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88" r:id="rId2"/>
    <p:sldId id="274" r:id="rId3"/>
    <p:sldId id="295" r:id="rId4"/>
    <p:sldId id="297" r:id="rId5"/>
    <p:sldId id="292" r:id="rId6"/>
    <p:sldId id="296" r:id="rId7"/>
    <p:sldId id="285" r:id="rId8"/>
    <p:sldId id="290" r:id="rId9"/>
    <p:sldId id="289" r:id="rId10"/>
    <p:sldId id="299" r:id="rId11"/>
    <p:sldId id="300" r:id="rId12"/>
    <p:sldId id="294" r:id="rId13"/>
    <p:sldId id="301" r:id="rId14"/>
    <p:sldId id="298" r:id="rId15"/>
    <p:sldId id="277" r:id="rId16"/>
  </p:sldIdLst>
  <p:sldSz cx="6858000" cy="5143500"/>
  <p:notesSz cx="6954838" cy="9240838"/>
  <p:embeddedFontLst>
    <p:embeddedFont>
      <p:font typeface="Boulder" panose="020B0604020202020204"/>
      <p:regular r:id="rId19"/>
    </p:embeddedFont>
    <p:embeddedFont>
      <p:font typeface="Calibri" panose="020F0502020204030204" pitchFamily="34" charset="0"/>
      <p:regular r:id="rId20"/>
      <p:bold r:id="rId21"/>
      <p:italic r:id="rId22"/>
      <p:boldItalic r:id="rId23"/>
    </p:embeddedFont>
    <p:embeddedFont>
      <p:font typeface="Aharoni" panose="02010803020104030203" pitchFamily="2" charset="-79"/>
      <p:bold r:id="rId24"/>
    </p:embeddedFont>
    <p:embeddedFont>
      <p:font typeface="Tw Cen MT" panose="020B06020201040206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700000"/>
    <a:srgbClr val="FFFF00"/>
    <a:srgbClr val="A3CEED"/>
    <a:srgbClr val="F15623"/>
    <a:srgbClr val="3333CC"/>
    <a:srgbClr val="FF6600"/>
    <a:srgbClr val="75BDA7"/>
    <a:srgbClr val="8C8E9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6" autoAdjust="0"/>
    <p:restoredTop sz="91001" autoAdjust="0"/>
  </p:normalViewPr>
  <p:slideViewPr>
    <p:cSldViewPr>
      <p:cViewPr varScale="1">
        <p:scale>
          <a:sx n="111" d="100"/>
          <a:sy n="111" d="100"/>
        </p:scale>
        <p:origin x="1650" y="96"/>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2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3647"/>
          </a:xfrm>
          <a:prstGeom prst="rect">
            <a:avLst/>
          </a:prstGeom>
        </p:spPr>
        <p:txBody>
          <a:bodyPr vert="horz" lIns="92546" tIns="46273" rIns="92546" bIns="46273" rtlCol="0"/>
          <a:lstStyle>
            <a:lvl1pPr algn="r">
              <a:defRPr sz="1200"/>
            </a:lvl1pPr>
          </a:lstStyle>
          <a:p>
            <a:fld id="{D8704E3B-5F2F-4836-AE02-B45089108066}" type="datetimeFigureOut">
              <a:rPr lang="en-US" smtClean="0"/>
              <a:t>6/15/2015</a:t>
            </a:fld>
            <a:endParaRPr lang="en-US"/>
          </a:p>
        </p:txBody>
      </p:sp>
      <p:sp>
        <p:nvSpPr>
          <p:cNvPr id="4" name="Footer Placeholder 3"/>
          <p:cNvSpPr>
            <a:spLocks noGrp="1"/>
          </p:cNvSpPr>
          <p:nvPr>
            <p:ph type="ftr" sz="quarter" idx="2"/>
          </p:nvPr>
        </p:nvSpPr>
        <p:spPr>
          <a:xfrm>
            <a:off x="1" y="8777194"/>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7" y="8777194"/>
            <a:ext cx="3013763" cy="463646"/>
          </a:xfrm>
          <a:prstGeom prst="rect">
            <a:avLst/>
          </a:prstGeom>
        </p:spPr>
        <p:txBody>
          <a:bodyPr vert="horz" lIns="92546" tIns="46273" rIns="92546" bIns="46273" rtlCol="0" anchor="b"/>
          <a:lstStyle>
            <a:lvl1pPr algn="r">
              <a:defRPr sz="1200"/>
            </a:lvl1pPr>
          </a:lstStyle>
          <a:p>
            <a:fld id="{252953B6-6D6F-4130-9DD6-C25A0F0AB044}" type="slidenum">
              <a:rPr lang="en-US" smtClean="0"/>
              <a:t>‹#›</a:t>
            </a:fld>
            <a:endParaRPr lang="en-US"/>
          </a:p>
        </p:txBody>
      </p:sp>
    </p:spTree>
    <p:extLst>
      <p:ext uri="{BB962C8B-B14F-4D97-AF65-F5344CB8AC3E}">
        <p14:creationId xmlns:p14="http://schemas.microsoft.com/office/powerpoint/2010/main" val="1580079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7" y="0"/>
            <a:ext cx="3013763" cy="463647"/>
          </a:xfrm>
          <a:prstGeom prst="rect">
            <a:avLst/>
          </a:prstGeom>
        </p:spPr>
        <p:txBody>
          <a:bodyPr vert="horz" lIns="92546" tIns="46273" rIns="92546" bIns="46273" rtlCol="0"/>
          <a:lstStyle>
            <a:lvl1pPr algn="r">
              <a:defRPr sz="1200"/>
            </a:lvl1pPr>
          </a:lstStyle>
          <a:p>
            <a:fld id="{85AB8C64-3E52-4395-9659-9F87612CE384}" type="datetimeFigureOut">
              <a:rPr lang="en-US" smtClean="0"/>
              <a:t>6/15/2015</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4"/>
            <a:ext cx="5563870" cy="3638579"/>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7194"/>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4"/>
            <a:ext cx="3013763" cy="463646"/>
          </a:xfrm>
          <a:prstGeom prst="rect">
            <a:avLst/>
          </a:prstGeom>
        </p:spPr>
        <p:txBody>
          <a:bodyPr vert="horz" lIns="92546" tIns="46273" rIns="92546" bIns="46273" rtlCol="0" anchor="b"/>
          <a:lstStyle>
            <a:lvl1pPr algn="r">
              <a:defRPr sz="1200"/>
            </a:lvl1pPr>
          </a:lstStyle>
          <a:p>
            <a:fld id="{F52792E0-087B-4EDF-8ABE-A2162E0BFA76}" type="slidenum">
              <a:rPr lang="en-US" smtClean="0"/>
              <a:t>‹#›</a:t>
            </a:fld>
            <a:endParaRPr lang="en-US"/>
          </a:p>
        </p:txBody>
      </p:sp>
    </p:spTree>
    <p:extLst>
      <p:ext uri="{BB962C8B-B14F-4D97-AF65-F5344CB8AC3E}">
        <p14:creationId xmlns:p14="http://schemas.microsoft.com/office/powerpoint/2010/main" val="287986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a:t>
            </a:fld>
            <a:endParaRPr lang="en-US"/>
          </a:p>
        </p:txBody>
      </p:sp>
    </p:spTree>
    <p:extLst>
      <p:ext uri="{BB962C8B-B14F-4D97-AF65-F5344CB8AC3E}">
        <p14:creationId xmlns:p14="http://schemas.microsoft.com/office/powerpoint/2010/main" val="70341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10</a:t>
            </a:fld>
            <a:endParaRPr lang="en-US"/>
          </a:p>
        </p:txBody>
      </p:sp>
    </p:spTree>
    <p:extLst>
      <p:ext uri="{BB962C8B-B14F-4D97-AF65-F5344CB8AC3E}">
        <p14:creationId xmlns:p14="http://schemas.microsoft.com/office/powerpoint/2010/main" val="414449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11</a:t>
            </a:fld>
            <a:endParaRPr lang="en-US"/>
          </a:p>
        </p:txBody>
      </p:sp>
    </p:spTree>
    <p:extLst>
      <p:ext uri="{BB962C8B-B14F-4D97-AF65-F5344CB8AC3E}">
        <p14:creationId xmlns:p14="http://schemas.microsoft.com/office/powerpoint/2010/main" val="365584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eating,</a:t>
            </a:r>
            <a:r>
              <a:rPr lang="en-US" baseline="0" dirty="0" smtClean="0"/>
              <a:t> people with cystic fibrosis take enzymes to help them digest the food that they eat so they can grow like the rest of us.</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12</a:t>
            </a:fld>
            <a:endParaRPr lang="en-US"/>
          </a:p>
        </p:txBody>
      </p:sp>
    </p:spTree>
    <p:extLst>
      <p:ext uri="{BB962C8B-B14F-4D97-AF65-F5344CB8AC3E}">
        <p14:creationId xmlns:p14="http://schemas.microsoft.com/office/powerpoint/2010/main" val="93249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13</a:t>
            </a:fld>
            <a:endParaRPr lang="en-US"/>
          </a:p>
        </p:txBody>
      </p:sp>
    </p:spTree>
    <p:extLst>
      <p:ext uri="{BB962C8B-B14F-4D97-AF65-F5344CB8AC3E}">
        <p14:creationId xmlns:p14="http://schemas.microsoft.com/office/powerpoint/2010/main" val="29115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stay healthy, it</a:t>
            </a:r>
            <a:r>
              <a:rPr lang="en-US" baseline="0" dirty="0" smtClean="0"/>
              <a:t> is very important that people with cystic fibrosis take their medications, do their therapies and cough. It is also important that they try not to get sick. When you and I get sick, we get better after a few days, but when a person with cystic fibrosis like </a:t>
            </a:r>
            <a:r>
              <a:rPr lang="en-US" baseline="0" dirty="0" err="1" smtClean="0"/>
              <a:t>Dayson</a:t>
            </a:r>
            <a:r>
              <a:rPr lang="en-US" baseline="0" dirty="0" smtClean="0"/>
              <a:t> gets sick, they are sick for a longer period of time and sometimes need to be in the hospital to get better. So if you are sick, it is very important to cough and sneeze into a Kleenex and wash your hands to help keep not only people with cystic fibrosis from getting sick, but everyone from getting sick.</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14</a:t>
            </a:fld>
            <a:endParaRPr lang="en-US"/>
          </a:p>
        </p:txBody>
      </p:sp>
    </p:spTree>
    <p:extLst>
      <p:ext uri="{BB962C8B-B14F-4D97-AF65-F5344CB8AC3E}">
        <p14:creationId xmlns:p14="http://schemas.microsoft.com/office/powerpoint/2010/main" val="104056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I </a:t>
            </a:r>
            <a:r>
              <a:rPr lang="en-US" baseline="0" dirty="0" smtClean="0"/>
              <a:t>hope that I have made it easier for you to understand what cystic fibrosis is. Remember to come take a look at the vest and medications before you leave.</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15</a:t>
            </a:fld>
            <a:endParaRPr lang="en-US"/>
          </a:p>
        </p:txBody>
      </p:sp>
    </p:spTree>
    <p:extLst>
      <p:ext uri="{BB962C8B-B14F-4D97-AF65-F5344CB8AC3E}">
        <p14:creationId xmlns:p14="http://schemas.microsoft.com/office/powerpoint/2010/main" val="75914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Cystic Fibrosis is a genetic disease.</a:t>
            </a:r>
            <a:r>
              <a:rPr lang="en-US" baseline="0" dirty="0" smtClean="0"/>
              <a:t> Does anyone know what a genetic disease is? It is something that you are born with. Do you think you can get Cystic Fibrosis? No, Cystic Fibrosis is a disease that people are born with. It is not a disease or illness that can be spread from person to person.</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2</a:t>
            </a:fld>
            <a:endParaRPr lang="en-US"/>
          </a:p>
        </p:txBody>
      </p:sp>
    </p:spTree>
    <p:extLst>
      <p:ext uri="{BB962C8B-B14F-4D97-AF65-F5344CB8AC3E}">
        <p14:creationId xmlns:p14="http://schemas.microsoft.com/office/powerpoint/2010/main" val="239584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a:t>
            </a:r>
            <a:r>
              <a:rPr lang="en-US" baseline="0" dirty="0" smtClean="0"/>
              <a:t> cure for cystic fibrosis, but there are many new medications that are keeping kids with cystic fibrosis healthy.</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3</a:t>
            </a:fld>
            <a:endParaRPr lang="en-US"/>
          </a:p>
        </p:txBody>
      </p:sp>
    </p:spTree>
    <p:extLst>
      <p:ext uri="{BB962C8B-B14F-4D97-AF65-F5344CB8AC3E}">
        <p14:creationId xmlns:p14="http://schemas.microsoft.com/office/powerpoint/2010/main" val="295531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think that people</a:t>
            </a:r>
            <a:r>
              <a:rPr lang="en-US" baseline="0" dirty="0" smtClean="0"/>
              <a:t> who have cystic fibrosis are different from the rest of us? No, they are exactly like you and me. Kids with Cystic Fibrosis can do the same things you and I can do. They go to school, have friends, play, exercise and have fun. The only difference is that kids with cystic fibrosis need to take medications to help them with breathing and digesting foods.</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4</a:t>
            </a:fld>
            <a:endParaRPr lang="en-US"/>
          </a:p>
        </p:txBody>
      </p:sp>
    </p:spTree>
    <p:extLst>
      <p:ext uri="{BB962C8B-B14F-4D97-AF65-F5344CB8AC3E}">
        <p14:creationId xmlns:p14="http://schemas.microsoft.com/office/powerpoint/2010/main" val="407199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Cystic Fibrosis</a:t>
            </a:r>
            <a:r>
              <a:rPr lang="en-US" baseline="0" dirty="0" smtClean="0"/>
              <a:t> is a disease that causes the body to make thick mucus especially in the lungs and pancreas. </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5</a:t>
            </a:fld>
            <a:endParaRPr lang="en-US"/>
          </a:p>
        </p:txBody>
      </p:sp>
    </p:spTree>
    <p:extLst>
      <p:ext uri="{BB962C8B-B14F-4D97-AF65-F5344CB8AC3E}">
        <p14:creationId xmlns:p14="http://schemas.microsoft.com/office/powerpoint/2010/main" val="422109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have mucus, but in people with cystic fibrosis, this mucus is thick and hard to get out of the lungs. This makes it hard for people with cystic fibrosis to breathe. We are going to do an activity with the straws that you have.</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6</a:t>
            </a:fld>
            <a:endParaRPr lang="en-US"/>
          </a:p>
        </p:txBody>
      </p:sp>
    </p:spTree>
    <p:extLst>
      <p:ext uri="{BB962C8B-B14F-4D97-AF65-F5344CB8AC3E}">
        <p14:creationId xmlns:p14="http://schemas.microsoft.com/office/powerpoint/2010/main" val="20230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Normally,</a:t>
            </a:r>
            <a:r>
              <a:rPr lang="en-US" baseline="0" dirty="0" smtClean="0"/>
              <a:t> lungs are not supposed to have mucus. Mucus blocks the airways in the lungs and makes it hard to breathe. So let’s take our straws and I want you to breathe in and out of the straw. Is it harder to breathe? This is what it is like for people with cystic fibrosis breathe when they have mucus in their lungs or when they are sick. In order to get rid of the mucus, people with cystic fibrosis take medications and do therapies that help to loosen up mucus so they can cough it out. One type of therapy that many people with cystic fibrosis use is called a vest. The vest works by vibration to help loosen the mucus in the lungs. It takes about half an hour to do and is done 2-3 times a day. </a:t>
            </a:r>
            <a:r>
              <a:rPr lang="en-US" baseline="0" dirty="0" err="1" smtClean="0"/>
              <a:t>Dayson</a:t>
            </a:r>
            <a:r>
              <a:rPr lang="en-US" baseline="0" dirty="0" smtClean="0"/>
              <a:t> has been nice enough to bring his vest today so that you can see how it works. We will be showing you the vest after the presentation. Other medications that help with cystic fibrosis are antibiotics. Antibiotics help to stop bacteria from growing in the mucus in the lungs. Some of these antibiotics are take by mouth and others are inhaled or breathed into the lungs. With the help of medications and therapies, the lungs can be clear of mucus.</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7</a:t>
            </a:fld>
            <a:endParaRPr lang="en-US"/>
          </a:p>
        </p:txBody>
      </p:sp>
    </p:spTree>
    <p:extLst>
      <p:ext uri="{BB962C8B-B14F-4D97-AF65-F5344CB8AC3E}">
        <p14:creationId xmlns:p14="http://schemas.microsoft.com/office/powerpoint/2010/main" val="227559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lungs look</a:t>
            </a:r>
            <a:r>
              <a:rPr lang="en-US" baseline="0" dirty="0" smtClean="0"/>
              <a:t> without mucus.</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8</a:t>
            </a:fld>
            <a:endParaRPr lang="en-US"/>
          </a:p>
        </p:txBody>
      </p:sp>
    </p:spTree>
    <p:extLst>
      <p:ext uri="{BB962C8B-B14F-4D97-AF65-F5344CB8AC3E}">
        <p14:creationId xmlns:p14="http://schemas.microsoft.com/office/powerpoint/2010/main" val="43460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Cystic</a:t>
            </a:r>
            <a:r>
              <a:rPr lang="en-US" baseline="0" dirty="0" smtClean="0"/>
              <a:t> fibrosis also makes it hard to digest foods. An organ in the body called the pancreas make enzymes that help the stomach and intestines to digest food, but the thick mucus caused by cystic fibrosis blocks these enzymes from getting to the stomach. What do you think happens if you cannot digest food? You can’t grow. People with cystic fibrosis take a medication called enzymes to help them digest the foods they eat.</a:t>
            </a:r>
            <a:endParaRPr lang="en-US" dirty="0"/>
          </a:p>
        </p:txBody>
      </p:sp>
      <p:sp>
        <p:nvSpPr>
          <p:cNvPr id="4" name="Slide Number Placeholder 3"/>
          <p:cNvSpPr>
            <a:spLocks noGrp="1"/>
          </p:cNvSpPr>
          <p:nvPr>
            <p:ph type="sldNum" sz="quarter" idx="10"/>
          </p:nvPr>
        </p:nvSpPr>
        <p:spPr/>
        <p:txBody>
          <a:bodyPr/>
          <a:lstStyle/>
          <a:p>
            <a:fld id="{F52792E0-087B-4EDF-8ABE-A2162E0BFA76}" type="slidenum">
              <a:rPr lang="en-US" smtClean="0"/>
              <a:t>9</a:t>
            </a:fld>
            <a:endParaRPr lang="en-US"/>
          </a:p>
        </p:txBody>
      </p:sp>
    </p:spTree>
    <p:extLst>
      <p:ext uri="{BB962C8B-B14F-4D97-AF65-F5344CB8AC3E}">
        <p14:creationId xmlns:p14="http://schemas.microsoft.com/office/powerpoint/2010/main" val="352090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32349577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_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B76702F-E160-4569-8367-3B5A5A6E50EB}"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1675430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Plain_Sky_">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6702F-E160-4569-8367-3B5A5A6E50EB}" type="datetimeFigureOut">
              <a:rPr lang="en-US" smtClean="0"/>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2640786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6702F-E160-4569-8367-3B5A5A6E50EB}" type="datetimeFigureOut">
              <a:rPr lang="en-US" smtClean="0"/>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BEE25C-5ADF-4B45-8494-C2EDBB254D1D}" type="slidenum">
              <a:rPr lang="en-US" smtClean="0"/>
              <a:t>‹#›</a:t>
            </a:fld>
            <a:endParaRPr lang="en-US" dirty="0"/>
          </a:p>
        </p:txBody>
      </p:sp>
    </p:spTree>
    <p:extLst>
      <p:ext uri="{BB962C8B-B14F-4D97-AF65-F5344CB8AC3E}">
        <p14:creationId xmlns:p14="http://schemas.microsoft.com/office/powerpoint/2010/main" val="2740290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371850" y="1657350"/>
            <a:ext cx="348615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371850" y="2286000"/>
            <a:ext cx="348615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371850" y="2914650"/>
            <a:ext cx="348615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371850" y="3543300"/>
            <a:ext cx="348615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2452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92000">
              <a:schemeClr val="bg1">
                <a:lumMod val="100000"/>
              </a:schemeClr>
            </a:gs>
            <a:gs pos="6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76702F-E160-4569-8367-3B5A5A6E50EB}" type="datetimeFigureOut">
              <a:rPr lang="en-US" smtClean="0"/>
              <a:t>6/15/2015</a:t>
            </a:fld>
            <a:endParaRPr lang="en-US" dirty="0"/>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BEE25C-5ADF-4B45-8494-C2EDBB254D1D}" type="slidenum">
              <a:rPr lang="en-US" smtClean="0"/>
              <a:t>‹#›</a:t>
            </a:fld>
            <a:endParaRPr lang="en-US" dirty="0"/>
          </a:p>
        </p:txBody>
      </p:sp>
      <p:sp>
        <p:nvSpPr>
          <p:cNvPr id="29" name="AutoShape 3"/>
          <p:cNvSpPr>
            <a:spLocks noChangeAspect="1" noChangeArrowheads="1" noTextEdit="1"/>
          </p:cNvSpPr>
          <p:nvPr/>
        </p:nvSpPr>
        <p:spPr bwMode="auto">
          <a:xfrm>
            <a:off x="0" y="1"/>
            <a:ext cx="6868402" cy="52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95767216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73" r:id="rId3"/>
    <p:sldLayoutId id="2147483655" r:id="rId4"/>
    <p:sldLayoutId id="2147483672"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backdrop"/>
          <p:cNvGrpSpPr>
            <a:grpSpLocks noChangeAspect="1"/>
          </p:cNvGrpSpPr>
          <p:nvPr/>
        </p:nvGrpSpPr>
        <p:grpSpPr bwMode="auto">
          <a:xfrm>
            <a:off x="-88359" y="-68828"/>
            <a:ext cx="7012959" cy="5282234"/>
            <a:chOff x="18" y="10"/>
            <a:chExt cx="4283" cy="3226"/>
          </a:xfrm>
        </p:grpSpPr>
        <p:sp>
          <p:nvSpPr>
            <p:cNvPr id="6" name="frame4"/>
            <p:cNvSpPr>
              <a:spLocks/>
            </p:cNvSpPr>
            <p:nvPr/>
          </p:nvSpPr>
          <p:spPr bwMode="auto">
            <a:xfrm>
              <a:off x="1875" y="554"/>
              <a:ext cx="2423" cy="2041"/>
            </a:xfrm>
            <a:custGeom>
              <a:avLst/>
              <a:gdLst>
                <a:gd name="T0" fmla="*/ 53 w 2423"/>
                <a:gd name="T1" fmla="*/ 220 h 2041"/>
                <a:gd name="T2" fmla="*/ 2423 w 2423"/>
                <a:gd name="T3" fmla="*/ 0 h 2041"/>
                <a:gd name="T4" fmla="*/ 2423 w 2423"/>
                <a:gd name="T5" fmla="*/ 2041 h 2041"/>
                <a:gd name="T6" fmla="*/ 0 w 2423"/>
                <a:gd name="T7" fmla="*/ 1542 h 2041"/>
                <a:gd name="T8" fmla="*/ 53 w 2423"/>
                <a:gd name="T9" fmla="*/ 220 h 2041"/>
              </a:gdLst>
              <a:ahLst/>
              <a:cxnLst>
                <a:cxn ang="0">
                  <a:pos x="T0" y="T1"/>
                </a:cxn>
                <a:cxn ang="0">
                  <a:pos x="T2" y="T3"/>
                </a:cxn>
                <a:cxn ang="0">
                  <a:pos x="T4" y="T5"/>
                </a:cxn>
                <a:cxn ang="0">
                  <a:pos x="T6" y="T7"/>
                </a:cxn>
                <a:cxn ang="0">
                  <a:pos x="T8" y="T9"/>
                </a:cxn>
              </a:cxnLst>
              <a:rect l="0" t="0" r="r" b="b"/>
              <a:pathLst>
                <a:path w="2423" h="2041">
                  <a:moveTo>
                    <a:pt x="53" y="220"/>
                  </a:moveTo>
                  <a:lnTo>
                    <a:pt x="2423" y="0"/>
                  </a:lnTo>
                  <a:lnTo>
                    <a:pt x="2423" y="2041"/>
                  </a:lnTo>
                  <a:lnTo>
                    <a:pt x="0" y="1542"/>
                  </a:lnTo>
                  <a:lnTo>
                    <a:pt x="53" y="22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ame3"/>
            <p:cNvSpPr>
              <a:spLocks/>
            </p:cNvSpPr>
            <p:nvPr/>
          </p:nvSpPr>
          <p:spPr bwMode="auto">
            <a:xfrm>
              <a:off x="18" y="782"/>
              <a:ext cx="1855" cy="1303"/>
            </a:xfrm>
            <a:custGeom>
              <a:avLst/>
              <a:gdLst>
                <a:gd name="T0" fmla="*/ 1855 w 1855"/>
                <a:gd name="T1" fmla="*/ 0 h 1303"/>
                <a:gd name="T2" fmla="*/ 0 w 1855"/>
                <a:gd name="T3" fmla="*/ 174 h 1303"/>
                <a:gd name="T4" fmla="*/ 0 w 1855"/>
                <a:gd name="T5" fmla="*/ 936 h 1303"/>
                <a:gd name="T6" fmla="*/ 1793 w 1855"/>
                <a:gd name="T7" fmla="*/ 1303 h 1303"/>
                <a:gd name="T8" fmla="*/ 1855 w 1855"/>
                <a:gd name="T9" fmla="*/ 0 h 1303"/>
              </a:gdLst>
              <a:ahLst/>
              <a:cxnLst>
                <a:cxn ang="0">
                  <a:pos x="T0" y="T1"/>
                </a:cxn>
                <a:cxn ang="0">
                  <a:pos x="T2" y="T3"/>
                </a:cxn>
                <a:cxn ang="0">
                  <a:pos x="T4" y="T5"/>
                </a:cxn>
                <a:cxn ang="0">
                  <a:pos x="T6" y="T7"/>
                </a:cxn>
                <a:cxn ang="0">
                  <a:pos x="T8" y="T9"/>
                </a:cxn>
              </a:cxnLst>
              <a:rect l="0" t="0" r="r" b="b"/>
              <a:pathLst>
                <a:path w="1855" h="1303">
                  <a:moveTo>
                    <a:pt x="1855" y="0"/>
                  </a:moveTo>
                  <a:lnTo>
                    <a:pt x="0" y="174"/>
                  </a:lnTo>
                  <a:lnTo>
                    <a:pt x="0" y="936"/>
                  </a:lnTo>
                  <a:lnTo>
                    <a:pt x="1793" y="1303"/>
                  </a:lnTo>
                  <a:lnTo>
                    <a:pt x="185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ame2"/>
            <p:cNvSpPr>
              <a:spLocks/>
            </p:cNvSpPr>
            <p:nvPr/>
          </p:nvSpPr>
          <p:spPr bwMode="auto">
            <a:xfrm>
              <a:off x="2267" y="10"/>
              <a:ext cx="2031" cy="661"/>
            </a:xfrm>
            <a:custGeom>
              <a:avLst/>
              <a:gdLst>
                <a:gd name="T0" fmla="*/ 0 w 2031"/>
                <a:gd name="T1" fmla="*/ 0 h 661"/>
                <a:gd name="T2" fmla="*/ 86 w 2031"/>
                <a:gd name="T3" fmla="*/ 661 h 661"/>
                <a:gd name="T4" fmla="*/ 2031 w 2031"/>
                <a:gd name="T5" fmla="*/ 477 h 661"/>
                <a:gd name="T6" fmla="*/ 2031 w 2031"/>
                <a:gd name="T7" fmla="*/ 0 h 661"/>
                <a:gd name="T8" fmla="*/ 0 w 2031"/>
                <a:gd name="T9" fmla="*/ 0 h 661"/>
              </a:gdLst>
              <a:ahLst/>
              <a:cxnLst>
                <a:cxn ang="0">
                  <a:pos x="T0" y="T1"/>
                </a:cxn>
                <a:cxn ang="0">
                  <a:pos x="T2" y="T3"/>
                </a:cxn>
                <a:cxn ang="0">
                  <a:pos x="T4" y="T5"/>
                </a:cxn>
                <a:cxn ang="0">
                  <a:pos x="T6" y="T7"/>
                </a:cxn>
                <a:cxn ang="0">
                  <a:pos x="T8" y="T9"/>
                </a:cxn>
              </a:cxnLst>
              <a:rect l="0" t="0" r="r" b="b"/>
              <a:pathLst>
                <a:path w="2031" h="661">
                  <a:moveTo>
                    <a:pt x="0" y="0"/>
                  </a:moveTo>
                  <a:lnTo>
                    <a:pt x="86" y="661"/>
                  </a:lnTo>
                  <a:lnTo>
                    <a:pt x="2031" y="477"/>
                  </a:lnTo>
                  <a:lnTo>
                    <a:pt x="2031" y="0"/>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ame1"/>
            <p:cNvSpPr>
              <a:spLocks/>
            </p:cNvSpPr>
            <p:nvPr/>
          </p:nvSpPr>
          <p:spPr bwMode="auto">
            <a:xfrm>
              <a:off x="18" y="14"/>
              <a:ext cx="2267" cy="880"/>
            </a:xfrm>
            <a:custGeom>
              <a:avLst/>
              <a:gdLst>
                <a:gd name="T0" fmla="*/ 2176 w 2267"/>
                <a:gd name="T1" fmla="*/ 0 h 880"/>
                <a:gd name="T2" fmla="*/ 2267 w 2267"/>
                <a:gd name="T3" fmla="*/ 664 h 880"/>
                <a:gd name="T4" fmla="*/ 0 w 2267"/>
                <a:gd name="T5" fmla="*/ 880 h 880"/>
                <a:gd name="T6" fmla="*/ 0 w 2267"/>
                <a:gd name="T7" fmla="*/ 0 h 880"/>
                <a:gd name="T8" fmla="*/ 2176 w 2267"/>
                <a:gd name="T9" fmla="*/ 0 h 880"/>
              </a:gdLst>
              <a:ahLst/>
              <a:cxnLst>
                <a:cxn ang="0">
                  <a:pos x="T0" y="T1"/>
                </a:cxn>
                <a:cxn ang="0">
                  <a:pos x="T2" y="T3"/>
                </a:cxn>
                <a:cxn ang="0">
                  <a:pos x="T4" y="T5"/>
                </a:cxn>
                <a:cxn ang="0">
                  <a:pos x="T6" y="T7"/>
                </a:cxn>
                <a:cxn ang="0">
                  <a:pos x="T8" y="T9"/>
                </a:cxn>
              </a:cxnLst>
              <a:rect l="0" t="0" r="r" b="b"/>
              <a:pathLst>
                <a:path w="2267" h="880">
                  <a:moveTo>
                    <a:pt x="2176" y="0"/>
                  </a:moveTo>
                  <a:lnTo>
                    <a:pt x="2267" y="664"/>
                  </a:lnTo>
                  <a:lnTo>
                    <a:pt x="0" y="880"/>
                  </a:lnTo>
                  <a:lnTo>
                    <a:pt x="0" y="0"/>
                  </a:lnTo>
                  <a:lnTo>
                    <a:pt x="217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ame6"/>
            <p:cNvSpPr>
              <a:spLocks/>
            </p:cNvSpPr>
            <p:nvPr/>
          </p:nvSpPr>
          <p:spPr bwMode="auto">
            <a:xfrm>
              <a:off x="2719" y="2369"/>
              <a:ext cx="1582" cy="867"/>
            </a:xfrm>
            <a:custGeom>
              <a:avLst/>
              <a:gdLst>
                <a:gd name="T0" fmla="*/ 0 w 1582"/>
                <a:gd name="T1" fmla="*/ 856 h 867"/>
                <a:gd name="T2" fmla="*/ 145 w 1582"/>
                <a:gd name="T3" fmla="*/ 0 h 867"/>
                <a:gd name="T4" fmla="*/ 1582 w 1582"/>
                <a:gd name="T5" fmla="*/ 288 h 867"/>
                <a:gd name="T6" fmla="*/ 1579 w 1582"/>
                <a:gd name="T7" fmla="*/ 867 h 867"/>
                <a:gd name="T8" fmla="*/ 0 w 1582"/>
                <a:gd name="T9" fmla="*/ 856 h 867"/>
              </a:gdLst>
              <a:ahLst/>
              <a:cxnLst>
                <a:cxn ang="0">
                  <a:pos x="T0" y="T1"/>
                </a:cxn>
                <a:cxn ang="0">
                  <a:pos x="T2" y="T3"/>
                </a:cxn>
                <a:cxn ang="0">
                  <a:pos x="T4" y="T5"/>
                </a:cxn>
                <a:cxn ang="0">
                  <a:pos x="T6" y="T7"/>
                </a:cxn>
                <a:cxn ang="0">
                  <a:pos x="T8" y="T9"/>
                </a:cxn>
              </a:cxnLst>
              <a:rect l="0" t="0" r="r" b="b"/>
              <a:pathLst>
                <a:path w="1582" h="867">
                  <a:moveTo>
                    <a:pt x="0" y="856"/>
                  </a:moveTo>
                  <a:lnTo>
                    <a:pt x="145" y="0"/>
                  </a:lnTo>
                  <a:lnTo>
                    <a:pt x="1582" y="288"/>
                  </a:lnTo>
                  <a:lnTo>
                    <a:pt x="1579" y="867"/>
                  </a:lnTo>
                  <a:lnTo>
                    <a:pt x="0" y="856"/>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ame5"/>
            <p:cNvSpPr>
              <a:spLocks/>
            </p:cNvSpPr>
            <p:nvPr/>
          </p:nvSpPr>
          <p:spPr bwMode="auto">
            <a:xfrm>
              <a:off x="18" y="1789"/>
              <a:ext cx="2790" cy="1436"/>
            </a:xfrm>
            <a:custGeom>
              <a:avLst/>
              <a:gdLst>
                <a:gd name="T0" fmla="*/ 2638 w 2790"/>
                <a:gd name="T1" fmla="*/ 1436 h 1436"/>
                <a:gd name="T2" fmla="*/ 2790 w 2790"/>
                <a:gd name="T3" fmla="*/ 567 h 1436"/>
                <a:gd name="T4" fmla="*/ 0 w 2790"/>
                <a:gd name="T5" fmla="*/ 0 h 1436"/>
                <a:gd name="T6" fmla="*/ 0 w 2790"/>
                <a:gd name="T7" fmla="*/ 1436 h 1436"/>
                <a:gd name="T8" fmla="*/ 2638 w 2790"/>
                <a:gd name="T9" fmla="*/ 1436 h 1436"/>
              </a:gdLst>
              <a:ahLst/>
              <a:cxnLst>
                <a:cxn ang="0">
                  <a:pos x="T0" y="T1"/>
                </a:cxn>
                <a:cxn ang="0">
                  <a:pos x="T2" y="T3"/>
                </a:cxn>
                <a:cxn ang="0">
                  <a:pos x="T4" y="T5"/>
                </a:cxn>
                <a:cxn ang="0">
                  <a:pos x="T6" y="T7"/>
                </a:cxn>
                <a:cxn ang="0">
                  <a:pos x="T8" y="T9"/>
                </a:cxn>
              </a:cxnLst>
              <a:rect l="0" t="0" r="r" b="b"/>
              <a:pathLst>
                <a:path w="2790" h="1436">
                  <a:moveTo>
                    <a:pt x="2638" y="1436"/>
                  </a:moveTo>
                  <a:lnTo>
                    <a:pt x="2790" y="567"/>
                  </a:lnTo>
                  <a:lnTo>
                    <a:pt x="0" y="0"/>
                  </a:lnTo>
                  <a:lnTo>
                    <a:pt x="0" y="1436"/>
                  </a:lnTo>
                  <a:lnTo>
                    <a:pt x="2638" y="14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dots"/>
          <p:cNvGrpSpPr/>
          <p:nvPr/>
        </p:nvGrpSpPr>
        <p:grpSpPr>
          <a:xfrm>
            <a:off x="-69851" y="-53975"/>
            <a:ext cx="6983414" cy="5240337"/>
            <a:chOff x="-69851" y="-53975"/>
            <a:chExt cx="6983414" cy="5240337"/>
          </a:xfrm>
        </p:grpSpPr>
        <p:sp>
          <p:nvSpPr>
            <p:cNvPr id="39" name="main_window_dots"/>
            <p:cNvSpPr>
              <a:spLocks noEditPoints="1"/>
            </p:cNvSpPr>
            <p:nvPr/>
          </p:nvSpPr>
          <p:spPr bwMode="auto">
            <a:xfrm>
              <a:off x="3003550" y="901700"/>
              <a:ext cx="3876676" cy="3197225"/>
            </a:xfrm>
            <a:custGeom>
              <a:avLst/>
              <a:gdLst>
                <a:gd name="T0" fmla="*/ 59 w 1916"/>
                <a:gd name="T1" fmla="*/ 447 h 1579"/>
                <a:gd name="T2" fmla="*/ 102 w 1916"/>
                <a:gd name="T3" fmla="*/ 176 h 1579"/>
                <a:gd name="T4" fmla="*/ 111 w 1916"/>
                <a:gd name="T5" fmla="*/ 965 h 1579"/>
                <a:gd name="T6" fmla="*/ 170 w 1916"/>
                <a:gd name="T7" fmla="*/ 678 h 1579"/>
                <a:gd name="T8" fmla="*/ 213 w 1916"/>
                <a:gd name="T9" fmla="*/ 335 h 1579"/>
                <a:gd name="T10" fmla="*/ 213 w 1916"/>
                <a:gd name="T11" fmla="*/ 1172 h 1579"/>
                <a:gd name="T12" fmla="*/ 256 w 1916"/>
                <a:gd name="T13" fmla="*/ 845 h 1579"/>
                <a:gd name="T14" fmla="*/ 316 w 1916"/>
                <a:gd name="T15" fmla="*/ 519 h 1579"/>
                <a:gd name="T16" fmla="*/ 376 w 1916"/>
                <a:gd name="T17" fmla="*/ 176 h 1579"/>
                <a:gd name="T18" fmla="*/ 367 w 1916"/>
                <a:gd name="T19" fmla="*/ 949 h 1579"/>
                <a:gd name="T20" fmla="*/ 419 w 1916"/>
                <a:gd name="T21" fmla="*/ 614 h 1579"/>
                <a:gd name="T22" fmla="*/ 462 w 1916"/>
                <a:gd name="T23" fmla="*/ 176 h 1579"/>
                <a:gd name="T24" fmla="*/ 470 w 1916"/>
                <a:gd name="T25" fmla="*/ 965 h 1579"/>
                <a:gd name="T26" fmla="*/ 530 w 1916"/>
                <a:gd name="T27" fmla="*/ 511 h 1579"/>
                <a:gd name="T28" fmla="*/ 521 w 1916"/>
                <a:gd name="T29" fmla="*/ 1284 h 1579"/>
                <a:gd name="T30" fmla="*/ 573 w 1916"/>
                <a:gd name="T31" fmla="*/ 893 h 1579"/>
                <a:gd name="T32" fmla="*/ 616 w 1916"/>
                <a:gd name="T33" fmla="*/ 455 h 1579"/>
                <a:gd name="T34" fmla="*/ 624 w 1916"/>
                <a:gd name="T35" fmla="*/ 1244 h 1579"/>
                <a:gd name="T36" fmla="*/ 684 w 1916"/>
                <a:gd name="T37" fmla="*/ 790 h 1579"/>
                <a:gd name="T38" fmla="*/ 727 w 1916"/>
                <a:gd name="T39" fmla="*/ 279 h 1579"/>
                <a:gd name="T40" fmla="*/ 727 w 1916"/>
                <a:gd name="T41" fmla="*/ 1116 h 1579"/>
                <a:gd name="T42" fmla="*/ 770 w 1916"/>
                <a:gd name="T43" fmla="*/ 622 h 1579"/>
                <a:gd name="T44" fmla="*/ 829 w 1916"/>
                <a:gd name="T45" fmla="*/ 128 h 1579"/>
                <a:gd name="T46" fmla="*/ 838 w 1916"/>
                <a:gd name="T47" fmla="*/ 901 h 1579"/>
                <a:gd name="T48" fmla="*/ 881 w 1916"/>
                <a:gd name="T49" fmla="*/ 391 h 1579"/>
                <a:gd name="T50" fmla="*/ 881 w 1916"/>
                <a:gd name="T51" fmla="*/ 1228 h 1579"/>
                <a:gd name="T52" fmla="*/ 924 w 1916"/>
                <a:gd name="T53" fmla="*/ 734 h 1579"/>
                <a:gd name="T54" fmla="*/ 983 w 1916"/>
                <a:gd name="T55" fmla="*/ 184 h 1579"/>
                <a:gd name="T56" fmla="*/ 992 w 1916"/>
                <a:gd name="T57" fmla="*/ 957 h 1579"/>
                <a:gd name="T58" fmla="*/ 1035 w 1916"/>
                <a:gd name="T59" fmla="*/ 335 h 1579"/>
                <a:gd name="T60" fmla="*/ 1035 w 1916"/>
                <a:gd name="T61" fmla="*/ 1172 h 1579"/>
                <a:gd name="T62" fmla="*/ 1078 w 1916"/>
                <a:gd name="T63" fmla="*/ 566 h 1579"/>
                <a:gd name="T64" fmla="*/ 1086 w 1916"/>
                <a:gd name="T65" fmla="*/ 1356 h 1579"/>
                <a:gd name="T66" fmla="*/ 1146 w 1916"/>
                <a:gd name="T67" fmla="*/ 734 h 1579"/>
                <a:gd name="T68" fmla="*/ 1189 w 1916"/>
                <a:gd name="T69" fmla="*/ 112 h 1579"/>
                <a:gd name="T70" fmla="*/ 1189 w 1916"/>
                <a:gd name="T71" fmla="*/ 949 h 1579"/>
                <a:gd name="T72" fmla="*/ 1232 w 1916"/>
                <a:gd name="T73" fmla="*/ 343 h 1579"/>
                <a:gd name="T74" fmla="*/ 1240 w 1916"/>
                <a:gd name="T75" fmla="*/ 1133 h 1579"/>
                <a:gd name="T76" fmla="*/ 1300 w 1916"/>
                <a:gd name="T77" fmla="*/ 455 h 1579"/>
                <a:gd name="T78" fmla="*/ 1291 w 1916"/>
                <a:gd name="T79" fmla="*/ 1228 h 1579"/>
                <a:gd name="T80" fmla="*/ 1343 w 1916"/>
                <a:gd name="T81" fmla="*/ 614 h 1579"/>
                <a:gd name="T82" fmla="*/ 1335 w 1916"/>
                <a:gd name="T83" fmla="*/ 1404 h 1579"/>
                <a:gd name="T84" fmla="*/ 1394 w 1916"/>
                <a:gd name="T85" fmla="*/ 742 h 1579"/>
                <a:gd name="T86" fmla="*/ 1454 w 1916"/>
                <a:gd name="T87" fmla="*/ 64 h 1579"/>
                <a:gd name="T88" fmla="*/ 1446 w 1916"/>
                <a:gd name="T89" fmla="*/ 837 h 1579"/>
                <a:gd name="T90" fmla="*/ 1497 w 1916"/>
                <a:gd name="T91" fmla="*/ 223 h 1579"/>
                <a:gd name="T92" fmla="*/ 1489 w 1916"/>
                <a:gd name="T93" fmla="*/ 1013 h 1579"/>
                <a:gd name="T94" fmla="*/ 1548 w 1916"/>
                <a:gd name="T95" fmla="*/ 296 h 1579"/>
                <a:gd name="T96" fmla="*/ 1556 w 1916"/>
                <a:gd name="T97" fmla="*/ 1069 h 1579"/>
                <a:gd name="T98" fmla="*/ 1600 w 1916"/>
                <a:gd name="T99" fmla="*/ 279 h 1579"/>
                <a:gd name="T100" fmla="*/ 1600 w 1916"/>
                <a:gd name="T101" fmla="*/ 1116 h 1579"/>
                <a:gd name="T102" fmla="*/ 1643 w 1916"/>
                <a:gd name="T103" fmla="*/ 343 h 1579"/>
                <a:gd name="T104" fmla="*/ 1651 w 1916"/>
                <a:gd name="T105" fmla="*/ 1133 h 1579"/>
                <a:gd name="T106" fmla="*/ 1710 w 1916"/>
                <a:gd name="T107" fmla="*/ 343 h 1579"/>
                <a:gd name="T108" fmla="*/ 1702 w 1916"/>
                <a:gd name="T109" fmla="*/ 1116 h 1579"/>
                <a:gd name="T110" fmla="*/ 1754 w 1916"/>
                <a:gd name="T111" fmla="*/ 391 h 1579"/>
                <a:gd name="T112" fmla="*/ 1745 w 1916"/>
                <a:gd name="T113" fmla="*/ 1180 h 1579"/>
                <a:gd name="T114" fmla="*/ 1805 w 1916"/>
                <a:gd name="T115" fmla="*/ 351 h 1579"/>
                <a:gd name="T116" fmla="*/ 1813 w 1916"/>
                <a:gd name="T117" fmla="*/ 1124 h 1579"/>
                <a:gd name="T118" fmla="*/ 1856 w 1916"/>
                <a:gd name="T119" fmla="*/ 279 h 1579"/>
                <a:gd name="T120" fmla="*/ 1856 w 1916"/>
                <a:gd name="T121" fmla="*/ 1116 h 1579"/>
                <a:gd name="T122" fmla="*/ 1899 w 1916"/>
                <a:gd name="T123" fmla="*/ 287 h 1579"/>
                <a:gd name="T124" fmla="*/ 1908 w 1916"/>
                <a:gd name="T125" fmla="*/ 1077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6" h="1579">
                  <a:moveTo>
                    <a:pt x="8" y="726"/>
                  </a:moveTo>
                  <a:cubicBezTo>
                    <a:pt x="3" y="726"/>
                    <a:pt x="0" y="729"/>
                    <a:pt x="0" y="734"/>
                  </a:cubicBezTo>
                  <a:cubicBezTo>
                    <a:pt x="0" y="738"/>
                    <a:pt x="3" y="742"/>
                    <a:pt x="8" y="742"/>
                  </a:cubicBezTo>
                  <a:cubicBezTo>
                    <a:pt x="12" y="742"/>
                    <a:pt x="16" y="738"/>
                    <a:pt x="16" y="734"/>
                  </a:cubicBezTo>
                  <a:cubicBezTo>
                    <a:pt x="16" y="729"/>
                    <a:pt x="12" y="726"/>
                    <a:pt x="8" y="726"/>
                  </a:cubicBezTo>
                  <a:close/>
                  <a:moveTo>
                    <a:pt x="8" y="781"/>
                  </a:moveTo>
                  <a:cubicBezTo>
                    <a:pt x="3" y="781"/>
                    <a:pt x="0" y="785"/>
                    <a:pt x="0" y="790"/>
                  </a:cubicBezTo>
                  <a:cubicBezTo>
                    <a:pt x="0" y="794"/>
                    <a:pt x="3" y="798"/>
                    <a:pt x="8" y="798"/>
                  </a:cubicBezTo>
                  <a:cubicBezTo>
                    <a:pt x="12" y="798"/>
                    <a:pt x="16" y="794"/>
                    <a:pt x="16" y="790"/>
                  </a:cubicBezTo>
                  <a:cubicBezTo>
                    <a:pt x="16" y="785"/>
                    <a:pt x="12" y="781"/>
                    <a:pt x="8" y="781"/>
                  </a:cubicBezTo>
                  <a:close/>
                  <a:moveTo>
                    <a:pt x="8" y="837"/>
                  </a:moveTo>
                  <a:cubicBezTo>
                    <a:pt x="3" y="837"/>
                    <a:pt x="0" y="841"/>
                    <a:pt x="0" y="845"/>
                  </a:cubicBezTo>
                  <a:cubicBezTo>
                    <a:pt x="0" y="850"/>
                    <a:pt x="3" y="854"/>
                    <a:pt x="8" y="854"/>
                  </a:cubicBezTo>
                  <a:cubicBezTo>
                    <a:pt x="12" y="854"/>
                    <a:pt x="16" y="850"/>
                    <a:pt x="16" y="845"/>
                  </a:cubicBezTo>
                  <a:cubicBezTo>
                    <a:pt x="16" y="841"/>
                    <a:pt x="12" y="837"/>
                    <a:pt x="8" y="837"/>
                  </a:cubicBezTo>
                  <a:close/>
                  <a:moveTo>
                    <a:pt x="8" y="893"/>
                  </a:moveTo>
                  <a:cubicBezTo>
                    <a:pt x="3" y="893"/>
                    <a:pt x="0" y="897"/>
                    <a:pt x="0" y="901"/>
                  </a:cubicBezTo>
                  <a:cubicBezTo>
                    <a:pt x="0" y="906"/>
                    <a:pt x="3" y="909"/>
                    <a:pt x="8" y="909"/>
                  </a:cubicBezTo>
                  <a:cubicBezTo>
                    <a:pt x="12" y="909"/>
                    <a:pt x="16" y="906"/>
                    <a:pt x="16" y="901"/>
                  </a:cubicBezTo>
                  <a:cubicBezTo>
                    <a:pt x="16" y="897"/>
                    <a:pt x="12" y="893"/>
                    <a:pt x="8" y="893"/>
                  </a:cubicBezTo>
                  <a:close/>
                  <a:moveTo>
                    <a:pt x="8" y="949"/>
                  </a:moveTo>
                  <a:cubicBezTo>
                    <a:pt x="3" y="949"/>
                    <a:pt x="0" y="953"/>
                    <a:pt x="0" y="957"/>
                  </a:cubicBezTo>
                  <a:cubicBezTo>
                    <a:pt x="0" y="962"/>
                    <a:pt x="3" y="965"/>
                    <a:pt x="8" y="965"/>
                  </a:cubicBezTo>
                  <a:cubicBezTo>
                    <a:pt x="12" y="965"/>
                    <a:pt x="16" y="962"/>
                    <a:pt x="16" y="957"/>
                  </a:cubicBezTo>
                  <a:cubicBezTo>
                    <a:pt x="16" y="953"/>
                    <a:pt x="12" y="949"/>
                    <a:pt x="8" y="949"/>
                  </a:cubicBezTo>
                  <a:close/>
                  <a:moveTo>
                    <a:pt x="8" y="1005"/>
                  </a:moveTo>
                  <a:cubicBezTo>
                    <a:pt x="3" y="1005"/>
                    <a:pt x="0" y="1008"/>
                    <a:pt x="0" y="1013"/>
                  </a:cubicBezTo>
                  <a:cubicBezTo>
                    <a:pt x="0" y="1017"/>
                    <a:pt x="3" y="1021"/>
                    <a:pt x="8" y="1021"/>
                  </a:cubicBezTo>
                  <a:cubicBezTo>
                    <a:pt x="12" y="1021"/>
                    <a:pt x="16" y="1017"/>
                    <a:pt x="16" y="1013"/>
                  </a:cubicBezTo>
                  <a:cubicBezTo>
                    <a:pt x="16" y="1008"/>
                    <a:pt x="12" y="1005"/>
                    <a:pt x="8" y="1005"/>
                  </a:cubicBezTo>
                  <a:close/>
                  <a:moveTo>
                    <a:pt x="8" y="1060"/>
                  </a:moveTo>
                  <a:cubicBezTo>
                    <a:pt x="3" y="1060"/>
                    <a:pt x="0" y="1064"/>
                    <a:pt x="0" y="1069"/>
                  </a:cubicBezTo>
                  <a:cubicBezTo>
                    <a:pt x="0" y="1073"/>
                    <a:pt x="3" y="1077"/>
                    <a:pt x="8" y="1077"/>
                  </a:cubicBezTo>
                  <a:cubicBezTo>
                    <a:pt x="12" y="1077"/>
                    <a:pt x="16" y="1073"/>
                    <a:pt x="16" y="1069"/>
                  </a:cubicBezTo>
                  <a:cubicBezTo>
                    <a:pt x="16" y="1064"/>
                    <a:pt x="12" y="1060"/>
                    <a:pt x="8" y="1060"/>
                  </a:cubicBezTo>
                  <a:close/>
                  <a:moveTo>
                    <a:pt x="8" y="1116"/>
                  </a:moveTo>
                  <a:cubicBezTo>
                    <a:pt x="3" y="1116"/>
                    <a:pt x="0" y="1120"/>
                    <a:pt x="0" y="1124"/>
                  </a:cubicBezTo>
                  <a:cubicBezTo>
                    <a:pt x="0" y="1129"/>
                    <a:pt x="3" y="1133"/>
                    <a:pt x="8" y="1133"/>
                  </a:cubicBezTo>
                  <a:cubicBezTo>
                    <a:pt x="12" y="1133"/>
                    <a:pt x="16" y="1129"/>
                    <a:pt x="16" y="1124"/>
                  </a:cubicBezTo>
                  <a:cubicBezTo>
                    <a:pt x="16" y="1120"/>
                    <a:pt x="12" y="1116"/>
                    <a:pt x="8" y="1116"/>
                  </a:cubicBezTo>
                  <a:close/>
                  <a:moveTo>
                    <a:pt x="8" y="1172"/>
                  </a:moveTo>
                  <a:cubicBezTo>
                    <a:pt x="3" y="1172"/>
                    <a:pt x="0" y="1176"/>
                    <a:pt x="0" y="1180"/>
                  </a:cubicBezTo>
                  <a:cubicBezTo>
                    <a:pt x="0" y="1185"/>
                    <a:pt x="3" y="1188"/>
                    <a:pt x="8" y="1188"/>
                  </a:cubicBezTo>
                  <a:cubicBezTo>
                    <a:pt x="12" y="1188"/>
                    <a:pt x="16" y="1185"/>
                    <a:pt x="16" y="1180"/>
                  </a:cubicBezTo>
                  <a:cubicBezTo>
                    <a:pt x="16" y="1176"/>
                    <a:pt x="12" y="1172"/>
                    <a:pt x="8" y="1172"/>
                  </a:cubicBezTo>
                  <a:close/>
                  <a:moveTo>
                    <a:pt x="59" y="168"/>
                  </a:moveTo>
                  <a:cubicBezTo>
                    <a:pt x="55" y="168"/>
                    <a:pt x="51" y="171"/>
                    <a:pt x="51" y="176"/>
                  </a:cubicBezTo>
                  <a:cubicBezTo>
                    <a:pt x="51" y="180"/>
                    <a:pt x="55" y="184"/>
                    <a:pt x="59" y="184"/>
                  </a:cubicBezTo>
                  <a:cubicBezTo>
                    <a:pt x="64" y="184"/>
                    <a:pt x="67" y="180"/>
                    <a:pt x="67" y="176"/>
                  </a:cubicBezTo>
                  <a:cubicBezTo>
                    <a:pt x="67" y="171"/>
                    <a:pt x="64" y="168"/>
                    <a:pt x="59" y="168"/>
                  </a:cubicBezTo>
                  <a:close/>
                  <a:moveTo>
                    <a:pt x="59" y="223"/>
                  </a:moveTo>
                  <a:cubicBezTo>
                    <a:pt x="55" y="223"/>
                    <a:pt x="51" y="227"/>
                    <a:pt x="51" y="232"/>
                  </a:cubicBezTo>
                  <a:cubicBezTo>
                    <a:pt x="51" y="236"/>
                    <a:pt x="55" y="240"/>
                    <a:pt x="59" y="240"/>
                  </a:cubicBezTo>
                  <a:cubicBezTo>
                    <a:pt x="64" y="240"/>
                    <a:pt x="67" y="236"/>
                    <a:pt x="67" y="232"/>
                  </a:cubicBezTo>
                  <a:cubicBezTo>
                    <a:pt x="67" y="227"/>
                    <a:pt x="64" y="223"/>
                    <a:pt x="59" y="223"/>
                  </a:cubicBezTo>
                  <a:close/>
                  <a:moveTo>
                    <a:pt x="59" y="279"/>
                  </a:moveTo>
                  <a:cubicBezTo>
                    <a:pt x="55" y="279"/>
                    <a:pt x="51" y="283"/>
                    <a:pt x="51" y="287"/>
                  </a:cubicBezTo>
                  <a:cubicBezTo>
                    <a:pt x="51" y="292"/>
                    <a:pt x="55" y="296"/>
                    <a:pt x="59" y="296"/>
                  </a:cubicBezTo>
                  <a:cubicBezTo>
                    <a:pt x="64" y="296"/>
                    <a:pt x="67" y="292"/>
                    <a:pt x="67" y="287"/>
                  </a:cubicBezTo>
                  <a:cubicBezTo>
                    <a:pt x="67" y="283"/>
                    <a:pt x="64" y="279"/>
                    <a:pt x="59" y="279"/>
                  </a:cubicBezTo>
                  <a:close/>
                  <a:moveTo>
                    <a:pt x="59" y="335"/>
                  </a:moveTo>
                  <a:cubicBezTo>
                    <a:pt x="55" y="335"/>
                    <a:pt x="51" y="339"/>
                    <a:pt x="51" y="343"/>
                  </a:cubicBezTo>
                  <a:cubicBezTo>
                    <a:pt x="51" y="348"/>
                    <a:pt x="55" y="351"/>
                    <a:pt x="59" y="351"/>
                  </a:cubicBezTo>
                  <a:cubicBezTo>
                    <a:pt x="64" y="351"/>
                    <a:pt x="67" y="348"/>
                    <a:pt x="67" y="343"/>
                  </a:cubicBezTo>
                  <a:cubicBezTo>
                    <a:pt x="67" y="339"/>
                    <a:pt x="64" y="335"/>
                    <a:pt x="59" y="335"/>
                  </a:cubicBezTo>
                  <a:close/>
                  <a:moveTo>
                    <a:pt x="59" y="391"/>
                  </a:moveTo>
                  <a:cubicBezTo>
                    <a:pt x="55" y="391"/>
                    <a:pt x="51" y="394"/>
                    <a:pt x="51" y="399"/>
                  </a:cubicBezTo>
                  <a:cubicBezTo>
                    <a:pt x="51" y="404"/>
                    <a:pt x="55" y="407"/>
                    <a:pt x="59" y="407"/>
                  </a:cubicBezTo>
                  <a:cubicBezTo>
                    <a:pt x="64" y="407"/>
                    <a:pt x="67" y="404"/>
                    <a:pt x="67" y="399"/>
                  </a:cubicBezTo>
                  <a:cubicBezTo>
                    <a:pt x="67" y="394"/>
                    <a:pt x="64" y="391"/>
                    <a:pt x="59" y="391"/>
                  </a:cubicBezTo>
                  <a:close/>
                  <a:moveTo>
                    <a:pt x="59" y="447"/>
                  </a:moveTo>
                  <a:cubicBezTo>
                    <a:pt x="55" y="447"/>
                    <a:pt x="51" y="450"/>
                    <a:pt x="51" y="455"/>
                  </a:cubicBezTo>
                  <a:cubicBezTo>
                    <a:pt x="51" y="459"/>
                    <a:pt x="55" y="463"/>
                    <a:pt x="59" y="463"/>
                  </a:cubicBezTo>
                  <a:cubicBezTo>
                    <a:pt x="64" y="463"/>
                    <a:pt x="67" y="459"/>
                    <a:pt x="67" y="455"/>
                  </a:cubicBezTo>
                  <a:cubicBezTo>
                    <a:pt x="67" y="450"/>
                    <a:pt x="64" y="447"/>
                    <a:pt x="59" y="447"/>
                  </a:cubicBezTo>
                  <a:close/>
                  <a:moveTo>
                    <a:pt x="59" y="502"/>
                  </a:moveTo>
                  <a:cubicBezTo>
                    <a:pt x="55" y="502"/>
                    <a:pt x="51" y="506"/>
                    <a:pt x="51" y="511"/>
                  </a:cubicBezTo>
                  <a:cubicBezTo>
                    <a:pt x="51" y="515"/>
                    <a:pt x="55" y="519"/>
                    <a:pt x="59" y="519"/>
                  </a:cubicBezTo>
                  <a:cubicBezTo>
                    <a:pt x="64" y="519"/>
                    <a:pt x="67" y="515"/>
                    <a:pt x="67" y="511"/>
                  </a:cubicBezTo>
                  <a:cubicBezTo>
                    <a:pt x="67" y="506"/>
                    <a:pt x="64" y="502"/>
                    <a:pt x="59" y="502"/>
                  </a:cubicBezTo>
                  <a:close/>
                  <a:moveTo>
                    <a:pt x="59" y="558"/>
                  </a:moveTo>
                  <a:cubicBezTo>
                    <a:pt x="55" y="558"/>
                    <a:pt x="51" y="562"/>
                    <a:pt x="51" y="566"/>
                  </a:cubicBezTo>
                  <a:cubicBezTo>
                    <a:pt x="51" y="571"/>
                    <a:pt x="55" y="575"/>
                    <a:pt x="59" y="575"/>
                  </a:cubicBezTo>
                  <a:cubicBezTo>
                    <a:pt x="64" y="575"/>
                    <a:pt x="67" y="571"/>
                    <a:pt x="67" y="566"/>
                  </a:cubicBezTo>
                  <a:cubicBezTo>
                    <a:pt x="67" y="562"/>
                    <a:pt x="64" y="558"/>
                    <a:pt x="59" y="558"/>
                  </a:cubicBezTo>
                  <a:close/>
                  <a:moveTo>
                    <a:pt x="59" y="614"/>
                  </a:moveTo>
                  <a:cubicBezTo>
                    <a:pt x="55" y="614"/>
                    <a:pt x="51" y="618"/>
                    <a:pt x="51" y="622"/>
                  </a:cubicBezTo>
                  <a:cubicBezTo>
                    <a:pt x="51" y="627"/>
                    <a:pt x="55" y="630"/>
                    <a:pt x="59" y="630"/>
                  </a:cubicBezTo>
                  <a:cubicBezTo>
                    <a:pt x="64" y="630"/>
                    <a:pt x="67" y="627"/>
                    <a:pt x="67" y="622"/>
                  </a:cubicBezTo>
                  <a:cubicBezTo>
                    <a:pt x="67" y="618"/>
                    <a:pt x="64" y="614"/>
                    <a:pt x="59" y="614"/>
                  </a:cubicBezTo>
                  <a:close/>
                  <a:moveTo>
                    <a:pt x="59" y="670"/>
                  </a:moveTo>
                  <a:cubicBezTo>
                    <a:pt x="55" y="670"/>
                    <a:pt x="51" y="673"/>
                    <a:pt x="51" y="678"/>
                  </a:cubicBezTo>
                  <a:cubicBezTo>
                    <a:pt x="51" y="683"/>
                    <a:pt x="55" y="686"/>
                    <a:pt x="59" y="686"/>
                  </a:cubicBezTo>
                  <a:cubicBezTo>
                    <a:pt x="64" y="686"/>
                    <a:pt x="67" y="683"/>
                    <a:pt x="67" y="678"/>
                  </a:cubicBezTo>
                  <a:cubicBezTo>
                    <a:pt x="67" y="673"/>
                    <a:pt x="64" y="670"/>
                    <a:pt x="59" y="670"/>
                  </a:cubicBezTo>
                  <a:close/>
                  <a:moveTo>
                    <a:pt x="59" y="726"/>
                  </a:moveTo>
                  <a:cubicBezTo>
                    <a:pt x="55" y="726"/>
                    <a:pt x="51" y="729"/>
                    <a:pt x="51" y="734"/>
                  </a:cubicBezTo>
                  <a:cubicBezTo>
                    <a:pt x="51" y="738"/>
                    <a:pt x="55" y="742"/>
                    <a:pt x="59" y="742"/>
                  </a:cubicBezTo>
                  <a:cubicBezTo>
                    <a:pt x="64" y="742"/>
                    <a:pt x="67" y="738"/>
                    <a:pt x="67" y="734"/>
                  </a:cubicBezTo>
                  <a:cubicBezTo>
                    <a:pt x="67" y="729"/>
                    <a:pt x="64" y="726"/>
                    <a:pt x="59" y="726"/>
                  </a:cubicBezTo>
                  <a:close/>
                  <a:moveTo>
                    <a:pt x="59" y="781"/>
                  </a:moveTo>
                  <a:cubicBezTo>
                    <a:pt x="55" y="781"/>
                    <a:pt x="51" y="785"/>
                    <a:pt x="51" y="790"/>
                  </a:cubicBezTo>
                  <a:cubicBezTo>
                    <a:pt x="51" y="794"/>
                    <a:pt x="55" y="798"/>
                    <a:pt x="59" y="798"/>
                  </a:cubicBezTo>
                  <a:cubicBezTo>
                    <a:pt x="64" y="798"/>
                    <a:pt x="67" y="794"/>
                    <a:pt x="67" y="790"/>
                  </a:cubicBezTo>
                  <a:cubicBezTo>
                    <a:pt x="67" y="785"/>
                    <a:pt x="64" y="781"/>
                    <a:pt x="59" y="781"/>
                  </a:cubicBezTo>
                  <a:close/>
                  <a:moveTo>
                    <a:pt x="59" y="837"/>
                  </a:moveTo>
                  <a:cubicBezTo>
                    <a:pt x="55" y="837"/>
                    <a:pt x="51" y="841"/>
                    <a:pt x="51" y="845"/>
                  </a:cubicBezTo>
                  <a:cubicBezTo>
                    <a:pt x="51" y="850"/>
                    <a:pt x="55" y="854"/>
                    <a:pt x="59" y="854"/>
                  </a:cubicBezTo>
                  <a:cubicBezTo>
                    <a:pt x="64" y="854"/>
                    <a:pt x="67" y="850"/>
                    <a:pt x="67" y="845"/>
                  </a:cubicBezTo>
                  <a:cubicBezTo>
                    <a:pt x="67" y="841"/>
                    <a:pt x="64" y="837"/>
                    <a:pt x="59" y="837"/>
                  </a:cubicBezTo>
                  <a:close/>
                  <a:moveTo>
                    <a:pt x="59" y="893"/>
                  </a:moveTo>
                  <a:cubicBezTo>
                    <a:pt x="55" y="893"/>
                    <a:pt x="51" y="897"/>
                    <a:pt x="51" y="901"/>
                  </a:cubicBezTo>
                  <a:cubicBezTo>
                    <a:pt x="51" y="906"/>
                    <a:pt x="55" y="909"/>
                    <a:pt x="59" y="909"/>
                  </a:cubicBezTo>
                  <a:cubicBezTo>
                    <a:pt x="64" y="909"/>
                    <a:pt x="67" y="906"/>
                    <a:pt x="67" y="901"/>
                  </a:cubicBezTo>
                  <a:cubicBezTo>
                    <a:pt x="67" y="897"/>
                    <a:pt x="64" y="893"/>
                    <a:pt x="59" y="893"/>
                  </a:cubicBezTo>
                  <a:close/>
                  <a:moveTo>
                    <a:pt x="59" y="949"/>
                  </a:moveTo>
                  <a:cubicBezTo>
                    <a:pt x="55" y="949"/>
                    <a:pt x="51" y="953"/>
                    <a:pt x="51" y="957"/>
                  </a:cubicBezTo>
                  <a:cubicBezTo>
                    <a:pt x="51" y="962"/>
                    <a:pt x="55" y="965"/>
                    <a:pt x="59" y="965"/>
                  </a:cubicBezTo>
                  <a:cubicBezTo>
                    <a:pt x="64" y="965"/>
                    <a:pt x="67" y="962"/>
                    <a:pt x="67" y="957"/>
                  </a:cubicBezTo>
                  <a:cubicBezTo>
                    <a:pt x="67" y="953"/>
                    <a:pt x="64" y="949"/>
                    <a:pt x="59" y="949"/>
                  </a:cubicBezTo>
                  <a:close/>
                  <a:moveTo>
                    <a:pt x="59" y="1005"/>
                  </a:moveTo>
                  <a:cubicBezTo>
                    <a:pt x="55" y="1005"/>
                    <a:pt x="51" y="1008"/>
                    <a:pt x="51" y="1013"/>
                  </a:cubicBezTo>
                  <a:cubicBezTo>
                    <a:pt x="51" y="1017"/>
                    <a:pt x="55" y="1021"/>
                    <a:pt x="59" y="1021"/>
                  </a:cubicBezTo>
                  <a:cubicBezTo>
                    <a:pt x="64" y="1021"/>
                    <a:pt x="67" y="1017"/>
                    <a:pt x="67" y="1013"/>
                  </a:cubicBezTo>
                  <a:cubicBezTo>
                    <a:pt x="67" y="1008"/>
                    <a:pt x="64" y="1005"/>
                    <a:pt x="59" y="1005"/>
                  </a:cubicBezTo>
                  <a:close/>
                  <a:moveTo>
                    <a:pt x="59" y="1060"/>
                  </a:moveTo>
                  <a:cubicBezTo>
                    <a:pt x="55" y="1060"/>
                    <a:pt x="51" y="1064"/>
                    <a:pt x="51" y="1069"/>
                  </a:cubicBezTo>
                  <a:cubicBezTo>
                    <a:pt x="51" y="1073"/>
                    <a:pt x="55" y="1077"/>
                    <a:pt x="59" y="1077"/>
                  </a:cubicBezTo>
                  <a:cubicBezTo>
                    <a:pt x="64" y="1077"/>
                    <a:pt x="67" y="1073"/>
                    <a:pt x="67" y="1069"/>
                  </a:cubicBezTo>
                  <a:cubicBezTo>
                    <a:pt x="67" y="1064"/>
                    <a:pt x="64" y="1060"/>
                    <a:pt x="59" y="1060"/>
                  </a:cubicBezTo>
                  <a:close/>
                  <a:moveTo>
                    <a:pt x="59" y="1116"/>
                  </a:moveTo>
                  <a:cubicBezTo>
                    <a:pt x="55" y="1116"/>
                    <a:pt x="51" y="1120"/>
                    <a:pt x="51" y="1124"/>
                  </a:cubicBezTo>
                  <a:cubicBezTo>
                    <a:pt x="51" y="1129"/>
                    <a:pt x="55" y="1133"/>
                    <a:pt x="59" y="1133"/>
                  </a:cubicBezTo>
                  <a:cubicBezTo>
                    <a:pt x="64" y="1133"/>
                    <a:pt x="67" y="1129"/>
                    <a:pt x="67" y="1124"/>
                  </a:cubicBezTo>
                  <a:cubicBezTo>
                    <a:pt x="67" y="1120"/>
                    <a:pt x="64" y="1116"/>
                    <a:pt x="59" y="1116"/>
                  </a:cubicBezTo>
                  <a:close/>
                  <a:moveTo>
                    <a:pt x="59" y="1172"/>
                  </a:moveTo>
                  <a:cubicBezTo>
                    <a:pt x="55" y="1172"/>
                    <a:pt x="51" y="1176"/>
                    <a:pt x="51" y="1180"/>
                  </a:cubicBezTo>
                  <a:cubicBezTo>
                    <a:pt x="51" y="1185"/>
                    <a:pt x="55" y="1188"/>
                    <a:pt x="59" y="1188"/>
                  </a:cubicBezTo>
                  <a:cubicBezTo>
                    <a:pt x="64" y="1188"/>
                    <a:pt x="67" y="1185"/>
                    <a:pt x="67" y="1180"/>
                  </a:cubicBezTo>
                  <a:cubicBezTo>
                    <a:pt x="67" y="1176"/>
                    <a:pt x="64" y="1172"/>
                    <a:pt x="59" y="1172"/>
                  </a:cubicBezTo>
                  <a:close/>
                  <a:moveTo>
                    <a:pt x="111" y="168"/>
                  </a:moveTo>
                  <a:cubicBezTo>
                    <a:pt x="106" y="168"/>
                    <a:pt x="102" y="171"/>
                    <a:pt x="102" y="176"/>
                  </a:cubicBezTo>
                  <a:cubicBezTo>
                    <a:pt x="102" y="180"/>
                    <a:pt x="106" y="184"/>
                    <a:pt x="111" y="184"/>
                  </a:cubicBezTo>
                  <a:cubicBezTo>
                    <a:pt x="115" y="184"/>
                    <a:pt x="119" y="180"/>
                    <a:pt x="119" y="176"/>
                  </a:cubicBezTo>
                  <a:cubicBezTo>
                    <a:pt x="119" y="171"/>
                    <a:pt x="115" y="168"/>
                    <a:pt x="111" y="168"/>
                  </a:cubicBezTo>
                  <a:close/>
                  <a:moveTo>
                    <a:pt x="111" y="223"/>
                  </a:moveTo>
                  <a:cubicBezTo>
                    <a:pt x="106" y="223"/>
                    <a:pt x="102" y="227"/>
                    <a:pt x="102" y="232"/>
                  </a:cubicBezTo>
                  <a:cubicBezTo>
                    <a:pt x="102" y="236"/>
                    <a:pt x="106" y="240"/>
                    <a:pt x="111" y="240"/>
                  </a:cubicBezTo>
                  <a:cubicBezTo>
                    <a:pt x="115" y="240"/>
                    <a:pt x="119" y="236"/>
                    <a:pt x="119" y="232"/>
                  </a:cubicBezTo>
                  <a:cubicBezTo>
                    <a:pt x="119" y="227"/>
                    <a:pt x="115" y="223"/>
                    <a:pt x="111" y="223"/>
                  </a:cubicBezTo>
                  <a:close/>
                  <a:moveTo>
                    <a:pt x="111" y="279"/>
                  </a:moveTo>
                  <a:cubicBezTo>
                    <a:pt x="106" y="279"/>
                    <a:pt x="102" y="283"/>
                    <a:pt x="102" y="287"/>
                  </a:cubicBezTo>
                  <a:cubicBezTo>
                    <a:pt x="102" y="292"/>
                    <a:pt x="106" y="296"/>
                    <a:pt x="111" y="296"/>
                  </a:cubicBezTo>
                  <a:cubicBezTo>
                    <a:pt x="115" y="296"/>
                    <a:pt x="119" y="292"/>
                    <a:pt x="119" y="287"/>
                  </a:cubicBezTo>
                  <a:cubicBezTo>
                    <a:pt x="119" y="283"/>
                    <a:pt x="115" y="279"/>
                    <a:pt x="111" y="279"/>
                  </a:cubicBezTo>
                  <a:close/>
                  <a:moveTo>
                    <a:pt x="111" y="335"/>
                  </a:moveTo>
                  <a:cubicBezTo>
                    <a:pt x="106" y="335"/>
                    <a:pt x="102" y="339"/>
                    <a:pt x="102" y="343"/>
                  </a:cubicBezTo>
                  <a:cubicBezTo>
                    <a:pt x="102" y="348"/>
                    <a:pt x="106" y="351"/>
                    <a:pt x="111" y="351"/>
                  </a:cubicBezTo>
                  <a:cubicBezTo>
                    <a:pt x="115" y="351"/>
                    <a:pt x="119" y="348"/>
                    <a:pt x="119" y="343"/>
                  </a:cubicBezTo>
                  <a:cubicBezTo>
                    <a:pt x="119" y="339"/>
                    <a:pt x="115" y="335"/>
                    <a:pt x="111" y="335"/>
                  </a:cubicBezTo>
                  <a:close/>
                  <a:moveTo>
                    <a:pt x="111" y="391"/>
                  </a:moveTo>
                  <a:cubicBezTo>
                    <a:pt x="106" y="391"/>
                    <a:pt x="102" y="394"/>
                    <a:pt x="102" y="399"/>
                  </a:cubicBezTo>
                  <a:cubicBezTo>
                    <a:pt x="102" y="404"/>
                    <a:pt x="106" y="407"/>
                    <a:pt x="111" y="407"/>
                  </a:cubicBezTo>
                  <a:cubicBezTo>
                    <a:pt x="115" y="407"/>
                    <a:pt x="119" y="404"/>
                    <a:pt x="119" y="399"/>
                  </a:cubicBezTo>
                  <a:cubicBezTo>
                    <a:pt x="119" y="394"/>
                    <a:pt x="115" y="391"/>
                    <a:pt x="111" y="391"/>
                  </a:cubicBezTo>
                  <a:close/>
                  <a:moveTo>
                    <a:pt x="111" y="447"/>
                  </a:moveTo>
                  <a:cubicBezTo>
                    <a:pt x="106" y="447"/>
                    <a:pt x="102" y="450"/>
                    <a:pt x="102" y="455"/>
                  </a:cubicBezTo>
                  <a:cubicBezTo>
                    <a:pt x="102" y="459"/>
                    <a:pt x="106" y="463"/>
                    <a:pt x="111" y="463"/>
                  </a:cubicBezTo>
                  <a:cubicBezTo>
                    <a:pt x="115" y="463"/>
                    <a:pt x="119" y="459"/>
                    <a:pt x="119" y="455"/>
                  </a:cubicBezTo>
                  <a:cubicBezTo>
                    <a:pt x="119" y="450"/>
                    <a:pt x="115" y="447"/>
                    <a:pt x="111" y="447"/>
                  </a:cubicBezTo>
                  <a:close/>
                  <a:moveTo>
                    <a:pt x="111" y="502"/>
                  </a:moveTo>
                  <a:cubicBezTo>
                    <a:pt x="106" y="502"/>
                    <a:pt x="102" y="506"/>
                    <a:pt x="102" y="511"/>
                  </a:cubicBezTo>
                  <a:cubicBezTo>
                    <a:pt x="102" y="515"/>
                    <a:pt x="106" y="519"/>
                    <a:pt x="111" y="519"/>
                  </a:cubicBezTo>
                  <a:cubicBezTo>
                    <a:pt x="115" y="519"/>
                    <a:pt x="119" y="515"/>
                    <a:pt x="119" y="511"/>
                  </a:cubicBezTo>
                  <a:cubicBezTo>
                    <a:pt x="119" y="506"/>
                    <a:pt x="115" y="502"/>
                    <a:pt x="111" y="502"/>
                  </a:cubicBezTo>
                  <a:close/>
                  <a:moveTo>
                    <a:pt x="111" y="558"/>
                  </a:moveTo>
                  <a:cubicBezTo>
                    <a:pt x="106" y="558"/>
                    <a:pt x="102" y="562"/>
                    <a:pt x="102" y="566"/>
                  </a:cubicBezTo>
                  <a:cubicBezTo>
                    <a:pt x="102" y="571"/>
                    <a:pt x="106" y="575"/>
                    <a:pt x="111" y="575"/>
                  </a:cubicBezTo>
                  <a:cubicBezTo>
                    <a:pt x="115" y="575"/>
                    <a:pt x="119" y="571"/>
                    <a:pt x="119" y="566"/>
                  </a:cubicBezTo>
                  <a:cubicBezTo>
                    <a:pt x="119" y="562"/>
                    <a:pt x="115" y="558"/>
                    <a:pt x="111" y="558"/>
                  </a:cubicBezTo>
                  <a:close/>
                  <a:moveTo>
                    <a:pt x="111" y="614"/>
                  </a:moveTo>
                  <a:cubicBezTo>
                    <a:pt x="106" y="614"/>
                    <a:pt x="102" y="618"/>
                    <a:pt x="102" y="622"/>
                  </a:cubicBezTo>
                  <a:cubicBezTo>
                    <a:pt x="102" y="627"/>
                    <a:pt x="106" y="630"/>
                    <a:pt x="111" y="630"/>
                  </a:cubicBezTo>
                  <a:cubicBezTo>
                    <a:pt x="115" y="630"/>
                    <a:pt x="119" y="627"/>
                    <a:pt x="119" y="622"/>
                  </a:cubicBezTo>
                  <a:cubicBezTo>
                    <a:pt x="119" y="618"/>
                    <a:pt x="115" y="614"/>
                    <a:pt x="111" y="614"/>
                  </a:cubicBezTo>
                  <a:close/>
                  <a:moveTo>
                    <a:pt x="111" y="670"/>
                  </a:moveTo>
                  <a:cubicBezTo>
                    <a:pt x="106" y="670"/>
                    <a:pt x="102" y="673"/>
                    <a:pt x="102" y="678"/>
                  </a:cubicBezTo>
                  <a:cubicBezTo>
                    <a:pt x="102" y="683"/>
                    <a:pt x="106" y="686"/>
                    <a:pt x="111" y="686"/>
                  </a:cubicBezTo>
                  <a:cubicBezTo>
                    <a:pt x="115" y="686"/>
                    <a:pt x="119" y="683"/>
                    <a:pt x="119" y="678"/>
                  </a:cubicBezTo>
                  <a:cubicBezTo>
                    <a:pt x="119" y="673"/>
                    <a:pt x="115" y="670"/>
                    <a:pt x="111" y="670"/>
                  </a:cubicBezTo>
                  <a:close/>
                  <a:moveTo>
                    <a:pt x="111" y="726"/>
                  </a:moveTo>
                  <a:cubicBezTo>
                    <a:pt x="106" y="726"/>
                    <a:pt x="102" y="729"/>
                    <a:pt x="102" y="734"/>
                  </a:cubicBezTo>
                  <a:cubicBezTo>
                    <a:pt x="102" y="738"/>
                    <a:pt x="106" y="742"/>
                    <a:pt x="111" y="742"/>
                  </a:cubicBezTo>
                  <a:cubicBezTo>
                    <a:pt x="115" y="742"/>
                    <a:pt x="119" y="738"/>
                    <a:pt x="119" y="734"/>
                  </a:cubicBezTo>
                  <a:cubicBezTo>
                    <a:pt x="119" y="729"/>
                    <a:pt x="115" y="726"/>
                    <a:pt x="111" y="726"/>
                  </a:cubicBezTo>
                  <a:close/>
                  <a:moveTo>
                    <a:pt x="111" y="781"/>
                  </a:moveTo>
                  <a:cubicBezTo>
                    <a:pt x="106" y="781"/>
                    <a:pt x="102" y="785"/>
                    <a:pt x="102" y="790"/>
                  </a:cubicBezTo>
                  <a:cubicBezTo>
                    <a:pt x="102" y="794"/>
                    <a:pt x="106" y="798"/>
                    <a:pt x="111" y="798"/>
                  </a:cubicBezTo>
                  <a:cubicBezTo>
                    <a:pt x="115" y="798"/>
                    <a:pt x="119" y="794"/>
                    <a:pt x="119" y="790"/>
                  </a:cubicBezTo>
                  <a:cubicBezTo>
                    <a:pt x="119" y="785"/>
                    <a:pt x="115" y="781"/>
                    <a:pt x="111" y="781"/>
                  </a:cubicBezTo>
                  <a:close/>
                  <a:moveTo>
                    <a:pt x="111" y="837"/>
                  </a:moveTo>
                  <a:cubicBezTo>
                    <a:pt x="106" y="837"/>
                    <a:pt x="102" y="841"/>
                    <a:pt x="102" y="845"/>
                  </a:cubicBezTo>
                  <a:cubicBezTo>
                    <a:pt x="102" y="850"/>
                    <a:pt x="106" y="854"/>
                    <a:pt x="111" y="854"/>
                  </a:cubicBezTo>
                  <a:cubicBezTo>
                    <a:pt x="115" y="854"/>
                    <a:pt x="119" y="850"/>
                    <a:pt x="119" y="845"/>
                  </a:cubicBezTo>
                  <a:cubicBezTo>
                    <a:pt x="119" y="841"/>
                    <a:pt x="115" y="837"/>
                    <a:pt x="111" y="837"/>
                  </a:cubicBezTo>
                  <a:close/>
                  <a:moveTo>
                    <a:pt x="111" y="893"/>
                  </a:moveTo>
                  <a:cubicBezTo>
                    <a:pt x="106" y="893"/>
                    <a:pt x="102" y="897"/>
                    <a:pt x="102" y="901"/>
                  </a:cubicBezTo>
                  <a:cubicBezTo>
                    <a:pt x="102" y="906"/>
                    <a:pt x="106" y="909"/>
                    <a:pt x="111" y="909"/>
                  </a:cubicBezTo>
                  <a:cubicBezTo>
                    <a:pt x="115" y="909"/>
                    <a:pt x="119" y="906"/>
                    <a:pt x="119" y="901"/>
                  </a:cubicBezTo>
                  <a:cubicBezTo>
                    <a:pt x="119" y="897"/>
                    <a:pt x="115" y="893"/>
                    <a:pt x="111" y="893"/>
                  </a:cubicBezTo>
                  <a:close/>
                  <a:moveTo>
                    <a:pt x="111" y="949"/>
                  </a:moveTo>
                  <a:cubicBezTo>
                    <a:pt x="106" y="949"/>
                    <a:pt x="102" y="953"/>
                    <a:pt x="102" y="957"/>
                  </a:cubicBezTo>
                  <a:cubicBezTo>
                    <a:pt x="102" y="962"/>
                    <a:pt x="106" y="965"/>
                    <a:pt x="111" y="965"/>
                  </a:cubicBezTo>
                  <a:cubicBezTo>
                    <a:pt x="115" y="965"/>
                    <a:pt x="119" y="962"/>
                    <a:pt x="119" y="957"/>
                  </a:cubicBezTo>
                  <a:cubicBezTo>
                    <a:pt x="119" y="953"/>
                    <a:pt x="115" y="949"/>
                    <a:pt x="111" y="949"/>
                  </a:cubicBezTo>
                  <a:close/>
                  <a:moveTo>
                    <a:pt x="111" y="1005"/>
                  </a:moveTo>
                  <a:cubicBezTo>
                    <a:pt x="106" y="1005"/>
                    <a:pt x="102" y="1008"/>
                    <a:pt x="102" y="1013"/>
                  </a:cubicBezTo>
                  <a:cubicBezTo>
                    <a:pt x="102" y="1017"/>
                    <a:pt x="106" y="1021"/>
                    <a:pt x="111" y="1021"/>
                  </a:cubicBezTo>
                  <a:cubicBezTo>
                    <a:pt x="115" y="1021"/>
                    <a:pt x="119" y="1017"/>
                    <a:pt x="119" y="1013"/>
                  </a:cubicBezTo>
                  <a:cubicBezTo>
                    <a:pt x="119" y="1008"/>
                    <a:pt x="115" y="1005"/>
                    <a:pt x="111" y="1005"/>
                  </a:cubicBezTo>
                  <a:close/>
                  <a:moveTo>
                    <a:pt x="111" y="1060"/>
                  </a:moveTo>
                  <a:cubicBezTo>
                    <a:pt x="106" y="1060"/>
                    <a:pt x="102" y="1064"/>
                    <a:pt x="102" y="1069"/>
                  </a:cubicBezTo>
                  <a:cubicBezTo>
                    <a:pt x="102" y="1073"/>
                    <a:pt x="106" y="1077"/>
                    <a:pt x="111" y="1077"/>
                  </a:cubicBezTo>
                  <a:cubicBezTo>
                    <a:pt x="115" y="1077"/>
                    <a:pt x="119" y="1073"/>
                    <a:pt x="119" y="1069"/>
                  </a:cubicBezTo>
                  <a:cubicBezTo>
                    <a:pt x="119" y="1064"/>
                    <a:pt x="115" y="1060"/>
                    <a:pt x="111" y="1060"/>
                  </a:cubicBezTo>
                  <a:close/>
                  <a:moveTo>
                    <a:pt x="111" y="1116"/>
                  </a:moveTo>
                  <a:cubicBezTo>
                    <a:pt x="106" y="1116"/>
                    <a:pt x="102" y="1120"/>
                    <a:pt x="102" y="1124"/>
                  </a:cubicBezTo>
                  <a:cubicBezTo>
                    <a:pt x="102" y="1129"/>
                    <a:pt x="106" y="1133"/>
                    <a:pt x="111" y="1133"/>
                  </a:cubicBezTo>
                  <a:cubicBezTo>
                    <a:pt x="115" y="1133"/>
                    <a:pt x="119" y="1129"/>
                    <a:pt x="119" y="1124"/>
                  </a:cubicBezTo>
                  <a:cubicBezTo>
                    <a:pt x="119" y="1120"/>
                    <a:pt x="115" y="1116"/>
                    <a:pt x="111" y="1116"/>
                  </a:cubicBezTo>
                  <a:close/>
                  <a:moveTo>
                    <a:pt x="111" y="1172"/>
                  </a:moveTo>
                  <a:cubicBezTo>
                    <a:pt x="106" y="1172"/>
                    <a:pt x="102" y="1176"/>
                    <a:pt x="102" y="1180"/>
                  </a:cubicBezTo>
                  <a:cubicBezTo>
                    <a:pt x="102" y="1185"/>
                    <a:pt x="106" y="1188"/>
                    <a:pt x="111" y="1188"/>
                  </a:cubicBezTo>
                  <a:cubicBezTo>
                    <a:pt x="115" y="1188"/>
                    <a:pt x="119" y="1185"/>
                    <a:pt x="119" y="1180"/>
                  </a:cubicBezTo>
                  <a:cubicBezTo>
                    <a:pt x="119" y="1176"/>
                    <a:pt x="115" y="1172"/>
                    <a:pt x="111" y="1172"/>
                  </a:cubicBezTo>
                  <a:close/>
                  <a:moveTo>
                    <a:pt x="162" y="168"/>
                  </a:moveTo>
                  <a:cubicBezTo>
                    <a:pt x="157" y="168"/>
                    <a:pt x="154" y="171"/>
                    <a:pt x="154" y="176"/>
                  </a:cubicBezTo>
                  <a:cubicBezTo>
                    <a:pt x="154" y="180"/>
                    <a:pt x="157" y="184"/>
                    <a:pt x="162" y="184"/>
                  </a:cubicBezTo>
                  <a:cubicBezTo>
                    <a:pt x="166" y="184"/>
                    <a:pt x="170" y="180"/>
                    <a:pt x="170" y="176"/>
                  </a:cubicBezTo>
                  <a:cubicBezTo>
                    <a:pt x="170" y="171"/>
                    <a:pt x="166" y="168"/>
                    <a:pt x="162" y="168"/>
                  </a:cubicBezTo>
                  <a:close/>
                  <a:moveTo>
                    <a:pt x="162" y="223"/>
                  </a:moveTo>
                  <a:cubicBezTo>
                    <a:pt x="157" y="223"/>
                    <a:pt x="154" y="227"/>
                    <a:pt x="154" y="232"/>
                  </a:cubicBezTo>
                  <a:cubicBezTo>
                    <a:pt x="154" y="236"/>
                    <a:pt x="157" y="240"/>
                    <a:pt x="162" y="240"/>
                  </a:cubicBezTo>
                  <a:cubicBezTo>
                    <a:pt x="166" y="240"/>
                    <a:pt x="170" y="236"/>
                    <a:pt x="170" y="232"/>
                  </a:cubicBezTo>
                  <a:cubicBezTo>
                    <a:pt x="170" y="227"/>
                    <a:pt x="166" y="223"/>
                    <a:pt x="162" y="223"/>
                  </a:cubicBezTo>
                  <a:close/>
                  <a:moveTo>
                    <a:pt x="162" y="279"/>
                  </a:moveTo>
                  <a:cubicBezTo>
                    <a:pt x="157" y="279"/>
                    <a:pt x="154" y="283"/>
                    <a:pt x="154" y="287"/>
                  </a:cubicBezTo>
                  <a:cubicBezTo>
                    <a:pt x="154" y="292"/>
                    <a:pt x="157" y="296"/>
                    <a:pt x="162" y="296"/>
                  </a:cubicBezTo>
                  <a:cubicBezTo>
                    <a:pt x="166" y="296"/>
                    <a:pt x="170" y="292"/>
                    <a:pt x="170" y="287"/>
                  </a:cubicBezTo>
                  <a:cubicBezTo>
                    <a:pt x="170" y="283"/>
                    <a:pt x="166" y="279"/>
                    <a:pt x="162" y="279"/>
                  </a:cubicBezTo>
                  <a:close/>
                  <a:moveTo>
                    <a:pt x="162" y="335"/>
                  </a:moveTo>
                  <a:cubicBezTo>
                    <a:pt x="157" y="335"/>
                    <a:pt x="154" y="339"/>
                    <a:pt x="154" y="343"/>
                  </a:cubicBezTo>
                  <a:cubicBezTo>
                    <a:pt x="154" y="348"/>
                    <a:pt x="157" y="351"/>
                    <a:pt x="162" y="351"/>
                  </a:cubicBezTo>
                  <a:cubicBezTo>
                    <a:pt x="166" y="351"/>
                    <a:pt x="170" y="348"/>
                    <a:pt x="170" y="343"/>
                  </a:cubicBezTo>
                  <a:cubicBezTo>
                    <a:pt x="170" y="339"/>
                    <a:pt x="166" y="335"/>
                    <a:pt x="162" y="335"/>
                  </a:cubicBezTo>
                  <a:close/>
                  <a:moveTo>
                    <a:pt x="162" y="391"/>
                  </a:moveTo>
                  <a:cubicBezTo>
                    <a:pt x="157" y="391"/>
                    <a:pt x="154" y="394"/>
                    <a:pt x="154" y="399"/>
                  </a:cubicBezTo>
                  <a:cubicBezTo>
                    <a:pt x="154" y="404"/>
                    <a:pt x="157" y="407"/>
                    <a:pt x="162" y="407"/>
                  </a:cubicBezTo>
                  <a:cubicBezTo>
                    <a:pt x="166" y="407"/>
                    <a:pt x="170" y="404"/>
                    <a:pt x="170" y="399"/>
                  </a:cubicBezTo>
                  <a:cubicBezTo>
                    <a:pt x="170" y="394"/>
                    <a:pt x="166" y="391"/>
                    <a:pt x="162" y="391"/>
                  </a:cubicBezTo>
                  <a:close/>
                  <a:moveTo>
                    <a:pt x="162" y="447"/>
                  </a:moveTo>
                  <a:cubicBezTo>
                    <a:pt x="157" y="447"/>
                    <a:pt x="154" y="450"/>
                    <a:pt x="154" y="455"/>
                  </a:cubicBezTo>
                  <a:cubicBezTo>
                    <a:pt x="154" y="459"/>
                    <a:pt x="157" y="463"/>
                    <a:pt x="162" y="463"/>
                  </a:cubicBezTo>
                  <a:cubicBezTo>
                    <a:pt x="166" y="463"/>
                    <a:pt x="170" y="459"/>
                    <a:pt x="170" y="455"/>
                  </a:cubicBezTo>
                  <a:cubicBezTo>
                    <a:pt x="170" y="450"/>
                    <a:pt x="166" y="447"/>
                    <a:pt x="162" y="447"/>
                  </a:cubicBezTo>
                  <a:close/>
                  <a:moveTo>
                    <a:pt x="162" y="502"/>
                  </a:moveTo>
                  <a:cubicBezTo>
                    <a:pt x="157" y="502"/>
                    <a:pt x="154" y="506"/>
                    <a:pt x="154" y="511"/>
                  </a:cubicBezTo>
                  <a:cubicBezTo>
                    <a:pt x="154" y="515"/>
                    <a:pt x="157" y="519"/>
                    <a:pt x="162" y="519"/>
                  </a:cubicBezTo>
                  <a:cubicBezTo>
                    <a:pt x="166" y="519"/>
                    <a:pt x="170" y="515"/>
                    <a:pt x="170" y="511"/>
                  </a:cubicBezTo>
                  <a:cubicBezTo>
                    <a:pt x="170" y="506"/>
                    <a:pt x="166" y="502"/>
                    <a:pt x="162" y="502"/>
                  </a:cubicBezTo>
                  <a:close/>
                  <a:moveTo>
                    <a:pt x="162" y="558"/>
                  </a:moveTo>
                  <a:cubicBezTo>
                    <a:pt x="157" y="558"/>
                    <a:pt x="154" y="562"/>
                    <a:pt x="154" y="566"/>
                  </a:cubicBezTo>
                  <a:cubicBezTo>
                    <a:pt x="154" y="571"/>
                    <a:pt x="157" y="575"/>
                    <a:pt x="162" y="575"/>
                  </a:cubicBezTo>
                  <a:cubicBezTo>
                    <a:pt x="166" y="575"/>
                    <a:pt x="170" y="571"/>
                    <a:pt x="170" y="566"/>
                  </a:cubicBezTo>
                  <a:cubicBezTo>
                    <a:pt x="170" y="562"/>
                    <a:pt x="166" y="558"/>
                    <a:pt x="162" y="558"/>
                  </a:cubicBezTo>
                  <a:close/>
                  <a:moveTo>
                    <a:pt x="162" y="614"/>
                  </a:moveTo>
                  <a:cubicBezTo>
                    <a:pt x="157" y="614"/>
                    <a:pt x="154" y="618"/>
                    <a:pt x="154" y="622"/>
                  </a:cubicBezTo>
                  <a:cubicBezTo>
                    <a:pt x="154" y="627"/>
                    <a:pt x="157" y="630"/>
                    <a:pt x="162" y="630"/>
                  </a:cubicBezTo>
                  <a:cubicBezTo>
                    <a:pt x="166" y="630"/>
                    <a:pt x="170" y="627"/>
                    <a:pt x="170" y="622"/>
                  </a:cubicBezTo>
                  <a:cubicBezTo>
                    <a:pt x="170" y="618"/>
                    <a:pt x="166" y="614"/>
                    <a:pt x="162" y="614"/>
                  </a:cubicBezTo>
                  <a:close/>
                  <a:moveTo>
                    <a:pt x="162" y="670"/>
                  </a:moveTo>
                  <a:cubicBezTo>
                    <a:pt x="157" y="670"/>
                    <a:pt x="154" y="673"/>
                    <a:pt x="154" y="678"/>
                  </a:cubicBezTo>
                  <a:cubicBezTo>
                    <a:pt x="154" y="683"/>
                    <a:pt x="157" y="686"/>
                    <a:pt x="162" y="686"/>
                  </a:cubicBezTo>
                  <a:cubicBezTo>
                    <a:pt x="166" y="686"/>
                    <a:pt x="170" y="683"/>
                    <a:pt x="170" y="678"/>
                  </a:cubicBezTo>
                  <a:cubicBezTo>
                    <a:pt x="170" y="673"/>
                    <a:pt x="166" y="670"/>
                    <a:pt x="162" y="670"/>
                  </a:cubicBezTo>
                  <a:close/>
                  <a:moveTo>
                    <a:pt x="162" y="726"/>
                  </a:moveTo>
                  <a:cubicBezTo>
                    <a:pt x="157" y="726"/>
                    <a:pt x="154" y="729"/>
                    <a:pt x="154" y="734"/>
                  </a:cubicBezTo>
                  <a:cubicBezTo>
                    <a:pt x="154" y="738"/>
                    <a:pt x="157" y="742"/>
                    <a:pt x="162" y="742"/>
                  </a:cubicBezTo>
                  <a:cubicBezTo>
                    <a:pt x="166" y="742"/>
                    <a:pt x="170" y="738"/>
                    <a:pt x="170" y="734"/>
                  </a:cubicBezTo>
                  <a:cubicBezTo>
                    <a:pt x="170" y="729"/>
                    <a:pt x="166" y="726"/>
                    <a:pt x="162" y="726"/>
                  </a:cubicBezTo>
                  <a:close/>
                  <a:moveTo>
                    <a:pt x="162" y="781"/>
                  </a:moveTo>
                  <a:cubicBezTo>
                    <a:pt x="157" y="781"/>
                    <a:pt x="154" y="785"/>
                    <a:pt x="154" y="790"/>
                  </a:cubicBezTo>
                  <a:cubicBezTo>
                    <a:pt x="154" y="794"/>
                    <a:pt x="157" y="798"/>
                    <a:pt x="162" y="798"/>
                  </a:cubicBezTo>
                  <a:cubicBezTo>
                    <a:pt x="166" y="798"/>
                    <a:pt x="170" y="794"/>
                    <a:pt x="170" y="790"/>
                  </a:cubicBezTo>
                  <a:cubicBezTo>
                    <a:pt x="170" y="785"/>
                    <a:pt x="166" y="781"/>
                    <a:pt x="162" y="781"/>
                  </a:cubicBezTo>
                  <a:close/>
                  <a:moveTo>
                    <a:pt x="162" y="837"/>
                  </a:moveTo>
                  <a:cubicBezTo>
                    <a:pt x="157" y="837"/>
                    <a:pt x="154" y="841"/>
                    <a:pt x="154" y="845"/>
                  </a:cubicBezTo>
                  <a:cubicBezTo>
                    <a:pt x="154" y="850"/>
                    <a:pt x="157" y="854"/>
                    <a:pt x="162" y="854"/>
                  </a:cubicBezTo>
                  <a:cubicBezTo>
                    <a:pt x="166" y="854"/>
                    <a:pt x="170" y="850"/>
                    <a:pt x="170" y="845"/>
                  </a:cubicBezTo>
                  <a:cubicBezTo>
                    <a:pt x="170" y="841"/>
                    <a:pt x="166" y="837"/>
                    <a:pt x="162" y="837"/>
                  </a:cubicBezTo>
                  <a:close/>
                  <a:moveTo>
                    <a:pt x="162" y="893"/>
                  </a:moveTo>
                  <a:cubicBezTo>
                    <a:pt x="157" y="893"/>
                    <a:pt x="154" y="897"/>
                    <a:pt x="154" y="901"/>
                  </a:cubicBezTo>
                  <a:cubicBezTo>
                    <a:pt x="154" y="906"/>
                    <a:pt x="157" y="909"/>
                    <a:pt x="162" y="909"/>
                  </a:cubicBezTo>
                  <a:cubicBezTo>
                    <a:pt x="166" y="909"/>
                    <a:pt x="170" y="906"/>
                    <a:pt x="170" y="901"/>
                  </a:cubicBezTo>
                  <a:cubicBezTo>
                    <a:pt x="170" y="897"/>
                    <a:pt x="166" y="893"/>
                    <a:pt x="162" y="893"/>
                  </a:cubicBezTo>
                  <a:close/>
                  <a:moveTo>
                    <a:pt x="162" y="949"/>
                  </a:moveTo>
                  <a:cubicBezTo>
                    <a:pt x="157" y="949"/>
                    <a:pt x="154" y="953"/>
                    <a:pt x="154" y="957"/>
                  </a:cubicBezTo>
                  <a:cubicBezTo>
                    <a:pt x="154" y="962"/>
                    <a:pt x="157" y="965"/>
                    <a:pt x="162" y="965"/>
                  </a:cubicBezTo>
                  <a:cubicBezTo>
                    <a:pt x="166" y="965"/>
                    <a:pt x="170" y="962"/>
                    <a:pt x="170" y="957"/>
                  </a:cubicBezTo>
                  <a:cubicBezTo>
                    <a:pt x="170" y="953"/>
                    <a:pt x="166" y="949"/>
                    <a:pt x="162" y="949"/>
                  </a:cubicBezTo>
                  <a:close/>
                  <a:moveTo>
                    <a:pt x="162" y="1005"/>
                  </a:moveTo>
                  <a:cubicBezTo>
                    <a:pt x="157" y="1005"/>
                    <a:pt x="154" y="1008"/>
                    <a:pt x="154" y="1013"/>
                  </a:cubicBezTo>
                  <a:cubicBezTo>
                    <a:pt x="154" y="1017"/>
                    <a:pt x="157" y="1021"/>
                    <a:pt x="162" y="1021"/>
                  </a:cubicBezTo>
                  <a:cubicBezTo>
                    <a:pt x="166" y="1021"/>
                    <a:pt x="170" y="1017"/>
                    <a:pt x="170" y="1013"/>
                  </a:cubicBezTo>
                  <a:cubicBezTo>
                    <a:pt x="170" y="1008"/>
                    <a:pt x="166" y="1005"/>
                    <a:pt x="162" y="1005"/>
                  </a:cubicBezTo>
                  <a:close/>
                  <a:moveTo>
                    <a:pt x="162" y="1060"/>
                  </a:moveTo>
                  <a:cubicBezTo>
                    <a:pt x="157" y="1060"/>
                    <a:pt x="154" y="1064"/>
                    <a:pt x="154" y="1069"/>
                  </a:cubicBezTo>
                  <a:cubicBezTo>
                    <a:pt x="154" y="1073"/>
                    <a:pt x="157" y="1077"/>
                    <a:pt x="162" y="1077"/>
                  </a:cubicBezTo>
                  <a:cubicBezTo>
                    <a:pt x="166" y="1077"/>
                    <a:pt x="170" y="1073"/>
                    <a:pt x="170" y="1069"/>
                  </a:cubicBezTo>
                  <a:cubicBezTo>
                    <a:pt x="170" y="1064"/>
                    <a:pt x="166" y="1060"/>
                    <a:pt x="162" y="1060"/>
                  </a:cubicBezTo>
                  <a:close/>
                  <a:moveTo>
                    <a:pt x="162" y="1116"/>
                  </a:moveTo>
                  <a:cubicBezTo>
                    <a:pt x="157" y="1116"/>
                    <a:pt x="154" y="1120"/>
                    <a:pt x="154" y="1124"/>
                  </a:cubicBezTo>
                  <a:cubicBezTo>
                    <a:pt x="154" y="1129"/>
                    <a:pt x="157" y="1133"/>
                    <a:pt x="162" y="1133"/>
                  </a:cubicBezTo>
                  <a:cubicBezTo>
                    <a:pt x="166" y="1133"/>
                    <a:pt x="170" y="1129"/>
                    <a:pt x="170" y="1124"/>
                  </a:cubicBezTo>
                  <a:cubicBezTo>
                    <a:pt x="170" y="1120"/>
                    <a:pt x="166" y="1116"/>
                    <a:pt x="162" y="1116"/>
                  </a:cubicBezTo>
                  <a:close/>
                  <a:moveTo>
                    <a:pt x="162" y="1172"/>
                  </a:moveTo>
                  <a:cubicBezTo>
                    <a:pt x="157" y="1172"/>
                    <a:pt x="154" y="1176"/>
                    <a:pt x="154" y="1180"/>
                  </a:cubicBezTo>
                  <a:cubicBezTo>
                    <a:pt x="154" y="1185"/>
                    <a:pt x="157" y="1188"/>
                    <a:pt x="162" y="1188"/>
                  </a:cubicBezTo>
                  <a:cubicBezTo>
                    <a:pt x="166" y="1188"/>
                    <a:pt x="170" y="1185"/>
                    <a:pt x="170" y="1180"/>
                  </a:cubicBezTo>
                  <a:cubicBezTo>
                    <a:pt x="170" y="1176"/>
                    <a:pt x="166" y="1172"/>
                    <a:pt x="162" y="1172"/>
                  </a:cubicBezTo>
                  <a:close/>
                  <a:moveTo>
                    <a:pt x="162" y="1228"/>
                  </a:moveTo>
                  <a:cubicBezTo>
                    <a:pt x="157" y="1228"/>
                    <a:pt x="154" y="1232"/>
                    <a:pt x="154" y="1236"/>
                  </a:cubicBezTo>
                  <a:cubicBezTo>
                    <a:pt x="154" y="1241"/>
                    <a:pt x="157" y="1244"/>
                    <a:pt x="162" y="1244"/>
                  </a:cubicBezTo>
                  <a:cubicBezTo>
                    <a:pt x="166" y="1244"/>
                    <a:pt x="170" y="1241"/>
                    <a:pt x="170" y="1236"/>
                  </a:cubicBezTo>
                  <a:cubicBezTo>
                    <a:pt x="170" y="1232"/>
                    <a:pt x="166" y="1228"/>
                    <a:pt x="162" y="1228"/>
                  </a:cubicBezTo>
                  <a:close/>
                  <a:moveTo>
                    <a:pt x="213" y="168"/>
                  </a:moveTo>
                  <a:cubicBezTo>
                    <a:pt x="209" y="168"/>
                    <a:pt x="205" y="171"/>
                    <a:pt x="205" y="176"/>
                  </a:cubicBezTo>
                  <a:cubicBezTo>
                    <a:pt x="205" y="180"/>
                    <a:pt x="209" y="184"/>
                    <a:pt x="213" y="184"/>
                  </a:cubicBezTo>
                  <a:cubicBezTo>
                    <a:pt x="218" y="184"/>
                    <a:pt x="221" y="180"/>
                    <a:pt x="221" y="176"/>
                  </a:cubicBezTo>
                  <a:cubicBezTo>
                    <a:pt x="221" y="171"/>
                    <a:pt x="218" y="168"/>
                    <a:pt x="213" y="168"/>
                  </a:cubicBezTo>
                  <a:close/>
                  <a:moveTo>
                    <a:pt x="213" y="223"/>
                  </a:moveTo>
                  <a:cubicBezTo>
                    <a:pt x="209" y="223"/>
                    <a:pt x="205" y="227"/>
                    <a:pt x="205" y="232"/>
                  </a:cubicBezTo>
                  <a:cubicBezTo>
                    <a:pt x="205" y="236"/>
                    <a:pt x="209" y="240"/>
                    <a:pt x="213" y="240"/>
                  </a:cubicBezTo>
                  <a:cubicBezTo>
                    <a:pt x="218" y="240"/>
                    <a:pt x="221" y="236"/>
                    <a:pt x="221" y="232"/>
                  </a:cubicBezTo>
                  <a:cubicBezTo>
                    <a:pt x="221" y="227"/>
                    <a:pt x="218" y="223"/>
                    <a:pt x="213" y="223"/>
                  </a:cubicBezTo>
                  <a:close/>
                  <a:moveTo>
                    <a:pt x="213" y="279"/>
                  </a:moveTo>
                  <a:cubicBezTo>
                    <a:pt x="209" y="279"/>
                    <a:pt x="205" y="283"/>
                    <a:pt x="205" y="287"/>
                  </a:cubicBezTo>
                  <a:cubicBezTo>
                    <a:pt x="205" y="292"/>
                    <a:pt x="209" y="296"/>
                    <a:pt x="213" y="296"/>
                  </a:cubicBezTo>
                  <a:cubicBezTo>
                    <a:pt x="218" y="296"/>
                    <a:pt x="221" y="292"/>
                    <a:pt x="221" y="287"/>
                  </a:cubicBezTo>
                  <a:cubicBezTo>
                    <a:pt x="221" y="283"/>
                    <a:pt x="218" y="279"/>
                    <a:pt x="213" y="279"/>
                  </a:cubicBezTo>
                  <a:close/>
                  <a:moveTo>
                    <a:pt x="213" y="335"/>
                  </a:moveTo>
                  <a:cubicBezTo>
                    <a:pt x="209" y="335"/>
                    <a:pt x="205" y="339"/>
                    <a:pt x="205" y="343"/>
                  </a:cubicBezTo>
                  <a:cubicBezTo>
                    <a:pt x="205" y="348"/>
                    <a:pt x="209" y="351"/>
                    <a:pt x="213" y="351"/>
                  </a:cubicBezTo>
                  <a:cubicBezTo>
                    <a:pt x="218" y="351"/>
                    <a:pt x="221" y="348"/>
                    <a:pt x="221" y="343"/>
                  </a:cubicBezTo>
                  <a:cubicBezTo>
                    <a:pt x="221" y="339"/>
                    <a:pt x="218" y="335"/>
                    <a:pt x="213" y="335"/>
                  </a:cubicBezTo>
                  <a:close/>
                  <a:moveTo>
                    <a:pt x="213" y="391"/>
                  </a:moveTo>
                  <a:cubicBezTo>
                    <a:pt x="209" y="391"/>
                    <a:pt x="205" y="394"/>
                    <a:pt x="205" y="399"/>
                  </a:cubicBezTo>
                  <a:cubicBezTo>
                    <a:pt x="205" y="404"/>
                    <a:pt x="209" y="407"/>
                    <a:pt x="213" y="407"/>
                  </a:cubicBezTo>
                  <a:cubicBezTo>
                    <a:pt x="218" y="407"/>
                    <a:pt x="221" y="404"/>
                    <a:pt x="221" y="399"/>
                  </a:cubicBezTo>
                  <a:cubicBezTo>
                    <a:pt x="221" y="394"/>
                    <a:pt x="218" y="391"/>
                    <a:pt x="213" y="391"/>
                  </a:cubicBezTo>
                  <a:close/>
                  <a:moveTo>
                    <a:pt x="213" y="447"/>
                  </a:moveTo>
                  <a:cubicBezTo>
                    <a:pt x="209" y="447"/>
                    <a:pt x="205" y="450"/>
                    <a:pt x="205" y="455"/>
                  </a:cubicBezTo>
                  <a:cubicBezTo>
                    <a:pt x="205" y="459"/>
                    <a:pt x="209" y="463"/>
                    <a:pt x="213" y="463"/>
                  </a:cubicBezTo>
                  <a:cubicBezTo>
                    <a:pt x="218" y="463"/>
                    <a:pt x="221" y="459"/>
                    <a:pt x="221" y="455"/>
                  </a:cubicBezTo>
                  <a:cubicBezTo>
                    <a:pt x="221" y="450"/>
                    <a:pt x="218" y="447"/>
                    <a:pt x="213" y="447"/>
                  </a:cubicBezTo>
                  <a:close/>
                  <a:moveTo>
                    <a:pt x="213" y="502"/>
                  </a:moveTo>
                  <a:cubicBezTo>
                    <a:pt x="209" y="502"/>
                    <a:pt x="205" y="506"/>
                    <a:pt x="205" y="511"/>
                  </a:cubicBezTo>
                  <a:cubicBezTo>
                    <a:pt x="205" y="515"/>
                    <a:pt x="209" y="519"/>
                    <a:pt x="213" y="519"/>
                  </a:cubicBezTo>
                  <a:cubicBezTo>
                    <a:pt x="218" y="519"/>
                    <a:pt x="221" y="515"/>
                    <a:pt x="221" y="511"/>
                  </a:cubicBezTo>
                  <a:cubicBezTo>
                    <a:pt x="221" y="506"/>
                    <a:pt x="218" y="502"/>
                    <a:pt x="213" y="502"/>
                  </a:cubicBezTo>
                  <a:close/>
                  <a:moveTo>
                    <a:pt x="213" y="558"/>
                  </a:moveTo>
                  <a:cubicBezTo>
                    <a:pt x="209" y="558"/>
                    <a:pt x="205" y="562"/>
                    <a:pt x="205" y="566"/>
                  </a:cubicBezTo>
                  <a:cubicBezTo>
                    <a:pt x="205" y="571"/>
                    <a:pt x="209" y="575"/>
                    <a:pt x="213" y="575"/>
                  </a:cubicBezTo>
                  <a:cubicBezTo>
                    <a:pt x="218" y="575"/>
                    <a:pt x="221" y="571"/>
                    <a:pt x="221" y="566"/>
                  </a:cubicBezTo>
                  <a:cubicBezTo>
                    <a:pt x="221" y="562"/>
                    <a:pt x="218" y="558"/>
                    <a:pt x="213" y="558"/>
                  </a:cubicBezTo>
                  <a:close/>
                  <a:moveTo>
                    <a:pt x="213" y="614"/>
                  </a:moveTo>
                  <a:cubicBezTo>
                    <a:pt x="209" y="614"/>
                    <a:pt x="205" y="618"/>
                    <a:pt x="205" y="622"/>
                  </a:cubicBezTo>
                  <a:cubicBezTo>
                    <a:pt x="205" y="627"/>
                    <a:pt x="209" y="630"/>
                    <a:pt x="213" y="630"/>
                  </a:cubicBezTo>
                  <a:cubicBezTo>
                    <a:pt x="218" y="630"/>
                    <a:pt x="221" y="627"/>
                    <a:pt x="221" y="622"/>
                  </a:cubicBezTo>
                  <a:cubicBezTo>
                    <a:pt x="221" y="618"/>
                    <a:pt x="218" y="614"/>
                    <a:pt x="213" y="614"/>
                  </a:cubicBezTo>
                  <a:close/>
                  <a:moveTo>
                    <a:pt x="213" y="670"/>
                  </a:moveTo>
                  <a:cubicBezTo>
                    <a:pt x="209" y="670"/>
                    <a:pt x="205" y="673"/>
                    <a:pt x="205" y="678"/>
                  </a:cubicBezTo>
                  <a:cubicBezTo>
                    <a:pt x="205" y="683"/>
                    <a:pt x="209" y="686"/>
                    <a:pt x="213" y="686"/>
                  </a:cubicBezTo>
                  <a:cubicBezTo>
                    <a:pt x="218" y="686"/>
                    <a:pt x="221" y="683"/>
                    <a:pt x="221" y="678"/>
                  </a:cubicBezTo>
                  <a:cubicBezTo>
                    <a:pt x="221" y="673"/>
                    <a:pt x="218" y="670"/>
                    <a:pt x="213" y="670"/>
                  </a:cubicBezTo>
                  <a:close/>
                  <a:moveTo>
                    <a:pt x="213" y="726"/>
                  </a:moveTo>
                  <a:cubicBezTo>
                    <a:pt x="209" y="726"/>
                    <a:pt x="205" y="729"/>
                    <a:pt x="205" y="734"/>
                  </a:cubicBezTo>
                  <a:cubicBezTo>
                    <a:pt x="205" y="738"/>
                    <a:pt x="209" y="742"/>
                    <a:pt x="213" y="742"/>
                  </a:cubicBezTo>
                  <a:cubicBezTo>
                    <a:pt x="218" y="742"/>
                    <a:pt x="221" y="738"/>
                    <a:pt x="221" y="734"/>
                  </a:cubicBezTo>
                  <a:cubicBezTo>
                    <a:pt x="221" y="729"/>
                    <a:pt x="218" y="726"/>
                    <a:pt x="213" y="726"/>
                  </a:cubicBezTo>
                  <a:close/>
                  <a:moveTo>
                    <a:pt x="213" y="781"/>
                  </a:moveTo>
                  <a:cubicBezTo>
                    <a:pt x="209" y="781"/>
                    <a:pt x="205" y="785"/>
                    <a:pt x="205" y="790"/>
                  </a:cubicBezTo>
                  <a:cubicBezTo>
                    <a:pt x="205" y="794"/>
                    <a:pt x="209" y="798"/>
                    <a:pt x="213" y="798"/>
                  </a:cubicBezTo>
                  <a:cubicBezTo>
                    <a:pt x="218" y="798"/>
                    <a:pt x="221" y="794"/>
                    <a:pt x="221" y="790"/>
                  </a:cubicBezTo>
                  <a:cubicBezTo>
                    <a:pt x="221" y="785"/>
                    <a:pt x="218" y="781"/>
                    <a:pt x="213" y="781"/>
                  </a:cubicBezTo>
                  <a:close/>
                  <a:moveTo>
                    <a:pt x="213" y="837"/>
                  </a:moveTo>
                  <a:cubicBezTo>
                    <a:pt x="209" y="837"/>
                    <a:pt x="205" y="841"/>
                    <a:pt x="205" y="845"/>
                  </a:cubicBezTo>
                  <a:cubicBezTo>
                    <a:pt x="205" y="850"/>
                    <a:pt x="209" y="854"/>
                    <a:pt x="213" y="854"/>
                  </a:cubicBezTo>
                  <a:cubicBezTo>
                    <a:pt x="218" y="854"/>
                    <a:pt x="221" y="850"/>
                    <a:pt x="221" y="845"/>
                  </a:cubicBezTo>
                  <a:cubicBezTo>
                    <a:pt x="221" y="841"/>
                    <a:pt x="218" y="837"/>
                    <a:pt x="213" y="837"/>
                  </a:cubicBezTo>
                  <a:close/>
                  <a:moveTo>
                    <a:pt x="213" y="893"/>
                  </a:moveTo>
                  <a:cubicBezTo>
                    <a:pt x="209" y="893"/>
                    <a:pt x="205" y="897"/>
                    <a:pt x="205" y="901"/>
                  </a:cubicBezTo>
                  <a:cubicBezTo>
                    <a:pt x="205" y="906"/>
                    <a:pt x="209" y="909"/>
                    <a:pt x="213" y="909"/>
                  </a:cubicBezTo>
                  <a:cubicBezTo>
                    <a:pt x="218" y="909"/>
                    <a:pt x="221" y="906"/>
                    <a:pt x="221" y="901"/>
                  </a:cubicBezTo>
                  <a:cubicBezTo>
                    <a:pt x="221" y="897"/>
                    <a:pt x="218" y="893"/>
                    <a:pt x="213" y="893"/>
                  </a:cubicBezTo>
                  <a:close/>
                  <a:moveTo>
                    <a:pt x="213" y="949"/>
                  </a:moveTo>
                  <a:cubicBezTo>
                    <a:pt x="209" y="949"/>
                    <a:pt x="205" y="953"/>
                    <a:pt x="205" y="957"/>
                  </a:cubicBezTo>
                  <a:cubicBezTo>
                    <a:pt x="205" y="962"/>
                    <a:pt x="209" y="965"/>
                    <a:pt x="213" y="965"/>
                  </a:cubicBezTo>
                  <a:cubicBezTo>
                    <a:pt x="218" y="965"/>
                    <a:pt x="221" y="962"/>
                    <a:pt x="221" y="957"/>
                  </a:cubicBezTo>
                  <a:cubicBezTo>
                    <a:pt x="221" y="953"/>
                    <a:pt x="218" y="949"/>
                    <a:pt x="213" y="949"/>
                  </a:cubicBezTo>
                  <a:close/>
                  <a:moveTo>
                    <a:pt x="213" y="1005"/>
                  </a:moveTo>
                  <a:cubicBezTo>
                    <a:pt x="209" y="1005"/>
                    <a:pt x="205" y="1008"/>
                    <a:pt x="205" y="1013"/>
                  </a:cubicBezTo>
                  <a:cubicBezTo>
                    <a:pt x="205" y="1017"/>
                    <a:pt x="209" y="1021"/>
                    <a:pt x="213" y="1021"/>
                  </a:cubicBezTo>
                  <a:cubicBezTo>
                    <a:pt x="218" y="1021"/>
                    <a:pt x="221" y="1017"/>
                    <a:pt x="221" y="1013"/>
                  </a:cubicBezTo>
                  <a:cubicBezTo>
                    <a:pt x="221" y="1008"/>
                    <a:pt x="218" y="1005"/>
                    <a:pt x="213" y="1005"/>
                  </a:cubicBezTo>
                  <a:close/>
                  <a:moveTo>
                    <a:pt x="213" y="1060"/>
                  </a:moveTo>
                  <a:cubicBezTo>
                    <a:pt x="209" y="1060"/>
                    <a:pt x="205" y="1064"/>
                    <a:pt x="205" y="1069"/>
                  </a:cubicBezTo>
                  <a:cubicBezTo>
                    <a:pt x="205" y="1073"/>
                    <a:pt x="209" y="1077"/>
                    <a:pt x="213" y="1077"/>
                  </a:cubicBezTo>
                  <a:cubicBezTo>
                    <a:pt x="218" y="1077"/>
                    <a:pt x="221" y="1073"/>
                    <a:pt x="221" y="1069"/>
                  </a:cubicBezTo>
                  <a:cubicBezTo>
                    <a:pt x="221" y="1064"/>
                    <a:pt x="218" y="1060"/>
                    <a:pt x="213" y="1060"/>
                  </a:cubicBezTo>
                  <a:close/>
                  <a:moveTo>
                    <a:pt x="213" y="1116"/>
                  </a:moveTo>
                  <a:cubicBezTo>
                    <a:pt x="209" y="1116"/>
                    <a:pt x="205" y="1120"/>
                    <a:pt x="205" y="1124"/>
                  </a:cubicBezTo>
                  <a:cubicBezTo>
                    <a:pt x="205" y="1129"/>
                    <a:pt x="209" y="1133"/>
                    <a:pt x="213" y="1133"/>
                  </a:cubicBezTo>
                  <a:cubicBezTo>
                    <a:pt x="218" y="1133"/>
                    <a:pt x="221" y="1129"/>
                    <a:pt x="221" y="1124"/>
                  </a:cubicBezTo>
                  <a:cubicBezTo>
                    <a:pt x="221" y="1120"/>
                    <a:pt x="218" y="1116"/>
                    <a:pt x="213" y="1116"/>
                  </a:cubicBezTo>
                  <a:close/>
                  <a:moveTo>
                    <a:pt x="213" y="1172"/>
                  </a:moveTo>
                  <a:cubicBezTo>
                    <a:pt x="209" y="1172"/>
                    <a:pt x="205" y="1176"/>
                    <a:pt x="205" y="1180"/>
                  </a:cubicBezTo>
                  <a:cubicBezTo>
                    <a:pt x="205" y="1185"/>
                    <a:pt x="209" y="1188"/>
                    <a:pt x="213" y="1188"/>
                  </a:cubicBezTo>
                  <a:cubicBezTo>
                    <a:pt x="218" y="1188"/>
                    <a:pt x="221" y="1185"/>
                    <a:pt x="221" y="1180"/>
                  </a:cubicBezTo>
                  <a:cubicBezTo>
                    <a:pt x="221" y="1176"/>
                    <a:pt x="218" y="1172"/>
                    <a:pt x="213" y="1172"/>
                  </a:cubicBezTo>
                  <a:close/>
                  <a:moveTo>
                    <a:pt x="213" y="1228"/>
                  </a:moveTo>
                  <a:cubicBezTo>
                    <a:pt x="209" y="1228"/>
                    <a:pt x="205" y="1232"/>
                    <a:pt x="205" y="1236"/>
                  </a:cubicBezTo>
                  <a:cubicBezTo>
                    <a:pt x="205" y="1241"/>
                    <a:pt x="209" y="1244"/>
                    <a:pt x="213" y="1244"/>
                  </a:cubicBezTo>
                  <a:cubicBezTo>
                    <a:pt x="218" y="1244"/>
                    <a:pt x="221" y="1241"/>
                    <a:pt x="221" y="1236"/>
                  </a:cubicBezTo>
                  <a:cubicBezTo>
                    <a:pt x="221" y="1232"/>
                    <a:pt x="218" y="1228"/>
                    <a:pt x="213" y="1228"/>
                  </a:cubicBezTo>
                  <a:close/>
                  <a:moveTo>
                    <a:pt x="265" y="168"/>
                  </a:moveTo>
                  <a:cubicBezTo>
                    <a:pt x="260" y="168"/>
                    <a:pt x="256" y="171"/>
                    <a:pt x="256" y="176"/>
                  </a:cubicBezTo>
                  <a:cubicBezTo>
                    <a:pt x="256" y="180"/>
                    <a:pt x="260" y="184"/>
                    <a:pt x="265" y="184"/>
                  </a:cubicBezTo>
                  <a:cubicBezTo>
                    <a:pt x="269" y="184"/>
                    <a:pt x="273" y="180"/>
                    <a:pt x="273" y="176"/>
                  </a:cubicBezTo>
                  <a:cubicBezTo>
                    <a:pt x="273" y="171"/>
                    <a:pt x="269" y="168"/>
                    <a:pt x="265" y="168"/>
                  </a:cubicBezTo>
                  <a:close/>
                  <a:moveTo>
                    <a:pt x="265" y="223"/>
                  </a:moveTo>
                  <a:cubicBezTo>
                    <a:pt x="260" y="223"/>
                    <a:pt x="256" y="227"/>
                    <a:pt x="256" y="232"/>
                  </a:cubicBezTo>
                  <a:cubicBezTo>
                    <a:pt x="256" y="236"/>
                    <a:pt x="260" y="240"/>
                    <a:pt x="265" y="240"/>
                  </a:cubicBezTo>
                  <a:cubicBezTo>
                    <a:pt x="269" y="240"/>
                    <a:pt x="273" y="236"/>
                    <a:pt x="273" y="232"/>
                  </a:cubicBezTo>
                  <a:cubicBezTo>
                    <a:pt x="273" y="227"/>
                    <a:pt x="269" y="223"/>
                    <a:pt x="265" y="223"/>
                  </a:cubicBezTo>
                  <a:close/>
                  <a:moveTo>
                    <a:pt x="265" y="279"/>
                  </a:moveTo>
                  <a:cubicBezTo>
                    <a:pt x="260" y="279"/>
                    <a:pt x="256" y="283"/>
                    <a:pt x="256" y="287"/>
                  </a:cubicBezTo>
                  <a:cubicBezTo>
                    <a:pt x="256" y="292"/>
                    <a:pt x="260" y="296"/>
                    <a:pt x="265" y="296"/>
                  </a:cubicBezTo>
                  <a:cubicBezTo>
                    <a:pt x="269" y="296"/>
                    <a:pt x="273" y="292"/>
                    <a:pt x="273" y="287"/>
                  </a:cubicBezTo>
                  <a:cubicBezTo>
                    <a:pt x="273" y="283"/>
                    <a:pt x="269" y="279"/>
                    <a:pt x="265" y="279"/>
                  </a:cubicBezTo>
                  <a:close/>
                  <a:moveTo>
                    <a:pt x="265" y="335"/>
                  </a:moveTo>
                  <a:cubicBezTo>
                    <a:pt x="260" y="335"/>
                    <a:pt x="256" y="339"/>
                    <a:pt x="256" y="343"/>
                  </a:cubicBezTo>
                  <a:cubicBezTo>
                    <a:pt x="256" y="348"/>
                    <a:pt x="260" y="351"/>
                    <a:pt x="265" y="351"/>
                  </a:cubicBezTo>
                  <a:cubicBezTo>
                    <a:pt x="269" y="351"/>
                    <a:pt x="273" y="348"/>
                    <a:pt x="273" y="343"/>
                  </a:cubicBezTo>
                  <a:cubicBezTo>
                    <a:pt x="273" y="339"/>
                    <a:pt x="269" y="335"/>
                    <a:pt x="265" y="335"/>
                  </a:cubicBezTo>
                  <a:close/>
                  <a:moveTo>
                    <a:pt x="265" y="391"/>
                  </a:moveTo>
                  <a:cubicBezTo>
                    <a:pt x="260" y="391"/>
                    <a:pt x="256" y="394"/>
                    <a:pt x="256" y="399"/>
                  </a:cubicBezTo>
                  <a:cubicBezTo>
                    <a:pt x="256" y="404"/>
                    <a:pt x="260" y="407"/>
                    <a:pt x="265" y="407"/>
                  </a:cubicBezTo>
                  <a:cubicBezTo>
                    <a:pt x="269" y="407"/>
                    <a:pt x="273" y="404"/>
                    <a:pt x="273" y="399"/>
                  </a:cubicBezTo>
                  <a:cubicBezTo>
                    <a:pt x="273" y="394"/>
                    <a:pt x="269" y="391"/>
                    <a:pt x="265" y="391"/>
                  </a:cubicBezTo>
                  <a:close/>
                  <a:moveTo>
                    <a:pt x="265" y="447"/>
                  </a:moveTo>
                  <a:cubicBezTo>
                    <a:pt x="260" y="447"/>
                    <a:pt x="256" y="450"/>
                    <a:pt x="256" y="455"/>
                  </a:cubicBezTo>
                  <a:cubicBezTo>
                    <a:pt x="256" y="459"/>
                    <a:pt x="260" y="463"/>
                    <a:pt x="265" y="463"/>
                  </a:cubicBezTo>
                  <a:cubicBezTo>
                    <a:pt x="269" y="463"/>
                    <a:pt x="273" y="459"/>
                    <a:pt x="273" y="455"/>
                  </a:cubicBezTo>
                  <a:cubicBezTo>
                    <a:pt x="273" y="450"/>
                    <a:pt x="269" y="447"/>
                    <a:pt x="265" y="447"/>
                  </a:cubicBezTo>
                  <a:close/>
                  <a:moveTo>
                    <a:pt x="265" y="502"/>
                  </a:moveTo>
                  <a:cubicBezTo>
                    <a:pt x="260" y="502"/>
                    <a:pt x="256" y="506"/>
                    <a:pt x="256" y="511"/>
                  </a:cubicBezTo>
                  <a:cubicBezTo>
                    <a:pt x="256" y="515"/>
                    <a:pt x="260" y="519"/>
                    <a:pt x="265" y="519"/>
                  </a:cubicBezTo>
                  <a:cubicBezTo>
                    <a:pt x="269" y="519"/>
                    <a:pt x="273" y="515"/>
                    <a:pt x="273" y="511"/>
                  </a:cubicBezTo>
                  <a:cubicBezTo>
                    <a:pt x="273" y="506"/>
                    <a:pt x="269" y="502"/>
                    <a:pt x="265" y="502"/>
                  </a:cubicBezTo>
                  <a:close/>
                  <a:moveTo>
                    <a:pt x="265" y="558"/>
                  </a:moveTo>
                  <a:cubicBezTo>
                    <a:pt x="260" y="558"/>
                    <a:pt x="256" y="562"/>
                    <a:pt x="256" y="566"/>
                  </a:cubicBezTo>
                  <a:cubicBezTo>
                    <a:pt x="256" y="571"/>
                    <a:pt x="260" y="575"/>
                    <a:pt x="265" y="575"/>
                  </a:cubicBezTo>
                  <a:cubicBezTo>
                    <a:pt x="269" y="575"/>
                    <a:pt x="273" y="571"/>
                    <a:pt x="273" y="566"/>
                  </a:cubicBezTo>
                  <a:cubicBezTo>
                    <a:pt x="273" y="562"/>
                    <a:pt x="269" y="558"/>
                    <a:pt x="265" y="558"/>
                  </a:cubicBezTo>
                  <a:close/>
                  <a:moveTo>
                    <a:pt x="265" y="614"/>
                  </a:moveTo>
                  <a:cubicBezTo>
                    <a:pt x="260" y="614"/>
                    <a:pt x="256" y="618"/>
                    <a:pt x="256" y="622"/>
                  </a:cubicBezTo>
                  <a:cubicBezTo>
                    <a:pt x="256" y="627"/>
                    <a:pt x="260" y="630"/>
                    <a:pt x="265" y="630"/>
                  </a:cubicBezTo>
                  <a:cubicBezTo>
                    <a:pt x="269" y="630"/>
                    <a:pt x="273" y="627"/>
                    <a:pt x="273" y="622"/>
                  </a:cubicBezTo>
                  <a:cubicBezTo>
                    <a:pt x="273" y="618"/>
                    <a:pt x="269" y="614"/>
                    <a:pt x="265" y="614"/>
                  </a:cubicBezTo>
                  <a:close/>
                  <a:moveTo>
                    <a:pt x="265" y="670"/>
                  </a:moveTo>
                  <a:cubicBezTo>
                    <a:pt x="260" y="670"/>
                    <a:pt x="256" y="673"/>
                    <a:pt x="256" y="678"/>
                  </a:cubicBezTo>
                  <a:cubicBezTo>
                    <a:pt x="256" y="683"/>
                    <a:pt x="260" y="686"/>
                    <a:pt x="265" y="686"/>
                  </a:cubicBezTo>
                  <a:cubicBezTo>
                    <a:pt x="269" y="686"/>
                    <a:pt x="273" y="683"/>
                    <a:pt x="273" y="678"/>
                  </a:cubicBezTo>
                  <a:cubicBezTo>
                    <a:pt x="273" y="673"/>
                    <a:pt x="269" y="670"/>
                    <a:pt x="265" y="670"/>
                  </a:cubicBezTo>
                  <a:close/>
                  <a:moveTo>
                    <a:pt x="265" y="726"/>
                  </a:moveTo>
                  <a:cubicBezTo>
                    <a:pt x="260" y="726"/>
                    <a:pt x="256" y="729"/>
                    <a:pt x="256" y="734"/>
                  </a:cubicBezTo>
                  <a:cubicBezTo>
                    <a:pt x="256" y="738"/>
                    <a:pt x="260" y="742"/>
                    <a:pt x="265" y="742"/>
                  </a:cubicBezTo>
                  <a:cubicBezTo>
                    <a:pt x="269" y="742"/>
                    <a:pt x="273" y="738"/>
                    <a:pt x="273" y="734"/>
                  </a:cubicBezTo>
                  <a:cubicBezTo>
                    <a:pt x="273" y="729"/>
                    <a:pt x="269" y="726"/>
                    <a:pt x="265" y="726"/>
                  </a:cubicBezTo>
                  <a:close/>
                  <a:moveTo>
                    <a:pt x="265" y="781"/>
                  </a:moveTo>
                  <a:cubicBezTo>
                    <a:pt x="260" y="781"/>
                    <a:pt x="256" y="785"/>
                    <a:pt x="256" y="790"/>
                  </a:cubicBezTo>
                  <a:cubicBezTo>
                    <a:pt x="256" y="794"/>
                    <a:pt x="260" y="798"/>
                    <a:pt x="265" y="798"/>
                  </a:cubicBezTo>
                  <a:cubicBezTo>
                    <a:pt x="269" y="798"/>
                    <a:pt x="273" y="794"/>
                    <a:pt x="273" y="790"/>
                  </a:cubicBezTo>
                  <a:cubicBezTo>
                    <a:pt x="273" y="785"/>
                    <a:pt x="269" y="781"/>
                    <a:pt x="265" y="781"/>
                  </a:cubicBezTo>
                  <a:close/>
                  <a:moveTo>
                    <a:pt x="265" y="837"/>
                  </a:moveTo>
                  <a:cubicBezTo>
                    <a:pt x="260" y="837"/>
                    <a:pt x="256" y="841"/>
                    <a:pt x="256" y="845"/>
                  </a:cubicBezTo>
                  <a:cubicBezTo>
                    <a:pt x="256" y="850"/>
                    <a:pt x="260" y="854"/>
                    <a:pt x="265" y="854"/>
                  </a:cubicBezTo>
                  <a:cubicBezTo>
                    <a:pt x="269" y="854"/>
                    <a:pt x="273" y="850"/>
                    <a:pt x="273" y="845"/>
                  </a:cubicBezTo>
                  <a:cubicBezTo>
                    <a:pt x="273" y="841"/>
                    <a:pt x="269" y="837"/>
                    <a:pt x="265" y="837"/>
                  </a:cubicBezTo>
                  <a:close/>
                  <a:moveTo>
                    <a:pt x="265" y="893"/>
                  </a:moveTo>
                  <a:cubicBezTo>
                    <a:pt x="260" y="893"/>
                    <a:pt x="256" y="897"/>
                    <a:pt x="256" y="901"/>
                  </a:cubicBezTo>
                  <a:cubicBezTo>
                    <a:pt x="256" y="906"/>
                    <a:pt x="260" y="909"/>
                    <a:pt x="265" y="909"/>
                  </a:cubicBezTo>
                  <a:cubicBezTo>
                    <a:pt x="269" y="909"/>
                    <a:pt x="273" y="906"/>
                    <a:pt x="273" y="901"/>
                  </a:cubicBezTo>
                  <a:cubicBezTo>
                    <a:pt x="273" y="897"/>
                    <a:pt x="269" y="893"/>
                    <a:pt x="265" y="893"/>
                  </a:cubicBezTo>
                  <a:close/>
                  <a:moveTo>
                    <a:pt x="265" y="949"/>
                  </a:moveTo>
                  <a:cubicBezTo>
                    <a:pt x="260" y="949"/>
                    <a:pt x="256" y="953"/>
                    <a:pt x="256" y="957"/>
                  </a:cubicBezTo>
                  <a:cubicBezTo>
                    <a:pt x="256" y="962"/>
                    <a:pt x="260" y="965"/>
                    <a:pt x="265" y="965"/>
                  </a:cubicBezTo>
                  <a:cubicBezTo>
                    <a:pt x="269" y="965"/>
                    <a:pt x="273" y="962"/>
                    <a:pt x="273" y="957"/>
                  </a:cubicBezTo>
                  <a:cubicBezTo>
                    <a:pt x="273" y="953"/>
                    <a:pt x="269" y="949"/>
                    <a:pt x="265" y="949"/>
                  </a:cubicBezTo>
                  <a:close/>
                  <a:moveTo>
                    <a:pt x="265" y="1005"/>
                  </a:moveTo>
                  <a:cubicBezTo>
                    <a:pt x="260" y="1005"/>
                    <a:pt x="256" y="1008"/>
                    <a:pt x="256" y="1013"/>
                  </a:cubicBezTo>
                  <a:cubicBezTo>
                    <a:pt x="256" y="1017"/>
                    <a:pt x="260" y="1021"/>
                    <a:pt x="265" y="1021"/>
                  </a:cubicBezTo>
                  <a:cubicBezTo>
                    <a:pt x="269" y="1021"/>
                    <a:pt x="273" y="1017"/>
                    <a:pt x="273" y="1013"/>
                  </a:cubicBezTo>
                  <a:cubicBezTo>
                    <a:pt x="273" y="1008"/>
                    <a:pt x="269" y="1005"/>
                    <a:pt x="265" y="1005"/>
                  </a:cubicBezTo>
                  <a:close/>
                  <a:moveTo>
                    <a:pt x="265" y="1060"/>
                  </a:moveTo>
                  <a:cubicBezTo>
                    <a:pt x="260" y="1060"/>
                    <a:pt x="256" y="1064"/>
                    <a:pt x="256" y="1069"/>
                  </a:cubicBezTo>
                  <a:cubicBezTo>
                    <a:pt x="256" y="1073"/>
                    <a:pt x="260" y="1077"/>
                    <a:pt x="265" y="1077"/>
                  </a:cubicBezTo>
                  <a:cubicBezTo>
                    <a:pt x="269" y="1077"/>
                    <a:pt x="273" y="1073"/>
                    <a:pt x="273" y="1069"/>
                  </a:cubicBezTo>
                  <a:cubicBezTo>
                    <a:pt x="273" y="1064"/>
                    <a:pt x="269" y="1060"/>
                    <a:pt x="265" y="1060"/>
                  </a:cubicBezTo>
                  <a:close/>
                  <a:moveTo>
                    <a:pt x="265" y="1116"/>
                  </a:moveTo>
                  <a:cubicBezTo>
                    <a:pt x="260" y="1116"/>
                    <a:pt x="256" y="1120"/>
                    <a:pt x="256" y="1124"/>
                  </a:cubicBezTo>
                  <a:cubicBezTo>
                    <a:pt x="256" y="1129"/>
                    <a:pt x="260" y="1133"/>
                    <a:pt x="265" y="1133"/>
                  </a:cubicBezTo>
                  <a:cubicBezTo>
                    <a:pt x="269" y="1133"/>
                    <a:pt x="273" y="1129"/>
                    <a:pt x="273" y="1124"/>
                  </a:cubicBezTo>
                  <a:cubicBezTo>
                    <a:pt x="273" y="1120"/>
                    <a:pt x="269" y="1116"/>
                    <a:pt x="265" y="1116"/>
                  </a:cubicBezTo>
                  <a:close/>
                  <a:moveTo>
                    <a:pt x="265" y="1172"/>
                  </a:moveTo>
                  <a:cubicBezTo>
                    <a:pt x="260" y="1172"/>
                    <a:pt x="256" y="1176"/>
                    <a:pt x="256" y="1180"/>
                  </a:cubicBezTo>
                  <a:cubicBezTo>
                    <a:pt x="256" y="1185"/>
                    <a:pt x="260" y="1188"/>
                    <a:pt x="265" y="1188"/>
                  </a:cubicBezTo>
                  <a:cubicBezTo>
                    <a:pt x="269" y="1188"/>
                    <a:pt x="273" y="1185"/>
                    <a:pt x="273" y="1180"/>
                  </a:cubicBezTo>
                  <a:cubicBezTo>
                    <a:pt x="273" y="1176"/>
                    <a:pt x="269" y="1172"/>
                    <a:pt x="265" y="1172"/>
                  </a:cubicBezTo>
                  <a:close/>
                  <a:moveTo>
                    <a:pt x="265" y="1228"/>
                  </a:moveTo>
                  <a:cubicBezTo>
                    <a:pt x="260" y="1228"/>
                    <a:pt x="256" y="1232"/>
                    <a:pt x="256" y="1236"/>
                  </a:cubicBezTo>
                  <a:cubicBezTo>
                    <a:pt x="256" y="1241"/>
                    <a:pt x="260" y="1244"/>
                    <a:pt x="265" y="1244"/>
                  </a:cubicBezTo>
                  <a:cubicBezTo>
                    <a:pt x="269" y="1244"/>
                    <a:pt x="273" y="1241"/>
                    <a:pt x="273" y="1236"/>
                  </a:cubicBezTo>
                  <a:cubicBezTo>
                    <a:pt x="273" y="1232"/>
                    <a:pt x="269" y="1228"/>
                    <a:pt x="265" y="1228"/>
                  </a:cubicBezTo>
                  <a:close/>
                  <a:moveTo>
                    <a:pt x="316" y="168"/>
                  </a:moveTo>
                  <a:cubicBezTo>
                    <a:pt x="311" y="168"/>
                    <a:pt x="308" y="171"/>
                    <a:pt x="308" y="176"/>
                  </a:cubicBezTo>
                  <a:cubicBezTo>
                    <a:pt x="308" y="180"/>
                    <a:pt x="311" y="184"/>
                    <a:pt x="316" y="184"/>
                  </a:cubicBezTo>
                  <a:cubicBezTo>
                    <a:pt x="320" y="184"/>
                    <a:pt x="324" y="180"/>
                    <a:pt x="324" y="176"/>
                  </a:cubicBezTo>
                  <a:cubicBezTo>
                    <a:pt x="324" y="171"/>
                    <a:pt x="320" y="168"/>
                    <a:pt x="316" y="168"/>
                  </a:cubicBezTo>
                  <a:close/>
                  <a:moveTo>
                    <a:pt x="316" y="223"/>
                  </a:moveTo>
                  <a:cubicBezTo>
                    <a:pt x="311" y="223"/>
                    <a:pt x="308" y="227"/>
                    <a:pt x="308" y="232"/>
                  </a:cubicBezTo>
                  <a:cubicBezTo>
                    <a:pt x="308" y="236"/>
                    <a:pt x="311" y="240"/>
                    <a:pt x="316" y="240"/>
                  </a:cubicBezTo>
                  <a:cubicBezTo>
                    <a:pt x="320" y="240"/>
                    <a:pt x="324" y="236"/>
                    <a:pt x="324" y="232"/>
                  </a:cubicBezTo>
                  <a:cubicBezTo>
                    <a:pt x="324" y="227"/>
                    <a:pt x="320" y="223"/>
                    <a:pt x="316" y="223"/>
                  </a:cubicBezTo>
                  <a:close/>
                  <a:moveTo>
                    <a:pt x="316" y="279"/>
                  </a:moveTo>
                  <a:cubicBezTo>
                    <a:pt x="311" y="279"/>
                    <a:pt x="308" y="283"/>
                    <a:pt x="308" y="287"/>
                  </a:cubicBezTo>
                  <a:cubicBezTo>
                    <a:pt x="308" y="292"/>
                    <a:pt x="311" y="296"/>
                    <a:pt x="316" y="296"/>
                  </a:cubicBezTo>
                  <a:cubicBezTo>
                    <a:pt x="320" y="296"/>
                    <a:pt x="324" y="292"/>
                    <a:pt x="324" y="287"/>
                  </a:cubicBezTo>
                  <a:cubicBezTo>
                    <a:pt x="324" y="283"/>
                    <a:pt x="320" y="279"/>
                    <a:pt x="316" y="279"/>
                  </a:cubicBezTo>
                  <a:close/>
                  <a:moveTo>
                    <a:pt x="316" y="335"/>
                  </a:moveTo>
                  <a:cubicBezTo>
                    <a:pt x="311" y="335"/>
                    <a:pt x="308" y="339"/>
                    <a:pt x="308" y="343"/>
                  </a:cubicBezTo>
                  <a:cubicBezTo>
                    <a:pt x="308" y="348"/>
                    <a:pt x="311" y="351"/>
                    <a:pt x="316" y="351"/>
                  </a:cubicBezTo>
                  <a:cubicBezTo>
                    <a:pt x="320" y="351"/>
                    <a:pt x="324" y="348"/>
                    <a:pt x="324" y="343"/>
                  </a:cubicBezTo>
                  <a:cubicBezTo>
                    <a:pt x="324" y="339"/>
                    <a:pt x="320" y="335"/>
                    <a:pt x="316" y="335"/>
                  </a:cubicBezTo>
                  <a:close/>
                  <a:moveTo>
                    <a:pt x="316" y="391"/>
                  </a:moveTo>
                  <a:cubicBezTo>
                    <a:pt x="311" y="391"/>
                    <a:pt x="308" y="394"/>
                    <a:pt x="308" y="399"/>
                  </a:cubicBezTo>
                  <a:cubicBezTo>
                    <a:pt x="308" y="404"/>
                    <a:pt x="311" y="407"/>
                    <a:pt x="316" y="407"/>
                  </a:cubicBezTo>
                  <a:cubicBezTo>
                    <a:pt x="320" y="407"/>
                    <a:pt x="324" y="404"/>
                    <a:pt x="324" y="399"/>
                  </a:cubicBezTo>
                  <a:cubicBezTo>
                    <a:pt x="324" y="394"/>
                    <a:pt x="320" y="391"/>
                    <a:pt x="316" y="391"/>
                  </a:cubicBezTo>
                  <a:close/>
                  <a:moveTo>
                    <a:pt x="316" y="447"/>
                  </a:moveTo>
                  <a:cubicBezTo>
                    <a:pt x="311" y="447"/>
                    <a:pt x="308" y="450"/>
                    <a:pt x="308" y="455"/>
                  </a:cubicBezTo>
                  <a:cubicBezTo>
                    <a:pt x="308" y="459"/>
                    <a:pt x="311" y="463"/>
                    <a:pt x="316" y="463"/>
                  </a:cubicBezTo>
                  <a:cubicBezTo>
                    <a:pt x="320" y="463"/>
                    <a:pt x="324" y="459"/>
                    <a:pt x="324" y="455"/>
                  </a:cubicBezTo>
                  <a:cubicBezTo>
                    <a:pt x="324" y="450"/>
                    <a:pt x="320" y="447"/>
                    <a:pt x="316" y="447"/>
                  </a:cubicBezTo>
                  <a:close/>
                  <a:moveTo>
                    <a:pt x="316" y="502"/>
                  </a:moveTo>
                  <a:cubicBezTo>
                    <a:pt x="311" y="502"/>
                    <a:pt x="308" y="506"/>
                    <a:pt x="308" y="511"/>
                  </a:cubicBezTo>
                  <a:cubicBezTo>
                    <a:pt x="308" y="515"/>
                    <a:pt x="311" y="519"/>
                    <a:pt x="316" y="519"/>
                  </a:cubicBezTo>
                  <a:cubicBezTo>
                    <a:pt x="320" y="519"/>
                    <a:pt x="324" y="515"/>
                    <a:pt x="324" y="511"/>
                  </a:cubicBezTo>
                  <a:cubicBezTo>
                    <a:pt x="324" y="506"/>
                    <a:pt x="320" y="502"/>
                    <a:pt x="316" y="502"/>
                  </a:cubicBezTo>
                  <a:close/>
                  <a:moveTo>
                    <a:pt x="316" y="558"/>
                  </a:moveTo>
                  <a:cubicBezTo>
                    <a:pt x="311" y="558"/>
                    <a:pt x="308" y="562"/>
                    <a:pt x="308" y="566"/>
                  </a:cubicBezTo>
                  <a:cubicBezTo>
                    <a:pt x="308" y="571"/>
                    <a:pt x="311" y="575"/>
                    <a:pt x="316" y="575"/>
                  </a:cubicBezTo>
                  <a:cubicBezTo>
                    <a:pt x="320" y="575"/>
                    <a:pt x="324" y="571"/>
                    <a:pt x="324" y="566"/>
                  </a:cubicBezTo>
                  <a:cubicBezTo>
                    <a:pt x="324" y="562"/>
                    <a:pt x="320" y="558"/>
                    <a:pt x="316" y="558"/>
                  </a:cubicBezTo>
                  <a:close/>
                  <a:moveTo>
                    <a:pt x="316" y="614"/>
                  </a:moveTo>
                  <a:cubicBezTo>
                    <a:pt x="311" y="614"/>
                    <a:pt x="308" y="618"/>
                    <a:pt x="308" y="622"/>
                  </a:cubicBezTo>
                  <a:cubicBezTo>
                    <a:pt x="308" y="627"/>
                    <a:pt x="311" y="630"/>
                    <a:pt x="316" y="630"/>
                  </a:cubicBezTo>
                  <a:cubicBezTo>
                    <a:pt x="320" y="630"/>
                    <a:pt x="324" y="627"/>
                    <a:pt x="324" y="622"/>
                  </a:cubicBezTo>
                  <a:cubicBezTo>
                    <a:pt x="324" y="618"/>
                    <a:pt x="320" y="614"/>
                    <a:pt x="316" y="614"/>
                  </a:cubicBezTo>
                  <a:close/>
                  <a:moveTo>
                    <a:pt x="316" y="670"/>
                  </a:moveTo>
                  <a:cubicBezTo>
                    <a:pt x="311" y="670"/>
                    <a:pt x="308" y="673"/>
                    <a:pt x="308" y="678"/>
                  </a:cubicBezTo>
                  <a:cubicBezTo>
                    <a:pt x="308" y="683"/>
                    <a:pt x="311" y="686"/>
                    <a:pt x="316" y="686"/>
                  </a:cubicBezTo>
                  <a:cubicBezTo>
                    <a:pt x="320" y="686"/>
                    <a:pt x="324" y="683"/>
                    <a:pt x="324" y="678"/>
                  </a:cubicBezTo>
                  <a:cubicBezTo>
                    <a:pt x="324" y="673"/>
                    <a:pt x="320" y="670"/>
                    <a:pt x="316" y="670"/>
                  </a:cubicBezTo>
                  <a:close/>
                  <a:moveTo>
                    <a:pt x="316" y="726"/>
                  </a:moveTo>
                  <a:cubicBezTo>
                    <a:pt x="311" y="726"/>
                    <a:pt x="308" y="729"/>
                    <a:pt x="308" y="734"/>
                  </a:cubicBezTo>
                  <a:cubicBezTo>
                    <a:pt x="308" y="738"/>
                    <a:pt x="311" y="742"/>
                    <a:pt x="316" y="742"/>
                  </a:cubicBezTo>
                  <a:cubicBezTo>
                    <a:pt x="320" y="742"/>
                    <a:pt x="324" y="738"/>
                    <a:pt x="324" y="734"/>
                  </a:cubicBezTo>
                  <a:cubicBezTo>
                    <a:pt x="324" y="729"/>
                    <a:pt x="320" y="726"/>
                    <a:pt x="316" y="726"/>
                  </a:cubicBezTo>
                  <a:close/>
                  <a:moveTo>
                    <a:pt x="316" y="781"/>
                  </a:moveTo>
                  <a:cubicBezTo>
                    <a:pt x="311" y="781"/>
                    <a:pt x="308" y="785"/>
                    <a:pt x="308" y="790"/>
                  </a:cubicBezTo>
                  <a:cubicBezTo>
                    <a:pt x="308" y="794"/>
                    <a:pt x="311" y="798"/>
                    <a:pt x="316" y="798"/>
                  </a:cubicBezTo>
                  <a:cubicBezTo>
                    <a:pt x="320" y="798"/>
                    <a:pt x="324" y="794"/>
                    <a:pt x="324" y="790"/>
                  </a:cubicBezTo>
                  <a:cubicBezTo>
                    <a:pt x="324" y="785"/>
                    <a:pt x="320" y="781"/>
                    <a:pt x="316" y="781"/>
                  </a:cubicBezTo>
                  <a:close/>
                  <a:moveTo>
                    <a:pt x="316" y="837"/>
                  </a:moveTo>
                  <a:cubicBezTo>
                    <a:pt x="311" y="837"/>
                    <a:pt x="308" y="841"/>
                    <a:pt x="308" y="845"/>
                  </a:cubicBezTo>
                  <a:cubicBezTo>
                    <a:pt x="308" y="850"/>
                    <a:pt x="311" y="854"/>
                    <a:pt x="316" y="854"/>
                  </a:cubicBezTo>
                  <a:cubicBezTo>
                    <a:pt x="320" y="854"/>
                    <a:pt x="324" y="850"/>
                    <a:pt x="324" y="845"/>
                  </a:cubicBezTo>
                  <a:cubicBezTo>
                    <a:pt x="324" y="841"/>
                    <a:pt x="320" y="837"/>
                    <a:pt x="316" y="837"/>
                  </a:cubicBezTo>
                  <a:close/>
                  <a:moveTo>
                    <a:pt x="316" y="893"/>
                  </a:moveTo>
                  <a:cubicBezTo>
                    <a:pt x="311" y="893"/>
                    <a:pt x="308" y="897"/>
                    <a:pt x="308" y="901"/>
                  </a:cubicBezTo>
                  <a:cubicBezTo>
                    <a:pt x="308" y="906"/>
                    <a:pt x="311" y="909"/>
                    <a:pt x="316" y="909"/>
                  </a:cubicBezTo>
                  <a:cubicBezTo>
                    <a:pt x="320" y="909"/>
                    <a:pt x="324" y="906"/>
                    <a:pt x="324" y="901"/>
                  </a:cubicBezTo>
                  <a:cubicBezTo>
                    <a:pt x="324" y="897"/>
                    <a:pt x="320" y="893"/>
                    <a:pt x="316" y="893"/>
                  </a:cubicBezTo>
                  <a:close/>
                  <a:moveTo>
                    <a:pt x="316" y="949"/>
                  </a:moveTo>
                  <a:cubicBezTo>
                    <a:pt x="311" y="949"/>
                    <a:pt x="308" y="953"/>
                    <a:pt x="308" y="957"/>
                  </a:cubicBezTo>
                  <a:cubicBezTo>
                    <a:pt x="308" y="962"/>
                    <a:pt x="311" y="965"/>
                    <a:pt x="316" y="965"/>
                  </a:cubicBezTo>
                  <a:cubicBezTo>
                    <a:pt x="320" y="965"/>
                    <a:pt x="324" y="962"/>
                    <a:pt x="324" y="957"/>
                  </a:cubicBezTo>
                  <a:cubicBezTo>
                    <a:pt x="324" y="953"/>
                    <a:pt x="320" y="949"/>
                    <a:pt x="316" y="949"/>
                  </a:cubicBezTo>
                  <a:close/>
                  <a:moveTo>
                    <a:pt x="316" y="1005"/>
                  </a:moveTo>
                  <a:cubicBezTo>
                    <a:pt x="311" y="1005"/>
                    <a:pt x="308" y="1008"/>
                    <a:pt x="308" y="1013"/>
                  </a:cubicBezTo>
                  <a:cubicBezTo>
                    <a:pt x="308" y="1017"/>
                    <a:pt x="311" y="1021"/>
                    <a:pt x="316" y="1021"/>
                  </a:cubicBezTo>
                  <a:cubicBezTo>
                    <a:pt x="320" y="1021"/>
                    <a:pt x="324" y="1017"/>
                    <a:pt x="324" y="1013"/>
                  </a:cubicBezTo>
                  <a:cubicBezTo>
                    <a:pt x="324" y="1008"/>
                    <a:pt x="320" y="1005"/>
                    <a:pt x="316" y="1005"/>
                  </a:cubicBezTo>
                  <a:close/>
                  <a:moveTo>
                    <a:pt x="316" y="1060"/>
                  </a:moveTo>
                  <a:cubicBezTo>
                    <a:pt x="311" y="1060"/>
                    <a:pt x="308" y="1064"/>
                    <a:pt x="308" y="1069"/>
                  </a:cubicBezTo>
                  <a:cubicBezTo>
                    <a:pt x="308" y="1073"/>
                    <a:pt x="311" y="1077"/>
                    <a:pt x="316" y="1077"/>
                  </a:cubicBezTo>
                  <a:cubicBezTo>
                    <a:pt x="320" y="1077"/>
                    <a:pt x="324" y="1073"/>
                    <a:pt x="324" y="1069"/>
                  </a:cubicBezTo>
                  <a:cubicBezTo>
                    <a:pt x="324" y="1064"/>
                    <a:pt x="320" y="1060"/>
                    <a:pt x="316" y="1060"/>
                  </a:cubicBezTo>
                  <a:close/>
                  <a:moveTo>
                    <a:pt x="316" y="1116"/>
                  </a:moveTo>
                  <a:cubicBezTo>
                    <a:pt x="311" y="1116"/>
                    <a:pt x="308" y="1120"/>
                    <a:pt x="308" y="1124"/>
                  </a:cubicBezTo>
                  <a:cubicBezTo>
                    <a:pt x="308" y="1129"/>
                    <a:pt x="311" y="1133"/>
                    <a:pt x="316" y="1133"/>
                  </a:cubicBezTo>
                  <a:cubicBezTo>
                    <a:pt x="320" y="1133"/>
                    <a:pt x="324" y="1129"/>
                    <a:pt x="324" y="1124"/>
                  </a:cubicBezTo>
                  <a:cubicBezTo>
                    <a:pt x="324" y="1120"/>
                    <a:pt x="320" y="1116"/>
                    <a:pt x="316" y="1116"/>
                  </a:cubicBezTo>
                  <a:close/>
                  <a:moveTo>
                    <a:pt x="316" y="1172"/>
                  </a:moveTo>
                  <a:cubicBezTo>
                    <a:pt x="311" y="1172"/>
                    <a:pt x="308" y="1176"/>
                    <a:pt x="308" y="1180"/>
                  </a:cubicBezTo>
                  <a:cubicBezTo>
                    <a:pt x="308" y="1185"/>
                    <a:pt x="311" y="1188"/>
                    <a:pt x="316" y="1188"/>
                  </a:cubicBezTo>
                  <a:cubicBezTo>
                    <a:pt x="320" y="1188"/>
                    <a:pt x="324" y="1185"/>
                    <a:pt x="324" y="1180"/>
                  </a:cubicBezTo>
                  <a:cubicBezTo>
                    <a:pt x="324" y="1176"/>
                    <a:pt x="320" y="1172"/>
                    <a:pt x="316" y="1172"/>
                  </a:cubicBezTo>
                  <a:close/>
                  <a:moveTo>
                    <a:pt x="316" y="1228"/>
                  </a:moveTo>
                  <a:cubicBezTo>
                    <a:pt x="311" y="1228"/>
                    <a:pt x="308" y="1232"/>
                    <a:pt x="308" y="1236"/>
                  </a:cubicBezTo>
                  <a:cubicBezTo>
                    <a:pt x="308" y="1241"/>
                    <a:pt x="311" y="1244"/>
                    <a:pt x="316" y="1244"/>
                  </a:cubicBezTo>
                  <a:cubicBezTo>
                    <a:pt x="320" y="1244"/>
                    <a:pt x="324" y="1241"/>
                    <a:pt x="324" y="1236"/>
                  </a:cubicBezTo>
                  <a:cubicBezTo>
                    <a:pt x="324" y="1232"/>
                    <a:pt x="320" y="1228"/>
                    <a:pt x="316" y="1228"/>
                  </a:cubicBezTo>
                  <a:close/>
                  <a:moveTo>
                    <a:pt x="367" y="168"/>
                  </a:moveTo>
                  <a:cubicBezTo>
                    <a:pt x="363" y="168"/>
                    <a:pt x="359" y="171"/>
                    <a:pt x="359" y="176"/>
                  </a:cubicBezTo>
                  <a:cubicBezTo>
                    <a:pt x="359" y="180"/>
                    <a:pt x="363" y="184"/>
                    <a:pt x="367" y="184"/>
                  </a:cubicBezTo>
                  <a:cubicBezTo>
                    <a:pt x="372" y="184"/>
                    <a:pt x="376" y="180"/>
                    <a:pt x="376" y="176"/>
                  </a:cubicBezTo>
                  <a:cubicBezTo>
                    <a:pt x="376" y="171"/>
                    <a:pt x="372" y="168"/>
                    <a:pt x="367" y="168"/>
                  </a:cubicBezTo>
                  <a:close/>
                  <a:moveTo>
                    <a:pt x="367" y="223"/>
                  </a:moveTo>
                  <a:cubicBezTo>
                    <a:pt x="363" y="223"/>
                    <a:pt x="359" y="227"/>
                    <a:pt x="359" y="232"/>
                  </a:cubicBezTo>
                  <a:cubicBezTo>
                    <a:pt x="359" y="236"/>
                    <a:pt x="363" y="240"/>
                    <a:pt x="367" y="240"/>
                  </a:cubicBezTo>
                  <a:cubicBezTo>
                    <a:pt x="372" y="240"/>
                    <a:pt x="376" y="236"/>
                    <a:pt x="376" y="232"/>
                  </a:cubicBezTo>
                  <a:cubicBezTo>
                    <a:pt x="376" y="227"/>
                    <a:pt x="372" y="223"/>
                    <a:pt x="367" y="223"/>
                  </a:cubicBezTo>
                  <a:close/>
                  <a:moveTo>
                    <a:pt x="367" y="279"/>
                  </a:moveTo>
                  <a:cubicBezTo>
                    <a:pt x="363" y="279"/>
                    <a:pt x="359" y="283"/>
                    <a:pt x="359" y="287"/>
                  </a:cubicBezTo>
                  <a:cubicBezTo>
                    <a:pt x="359" y="292"/>
                    <a:pt x="363" y="296"/>
                    <a:pt x="367" y="296"/>
                  </a:cubicBezTo>
                  <a:cubicBezTo>
                    <a:pt x="372" y="296"/>
                    <a:pt x="376" y="292"/>
                    <a:pt x="376" y="287"/>
                  </a:cubicBezTo>
                  <a:cubicBezTo>
                    <a:pt x="376" y="283"/>
                    <a:pt x="372" y="279"/>
                    <a:pt x="367" y="279"/>
                  </a:cubicBezTo>
                  <a:close/>
                  <a:moveTo>
                    <a:pt x="367" y="335"/>
                  </a:moveTo>
                  <a:cubicBezTo>
                    <a:pt x="363" y="335"/>
                    <a:pt x="359" y="339"/>
                    <a:pt x="359" y="343"/>
                  </a:cubicBezTo>
                  <a:cubicBezTo>
                    <a:pt x="359" y="348"/>
                    <a:pt x="363" y="351"/>
                    <a:pt x="367" y="351"/>
                  </a:cubicBezTo>
                  <a:cubicBezTo>
                    <a:pt x="372" y="351"/>
                    <a:pt x="376" y="348"/>
                    <a:pt x="376" y="343"/>
                  </a:cubicBezTo>
                  <a:cubicBezTo>
                    <a:pt x="376" y="339"/>
                    <a:pt x="372" y="335"/>
                    <a:pt x="367" y="335"/>
                  </a:cubicBezTo>
                  <a:close/>
                  <a:moveTo>
                    <a:pt x="367" y="391"/>
                  </a:moveTo>
                  <a:cubicBezTo>
                    <a:pt x="363" y="391"/>
                    <a:pt x="359" y="394"/>
                    <a:pt x="359" y="399"/>
                  </a:cubicBezTo>
                  <a:cubicBezTo>
                    <a:pt x="359" y="404"/>
                    <a:pt x="363" y="407"/>
                    <a:pt x="367" y="407"/>
                  </a:cubicBezTo>
                  <a:cubicBezTo>
                    <a:pt x="372" y="407"/>
                    <a:pt x="376" y="404"/>
                    <a:pt x="376" y="399"/>
                  </a:cubicBezTo>
                  <a:cubicBezTo>
                    <a:pt x="376" y="394"/>
                    <a:pt x="372" y="391"/>
                    <a:pt x="367" y="391"/>
                  </a:cubicBezTo>
                  <a:close/>
                  <a:moveTo>
                    <a:pt x="367" y="447"/>
                  </a:moveTo>
                  <a:cubicBezTo>
                    <a:pt x="363" y="447"/>
                    <a:pt x="359" y="450"/>
                    <a:pt x="359" y="455"/>
                  </a:cubicBezTo>
                  <a:cubicBezTo>
                    <a:pt x="359" y="459"/>
                    <a:pt x="363" y="463"/>
                    <a:pt x="367" y="463"/>
                  </a:cubicBezTo>
                  <a:cubicBezTo>
                    <a:pt x="372" y="463"/>
                    <a:pt x="376" y="459"/>
                    <a:pt x="376" y="455"/>
                  </a:cubicBezTo>
                  <a:cubicBezTo>
                    <a:pt x="376" y="450"/>
                    <a:pt x="372" y="447"/>
                    <a:pt x="367" y="447"/>
                  </a:cubicBezTo>
                  <a:close/>
                  <a:moveTo>
                    <a:pt x="367" y="502"/>
                  </a:moveTo>
                  <a:cubicBezTo>
                    <a:pt x="363" y="502"/>
                    <a:pt x="359" y="506"/>
                    <a:pt x="359" y="511"/>
                  </a:cubicBezTo>
                  <a:cubicBezTo>
                    <a:pt x="359" y="515"/>
                    <a:pt x="363" y="519"/>
                    <a:pt x="367" y="519"/>
                  </a:cubicBezTo>
                  <a:cubicBezTo>
                    <a:pt x="372" y="519"/>
                    <a:pt x="376" y="515"/>
                    <a:pt x="376" y="511"/>
                  </a:cubicBezTo>
                  <a:cubicBezTo>
                    <a:pt x="376" y="506"/>
                    <a:pt x="372" y="502"/>
                    <a:pt x="367" y="502"/>
                  </a:cubicBezTo>
                  <a:close/>
                  <a:moveTo>
                    <a:pt x="367" y="558"/>
                  </a:moveTo>
                  <a:cubicBezTo>
                    <a:pt x="363" y="558"/>
                    <a:pt x="359" y="562"/>
                    <a:pt x="359" y="566"/>
                  </a:cubicBezTo>
                  <a:cubicBezTo>
                    <a:pt x="359" y="571"/>
                    <a:pt x="363" y="575"/>
                    <a:pt x="367" y="575"/>
                  </a:cubicBezTo>
                  <a:cubicBezTo>
                    <a:pt x="372" y="575"/>
                    <a:pt x="376" y="571"/>
                    <a:pt x="376" y="566"/>
                  </a:cubicBezTo>
                  <a:cubicBezTo>
                    <a:pt x="376" y="562"/>
                    <a:pt x="372" y="558"/>
                    <a:pt x="367" y="558"/>
                  </a:cubicBezTo>
                  <a:close/>
                  <a:moveTo>
                    <a:pt x="367" y="614"/>
                  </a:moveTo>
                  <a:cubicBezTo>
                    <a:pt x="363" y="614"/>
                    <a:pt x="359" y="618"/>
                    <a:pt x="359" y="622"/>
                  </a:cubicBezTo>
                  <a:cubicBezTo>
                    <a:pt x="359" y="627"/>
                    <a:pt x="363" y="630"/>
                    <a:pt x="367" y="630"/>
                  </a:cubicBezTo>
                  <a:cubicBezTo>
                    <a:pt x="372" y="630"/>
                    <a:pt x="376" y="627"/>
                    <a:pt x="376" y="622"/>
                  </a:cubicBezTo>
                  <a:cubicBezTo>
                    <a:pt x="376" y="618"/>
                    <a:pt x="372" y="614"/>
                    <a:pt x="367" y="614"/>
                  </a:cubicBezTo>
                  <a:close/>
                  <a:moveTo>
                    <a:pt x="367" y="670"/>
                  </a:moveTo>
                  <a:cubicBezTo>
                    <a:pt x="363" y="670"/>
                    <a:pt x="359" y="673"/>
                    <a:pt x="359" y="678"/>
                  </a:cubicBezTo>
                  <a:cubicBezTo>
                    <a:pt x="359" y="683"/>
                    <a:pt x="363" y="686"/>
                    <a:pt x="367" y="686"/>
                  </a:cubicBezTo>
                  <a:cubicBezTo>
                    <a:pt x="372" y="686"/>
                    <a:pt x="376" y="683"/>
                    <a:pt x="376" y="678"/>
                  </a:cubicBezTo>
                  <a:cubicBezTo>
                    <a:pt x="376" y="673"/>
                    <a:pt x="372" y="670"/>
                    <a:pt x="367" y="670"/>
                  </a:cubicBezTo>
                  <a:close/>
                  <a:moveTo>
                    <a:pt x="367" y="726"/>
                  </a:moveTo>
                  <a:cubicBezTo>
                    <a:pt x="363" y="726"/>
                    <a:pt x="359" y="729"/>
                    <a:pt x="359" y="734"/>
                  </a:cubicBezTo>
                  <a:cubicBezTo>
                    <a:pt x="359" y="738"/>
                    <a:pt x="363" y="742"/>
                    <a:pt x="367" y="742"/>
                  </a:cubicBezTo>
                  <a:cubicBezTo>
                    <a:pt x="372" y="742"/>
                    <a:pt x="376" y="738"/>
                    <a:pt x="376" y="734"/>
                  </a:cubicBezTo>
                  <a:cubicBezTo>
                    <a:pt x="376" y="729"/>
                    <a:pt x="372" y="726"/>
                    <a:pt x="367" y="726"/>
                  </a:cubicBezTo>
                  <a:close/>
                  <a:moveTo>
                    <a:pt x="367" y="781"/>
                  </a:moveTo>
                  <a:cubicBezTo>
                    <a:pt x="363" y="781"/>
                    <a:pt x="359" y="785"/>
                    <a:pt x="359" y="790"/>
                  </a:cubicBezTo>
                  <a:cubicBezTo>
                    <a:pt x="359" y="794"/>
                    <a:pt x="363" y="798"/>
                    <a:pt x="367" y="798"/>
                  </a:cubicBezTo>
                  <a:cubicBezTo>
                    <a:pt x="372" y="798"/>
                    <a:pt x="376" y="794"/>
                    <a:pt x="376" y="790"/>
                  </a:cubicBezTo>
                  <a:cubicBezTo>
                    <a:pt x="376" y="785"/>
                    <a:pt x="372" y="781"/>
                    <a:pt x="367" y="781"/>
                  </a:cubicBezTo>
                  <a:close/>
                  <a:moveTo>
                    <a:pt x="367" y="837"/>
                  </a:moveTo>
                  <a:cubicBezTo>
                    <a:pt x="363" y="837"/>
                    <a:pt x="359" y="841"/>
                    <a:pt x="359" y="845"/>
                  </a:cubicBezTo>
                  <a:cubicBezTo>
                    <a:pt x="359" y="850"/>
                    <a:pt x="363" y="854"/>
                    <a:pt x="367" y="854"/>
                  </a:cubicBezTo>
                  <a:cubicBezTo>
                    <a:pt x="372" y="854"/>
                    <a:pt x="376" y="850"/>
                    <a:pt x="376" y="845"/>
                  </a:cubicBezTo>
                  <a:cubicBezTo>
                    <a:pt x="376" y="841"/>
                    <a:pt x="372" y="837"/>
                    <a:pt x="367" y="837"/>
                  </a:cubicBezTo>
                  <a:close/>
                  <a:moveTo>
                    <a:pt x="367" y="893"/>
                  </a:moveTo>
                  <a:cubicBezTo>
                    <a:pt x="363" y="893"/>
                    <a:pt x="359" y="897"/>
                    <a:pt x="359" y="901"/>
                  </a:cubicBezTo>
                  <a:cubicBezTo>
                    <a:pt x="359" y="906"/>
                    <a:pt x="363" y="909"/>
                    <a:pt x="367" y="909"/>
                  </a:cubicBezTo>
                  <a:cubicBezTo>
                    <a:pt x="372" y="909"/>
                    <a:pt x="376" y="906"/>
                    <a:pt x="376" y="901"/>
                  </a:cubicBezTo>
                  <a:cubicBezTo>
                    <a:pt x="376" y="897"/>
                    <a:pt x="372" y="893"/>
                    <a:pt x="367" y="893"/>
                  </a:cubicBezTo>
                  <a:close/>
                  <a:moveTo>
                    <a:pt x="367" y="949"/>
                  </a:moveTo>
                  <a:cubicBezTo>
                    <a:pt x="363" y="949"/>
                    <a:pt x="359" y="953"/>
                    <a:pt x="359" y="957"/>
                  </a:cubicBezTo>
                  <a:cubicBezTo>
                    <a:pt x="359" y="962"/>
                    <a:pt x="363" y="965"/>
                    <a:pt x="367" y="965"/>
                  </a:cubicBezTo>
                  <a:cubicBezTo>
                    <a:pt x="372" y="965"/>
                    <a:pt x="376" y="962"/>
                    <a:pt x="376" y="957"/>
                  </a:cubicBezTo>
                  <a:cubicBezTo>
                    <a:pt x="376" y="953"/>
                    <a:pt x="372" y="949"/>
                    <a:pt x="367" y="949"/>
                  </a:cubicBezTo>
                  <a:close/>
                  <a:moveTo>
                    <a:pt x="367" y="1005"/>
                  </a:moveTo>
                  <a:cubicBezTo>
                    <a:pt x="363" y="1005"/>
                    <a:pt x="359" y="1008"/>
                    <a:pt x="359" y="1013"/>
                  </a:cubicBezTo>
                  <a:cubicBezTo>
                    <a:pt x="359" y="1017"/>
                    <a:pt x="363" y="1021"/>
                    <a:pt x="367" y="1021"/>
                  </a:cubicBezTo>
                  <a:cubicBezTo>
                    <a:pt x="372" y="1021"/>
                    <a:pt x="376" y="1017"/>
                    <a:pt x="376" y="1013"/>
                  </a:cubicBezTo>
                  <a:cubicBezTo>
                    <a:pt x="376" y="1008"/>
                    <a:pt x="372" y="1005"/>
                    <a:pt x="367" y="1005"/>
                  </a:cubicBezTo>
                  <a:close/>
                  <a:moveTo>
                    <a:pt x="367" y="1060"/>
                  </a:moveTo>
                  <a:cubicBezTo>
                    <a:pt x="363" y="1060"/>
                    <a:pt x="359" y="1064"/>
                    <a:pt x="359" y="1069"/>
                  </a:cubicBezTo>
                  <a:cubicBezTo>
                    <a:pt x="359" y="1073"/>
                    <a:pt x="363" y="1077"/>
                    <a:pt x="367" y="1077"/>
                  </a:cubicBezTo>
                  <a:cubicBezTo>
                    <a:pt x="372" y="1077"/>
                    <a:pt x="376" y="1073"/>
                    <a:pt x="376" y="1069"/>
                  </a:cubicBezTo>
                  <a:cubicBezTo>
                    <a:pt x="376" y="1064"/>
                    <a:pt x="372" y="1060"/>
                    <a:pt x="367" y="1060"/>
                  </a:cubicBezTo>
                  <a:close/>
                  <a:moveTo>
                    <a:pt x="367" y="1116"/>
                  </a:moveTo>
                  <a:cubicBezTo>
                    <a:pt x="363" y="1116"/>
                    <a:pt x="359" y="1120"/>
                    <a:pt x="359" y="1124"/>
                  </a:cubicBezTo>
                  <a:cubicBezTo>
                    <a:pt x="359" y="1129"/>
                    <a:pt x="363" y="1133"/>
                    <a:pt x="367" y="1133"/>
                  </a:cubicBezTo>
                  <a:cubicBezTo>
                    <a:pt x="372" y="1133"/>
                    <a:pt x="376" y="1129"/>
                    <a:pt x="376" y="1124"/>
                  </a:cubicBezTo>
                  <a:cubicBezTo>
                    <a:pt x="376" y="1120"/>
                    <a:pt x="372" y="1116"/>
                    <a:pt x="367" y="1116"/>
                  </a:cubicBezTo>
                  <a:close/>
                  <a:moveTo>
                    <a:pt x="367" y="1172"/>
                  </a:moveTo>
                  <a:cubicBezTo>
                    <a:pt x="363" y="1172"/>
                    <a:pt x="359" y="1176"/>
                    <a:pt x="359" y="1180"/>
                  </a:cubicBezTo>
                  <a:cubicBezTo>
                    <a:pt x="359" y="1185"/>
                    <a:pt x="363" y="1188"/>
                    <a:pt x="367" y="1188"/>
                  </a:cubicBezTo>
                  <a:cubicBezTo>
                    <a:pt x="372" y="1188"/>
                    <a:pt x="376" y="1185"/>
                    <a:pt x="376" y="1180"/>
                  </a:cubicBezTo>
                  <a:cubicBezTo>
                    <a:pt x="376" y="1176"/>
                    <a:pt x="372" y="1172"/>
                    <a:pt x="367" y="1172"/>
                  </a:cubicBezTo>
                  <a:close/>
                  <a:moveTo>
                    <a:pt x="367" y="1228"/>
                  </a:moveTo>
                  <a:cubicBezTo>
                    <a:pt x="363" y="1228"/>
                    <a:pt x="359" y="1232"/>
                    <a:pt x="359" y="1236"/>
                  </a:cubicBezTo>
                  <a:cubicBezTo>
                    <a:pt x="359" y="1241"/>
                    <a:pt x="363" y="1244"/>
                    <a:pt x="367" y="1244"/>
                  </a:cubicBezTo>
                  <a:cubicBezTo>
                    <a:pt x="372" y="1244"/>
                    <a:pt x="376" y="1241"/>
                    <a:pt x="376" y="1236"/>
                  </a:cubicBezTo>
                  <a:cubicBezTo>
                    <a:pt x="376" y="1232"/>
                    <a:pt x="372" y="1228"/>
                    <a:pt x="367" y="1228"/>
                  </a:cubicBezTo>
                  <a:close/>
                  <a:moveTo>
                    <a:pt x="419" y="112"/>
                  </a:moveTo>
                  <a:cubicBezTo>
                    <a:pt x="414" y="112"/>
                    <a:pt x="410" y="115"/>
                    <a:pt x="410" y="120"/>
                  </a:cubicBezTo>
                  <a:cubicBezTo>
                    <a:pt x="410" y="124"/>
                    <a:pt x="414" y="128"/>
                    <a:pt x="419" y="128"/>
                  </a:cubicBezTo>
                  <a:cubicBezTo>
                    <a:pt x="423" y="128"/>
                    <a:pt x="427" y="124"/>
                    <a:pt x="427" y="120"/>
                  </a:cubicBezTo>
                  <a:cubicBezTo>
                    <a:pt x="427" y="115"/>
                    <a:pt x="423" y="112"/>
                    <a:pt x="419" y="112"/>
                  </a:cubicBezTo>
                  <a:close/>
                  <a:moveTo>
                    <a:pt x="419" y="168"/>
                  </a:moveTo>
                  <a:cubicBezTo>
                    <a:pt x="414" y="168"/>
                    <a:pt x="410" y="171"/>
                    <a:pt x="410" y="176"/>
                  </a:cubicBezTo>
                  <a:cubicBezTo>
                    <a:pt x="410" y="180"/>
                    <a:pt x="414" y="184"/>
                    <a:pt x="419" y="184"/>
                  </a:cubicBezTo>
                  <a:cubicBezTo>
                    <a:pt x="423" y="184"/>
                    <a:pt x="427" y="180"/>
                    <a:pt x="427" y="176"/>
                  </a:cubicBezTo>
                  <a:cubicBezTo>
                    <a:pt x="427" y="171"/>
                    <a:pt x="423" y="168"/>
                    <a:pt x="419" y="168"/>
                  </a:cubicBezTo>
                  <a:close/>
                  <a:moveTo>
                    <a:pt x="419" y="223"/>
                  </a:moveTo>
                  <a:cubicBezTo>
                    <a:pt x="414" y="223"/>
                    <a:pt x="410" y="227"/>
                    <a:pt x="410" y="232"/>
                  </a:cubicBezTo>
                  <a:cubicBezTo>
                    <a:pt x="410" y="236"/>
                    <a:pt x="414" y="240"/>
                    <a:pt x="419" y="240"/>
                  </a:cubicBezTo>
                  <a:cubicBezTo>
                    <a:pt x="423" y="240"/>
                    <a:pt x="427" y="236"/>
                    <a:pt x="427" y="232"/>
                  </a:cubicBezTo>
                  <a:cubicBezTo>
                    <a:pt x="427" y="227"/>
                    <a:pt x="423" y="223"/>
                    <a:pt x="419" y="223"/>
                  </a:cubicBezTo>
                  <a:close/>
                  <a:moveTo>
                    <a:pt x="419" y="279"/>
                  </a:moveTo>
                  <a:cubicBezTo>
                    <a:pt x="414" y="279"/>
                    <a:pt x="410" y="283"/>
                    <a:pt x="410" y="287"/>
                  </a:cubicBezTo>
                  <a:cubicBezTo>
                    <a:pt x="410" y="292"/>
                    <a:pt x="414" y="296"/>
                    <a:pt x="419" y="296"/>
                  </a:cubicBezTo>
                  <a:cubicBezTo>
                    <a:pt x="423" y="296"/>
                    <a:pt x="427" y="292"/>
                    <a:pt x="427" y="287"/>
                  </a:cubicBezTo>
                  <a:cubicBezTo>
                    <a:pt x="427" y="283"/>
                    <a:pt x="423" y="279"/>
                    <a:pt x="419" y="279"/>
                  </a:cubicBezTo>
                  <a:close/>
                  <a:moveTo>
                    <a:pt x="419" y="335"/>
                  </a:moveTo>
                  <a:cubicBezTo>
                    <a:pt x="414" y="335"/>
                    <a:pt x="410" y="339"/>
                    <a:pt x="410" y="343"/>
                  </a:cubicBezTo>
                  <a:cubicBezTo>
                    <a:pt x="410" y="348"/>
                    <a:pt x="414" y="351"/>
                    <a:pt x="419" y="351"/>
                  </a:cubicBezTo>
                  <a:cubicBezTo>
                    <a:pt x="423" y="351"/>
                    <a:pt x="427" y="348"/>
                    <a:pt x="427" y="343"/>
                  </a:cubicBezTo>
                  <a:cubicBezTo>
                    <a:pt x="427" y="339"/>
                    <a:pt x="423" y="335"/>
                    <a:pt x="419" y="335"/>
                  </a:cubicBezTo>
                  <a:close/>
                  <a:moveTo>
                    <a:pt x="419" y="391"/>
                  </a:moveTo>
                  <a:cubicBezTo>
                    <a:pt x="414" y="391"/>
                    <a:pt x="410" y="394"/>
                    <a:pt x="410" y="399"/>
                  </a:cubicBezTo>
                  <a:cubicBezTo>
                    <a:pt x="410" y="404"/>
                    <a:pt x="414" y="407"/>
                    <a:pt x="419" y="407"/>
                  </a:cubicBezTo>
                  <a:cubicBezTo>
                    <a:pt x="423" y="407"/>
                    <a:pt x="427" y="404"/>
                    <a:pt x="427" y="399"/>
                  </a:cubicBezTo>
                  <a:cubicBezTo>
                    <a:pt x="427" y="394"/>
                    <a:pt x="423" y="391"/>
                    <a:pt x="419" y="391"/>
                  </a:cubicBezTo>
                  <a:close/>
                  <a:moveTo>
                    <a:pt x="419" y="447"/>
                  </a:moveTo>
                  <a:cubicBezTo>
                    <a:pt x="414" y="447"/>
                    <a:pt x="410" y="450"/>
                    <a:pt x="410" y="455"/>
                  </a:cubicBezTo>
                  <a:cubicBezTo>
                    <a:pt x="410" y="459"/>
                    <a:pt x="414" y="463"/>
                    <a:pt x="419" y="463"/>
                  </a:cubicBezTo>
                  <a:cubicBezTo>
                    <a:pt x="423" y="463"/>
                    <a:pt x="427" y="459"/>
                    <a:pt x="427" y="455"/>
                  </a:cubicBezTo>
                  <a:cubicBezTo>
                    <a:pt x="427" y="450"/>
                    <a:pt x="423" y="447"/>
                    <a:pt x="419" y="447"/>
                  </a:cubicBezTo>
                  <a:close/>
                  <a:moveTo>
                    <a:pt x="419" y="502"/>
                  </a:moveTo>
                  <a:cubicBezTo>
                    <a:pt x="414" y="502"/>
                    <a:pt x="410" y="506"/>
                    <a:pt x="410" y="511"/>
                  </a:cubicBezTo>
                  <a:cubicBezTo>
                    <a:pt x="410" y="515"/>
                    <a:pt x="414" y="519"/>
                    <a:pt x="419" y="519"/>
                  </a:cubicBezTo>
                  <a:cubicBezTo>
                    <a:pt x="423" y="519"/>
                    <a:pt x="427" y="515"/>
                    <a:pt x="427" y="511"/>
                  </a:cubicBezTo>
                  <a:cubicBezTo>
                    <a:pt x="427" y="506"/>
                    <a:pt x="423" y="502"/>
                    <a:pt x="419" y="502"/>
                  </a:cubicBezTo>
                  <a:close/>
                  <a:moveTo>
                    <a:pt x="419" y="558"/>
                  </a:moveTo>
                  <a:cubicBezTo>
                    <a:pt x="414" y="558"/>
                    <a:pt x="410" y="562"/>
                    <a:pt x="410" y="566"/>
                  </a:cubicBezTo>
                  <a:cubicBezTo>
                    <a:pt x="410" y="571"/>
                    <a:pt x="414" y="575"/>
                    <a:pt x="419" y="575"/>
                  </a:cubicBezTo>
                  <a:cubicBezTo>
                    <a:pt x="423" y="575"/>
                    <a:pt x="427" y="571"/>
                    <a:pt x="427" y="566"/>
                  </a:cubicBezTo>
                  <a:cubicBezTo>
                    <a:pt x="427" y="562"/>
                    <a:pt x="423" y="558"/>
                    <a:pt x="419" y="558"/>
                  </a:cubicBezTo>
                  <a:close/>
                  <a:moveTo>
                    <a:pt x="419" y="614"/>
                  </a:moveTo>
                  <a:cubicBezTo>
                    <a:pt x="414" y="614"/>
                    <a:pt x="410" y="618"/>
                    <a:pt x="410" y="622"/>
                  </a:cubicBezTo>
                  <a:cubicBezTo>
                    <a:pt x="410" y="627"/>
                    <a:pt x="414" y="630"/>
                    <a:pt x="419" y="630"/>
                  </a:cubicBezTo>
                  <a:cubicBezTo>
                    <a:pt x="423" y="630"/>
                    <a:pt x="427" y="627"/>
                    <a:pt x="427" y="622"/>
                  </a:cubicBezTo>
                  <a:cubicBezTo>
                    <a:pt x="427" y="618"/>
                    <a:pt x="423" y="614"/>
                    <a:pt x="419" y="614"/>
                  </a:cubicBezTo>
                  <a:close/>
                  <a:moveTo>
                    <a:pt x="419" y="670"/>
                  </a:moveTo>
                  <a:cubicBezTo>
                    <a:pt x="414" y="670"/>
                    <a:pt x="410" y="673"/>
                    <a:pt x="410" y="678"/>
                  </a:cubicBezTo>
                  <a:cubicBezTo>
                    <a:pt x="410" y="683"/>
                    <a:pt x="414" y="686"/>
                    <a:pt x="419" y="686"/>
                  </a:cubicBezTo>
                  <a:cubicBezTo>
                    <a:pt x="423" y="686"/>
                    <a:pt x="427" y="683"/>
                    <a:pt x="427" y="678"/>
                  </a:cubicBezTo>
                  <a:cubicBezTo>
                    <a:pt x="427" y="673"/>
                    <a:pt x="423" y="670"/>
                    <a:pt x="419" y="670"/>
                  </a:cubicBezTo>
                  <a:close/>
                  <a:moveTo>
                    <a:pt x="419" y="726"/>
                  </a:moveTo>
                  <a:cubicBezTo>
                    <a:pt x="414" y="726"/>
                    <a:pt x="410" y="729"/>
                    <a:pt x="410" y="734"/>
                  </a:cubicBezTo>
                  <a:cubicBezTo>
                    <a:pt x="410" y="738"/>
                    <a:pt x="414" y="742"/>
                    <a:pt x="419" y="742"/>
                  </a:cubicBezTo>
                  <a:cubicBezTo>
                    <a:pt x="423" y="742"/>
                    <a:pt x="427" y="738"/>
                    <a:pt x="427" y="734"/>
                  </a:cubicBezTo>
                  <a:cubicBezTo>
                    <a:pt x="427" y="729"/>
                    <a:pt x="423" y="726"/>
                    <a:pt x="419" y="726"/>
                  </a:cubicBezTo>
                  <a:close/>
                  <a:moveTo>
                    <a:pt x="419" y="781"/>
                  </a:moveTo>
                  <a:cubicBezTo>
                    <a:pt x="414" y="781"/>
                    <a:pt x="410" y="785"/>
                    <a:pt x="410" y="790"/>
                  </a:cubicBezTo>
                  <a:cubicBezTo>
                    <a:pt x="410" y="794"/>
                    <a:pt x="414" y="798"/>
                    <a:pt x="419" y="798"/>
                  </a:cubicBezTo>
                  <a:cubicBezTo>
                    <a:pt x="423" y="798"/>
                    <a:pt x="427" y="794"/>
                    <a:pt x="427" y="790"/>
                  </a:cubicBezTo>
                  <a:cubicBezTo>
                    <a:pt x="427" y="785"/>
                    <a:pt x="423" y="781"/>
                    <a:pt x="419" y="781"/>
                  </a:cubicBezTo>
                  <a:close/>
                  <a:moveTo>
                    <a:pt x="419" y="837"/>
                  </a:moveTo>
                  <a:cubicBezTo>
                    <a:pt x="414" y="837"/>
                    <a:pt x="410" y="841"/>
                    <a:pt x="410" y="845"/>
                  </a:cubicBezTo>
                  <a:cubicBezTo>
                    <a:pt x="410" y="850"/>
                    <a:pt x="414" y="854"/>
                    <a:pt x="419" y="854"/>
                  </a:cubicBezTo>
                  <a:cubicBezTo>
                    <a:pt x="423" y="854"/>
                    <a:pt x="427" y="850"/>
                    <a:pt x="427" y="845"/>
                  </a:cubicBezTo>
                  <a:cubicBezTo>
                    <a:pt x="427" y="841"/>
                    <a:pt x="423" y="837"/>
                    <a:pt x="419" y="837"/>
                  </a:cubicBezTo>
                  <a:close/>
                  <a:moveTo>
                    <a:pt x="419" y="893"/>
                  </a:moveTo>
                  <a:cubicBezTo>
                    <a:pt x="414" y="893"/>
                    <a:pt x="410" y="897"/>
                    <a:pt x="410" y="901"/>
                  </a:cubicBezTo>
                  <a:cubicBezTo>
                    <a:pt x="410" y="906"/>
                    <a:pt x="414" y="909"/>
                    <a:pt x="419" y="909"/>
                  </a:cubicBezTo>
                  <a:cubicBezTo>
                    <a:pt x="423" y="909"/>
                    <a:pt x="427" y="906"/>
                    <a:pt x="427" y="901"/>
                  </a:cubicBezTo>
                  <a:cubicBezTo>
                    <a:pt x="427" y="897"/>
                    <a:pt x="423" y="893"/>
                    <a:pt x="419" y="893"/>
                  </a:cubicBezTo>
                  <a:close/>
                  <a:moveTo>
                    <a:pt x="419" y="949"/>
                  </a:moveTo>
                  <a:cubicBezTo>
                    <a:pt x="414" y="949"/>
                    <a:pt x="410" y="953"/>
                    <a:pt x="410" y="957"/>
                  </a:cubicBezTo>
                  <a:cubicBezTo>
                    <a:pt x="410" y="962"/>
                    <a:pt x="414" y="965"/>
                    <a:pt x="419" y="965"/>
                  </a:cubicBezTo>
                  <a:cubicBezTo>
                    <a:pt x="423" y="965"/>
                    <a:pt x="427" y="962"/>
                    <a:pt x="427" y="957"/>
                  </a:cubicBezTo>
                  <a:cubicBezTo>
                    <a:pt x="427" y="953"/>
                    <a:pt x="423" y="949"/>
                    <a:pt x="419" y="949"/>
                  </a:cubicBezTo>
                  <a:close/>
                  <a:moveTo>
                    <a:pt x="419" y="1005"/>
                  </a:moveTo>
                  <a:cubicBezTo>
                    <a:pt x="414" y="1005"/>
                    <a:pt x="410" y="1008"/>
                    <a:pt x="410" y="1013"/>
                  </a:cubicBezTo>
                  <a:cubicBezTo>
                    <a:pt x="410" y="1017"/>
                    <a:pt x="414" y="1021"/>
                    <a:pt x="419" y="1021"/>
                  </a:cubicBezTo>
                  <a:cubicBezTo>
                    <a:pt x="423" y="1021"/>
                    <a:pt x="427" y="1017"/>
                    <a:pt x="427" y="1013"/>
                  </a:cubicBezTo>
                  <a:cubicBezTo>
                    <a:pt x="427" y="1008"/>
                    <a:pt x="423" y="1005"/>
                    <a:pt x="419" y="1005"/>
                  </a:cubicBezTo>
                  <a:close/>
                  <a:moveTo>
                    <a:pt x="419" y="1060"/>
                  </a:moveTo>
                  <a:cubicBezTo>
                    <a:pt x="414" y="1060"/>
                    <a:pt x="410" y="1064"/>
                    <a:pt x="410" y="1069"/>
                  </a:cubicBezTo>
                  <a:cubicBezTo>
                    <a:pt x="410" y="1073"/>
                    <a:pt x="414" y="1077"/>
                    <a:pt x="419" y="1077"/>
                  </a:cubicBezTo>
                  <a:cubicBezTo>
                    <a:pt x="423" y="1077"/>
                    <a:pt x="427" y="1073"/>
                    <a:pt x="427" y="1069"/>
                  </a:cubicBezTo>
                  <a:cubicBezTo>
                    <a:pt x="427" y="1064"/>
                    <a:pt x="423" y="1060"/>
                    <a:pt x="419" y="1060"/>
                  </a:cubicBezTo>
                  <a:close/>
                  <a:moveTo>
                    <a:pt x="419" y="1116"/>
                  </a:moveTo>
                  <a:cubicBezTo>
                    <a:pt x="414" y="1116"/>
                    <a:pt x="410" y="1120"/>
                    <a:pt x="410" y="1124"/>
                  </a:cubicBezTo>
                  <a:cubicBezTo>
                    <a:pt x="410" y="1129"/>
                    <a:pt x="414" y="1133"/>
                    <a:pt x="419" y="1133"/>
                  </a:cubicBezTo>
                  <a:cubicBezTo>
                    <a:pt x="423" y="1133"/>
                    <a:pt x="427" y="1129"/>
                    <a:pt x="427" y="1124"/>
                  </a:cubicBezTo>
                  <a:cubicBezTo>
                    <a:pt x="427" y="1120"/>
                    <a:pt x="423" y="1116"/>
                    <a:pt x="419" y="1116"/>
                  </a:cubicBezTo>
                  <a:close/>
                  <a:moveTo>
                    <a:pt x="419" y="1172"/>
                  </a:moveTo>
                  <a:cubicBezTo>
                    <a:pt x="414" y="1172"/>
                    <a:pt x="410" y="1176"/>
                    <a:pt x="410" y="1180"/>
                  </a:cubicBezTo>
                  <a:cubicBezTo>
                    <a:pt x="410" y="1185"/>
                    <a:pt x="414" y="1188"/>
                    <a:pt x="419" y="1188"/>
                  </a:cubicBezTo>
                  <a:cubicBezTo>
                    <a:pt x="423" y="1188"/>
                    <a:pt x="427" y="1185"/>
                    <a:pt x="427" y="1180"/>
                  </a:cubicBezTo>
                  <a:cubicBezTo>
                    <a:pt x="427" y="1176"/>
                    <a:pt x="423" y="1172"/>
                    <a:pt x="419" y="1172"/>
                  </a:cubicBezTo>
                  <a:close/>
                  <a:moveTo>
                    <a:pt x="419" y="1228"/>
                  </a:moveTo>
                  <a:cubicBezTo>
                    <a:pt x="414" y="1228"/>
                    <a:pt x="410" y="1232"/>
                    <a:pt x="410" y="1236"/>
                  </a:cubicBezTo>
                  <a:cubicBezTo>
                    <a:pt x="410" y="1241"/>
                    <a:pt x="414" y="1244"/>
                    <a:pt x="419" y="1244"/>
                  </a:cubicBezTo>
                  <a:cubicBezTo>
                    <a:pt x="423" y="1244"/>
                    <a:pt x="427" y="1241"/>
                    <a:pt x="427" y="1236"/>
                  </a:cubicBezTo>
                  <a:cubicBezTo>
                    <a:pt x="427" y="1232"/>
                    <a:pt x="423" y="1228"/>
                    <a:pt x="419" y="1228"/>
                  </a:cubicBezTo>
                  <a:close/>
                  <a:moveTo>
                    <a:pt x="419" y="1284"/>
                  </a:moveTo>
                  <a:cubicBezTo>
                    <a:pt x="414" y="1284"/>
                    <a:pt x="410" y="1287"/>
                    <a:pt x="410" y="1292"/>
                  </a:cubicBezTo>
                  <a:cubicBezTo>
                    <a:pt x="410" y="1296"/>
                    <a:pt x="414" y="1300"/>
                    <a:pt x="419" y="1300"/>
                  </a:cubicBezTo>
                  <a:cubicBezTo>
                    <a:pt x="423" y="1300"/>
                    <a:pt x="427" y="1296"/>
                    <a:pt x="427" y="1292"/>
                  </a:cubicBezTo>
                  <a:cubicBezTo>
                    <a:pt x="427" y="1287"/>
                    <a:pt x="423" y="1284"/>
                    <a:pt x="419" y="1284"/>
                  </a:cubicBezTo>
                  <a:close/>
                  <a:moveTo>
                    <a:pt x="470" y="112"/>
                  </a:moveTo>
                  <a:cubicBezTo>
                    <a:pt x="465" y="112"/>
                    <a:pt x="462" y="115"/>
                    <a:pt x="462" y="120"/>
                  </a:cubicBezTo>
                  <a:cubicBezTo>
                    <a:pt x="462" y="124"/>
                    <a:pt x="465" y="128"/>
                    <a:pt x="470" y="128"/>
                  </a:cubicBezTo>
                  <a:cubicBezTo>
                    <a:pt x="475" y="128"/>
                    <a:pt x="478" y="124"/>
                    <a:pt x="478" y="120"/>
                  </a:cubicBezTo>
                  <a:cubicBezTo>
                    <a:pt x="478" y="115"/>
                    <a:pt x="475" y="112"/>
                    <a:pt x="470" y="112"/>
                  </a:cubicBezTo>
                  <a:close/>
                  <a:moveTo>
                    <a:pt x="470" y="168"/>
                  </a:moveTo>
                  <a:cubicBezTo>
                    <a:pt x="465" y="168"/>
                    <a:pt x="462" y="171"/>
                    <a:pt x="462" y="176"/>
                  </a:cubicBezTo>
                  <a:cubicBezTo>
                    <a:pt x="462" y="180"/>
                    <a:pt x="465" y="184"/>
                    <a:pt x="470" y="184"/>
                  </a:cubicBezTo>
                  <a:cubicBezTo>
                    <a:pt x="475" y="184"/>
                    <a:pt x="478" y="180"/>
                    <a:pt x="478" y="176"/>
                  </a:cubicBezTo>
                  <a:cubicBezTo>
                    <a:pt x="478" y="171"/>
                    <a:pt x="475" y="168"/>
                    <a:pt x="470" y="168"/>
                  </a:cubicBezTo>
                  <a:close/>
                  <a:moveTo>
                    <a:pt x="470" y="223"/>
                  </a:moveTo>
                  <a:cubicBezTo>
                    <a:pt x="465" y="223"/>
                    <a:pt x="462" y="227"/>
                    <a:pt x="462" y="232"/>
                  </a:cubicBezTo>
                  <a:cubicBezTo>
                    <a:pt x="462" y="236"/>
                    <a:pt x="465" y="240"/>
                    <a:pt x="470" y="240"/>
                  </a:cubicBezTo>
                  <a:cubicBezTo>
                    <a:pt x="475" y="240"/>
                    <a:pt x="478" y="236"/>
                    <a:pt x="478" y="232"/>
                  </a:cubicBezTo>
                  <a:cubicBezTo>
                    <a:pt x="478" y="227"/>
                    <a:pt x="475" y="223"/>
                    <a:pt x="470" y="223"/>
                  </a:cubicBezTo>
                  <a:close/>
                  <a:moveTo>
                    <a:pt x="470" y="279"/>
                  </a:moveTo>
                  <a:cubicBezTo>
                    <a:pt x="465" y="279"/>
                    <a:pt x="462" y="283"/>
                    <a:pt x="462" y="287"/>
                  </a:cubicBezTo>
                  <a:cubicBezTo>
                    <a:pt x="462" y="292"/>
                    <a:pt x="465" y="296"/>
                    <a:pt x="470" y="296"/>
                  </a:cubicBezTo>
                  <a:cubicBezTo>
                    <a:pt x="475" y="296"/>
                    <a:pt x="478" y="292"/>
                    <a:pt x="478" y="287"/>
                  </a:cubicBezTo>
                  <a:cubicBezTo>
                    <a:pt x="478" y="283"/>
                    <a:pt x="475" y="279"/>
                    <a:pt x="470" y="279"/>
                  </a:cubicBezTo>
                  <a:close/>
                  <a:moveTo>
                    <a:pt x="470" y="335"/>
                  </a:moveTo>
                  <a:cubicBezTo>
                    <a:pt x="465" y="335"/>
                    <a:pt x="462" y="339"/>
                    <a:pt x="462" y="343"/>
                  </a:cubicBezTo>
                  <a:cubicBezTo>
                    <a:pt x="462" y="348"/>
                    <a:pt x="465" y="351"/>
                    <a:pt x="470" y="351"/>
                  </a:cubicBezTo>
                  <a:cubicBezTo>
                    <a:pt x="475" y="351"/>
                    <a:pt x="478" y="348"/>
                    <a:pt x="478" y="343"/>
                  </a:cubicBezTo>
                  <a:cubicBezTo>
                    <a:pt x="478" y="339"/>
                    <a:pt x="475" y="335"/>
                    <a:pt x="470" y="335"/>
                  </a:cubicBezTo>
                  <a:close/>
                  <a:moveTo>
                    <a:pt x="470" y="391"/>
                  </a:moveTo>
                  <a:cubicBezTo>
                    <a:pt x="465" y="391"/>
                    <a:pt x="462" y="394"/>
                    <a:pt x="462" y="399"/>
                  </a:cubicBezTo>
                  <a:cubicBezTo>
                    <a:pt x="462" y="404"/>
                    <a:pt x="465" y="407"/>
                    <a:pt x="470" y="407"/>
                  </a:cubicBezTo>
                  <a:cubicBezTo>
                    <a:pt x="475" y="407"/>
                    <a:pt x="478" y="404"/>
                    <a:pt x="478" y="399"/>
                  </a:cubicBezTo>
                  <a:cubicBezTo>
                    <a:pt x="478" y="394"/>
                    <a:pt x="475" y="391"/>
                    <a:pt x="470" y="391"/>
                  </a:cubicBezTo>
                  <a:close/>
                  <a:moveTo>
                    <a:pt x="470" y="447"/>
                  </a:moveTo>
                  <a:cubicBezTo>
                    <a:pt x="465" y="447"/>
                    <a:pt x="462" y="450"/>
                    <a:pt x="462" y="455"/>
                  </a:cubicBezTo>
                  <a:cubicBezTo>
                    <a:pt x="462" y="459"/>
                    <a:pt x="465" y="463"/>
                    <a:pt x="470" y="463"/>
                  </a:cubicBezTo>
                  <a:cubicBezTo>
                    <a:pt x="475" y="463"/>
                    <a:pt x="478" y="459"/>
                    <a:pt x="478" y="455"/>
                  </a:cubicBezTo>
                  <a:cubicBezTo>
                    <a:pt x="478" y="450"/>
                    <a:pt x="475" y="447"/>
                    <a:pt x="470" y="447"/>
                  </a:cubicBezTo>
                  <a:close/>
                  <a:moveTo>
                    <a:pt x="470" y="502"/>
                  </a:moveTo>
                  <a:cubicBezTo>
                    <a:pt x="465" y="502"/>
                    <a:pt x="462" y="506"/>
                    <a:pt x="462" y="511"/>
                  </a:cubicBezTo>
                  <a:cubicBezTo>
                    <a:pt x="462" y="515"/>
                    <a:pt x="465" y="519"/>
                    <a:pt x="470" y="519"/>
                  </a:cubicBezTo>
                  <a:cubicBezTo>
                    <a:pt x="475" y="519"/>
                    <a:pt x="478" y="515"/>
                    <a:pt x="478" y="511"/>
                  </a:cubicBezTo>
                  <a:cubicBezTo>
                    <a:pt x="478" y="506"/>
                    <a:pt x="475" y="502"/>
                    <a:pt x="470" y="502"/>
                  </a:cubicBezTo>
                  <a:close/>
                  <a:moveTo>
                    <a:pt x="470" y="558"/>
                  </a:moveTo>
                  <a:cubicBezTo>
                    <a:pt x="465" y="558"/>
                    <a:pt x="462" y="562"/>
                    <a:pt x="462" y="566"/>
                  </a:cubicBezTo>
                  <a:cubicBezTo>
                    <a:pt x="462" y="571"/>
                    <a:pt x="465" y="575"/>
                    <a:pt x="470" y="575"/>
                  </a:cubicBezTo>
                  <a:cubicBezTo>
                    <a:pt x="475" y="575"/>
                    <a:pt x="478" y="571"/>
                    <a:pt x="478" y="566"/>
                  </a:cubicBezTo>
                  <a:cubicBezTo>
                    <a:pt x="478" y="562"/>
                    <a:pt x="475" y="558"/>
                    <a:pt x="470" y="558"/>
                  </a:cubicBezTo>
                  <a:close/>
                  <a:moveTo>
                    <a:pt x="470" y="614"/>
                  </a:moveTo>
                  <a:cubicBezTo>
                    <a:pt x="465" y="614"/>
                    <a:pt x="462" y="618"/>
                    <a:pt x="462" y="622"/>
                  </a:cubicBezTo>
                  <a:cubicBezTo>
                    <a:pt x="462" y="627"/>
                    <a:pt x="465" y="630"/>
                    <a:pt x="470" y="630"/>
                  </a:cubicBezTo>
                  <a:cubicBezTo>
                    <a:pt x="475" y="630"/>
                    <a:pt x="478" y="627"/>
                    <a:pt x="478" y="622"/>
                  </a:cubicBezTo>
                  <a:cubicBezTo>
                    <a:pt x="478" y="618"/>
                    <a:pt x="475" y="614"/>
                    <a:pt x="470" y="614"/>
                  </a:cubicBezTo>
                  <a:close/>
                  <a:moveTo>
                    <a:pt x="470" y="670"/>
                  </a:moveTo>
                  <a:cubicBezTo>
                    <a:pt x="465" y="670"/>
                    <a:pt x="462" y="673"/>
                    <a:pt x="462" y="678"/>
                  </a:cubicBezTo>
                  <a:cubicBezTo>
                    <a:pt x="462" y="683"/>
                    <a:pt x="465" y="686"/>
                    <a:pt x="470" y="686"/>
                  </a:cubicBezTo>
                  <a:cubicBezTo>
                    <a:pt x="475" y="686"/>
                    <a:pt x="478" y="683"/>
                    <a:pt x="478" y="678"/>
                  </a:cubicBezTo>
                  <a:cubicBezTo>
                    <a:pt x="478" y="673"/>
                    <a:pt x="475" y="670"/>
                    <a:pt x="470" y="670"/>
                  </a:cubicBezTo>
                  <a:close/>
                  <a:moveTo>
                    <a:pt x="470" y="726"/>
                  </a:moveTo>
                  <a:cubicBezTo>
                    <a:pt x="465" y="726"/>
                    <a:pt x="462" y="729"/>
                    <a:pt x="462" y="734"/>
                  </a:cubicBezTo>
                  <a:cubicBezTo>
                    <a:pt x="462" y="738"/>
                    <a:pt x="465" y="742"/>
                    <a:pt x="470" y="742"/>
                  </a:cubicBezTo>
                  <a:cubicBezTo>
                    <a:pt x="475" y="742"/>
                    <a:pt x="478" y="738"/>
                    <a:pt x="478" y="734"/>
                  </a:cubicBezTo>
                  <a:cubicBezTo>
                    <a:pt x="478" y="729"/>
                    <a:pt x="475" y="726"/>
                    <a:pt x="470" y="726"/>
                  </a:cubicBezTo>
                  <a:close/>
                  <a:moveTo>
                    <a:pt x="470" y="781"/>
                  </a:moveTo>
                  <a:cubicBezTo>
                    <a:pt x="465" y="781"/>
                    <a:pt x="462" y="785"/>
                    <a:pt x="462" y="790"/>
                  </a:cubicBezTo>
                  <a:cubicBezTo>
                    <a:pt x="462" y="794"/>
                    <a:pt x="465" y="798"/>
                    <a:pt x="470" y="798"/>
                  </a:cubicBezTo>
                  <a:cubicBezTo>
                    <a:pt x="475" y="798"/>
                    <a:pt x="478" y="794"/>
                    <a:pt x="478" y="790"/>
                  </a:cubicBezTo>
                  <a:cubicBezTo>
                    <a:pt x="478" y="785"/>
                    <a:pt x="475" y="781"/>
                    <a:pt x="470" y="781"/>
                  </a:cubicBezTo>
                  <a:close/>
                  <a:moveTo>
                    <a:pt x="470" y="837"/>
                  </a:moveTo>
                  <a:cubicBezTo>
                    <a:pt x="465" y="837"/>
                    <a:pt x="462" y="841"/>
                    <a:pt x="462" y="845"/>
                  </a:cubicBezTo>
                  <a:cubicBezTo>
                    <a:pt x="462" y="850"/>
                    <a:pt x="465" y="854"/>
                    <a:pt x="470" y="854"/>
                  </a:cubicBezTo>
                  <a:cubicBezTo>
                    <a:pt x="475" y="854"/>
                    <a:pt x="478" y="850"/>
                    <a:pt x="478" y="845"/>
                  </a:cubicBezTo>
                  <a:cubicBezTo>
                    <a:pt x="478" y="841"/>
                    <a:pt x="475" y="837"/>
                    <a:pt x="470" y="837"/>
                  </a:cubicBezTo>
                  <a:close/>
                  <a:moveTo>
                    <a:pt x="470" y="893"/>
                  </a:moveTo>
                  <a:cubicBezTo>
                    <a:pt x="465" y="893"/>
                    <a:pt x="462" y="897"/>
                    <a:pt x="462" y="901"/>
                  </a:cubicBezTo>
                  <a:cubicBezTo>
                    <a:pt x="462" y="906"/>
                    <a:pt x="465" y="909"/>
                    <a:pt x="470" y="909"/>
                  </a:cubicBezTo>
                  <a:cubicBezTo>
                    <a:pt x="475" y="909"/>
                    <a:pt x="478" y="906"/>
                    <a:pt x="478" y="901"/>
                  </a:cubicBezTo>
                  <a:cubicBezTo>
                    <a:pt x="478" y="897"/>
                    <a:pt x="475" y="893"/>
                    <a:pt x="470" y="893"/>
                  </a:cubicBezTo>
                  <a:close/>
                  <a:moveTo>
                    <a:pt x="470" y="949"/>
                  </a:moveTo>
                  <a:cubicBezTo>
                    <a:pt x="465" y="949"/>
                    <a:pt x="462" y="953"/>
                    <a:pt x="462" y="957"/>
                  </a:cubicBezTo>
                  <a:cubicBezTo>
                    <a:pt x="462" y="962"/>
                    <a:pt x="465" y="965"/>
                    <a:pt x="470" y="965"/>
                  </a:cubicBezTo>
                  <a:cubicBezTo>
                    <a:pt x="475" y="965"/>
                    <a:pt x="478" y="962"/>
                    <a:pt x="478" y="957"/>
                  </a:cubicBezTo>
                  <a:cubicBezTo>
                    <a:pt x="478" y="953"/>
                    <a:pt x="475" y="949"/>
                    <a:pt x="470" y="949"/>
                  </a:cubicBezTo>
                  <a:close/>
                  <a:moveTo>
                    <a:pt x="470" y="1005"/>
                  </a:moveTo>
                  <a:cubicBezTo>
                    <a:pt x="465" y="1005"/>
                    <a:pt x="462" y="1008"/>
                    <a:pt x="462" y="1013"/>
                  </a:cubicBezTo>
                  <a:cubicBezTo>
                    <a:pt x="462" y="1017"/>
                    <a:pt x="465" y="1021"/>
                    <a:pt x="470" y="1021"/>
                  </a:cubicBezTo>
                  <a:cubicBezTo>
                    <a:pt x="475" y="1021"/>
                    <a:pt x="478" y="1017"/>
                    <a:pt x="478" y="1013"/>
                  </a:cubicBezTo>
                  <a:cubicBezTo>
                    <a:pt x="478" y="1008"/>
                    <a:pt x="475" y="1005"/>
                    <a:pt x="470" y="1005"/>
                  </a:cubicBezTo>
                  <a:close/>
                  <a:moveTo>
                    <a:pt x="470" y="1060"/>
                  </a:moveTo>
                  <a:cubicBezTo>
                    <a:pt x="465" y="1060"/>
                    <a:pt x="462" y="1064"/>
                    <a:pt x="462" y="1069"/>
                  </a:cubicBezTo>
                  <a:cubicBezTo>
                    <a:pt x="462" y="1073"/>
                    <a:pt x="465" y="1077"/>
                    <a:pt x="470" y="1077"/>
                  </a:cubicBezTo>
                  <a:cubicBezTo>
                    <a:pt x="475" y="1077"/>
                    <a:pt x="478" y="1073"/>
                    <a:pt x="478" y="1069"/>
                  </a:cubicBezTo>
                  <a:cubicBezTo>
                    <a:pt x="478" y="1064"/>
                    <a:pt x="475" y="1060"/>
                    <a:pt x="470" y="1060"/>
                  </a:cubicBezTo>
                  <a:close/>
                  <a:moveTo>
                    <a:pt x="470" y="1116"/>
                  </a:moveTo>
                  <a:cubicBezTo>
                    <a:pt x="465" y="1116"/>
                    <a:pt x="462" y="1120"/>
                    <a:pt x="462" y="1124"/>
                  </a:cubicBezTo>
                  <a:cubicBezTo>
                    <a:pt x="462" y="1129"/>
                    <a:pt x="465" y="1133"/>
                    <a:pt x="470" y="1133"/>
                  </a:cubicBezTo>
                  <a:cubicBezTo>
                    <a:pt x="475" y="1133"/>
                    <a:pt x="478" y="1129"/>
                    <a:pt x="478" y="1124"/>
                  </a:cubicBezTo>
                  <a:cubicBezTo>
                    <a:pt x="478" y="1120"/>
                    <a:pt x="475" y="1116"/>
                    <a:pt x="470" y="1116"/>
                  </a:cubicBezTo>
                  <a:close/>
                  <a:moveTo>
                    <a:pt x="470" y="1172"/>
                  </a:moveTo>
                  <a:cubicBezTo>
                    <a:pt x="465" y="1172"/>
                    <a:pt x="462" y="1176"/>
                    <a:pt x="462" y="1180"/>
                  </a:cubicBezTo>
                  <a:cubicBezTo>
                    <a:pt x="462" y="1185"/>
                    <a:pt x="465" y="1188"/>
                    <a:pt x="470" y="1188"/>
                  </a:cubicBezTo>
                  <a:cubicBezTo>
                    <a:pt x="475" y="1188"/>
                    <a:pt x="478" y="1185"/>
                    <a:pt x="478" y="1180"/>
                  </a:cubicBezTo>
                  <a:cubicBezTo>
                    <a:pt x="478" y="1176"/>
                    <a:pt x="475" y="1172"/>
                    <a:pt x="470" y="1172"/>
                  </a:cubicBezTo>
                  <a:close/>
                  <a:moveTo>
                    <a:pt x="470" y="1228"/>
                  </a:moveTo>
                  <a:cubicBezTo>
                    <a:pt x="465" y="1228"/>
                    <a:pt x="462" y="1232"/>
                    <a:pt x="462" y="1236"/>
                  </a:cubicBezTo>
                  <a:cubicBezTo>
                    <a:pt x="462" y="1241"/>
                    <a:pt x="465" y="1244"/>
                    <a:pt x="470" y="1244"/>
                  </a:cubicBezTo>
                  <a:cubicBezTo>
                    <a:pt x="475" y="1244"/>
                    <a:pt x="478" y="1241"/>
                    <a:pt x="478" y="1236"/>
                  </a:cubicBezTo>
                  <a:cubicBezTo>
                    <a:pt x="478" y="1232"/>
                    <a:pt x="475" y="1228"/>
                    <a:pt x="470" y="1228"/>
                  </a:cubicBezTo>
                  <a:close/>
                  <a:moveTo>
                    <a:pt x="470" y="1284"/>
                  </a:moveTo>
                  <a:cubicBezTo>
                    <a:pt x="465" y="1284"/>
                    <a:pt x="462" y="1287"/>
                    <a:pt x="462" y="1292"/>
                  </a:cubicBezTo>
                  <a:cubicBezTo>
                    <a:pt x="462" y="1296"/>
                    <a:pt x="465" y="1300"/>
                    <a:pt x="470" y="1300"/>
                  </a:cubicBezTo>
                  <a:cubicBezTo>
                    <a:pt x="475" y="1300"/>
                    <a:pt x="478" y="1296"/>
                    <a:pt x="478" y="1292"/>
                  </a:cubicBezTo>
                  <a:cubicBezTo>
                    <a:pt x="478" y="1287"/>
                    <a:pt x="475" y="1284"/>
                    <a:pt x="470" y="1284"/>
                  </a:cubicBezTo>
                  <a:close/>
                  <a:moveTo>
                    <a:pt x="521" y="112"/>
                  </a:moveTo>
                  <a:cubicBezTo>
                    <a:pt x="517" y="112"/>
                    <a:pt x="513" y="115"/>
                    <a:pt x="513" y="120"/>
                  </a:cubicBezTo>
                  <a:cubicBezTo>
                    <a:pt x="513" y="124"/>
                    <a:pt x="517" y="128"/>
                    <a:pt x="521" y="128"/>
                  </a:cubicBezTo>
                  <a:cubicBezTo>
                    <a:pt x="526" y="128"/>
                    <a:pt x="530" y="124"/>
                    <a:pt x="530" y="120"/>
                  </a:cubicBezTo>
                  <a:cubicBezTo>
                    <a:pt x="530" y="115"/>
                    <a:pt x="526" y="112"/>
                    <a:pt x="521" y="112"/>
                  </a:cubicBezTo>
                  <a:close/>
                  <a:moveTo>
                    <a:pt x="521" y="168"/>
                  </a:moveTo>
                  <a:cubicBezTo>
                    <a:pt x="517" y="168"/>
                    <a:pt x="513" y="171"/>
                    <a:pt x="513" y="176"/>
                  </a:cubicBezTo>
                  <a:cubicBezTo>
                    <a:pt x="513" y="180"/>
                    <a:pt x="517" y="184"/>
                    <a:pt x="521" y="184"/>
                  </a:cubicBezTo>
                  <a:cubicBezTo>
                    <a:pt x="526" y="184"/>
                    <a:pt x="530" y="180"/>
                    <a:pt x="530" y="176"/>
                  </a:cubicBezTo>
                  <a:cubicBezTo>
                    <a:pt x="530" y="171"/>
                    <a:pt x="526" y="168"/>
                    <a:pt x="521" y="168"/>
                  </a:cubicBezTo>
                  <a:close/>
                  <a:moveTo>
                    <a:pt x="521" y="223"/>
                  </a:moveTo>
                  <a:cubicBezTo>
                    <a:pt x="517" y="223"/>
                    <a:pt x="513" y="227"/>
                    <a:pt x="513" y="232"/>
                  </a:cubicBezTo>
                  <a:cubicBezTo>
                    <a:pt x="513" y="236"/>
                    <a:pt x="517" y="240"/>
                    <a:pt x="521" y="240"/>
                  </a:cubicBezTo>
                  <a:cubicBezTo>
                    <a:pt x="526" y="240"/>
                    <a:pt x="530" y="236"/>
                    <a:pt x="530" y="232"/>
                  </a:cubicBezTo>
                  <a:cubicBezTo>
                    <a:pt x="530" y="227"/>
                    <a:pt x="526" y="223"/>
                    <a:pt x="521" y="223"/>
                  </a:cubicBezTo>
                  <a:close/>
                  <a:moveTo>
                    <a:pt x="521" y="279"/>
                  </a:moveTo>
                  <a:cubicBezTo>
                    <a:pt x="517" y="279"/>
                    <a:pt x="513" y="283"/>
                    <a:pt x="513" y="287"/>
                  </a:cubicBezTo>
                  <a:cubicBezTo>
                    <a:pt x="513" y="292"/>
                    <a:pt x="517" y="296"/>
                    <a:pt x="521" y="296"/>
                  </a:cubicBezTo>
                  <a:cubicBezTo>
                    <a:pt x="526" y="296"/>
                    <a:pt x="530" y="292"/>
                    <a:pt x="530" y="287"/>
                  </a:cubicBezTo>
                  <a:cubicBezTo>
                    <a:pt x="530" y="283"/>
                    <a:pt x="526" y="279"/>
                    <a:pt x="521" y="279"/>
                  </a:cubicBezTo>
                  <a:close/>
                  <a:moveTo>
                    <a:pt x="521" y="335"/>
                  </a:moveTo>
                  <a:cubicBezTo>
                    <a:pt x="517" y="335"/>
                    <a:pt x="513" y="339"/>
                    <a:pt x="513" y="343"/>
                  </a:cubicBezTo>
                  <a:cubicBezTo>
                    <a:pt x="513" y="348"/>
                    <a:pt x="517" y="351"/>
                    <a:pt x="521" y="351"/>
                  </a:cubicBezTo>
                  <a:cubicBezTo>
                    <a:pt x="526" y="351"/>
                    <a:pt x="530" y="348"/>
                    <a:pt x="530" y="343"/>
                  </a:cubicBezTo>
                  <a:cubicBezTo>
                    <a:pt x="530" y="339"/>
                    <a:pt x="526" y="335"/>
                    <a:pt x="521" y="335"/>
                  </a:cubicBezTo>
                  <a:close/>
                  <a:moveTo>
                    <a:pt x="521" y="391"/>
                  </a:moveTo>
                  <a:cubicBezTo>
                    <a:pt x="517" y="391"/>
                    <a:pt x="513" y="394"/>
                    <a:pt x="513" y="399"/>
                  </a:cubicBezTo>
                  <a:cubicBezTo>
                    <a:pt x="513" y="404"/>
                    <a:pt x="517" y="407"/>
                    <a:pt x="521" y="407"/>
                  </a:cubicBezTo>
                  <a:cubicBezTo>
                    <a:pt x="526" y="407"/>
                    <a:pt x="530" y="404"/>
                    <a:pt x="530" y="399"/>
                  </a:cubicBezTo>
                  <a:cubicBezTo>
                    <a:pt x="530" y="394"/>
                    <a:pt x="526" y="391"/>
                    <a:pt x="521" y="391"/>
                  </a:cubicBezTo>
                  <a:close/>
                  <a:moveTo>
                    <a:pt x="521" y="447"/>
                  </a:moveTo>
                  <a:cubicBezTo>
                    <a:pt x="517" y="447"/>
                    <a:pt x="513" y="450"/>
                    <a:pt x="513" y="455"/>
                  </a:cubicBezTo>
                  <a:cubicBezTo>
                    <a:pt x="513" y="459"/>
                    <a:pt x="517" y="463"/>
                    <a:pt x="521" y="463"/>
                  </a:cubicBezTo>
                  <a:cubicBezTo>
                    <a:pt x="526" y="463"/>
                    <a:pt x="530" y="459"/>
                    <a:pt x="530" y="455"/>
                  </a:cubicBezTo>
                  <a:cubicBezTo>
                    <a:pt x="530" y="450"/>
                    <a:pt x="526" y="447"/>
                    <a:pt x="521" y="447"/>
                  </a:cubicBezTo>
                  <a:close/>
                  <a:moveTo>
                    <a:pt x="521" y="502"/>
                  </a:moveTo>
                  <a:cubicBezTo>
                    <a:pt x="517" y="502"/>
                    <a:pt x="513" y="506"/>
                    <a:pt x="513" y="511"/>
                  </a:cubicBezTo>
                  <a:cubicBezTo>
                    <a:pt x="513" y="515"/>
                    <a:pt x="517" y="519"/>
                    <a:pt x="521" y="519"/>
                  </a:cubicBezTo>
                  <a:cubicBezTo>
                    <a:pt x="526" y="519"/>
                    <a:pt x="530" y="515"/>
                    <a:pt x="530" y="511"/>
                  </a:cubicBezTo>
                  <a:cubicBezTo>
                    <a:pt x="530" y="506"/>
                    <a:pt x="526" y="502"/>
                    <a:pt x="521" y="502"/>
                  </a:cubicBezTo>
                  <a:close/>
                  <a:moveTo>
                    <a:pt x="521" y="558"/>
                  </a:moveTo>
                  <a:cubicBezTo>
                    <a:pt x="517" y="558"/>
                    <a:pt x="513" y="562"/>
                    <a:pt x="513" y="566"/>
                  </a:cubicBezTo>
                  <a:cubicBezTo>
                    <a:pt x="513" y="571"/>
                    <a:pt x="517" y="575"/>
                    <a:pt x="521" y="575"/>
                  </a:cubicBezTo>
                  <a:cubicBezTo>
                    <a:pt x="526" y="575"/>
                    <a:pt x="530" y="571"/>
                    <a:pt x="530" y="566"/>
                  </a:cubicBezTo>
                  <a:cubicBezTo>
                    <a:pt x="530" y="562"/>
                    <a:pt x="526" y="558"/>
                    <a:pt x="521" y="558"/>
                  </a:cubicBezTo>
                  <a:close/>
                  <a:moveTo>
                    <a:pt x="521" y="614"/>
                  </a:moveTo>
                  <a:cubicBezTo>
                    <a:pt x="517" y="614"/>
                    <a:pt x="513" y="618"/>
                    <a:pt x="513" y="622"/>
                  </a:cubicBezTo>
                  <a:cubicBezTo>
                    <a:pt x="513" y="627"/>
                    <a:pt x="517" y="630"/>
                    <a:pt x="521" y="630"/>
                  </a:cubicBezTo>
                  <a:cubicBezTo>
                    <a:pt x="526" y="630"/>
                    <a:pt x="530" y="627"/>
                    <a:pt x="530" y="622"/>
                  </a:cubicBezTo>
                  <a:cubicBezTo>
                    <a:pt x="530" y="618"/>
                    <a:pt x="526" y="614"/>
                    <a:pt x="521" y="614"/>
                  </a:cubicBezTo>
                  <a:close/>
                  <a:moveTo>
                    <a:pt x="521" y="670"/>
                  </a:moveTo>
                  <a:cubicBezTo>
                    <a:pt x="517" y="670"/>
                    <a:pt x="513" y="673"/>
                    <a:pt x="513" y="678"/>
                  </a:cubicBezTo>
                  <a:cubicBezTo>
                    <a:pt x="513" y="683"/>
                    <a:pt x="517" y="686"/>
                    <a:pt x="521" y="686"/>
                  </a:cubicBezTo>
                  <a:cubicBezTo>
                    <a:pt x="526" y="686"/>
                    <a:pt x="530" y="683"/>
                    <a:pt x="530" y="678"/>
                  </a:cubicBezTo>
                  <a:cubicBezTo>
                    <a:pt x="530" y="673"/>
                    <a:pt x="526" y="670"/>
                    <a:pt x="521" y="670"/>
                  </a:cubicBezTo>
                  <a:close/>
                  <a:moveTo>
                    <a:pt x="521" y="726"/>
                  </a:moveTo>
                  <a:cubicBezTo>
                    <a:pt x="517" y="726"/>
                    <a:pt x="513" y="729"/>
                    <a:pt x="513" y="734"/>
                  </a:cubicBezTo>
                  <a:cubicBezTo>
                    <a:pt x="513" y="738"/>
                    <a:pt x="517" y="742"/>
                    <a:pt x="521" y="742"/>
                  </a:cubicBezTo>
                  <a:cubicBezTo>
                    <a:pt x="526" y="742"/>
                    <a:pt x="530" y="738"/>
                    <a:pt x="530" y="734"/>
                  </a:cubicBezTo>
                  <a:cubicBezTo>
                    <a:pt x="530" y="729"/>
                    <a:pt x="526" y="726"/>
                    <a:pt x="521" y="726"/>
                  </a:cubicBezTo>
                  <a:close/>
                  <a:moveTo>
                    <a:pt x="521" y="781"/>
                  </a:moveTo>
                  <a:cubicBezTo>
                    <a:pt x="517" y="781"/>
                    <a:pt x="513" y="785"/>
                    <a:pt x="513" y="790"/>
                  </a:cubicBezTo>
                  <a:cubicBezTo>
                    <a:pt x="513" y="794"/>
                    <a:pt x="517" y="798"/>
                    <a:pt x="521" y="798"/>
                  </a:cubicBezTo>
                  <a:cubicBezTo>
                    <a:pt x="526" y="798"/>
                    <a:pt x="530" y="794"/>
                    <a:pt x="530" y="790"/>
                  </a:cubicBezTo>
                  <a:cubicBezTo>
                    <a:pt x="530" y="785"/>
                    <a:pt x="526" y="781"/>
                    <a:pt x="521" y="781"/>
                  </a:cubicBezTo>
                  <a:close/>
                  <a:moveTo>
                    <a:pt x="521" y="837"/>
                  </a:moveTo>
                  <a:cubicBezTo>
                    <a:pt x="517" y="837"/>
                    <a:pt x="513" y="841"/>
                    <a:pt x="513" y="845"/>
                  </a:cubicBezTo>
                  <a:cubicBezTo>
                    <a:pt x="513" y="850"/>
                    <a:pt x="517" y="854"/>
                    <a:pt x="521" y="854"/>
                  </a:cubicBezTo>
                  <a:cubicBezTo>
                    <a:pt x="526" y="854"/>
                    <a:pt x="530" y="850"/>
                    <a:pt x="530" y="845"/>
                  </a:cubicBezTo>
                  <a:cubicBezTo>
                    <a:pt x="530" y="841"/>
                    <a:pt x="526" y="837"/>
                    <a:pt x="521" y="837"/>
                  </a:cubicBezTo>
                  <a:close/>
                  <a:moveTo>
                    <a:pt x="521" y="893"/>
                  </a:moveTo>
                  <a:cubicBezTo>
                    <a:pt x="517" y="893"/>
                    <a:pt x="513" y="897"/>
                    <a:pt x="513" y="901"/>
                  </a:cubicBezTo>
                  <a:cubicBezTo>
                    <a:pt x="513" y="906"/>
                    <a:pt x="517" y="909"/>
                    <a:pt x="521" y="909"/>
                  </a:cubicBezTo>
                  <a:cubicBezTo>
                    <a:pt x="526" y="909"/>
                    <a:pt x="530" y="906"/>
                    <a:pt x="530" y="901"/>
                  </a:cubicBezTo>
                  <a:cubicBezTo>
                    <a:pt x="530" y="897"/>
                    <a:pt x="526" y="893"/>
                    <a:pt x="521" y="893"/>
                  </a:cubicBezTo>
                  <a:close/>
                  <a:moveTo>
                    <a:pt x="521" y="949"/>
                  </a:moveTo>
                  <a:cubicBezTo>
                    <a:pt x="517" y="949"/>
                    <a:pt x="513" y="953"/>
                    <a:pt x="513" y="957"/>
                  </a:cubicBezTo>
                  <a:cubicBezTo>
                    <a:pt x="513" y="962"/>
                    <a:pt x="517" y="965"/>
                    <a:pt x="521" y="965"/>
                  </a:cubicBezTo>
                  <a:cubicBezTo>
                    <a:pt x="526" y="965"/>
                    <a:pt x="530" y="962"/>
                    <a:pt x="530" y="957"/>
                  </a:cubicBezTo>
                  <a:cubicBezTo>
                    <a:pt x="530" y="953"/>
                    <a:pt x="526" y="949"/>
                    <a:pt x="521" y="949"/>
                  </a:cubicBezTo>
                  <a:close/>
                  <a:moveTo>
                    <a:pt x="521" y="1005"/>
                  </a:moveTo>
                  <a:cubicBezTo>
                    <a:pt x="517" y="1005"/>
                    <a:pt x="513" y="1008"/>
                    <a:pt x="513" y="1013"/>
                  </a:cubicBezTo>
                  <a:cubicBezTo>
                    <a:pt x="513" y="1017"/>
                    <a:pt x="517" y="1021"/>
                    <a:pt x="521" y="1021"/>
                  </a:cubicBezTo>
                  <a:cubicBezTo>
                    <a:pt x="526" y="1021"/>
                    <a:pt x="530" y="1017"/>
                    <a:pt x="530" y="1013"/>
                  </a:cubicBezTo>
                  <a:cubicBezTo>
                    <a:pt x="530" y="1008"/>
                    <a:pt x="526" y="1005"/>
                    <a:pt x="521" y="1005"/>
                  </a:cubicBezTo>
                  <a:close/>
                  <a:moveTo>
                    <a:pt x="521" y="1060"/>
                  </a:moveTo>
                  <a:cubicBezTo>
                    <a:pt x="517" y="1060"/>
                    <a:pt x="513" y="1064"/>
                    <a:pt x="513" y="1069"/>
                  </a:cubicBezTo>
                  <a:cubicBezTo>
                    <a:pt x="513" y="1073"/>
                    <a:pt x="517" y="1077"/>
                    <a:pt x="521" y="1077"/>
                  </a:cubicBezTo>
                  <a:cubicBezTo>
                    <a:pt x="526" y="1077"/>
                    <a:pt x="530" y="1073"/>
                    <a:pt x="530" y="1069"/>
                  </a:cubicBezTo>
                  <a:cubicBezTo>
                    <a:pt x="530" y="1064"/>
                    <a:pt x="526" y="1060"/>
                    <a:pt x="521" y="1060"/>
                  </a:cubicBezTo>
                  <a:close/>
                  <a:moveTo>
                    <a:pt x="521" y="1116"/>
                  </a:moveTo>
                  <a:cubicBezTo>
                    <a:pt x="517" y="1116"/>
                    <a:pt x="513" y="1120"/>
                    <a:pt x="513" y="1124"/>
                  </a:cubicBezTo>
                  <a:cubicBezTo>
                    <a:pt x="513" y="1129"/>
                    <a:pt x="517" y="1133"/>
                    <a:pt x="521" y="1133"/>
                  </a:cubicBezTo>
                  <a:cubicBezTo>
                    <a:pt x="526" y="1133"/>
                    <a:pt x="530" y="1129"/>
                    <a:pt x="530" y="1124"/>
                  </a:cubicBezTo>
                  <a:cubicBezTo>
                    <a:pt x="530" y="1120"/>
                    <a:pt x="526" y="1116"/>
                    <a:pt x="521" y="1116"/>
                  </a:cubicBezTo>
                  <a:close/>
                  <a:moveTo>
                    <a:pt x="521" y="1172"/>
                  </a:moveTo>
                  <a:cubicBezTo>
                    <a:pt x="517" y="1172"/>
                    <a:pt x="513" y="1176"/>
                    <a:pt x="513" y="1180"/>
                  </a:cubicBezTo>
                  <a:cubicBezTo>
                    <a:pt x="513" y="1185"/>
                    <a:pt x="517" y="1188"/>
                    <a:pt x="521" y="1188"/>
                  </a:cubicBezTo>
                  <a:cubicBezTo>
                    <a:pt x="526" y="1188"/>
                    <a:pt x="530" y="1185"/>
                    <a:pt x="530" y="1180"/>
                  </a:cubicBezTo>
                  <a:cubicBezTo>
                    <a:pt x="530" y="1176"/>
                    <a:pt x="526" y="1172"/>
                    <a:pt x="521" y="1172"/>
                  </a:cubicBezTo>
                  <a:close/>
                  <a:moveTo>
                    <a:pt x="521" y="1228"/>
                  </a:moveTo>
                  <a:cubicBezTo>
                    <a:pt x="517" y="1228"/>
                    <a:pt x="513" y="1232"/>
                    <a:pt x="513" y="1236"/>
                  </a:cubicBezTo>
                  <a:cubicBezTo>
                    <a:pt x="513" y="1241"/>
                    <a:pt x="517" y="1244"/>
                    <a:pt x="521" y="1244"/>
                  </a:cubicBezTo>
                  <a:cubicBezTo>
                    <a:pt x="526" y="1244"/>
                    <a:pt x="530" y="1241"/>
                    <a:pt x="530" y="1236"/>
                  </a:cubicBezTo>
                  <a:cubicBezTo>
                    <a:pt x="530" y="1232"/>
                    <a:pt x="526" y="1228"/>
                    <a:pt x="521" y="1228"/>
                  </a:cubicBezTo>
                  <a:close/>
                  <a:moveTo>
                    <a:pt x="521" y="1284"/>
                  </a:moveTo>
                  <a:cubicBezTo>
                    <a:pt x="517" y="1284"/>
                    <a:pt x="513" y="1287"/>
                    <a:pt x="513" y="1292"/>
                  </a:cubicBezTo>
                  <a:cubicBezTo>
                    <a:pt x="513" y="1296"/>
                    <a:pt x="517" y="1300"/>
                    <a:pt x="521" y="1300"/>
                  </a:cubicBezTo>
                  <a:cubicBezTo>
                    <a:pt x="526" y="1300"/>
                    <a:pt x="530" y="1296"/>
                    <a:pt x="530" y="1292"/>
                  </a:cubicBezTo>
                  <a:cubicBezTo>
                    <a:pt x="530" y="1287"/>
                    <a:pt x="526" y="1284"/>
                    <a:pt x="521" y="1284"/>
                  </a:cubicBezTo>
                  <a:close/>
                  <a:moveTo>
                    <a:pt x="573" y="112"/>
                  </a:moveTo>
                  <a:cubicBezTo>
                    <a:pt x="568" y="112"/>
                    <a:pt x="564" y="115"/>
                    <a:pt x="564" y="120"/>
                  </a:cubicBezTo>
                  <a:cubicBezTo>
                    <a:pt x="564" y="124"/>
                    <a:pt x="568" y="128"/>
                    <a:pt x="573" y="128"/>
                  </a:cubicBezTo>
                  <a:cubicBezTo>
                    <a:pt x="577" y="128"/>
                    <a:pt x="581" y="124"/>
                    <a:pt x="581" y="120"/>
                  </a:cubicBezTo>
                  <a:cubicBezTo>
                    <a:pt x="581" y="115"/>
                    <a:pt x="577" y="112"/>
                    <a:pt x="573" y="112"/>
                  </a:cubicBezTo>
                  <a:close/>
                  <a:moveTo>
                    <a:pt x="573" y="168"/>
                  </a:moveTo>
                  <a:cubicBezTo>
                    <a:pt x="568" y="168"/>
                    <a:pt x="564" y="171"/>
                    <a:pt x="564" y="176"/>
                  </a:cubicBezTo>
                  <a:cubicBezTo>
                    <a:pt x="564" y="180"/>
                    <a:pt x="568" y="184"/>
                    <a:pt x="573" y="184"/>
                  </a:cubicBezTo>
                  <a:cubicBezTo>
                    <a:pt x="577" y="184"/>
                    <a:pt x="581" y="180"/>
                    <a:pt x="581" y="176"/>
                  </a:cubicBezTo>
                  <a:cubicBezTo>
                    <a:pt x="581" y="171"/>
                    <a:pt x="577" y="168"/>
                    <a:pt x="573" y="168"/>
                  </a:cubicBezTo>
                  <a:close/>
                  <a:moveTo>
                    <a:pt x="573" y="223"/>
                  </a:moveTo>
                  <a:cubicBezTo>
                    <a:pt x="568" y="223"/>
                    <a:pt x="564" y="227"/>
                    <a:pt x="564" y="232"/>
                  </a:cubicBezTo>
                  <a:cubicBezTo>
                    <a:pt x="564" y="236"/>
                    <a:pt x="568" y="240"/>
                    <a:pt x="573" y="240"/>
                  </a:cubicBezTo>
                  <a:cubicBezTo>
                    <a:pt x="577" y="240"/>
                    <a:pt x="581" y="236"/>
                    <a:pt x="581" y="232"/>
                  </a:cubicBezTo>
                  <a:cubicBezTo>
                    <a:pt x="581" y="227"/>
                    <a:pt x="577" y="223"/>
                    <a:pt x="573" y="223"/>
                  </a:cubicBezTo>
                  <a:close/>
                  <a:moveTo>
                    <a:pt x="573" y="279"/>
                  </a:moveTo>
                  <a:cubicBezTo>
                    <a:pt x="568" y="279"/>
                    <a:pt x="564" y="283"/>
                    <a:pt x="564" y="287"/>
                  </a:cubicBezTo>
                  <a:cubicBezTo>
                    <a:pt x="564" y="292"/>
                    <a:pt x="568" y="296"/>
                    <a:pt x="573" y="296"/>
                  </a:cubicBezTo>
                  <a:cubicBezTo>
                    <a:pt x="577" y="296"/>
                    <a:pt x="581" y="292"/>
                    <a:pt x="581" y="287"/>
                  </a:cubicBezTo>
                  <a:cubicBezTo>
                    <a:pt x="581" y="283"/>
                    <a:pt x="577" y="279"/>
                    <a:pt x="573" y="279"/>
                  </a:cubicBezTo>
                  <a:close/>
                  <a:moveTo>
                    <a:pt x="573" y="335"/>
                  </a:moveTo>
                  <a:cubicBezTo>
                    <a:pt x="568" y="335"/>
                    <a:pt x="564" y="339"/>
                    <a:pt x="564" y="343"/>
                  </a:cubicBezTo>
                  <a:cubicBezTo>
                    <a:pt x="564" y="348"/>
                    <a:pt x="568" y="351"/>
                    <a:pt x="573" y="351"/>
                  </a:cubicBezTo>
                  <a:cubicBezTo>
                    <a:pt x="577" y="351"/>
                    <a:pt x="581" y="348"/>
                    <a:pt x="581" y="343"/>
                  </a:cubicBezTo>
                  <a:cubicBezTo>
                    <a:pt x="581" y="339"/>
                    <a:pt x="577" y="335"/>
                    <a:pt x="573" y="335"/>
                  </a:cubicBezTo>
                  <a:close/>
                  <a:moveTo>
                    <a:pt x="573" y="391"/>
                  </a:moveTo>
                  <a:cubicBezTo>
                    <a:pt x="568" y="391"/>
                    <a:pt x="564" y="394"/>
                    <a:pt x="564" y="399"/>
                  </a:cubicBezTo>
                  <a:cubicBezTo>
                    <a:pt x="564" y="404"/>
                    <a:pt x="568" y="407"/>
                    <a:pt x="573" y="407"/>
                  </a:cubicBezTo>
                  <a:cubicBezTo>
                    <a:pt x="577" y="407"/>
                    <a:pt x="581" y="404"/>
                    <a:pt x="581" y="399"/>
                  </a:cubicBezTo>
                  <a:cubicBezTo>
                    <a:pt x="581" y="394"/>
                    <a:pt x="577" y="391"/>
                    <a:pt x="573" y="391"/>
                  </a:cubicBezTo>
                  <a:close/>
                  <a:moveTo>
                    <a:pt x="573" y="447"/>
                  </a:moveTo>
                  <a:cubicBezTo>
                    <a:pt x="568" y="447"/>
                    <a:pt x="564" y="450"/>
                    <a:pt x="564" y="455"/>
                  </a:cubicBezTo>
                  <a:cubicBezTo>
                    <a:pt x="564" y="459"/>
                    <a:pt x="568" y="463"/>
                    <a:pt x="573" y="463"/>
                  </a:cubicBezTo>
                  <a:cubicBezTo>
                    <a:pt x="577" y="463"/>
                    <a:pt x="581" y="459"/>
                    <a:pt x="581" y="455"/>
                  </a:cubicBezTo>
                  <a:cubicBezTo>
                    <a:pt x="581" y="450"/>
                    <a:pt x="577" y="447"/>
                    <a:pt x="573" y="447"/>
                  </a:cubicBezTo>
                  <a:close/>
                  <a:moveTo>
                    <a:pt x="573" y="502"/>
                  </a:moveTo>
                  <a:cubicBezTo>
                    <a:pt x="568" y="502"/>
                    <a:pt x="564" y="506"/>
                    <a:pt x="564" y="511"/>
                  </a:cubicBezTo>
                  <a:cubicBezTo>
                    <a:pt x="564" y="515"/>
                    <a:pt x="568" y="519"/>
                    <a:pt x="573" y="519"/>
                  </a:cubicBezTo>
                  <a:cubicBezTo>
                    <a:pt x="577" y="519"/>
                    <a:pt x="581" y="515"/>
                    <a:pt x="581" y="511"/>
                  </a:cubicBezTo>
                  <a:cubicBezTo>
                    <a:pt x="581" y="506"/>
                    <a:pt x="577" y="502"/>
                    <a:pt x="573" y="502"/>
                  </a:cubicBezTo>
                  <a:close/>
                  <a:moveTo>
                    <a:pt x="573" y="558"/>
                  </a:moveTo>
                  <a:cubicBezTo>
                    <a:pt x="568" y="558"/>
                    <a:pt x="564" y="562"/>
                    <a:pt x="564" y="566"/>
                  </a:cubicBezTo>
                  <a:cubicBezTo>
                    <a:pt x="564" y="571"/>
                    <a:pt x="568" y="575"/>
                    <a:pt x="573" y="575"/>
                  </a:cubicBezTo>
                  <a:cubicBezTo>
                    <a:pt x="577" y="575"/>
                    <a:pt x="581" y="571"/>
                    <a:pt x="581" y="566"/>
                  </a:cubicBezTo>
                  <a:cubicBezTo>
                    <a:pt x="581" y="562"/>
                    <a:pt x="577" y="558"/>
                    <a:pt x="573" y="558"/>
                  </a:cubicBezTo>
                  <a:close/>
                  <a:moveTo>
                    <a:pt x="573" y="614"/>
                  </a:moveTo>
                  <a:cubicBezTo>
                    <a:pt x="568" y="614"/>
                    <a:pt x="564" y="618"/>
                    <a:pt x="564" y="622"/>
                  </a:cubicBezTo>
                  <a:cubicBezTo>
                    <a:pt x="564" y="627"/>
                    <a:pt x="568" y="630"/>
                    <a:pt x="573" y="630"/>
                  </a:cubicBezTo>
                  <a:cubicBezTo>
                    <a:pt x="577" y="630"/>
                    <a:pt x="581" y="627"/>
                    <a:pt x="581" y="622"/>
                  </a:cubicBezTo>
                  <a:cubicBezTo>
                    <a:pt x="581" y="618"/>
                    <a:pt x="577" y="614"/>
                    <a:pt x="573" y="614"/>
                  </a:cubicBezTo>
                  <a:close/>
                  <a:moveTo>
                    <a:pt x="573" y="670"/>
                  </a:moveTo>
                  <a:cubicBezTo>
                    <a:pt x="568" y="670"/>
                    <a:pt x="564" y="673"/>
                    <a:pt x="564" y="678"/>
                  </a:cubicBezTo>
                  <a:cubicBezTo>
                    <a:pt x="564" y="683"/>
                    <a:pt x="568" y="686"/>
                    <a:pt x="573" y="686"/>
                  </a:cubicBezTo>
                  <a:cubicBezTo>
                    <a:pt x="577" y="686"/>
                    <a:pt x="581" y="683"/>
                    <a:pt x="581" y="678"/>
                  </a:cubicBezTo>
                  <a:cubicBezTo>
                    <a:pt x="581" y="673"/>
                    <a:pt x="577" y="670"/>
                    <a:pt x="573" y="670"/>
                  </a:cubicBezTo>
                  <a:close/>
                  <a:moveTo>
                    <a:pt x="573" y="726"/>
                  </a:moveTo>
                  <a:cubicBezTo>
                    <a:pt x="568" y="726"/>
                    <a:pt x="564" y="729"/>
                    <a:pt x="564" y="734"/>
                  </a:cubicBezTo>
                  <a:cubicBezTo>
                    <a:pt x="564" y="738"/>
                    <a:pt x="568" y="742"/>
                    <a:pt x="573" y="742"/>
                  </a:cubicBezTo>
                  <a:cubicBezTo>
                    <a:pt x="577" y="742"/>
                    <a:pt x="581" y="738"/>
                    <a:pt x="581" y="734"/>
                  </a:cubicBezTo>
                  <a:cubicBezTo>
                    <a:pt x="581" y="729"/>
                    <a:pt x="577" y="726"/>
                    <a:pt x="573" y="726"/>
                  </a:cubicBezTo>
                  <a:close/>
                  <a:moveTo>
                    <a:pt x="573" y="781"/>
                  </a:moveTo>
                  <a:cubicBezTo>
                    <a:pt x="568" y="781"/>
                    <a:pt x="564" y="785"/>
                    <a:pt x="564" y="790"/>
                  </a:cubicBezTo>
                  <a:cubicBezTo>
                    <a:pt x="564" y="794"/>
                    <a:pt x="568" y="798"/>
                    <a:pt x="573" y="798"/>
                  </a:cubicBezTo>
                  <a:cubicBezTo>
                    <a:pt x="577" y="798"/>
                    <a:pt x="581" y="794"/>
                    <a:pt x="581" y="790"/>
                  </a:cubicBezTo>
                  <a:cubicBezTo>
                    <a:pt x="581" y="785"/>
                    <a:pt x="577" y="781"/>
                    <a:pt x="573" y="781"/>
                  </a:cubicBezTo>
                  <a:close/>
                  <a:moveTo>
                    <a:pt x="573" y="837"/>
                  </a:moveTo>
                  <a:cubicBezTo>
                    <a:pt x="568" y="837"/>
                    <a:pt x="564" y="841"/>
                    <a:pt x="564" y="845"/>
                  </a:cubicBezTo>
                  <a:cubicBezTo>
                    <a:pt x="564" y="850"/>
                    <a:pt x="568" y="854"/>
                    <a:pt x="573" y="854"/>
                  </a:cubicBezTo>
                  <a:cubicBezTo>
                    <a:pt x="577" y="854"/>
                    <a:pt x="581" y="850"/>
                    <a:pt x="581" y="845"/>
                  </a:cubicBezTo>
                  <a:cubicBezTo>
                    <a:pt x="581" y="841"/>
                    <a:pt x="577" y="837"/>
                    <a:pt x="573" y="837"/>
                  </a:cubicBezTo>
                  <a:close/>
                  <a:moveTo>
                    <a:pt x="573" y="893"/>
                  </a:moveTo>
                  <a:cubicBezTo>
                    <a:pt x="568" y="893"/>
                    <a:pt x="564" y="897"/>
                    <a:pt x="564" y="901"/>
                  </a:cubicBezTo>
                  <a:cubicBezTo>
                    <a:pt x="564" y="906"/>
                    <a:pt x="568" y="909"/>
                    <a:pt x="573" y="909"/>
                  </a:cubicBezTo>
                  <a:cubicBezTo>
                    <a:pt x="577" y="909"/>
                    <a:pt x="581" y="906"/>
                    <a:pt x="581" y="901"/>
                  </a:cubicBezTo>
                  <a:cubicBezTo>
                    <a:pt x="581" y="897"/>
                    <a:pt x="577" y="893"/>
                    <a:pt x="573" y="893"/>
                  </a:cubicBezTo>
                  <a:close/>
                  <a:moveTo>
                    <a:pt x="573" y="949"/>
                  </a:moveTo>
                  <a:cubicBezTo>
                    <a:pt x="568" y="949"/>
                    <a:pt x="564" y="953"/>
                    <a:pt x="564" y="957"/>
                  </a:cubicBezTo>
                  <a:cubicBezTo>
                    <a:pt x="564" y="962"/>
                    <a:pt x="568" y="965"/>
                    <a:pt x="573" y="965"/>
                  </a:cubicBezTo>
                  <a:cubicBezTo>
                    <a:pt x="577" y="965"/>
                    <a:pt x="581" y="962"/>
                    <a:pt x="581" y="957"/>
                  </a:cubicBezTo>
                  <a:cubicBezTo>
                    <a:pt x="581" y="953"/>
                    <a:pt x="577" y="949"/>
                    <a:pt x="573" y="949"/>
                  </a:cubicBezTo>
                  <a:close/>
                  <a:moveTo>
                    <a:pt x="573" y="1005"/>
                  </a:moveTo>
                  <a:cubicBezTo>
                    <a:pt x="568" y="1005"/>
                    <a:pt x="564" y="1008"/>
                    <a:pt x="564" y="1013"/>
                  </a:cubicBezTo>
                  <a:cubicBezTo>
                    <a:pt x="564" y="1017"/>
                    <a:pt x="568" y="1021"/>
                    <a:pt x="573" y="1021"/>
                  </a:cubicBezTo>
                  <a:cubicBezTo>
                    <a:pt x="577" y="1021"/>
                    <a:pt x="581" y="1017"/>
                    <a:pt x="581" y="1013"/>
                  </a:cubicBezTo>
                  <a:cubicBezTo>
                    <a:pt x="581" y="1008"/>
                    <a:pt x="577" y="1005"/>
                    <a:pt x="573" y="1005"/>
                  </a:cubicBezTo>
                  <a:close/>
                  <a:moveTo>
                    <a:pt x="573" y="1060"/>
                  </a:moveTo>
                  <a:cubicBezTo>
                    <a:pt x="568" y="1060"/>
                    <a:pt x="564" y="1064"/>
                    <a:pt x="564" y="1069"/>
                  </a:cubicBezTo>
                  <a:cubicBezTo>
                    <a:pt x="564" y="1073"/>
                    <a:pt x="568" y="1077"/>
                    <a:pt x="573" y="1077"/>
                  </a:cubicBezTo>
                  <a:cubicBezTo>
                    <a:pt x="577" y="1077"/>
                    <a:pt x="581" y="1073"/>
                    <a:pt x="581" y="1069"/>
                  </a:cubicBezTo>
                  <a:cubicBezTo>
                    <a:pt x="581" y="1064"/>
                    <a:pt x="577" y="1060"/>
                    <a:pt x="573" y="1060"/>
                  </a:cubicBezTo>
                  <a:close/>
                  <a:moveTo>
                    <a:pt x="573" y="1116"/>
                  </a:moveTo>
                  <a:cubicBezTo>
                    <a:pt x="568" y="1116"/>
                    <a:pt x="564" y="1120"/>
                    <a:pt x="564" y="1124"/>
                  </a:cubicBezTo>
                  <a:cubicBezTo>
                    <a:pt x="564" y="1129"/>
                    <a:pt x="568" y="1133"/>
                    <a:pt x="573" y="1133"/>
                  </a:cubicBezTo>
                  <a:cubicBezTo>
                    <a:pt x="577" y="1133"/>
                    <a:pt x="581" y="1129"/>
                    <a:pt x="581" y="1124"/>
                  </a:cubicBezTo>
                  <a:cubicBezTo>
                    <a:pt x="581" y="1120"/>
                    <a:pt x="577" y="1116"/>
                    <a:pt x="573" y="1116"/>
                  </a:cubicBezTo>
                  <a:close/>
                  <a:moveTo>
                    <a:pt x="573" y="1172"/>
                  </a:moveTo>
                  <a:cubicBezTo>
                    <a:pt x="568" y="1172"/>
                    <a:pt x="564" y="1176"/>
                    <a:pt x="564" y="1180"/>
                  </a:cubicBezTo>
                  <a:cubicBezTo>
                    <a:pt x="564" y="1185"/>
                    <a:pt x="568" y="1188"/>
                    <a:pt x="573" y="1188"/>
                  </a:cubicBezTo>
                  <a:cubicBezTo>
                    <a:pt x="577" y="1188"/>
                    <a:pt x="581" y="1185"/>
                    <a:pt x="581" y="1180"/>
                  </a:cubicBezTo>
                  <a:cubicBezTo>
                    <a:pt x="581" y="1176"/>
                    <a:pt x="577" y="1172"/>
                    <a:pt x="573" y="1172"/>
                  </a:cubicBezTo>
                  <a:close/>
                  <a:moveTo>
                    <a:pt x="573" y="1228"/>
                  </a:moveTo>
                  <a:cubicBezTo>
                    <a:pt x="568" y="1228"/>
                    <a:pt x="564" y="1232"/>
                    <a:pt x="564" y="1236"/>
                  </a:cubicBezTo>
                  <a:cubicBezTo>
                    <a:pt x="564" y="1241"/>
                    <a:pt x="568" y="1244"/>
                    <a:pt x="573" y="1244"/>
                  </a:cubicBezTo>
                  <a:cubicBezTo>
                    <a:pt x="577" y="1244"/>
                    <a:pt x="581" y="1241"/>
                    <a:pt x="581" y="1236"/>
                  </a:cubicBezTo>
                  <a:cubicBezTo>
                    <a:pt x="581" y="1232"/>
                    <a:pt x="577" y="1228"/>
                    <a:pt x="573" y="1228"/>
                  </a:cubicBezTo>
                  <a:close/>
                  <a:moveTo>
                    <a:pt x="573" y="1284"/>
                  </a:moveTo>
                  <a:cubicBezTo>
                    <a:pt x="568" y="1284"/>
                    <a:pt x="564" y="1287"/>
                    <a:pt x="564" y="1292"/>
                  </a:cubicBezTo>
                  <a:cubicBezTo>
                    <a:pt x="564" y="1296"/>
                    <a:pt x="568" y="1300"/>
                    <a:pt x="573" y="1300"/>
                  </a:cubicBezTo>
                  <a:cubicBezTo>
                    <a:pt x="577" y="1300"/>
                    <a:pt x="581" y="1296"/>
                    <a:pt x="581" y="1292"/>
                  </a:cubicBezTo>
                  <a:cubicBezTo>
                    <a:pt x="581" y="1287"/>
                    <a:pt x="577" y="1284"/>
                    <a:pt x="573" y="1284"/>
                  </a:cubicBezTo>
                  <a:close/>
                  <a:moveTo>
                    <a:pt x="624" y="112"/>
                  </a:moveTo>
                  <a:cubicBezTo>
                    <a:pt x="619" y="112"/>
                    <a:pt x="616" y="115"/>
                    <a:pt x="616" y="120"/>
                  </a:cubicBezTo>
                  <a:cubicBezTo>
                    <a:pt x="616" y="124"/>
                    <a:pt x="619" y="128"/>
                    <a:pt x="624" y="128"/>
                  </a:cubicBezTo>
                  <a:cubicBezTo>
                    <a:pt x="629" y="128"/>
                    <a:pt x="632" y="124"/>
                    <a:pt x="632" y="120"/>
                  </a:cubicBezTo>
                  <a:cubicBezTo>
                    <a:pt x="632" y="115"/>
                    <a:pt x="629" y="112"/>
                    <a:pt x="624" y="112"/>
                  </a:cubicBezTo>
                  <a:close/>
                  <a:moveTo>
                    <a:pt x="624" y="168"/>
                  </a:moveTo>
                  <a:cubicBezTo>
                    <a:pt x="619" y="168"/>
                    <a:pt x="616" y="171"/>
                    <a:pt x="616" y="176"/>
                  </a:cubicBezTo>
                  <a:cubicBezTo>
                    <a:pt x="616" y="180"/>
                    <a:pt x="619" y="184"/>
                    <a:pt x="624" y="184"/>
                  </a:cubicBezTo>
                  <a:cubicBezTo>
                    <a:pt x="629" y="184"/>
                    <a:pt x="632" y="180"/>
                    <a:pt x="632" y="176"/>
                  </a:cubicBezTo>
                  <a:cubicBezTo>
                    <a:pt x="632" y="171"/>
                    <a:pt x="629" y="168"/>
                    <a:pt x="624" y="168"/>
                  </a:cubicBezTo>
                  <a:close/>
                  <a:moveTo>
                    <a:pt x="624" y="223"/>
                  </a:moveTo>
                  <a:cubicBezTo>
                    <a:pt x="619" y="223"/>
                    <a:pt x="616" y="227"/>
                    <a:pt x="616" y="232"/>
                  </a:cubicBezTo>
                  <a:cubicBezTo>
                    <a:pt x="616" y="236"/>
                    <a:pt x="619" y="240"/>
                    <a:pt x="624" y="240"/>
                  </a:cubicBezTo>
                  <a:cubicBezTo>
                    <a:pt x="629" y="240"/>
                    <a:pt x="632" y="236"/>
                    <a:pt x="632" y="232"/>
                  </a:cubicBezTo>
                  <a:cubicBezTo>
                    <a:pt x="632" y="227"/>
                    <a:pt x="629" y="223"/>
                    <a:pt x="624" y="223"/>
                  </a:cubicBezTo>
                  <a:close/>
                  <a:moveTo>
                    <a:pt x="624" y="279"/>
                  </a:moveTo>
                  <a:cubicBezTo>
                    <a:pt x="619" y="279"/>
                    <a:pt x="616" y="283"/>
                    <a:pt x="616" y="287"/>
                  </a:cubicBezTo>
                  <a:cubicBezTo>
                    <a:pt x="616" y="292"/>
                    <a:pt x="619" y="296"/>
                    <a:pt x="624" y="296"/>
                  </a:cubicBezTo>
                  <a:cubicBezTo>
                    <a:pt x="629" y="296"/>
                    <a:pt x="632" y="292"/>
                    <a:pt x="632" y="287"/>
                  </a:cubicBezTo>
                  <a:cubicBezTo>
                    <a:pt x="632" y="283"/>
                    <a:pt x="629" y="279"/>
                    <a:pt x="624" y="279"/>
                  </a:cubicBezTo>
                  <a:close/>
                  <a:moveTo>
                    <a:pt x="624" y="335"/>
                  </a:moveTo>
                  <a:cubicBezTo>
                    <a:pt x="619" y="335"/>
                    <a:pt x="616" y="339"/>
                    <a:pt x="616" y="343"/>
                  </a:cubicBezTo>
                  <a:cubicBezTo>
                    <a:pt x="616" y="348"/>
                    <a:pt x="619" y="351"/>
                    <a:pt x="624" y="351"/>
                  </a:cubicBezTo>
                  <a:cubicBezTo>
                    <a:pt x="629" y="351"/>
                    <a:pt x="632" y="348"/>
                    <a:pt x="632" y="343"/>
                  </a:cubicBezTo>
                  <a:cubicBezTo>
                    <a:pt x="632" y="339"/>
                    <a:pt x="629" y="335"/>
                    <a:pt x="624" y="335"/>
                  </a:cubicBezTo>
                  <a:close/>
                  <a:moveTo>
                    <a:pt x="624" y="391"/>
                  </a:moveTo>
                  <a:cubicBezTo>
                    <a:pt x="619" y="391"/>
                    <a:pt x="616" y="394"/>
                    <a:pt x="616" y="399"/>
                  </a:cubicBezTo>
                  <a:cubicBezTo>
                    <a:pt x="616" y="404"/>
                    <a:pt x="619" y="407"/>
                    <a:pt x="624" y="407"/>
                  </a:cubicBezTo>
                  <a:cubicBezTo>
                    <a:pt x="629" y="407"/>
                    <a:pt x="632" y="404"/>
                    <a:pt x="632" y="399"/>
                  </a:cubicBezTo>
                  <a:cubicBezTo>
                    <a:pt x="632" y="394"/>
                    <a:pt x="629" y="391"/>
                    <a:pt x="624" y="391"/>
                  </a:cubicBezTo>
                  <a:close/>
                  <a:moveTo>
                    <a:pt x="624" y="447"/>
                  </a:moveTo>
                  <a:cubicBezTo>
                    <a:pt x="619" y="447"/>
                    <a:pt x="616" y="450"/>
                    <a:pt x="616" y="455"/>
                  </a:cubicBezTo>
                  <a:cubicBezTo>
                    <a:pt x="616" y="459"/>
                    <a:pt x="619" y="463"/>
                    <a:pt x="624" y="463"/>
                  </a:cubicBezTo>
                  <a:cubicBezTo>
                    <a:pt x="629" y="463"/>
                    <a:pt x="632" y="459"/>
                    <a:pt x="632" y="455"/>
                  </a:cubicBezTo>
                  <a:cubicBezTo>
                    <a:pt x="632" y="450"/>
                    <a:pt x="629" y="447"/>
                    <a:pt x="624" y="447"/>
                  </a:cubicBezTo>
                  <a:close/>
                  <a:moveTo>
                    <a:pt x="624" y="502"/>
                  </a:moveTo>
                  <a:cubicBezTo>
                    <a:pt x="619" y="502"/>
                    <a:pt x="616" y="506"/>
                    <a:pt x="616" y="511"/>
                  </a:cubicBezTo>
                  <a:cubicBezTo>
                    <a:pt x="616" y="515"/>
                    <a:pt x="619" y="519"/>
                    <a:pt x="624" y="519"/>
                  </a:cubicBezTo>
                  <a:cubicBezTo>
                    <a:pt x="629" y="519"/>
                    <a:pt x="632" y="515"/>
                    <a:pt x="632" y="511"/>
                  </a:cubicBezTo>
                  <a:cubicBezTo>
                    <a:pt x="632" y="506"/>
                    <a:pt x="629" y="502"/>
                    <a:pt x="624" y="502"/>
                  </a:cubicBezTo>
                  <a:close/>
                  <a:moveTo>
                    <a:pt x="624" y="558"/>
                  </a:moveTo>
                  <a:cubicBezTo>
                    <a:pt x="619" y="558"/>
                    <a:pt x="616" y="562"/>
                    <a:pt x="616" y="566"/>
                  </a:cubicBezTo>
                  <a:cubicBezTo>
                    <a:pt x="616" y="571"/>
                    <a:pt x="619" y="575"/>
                    <a:pt x="624" y="575"/>
                  </a:cubicBezTo>
                  <a:cubicBezTo>
                    <a:pt x="629" y="575"/>
                    <a:pt x="632" y="571"/>
                    <a:pt x="632" y="566"/>
                  </a:cubicBezTo>
                  <a:cubicBezTo>
                    <a:pt x="632" y="562"/>
                    <a:pt x="629" y="558"/>
                    <a:pt x="624" y="558"/>
                  </a:cubicBezTo>
                  <a:close/>
                  <a:moveTo>
                    <a:pt x="624" y="614"/>
                  </a:moveTo>
                  <a:cubicBezTo>
                    <a:pt x="619" y="614"/>
                    <a:pt x="616" y="618"/>
                    <a:pt x="616" y="622"/>
                  </a:cubicBezTo>
                  <a:cubicBezTo>
                    <a:pt x="616" y="627"/>
                    <a:pt x="619" y="630"/>
                    <a:pt x="624" y="630"/>
                  </a:cubicBezTo>
                  <a:cubicBezTo>
                    <a:pt x="629" y="630"/>
                    <a:pt x="632" y="627"/>
                    <a:pt x="632" y="622"/>
                  </a:cubicBezTo>
                  <a:cubicBezTo>
                    <a:pt x="632" y="618"/>
                    <a:pt x="629" y="614"/>
                    <a:pt x="624" y="614"/>
                  </a:cubicBezTo>
                  <a:close/>
                  <a:moveTo>
                    <a:pt x="624" y="670"/>
                  </a:moveTo>
                  <a:cubicBezTo>
                    <a:pt x="619" y="670"/>
                    <a:pt x="616" y="673"/>
                    <a:pt x="616" y="678"/>
                  </a:cubicBezTo>
                  <a:cubicBezTo>
                    <a:pt x="616" y="683"/>
                    <a:pt x="619" y="686"/>
                    <a:pt x="624" y="686"/>
                  </a:cubicBezTo>
                  <a:cubicBezTo>
                    <a:pt x="629" y="686"/>
                    <a:pt x="632" y="683"/>
                    <a:pt x="632" y="678"/>
                  </a:cubicBezTo>
                  <a:cubicBezTo>
                    <a:pt x="632" y="673"/>
                    <a:pt x="629" y="670"/>
                    <a:pt x="624" y="670"/>
                  </a:cubicBezTo>
                  <a:close/>
                  <a:moveTo>
                    <a:pt x="624" y="726"/>
                  </a:moveTo>
                  <a:cubicBezTo>
                    <a:pt x="619" y="726"/>
                    <a:pt x="616" y="729"/>
                    <a:pt x="616" y="734"/>
                  </a:cubicBezTo>
                  <a:cubicBezTo>
                    <a:pt x="616" y="738"/>
                    <a:pt x="619" y="742"/>
                    <a:pt x="624" y="742"/>
                  </a:cubicBezTo>
                  <a:cubicBezTo>
                    <a:pt x="629" y="742"/>
                    <a:pt x="632" y="738"/>
                    <a:pt x="632" y="734"/>
                  </a:cubicBezTo>
                  <a:cubicBezTo>
                    <a:pt x="632" y="729"/>
                    <a:pt x="629" y="726"/>
                    <a:pt x="624" y="726"/>
                  </a:cubicBezTo>
                  <a:close/>
                  <a:moveTo>
                    <a:pt x="624" y="781"/>
                  </a:moveTo>
                  <a:cubicBezTo>
                    <a:pt x="619" y="781"/>
                    <a:pt x="616" y="785"/>
                    <a:pt x="616" y="790"/>
                  </a:cubicBezTo>
                  <a:cubicBezTo>
                    <a:pt x="616" y="794"/>
                    <a:pt x="619" y="798"/>
                    <a:pt x="624" y="798"/>
                  </a:cubicBezTo>
                  <a:cubicBezTo>
                    <a:pt x="629" y="798"/>
                    <a:pt x="632" y="794"/>
                    <a:pt x="632" y="790"/>
                  </a:cubicBezTo>
                  <a:cubicBezTo>
                    <a:pt x="632" y="785"/>
                    <a:pt x="629" y="781"/>
                    <a:pt x="624" y="781"/>
                  </a:cubicBezTo>
                  <a:close/>
                  <a:moveTo>
                    <a:pt x="624" y="837"/>
                  </a:moveTo>
                  <a:cubicBezTo>
                    <a:pt x="619" y="837"/>
                    <a:pt x="616" y="841"/>
                    <a:pt x="616" y="845"/>
                  </a:cubicBezTo>
                  <a:cubicBezTo>
                    <a:pt x="616" y="850"/>
                    <a:pt x="619" y="854"/>
                    <a:pt x="624" y="854"/>
                  </a:cubicBezTo>
                  <a:cubicBezTo>
                    <a:pt x="629" y="854"/>
                    <a:pt x="632" y="850"/>
                    <a:pt x="632" y="845"/>
                  </a:cubicBezTo>
                  <a:cubicBezTo>
                    <a:pt x="632" y="841"/>
                    <a:pt x="629" y="837"/>
                    <a:pt x="624" y="837"/>
                  </a:cubicBezTo>
                  <a:close/>
                  <a:moveTo>
                    <a:pt x="624" y="893"/>
                  </a:moveTo>
                  <a:cubicBezTo>
                    <a:pt x="619" y="893"/>
                    <a:pt x="616" y="897"/>
                    <a:pt x="616" y="901"/>
                  </a:cubicBezTo>
                  <a:cubicBezTo>
                    <a:pt x="616" y="906"/>
                    <a:pt x="619" y="909"/>
                    <a:pt x="624" y="909"/>
                  </a:cubicBezTo>
                  <a:cubicBezTo>
                    <a:pt x="629" y="909"/>
                    <a:pt x="632" y="906"/>
                    <a:pt x="632" y="901"/>
                  </a:cubicBezTo>
                  <a:cubicBezTo>
                    <a:pt x="632" y="897"/>
                    <a:pt x="629" y="893"/>
                    <a:pt x="624" y="893"/>
                  </a:cubicBezTo>
                  <a:close/>
                  <a:moveTo>
                    <a:pt x="624" y="949"/>
                  </a:moveTo>
                  <a:cubicBezTo>
                    <a:pt x="619" y="949"/>
                    <a:pt x="616" y="953"/>
                    <a:pt x="616" y="957"/>
                  </a:cubicBezTo>
                  <a:cubicBezTo>
                    <a:pt x="616" y="962"/>
                    <a:pt x="619" y="965"/>
                    <a:pt x="624" y="965"/>
                  </a:cubicBezTo>
                  <a:cubicBezTo>
                    <a:pt x="629" y="965"/>
                    <a:pt x="632" y="962"/>
                    <a:pt x="632" y="957"/>
                  </a:cubicBezTo>
                  <a:cubicBezTo>
                    <a:pt x="632" y="953"/>
                    <a:pt x="629" y="949"/>
                    <a:pt x="624" y="949"/>
                  </a:cubicBezTo>
                  <a:close/>
                  <a:moveTo>
                    <a:pt x="624" y="1005"/>
                  </a:moveTo>
                  <a:cubicBezTo>
                    <a:pt x="619" y="1005"/>
                    <a:pt x="616" y="1008"/>
                    <a:pt x="616" y="1013"/>
                  </a:cubicBezTo>
                  <a:cubicBezTo>
                    <a:pt x="616" y="1017"/>
                    <a:pt x="619" y="1021"/>
                    <a:pt x="624" y="1021"/>
                  </a:cubicBezTo>
                  <a:cubicBezTo>
                    <a:pt x="629" y="1021"/>
                    <a:pt x="632" y="1017"/>
                    <a:pt x="632" y="1013"/>
                  </a:cubicBezTo>
                  <a:cubicBezTo>
                    <a:pt x="632" y="1008"/>
                    <a:pt x="629" y="1005"/>
                    <a:pt x="624" y="1005"/>
                  </a:cubicBezTo>
                  <a:close/>
                  <a:moveTo>
                    <a:pt x="624" y="1060"/>
                  </a:moveTo>
                  <a:cubicBezTo>
                    <a:pt x="619" y="1060"/>
                    <a:pt x="616" y="1064"/>
                    <a:pt x="616" y="1069"/>
                  </a:cubicBezTo>
                  <a:cubicBezTo>
                    <a:pt x="616" y="1073"/>
                    <a:pt x="619" y="1077"/>
                    <a:pt x="624" y="1077"/>
                  </a:cubicBezTo>
                  <a:cubicBezTo>
                    <a:pt x="629" y="1077"/>
                    <a:pt x="632" y="1073"/>
                    <a:pt x="632" y="1069"/>
                  </a:cubicBezTo>
                  <a:cubicBezTo>
                    <a:pt x="632" y="1064"/>
                    <a:pt x="629" y="1060"/>
                    <a:pt x="624" y="1060"/>
                  </a:cubicBezTo>
                  <a:close/>
                  <a:moveTo>
                    <a:pt x="624" y="1116"/>
                  </a:moveTo>
                  <a:cubicBezTo>
                    <a:pt x="619" y="1116"/>
                    <a:pt x="616" y="1120"/>
                    <a:pt x="616" y="1124"/>
                  </a:cubicBezTo>
                  <a:cubicBezTo>
                    <a:pt x="616" y="1129"/>
                    <a:pt x="619" y="1133"/>
                    <a:pt x="624" y="1133"/>
                  </a:cubicBezTo>
                  <a:cubicBezTo>
                    <a:pt x="629" y="1133"/>
                    <a:pt x="632" y="1129"/>
                    <a:pt x="632" y="1124"/>
                  </a:cubicBezTo>
                  <a:cubicBezTo>
                    <a:pt x="632" y="1120"/>
                    <a:pt x="629" y="1116"/>
                    <a:pt x="624" y="1116"/>
                  </a:cubicBezTo>
                  <a:close/>
                  <a:moveTo>
                    <a:pt x="624" y="1172"/>
                  </a:moveTo>
                  <a:cubicBezTo>
                    <a:pt x="619" y="1172"/>
                    <a:pt x="616" y="1176"/>
                    <a:pt x="616" y="1180"/>
                  </a:cubicBezTo>
                  <a:cubicBezTo>
                    <a:pt x="616" y="1185"/>
                    <a:pt x="619" y="1188"/>
                    <a:pt x="624" y="1188"/>
                  </a:cubicBezTo>
                  <a:cubicBezTo>
                    <a:pt x="629" y="1188"/>
                    <a:pt x="632" y="1185"/>
                    <a:pt x="632" y="1180"/>
                  </a:cubicBezTo>
                  <a:cubicBezTo>
                    <a:pt x="632" y="1176"/>
                    <a:pt x="629" y="1172"/>
                    <a:pt x="624" y="1172"/>
                  </a:cubicBezTo>
                  <a:close/>
                  <a:moveTo>
                    <a:pt x="624" y="1228"/>
                  </a:moveTo>
                  <a:cubicBezTo>
                    <a:pt x="619" y="1228"/>
                    <a:pt x="616" y="1232"/>
                    <a:pt x="616" y="1236"/>
                  </a:cubicBezTo>
                  <a:cubicBezTo>
                    <a:pt x="616" y="1241"/>
                    <a:pt x="619" y="1244"/>
                    <a:pt x="624" y="1244"/>
                  </a:cubicBezTo>
                  <a:cubicBezTo>
                    <a:pt x="629" y="1244"/>
                    <a:pt x="632" y="1241"/>
                    <a:pt x="632" y="1236"/>
                  </a:cubicBezTo>
                  <a:cubicBezTo>
                    <a:pt x="632" y="1232"/>
                    <a:pt x="629" y="1228"/>
                    <a:pt x="624" y="1228"/>
                  </a:cubicBezTo>
                  <a:close/>
                  <a:moveTo>
                    <a:pt x="624" y="1284"/>
                  </a:moveTo>
                  <a:cubicBezTo>
                    <a:pt x="619" y="1284"/>
                    <a:pt x="616" y="1287"/>
                    <a:pt x="616" y="1292"/>
                  </a:cubicBezTo>
                  <a:cubicBezTo>
                    <a:pt x="616" y="1296"/>
                    <a:pt x="619" y="1300"/>
                    <a:pt x="624" y="1300"/>
                  </a:cubicBezTo>
                  <a:cubicBezTo>
                    <a:pt x="629" y="1300"/>
                    <a:pt x="632" y="1296"/>
                    <a:pt x="632" y="1292"/>
                  </a:cubicBezTo>
                  <a:cubicBezTo>
                    <a:pt x="632" y="1287"/>
                    <a:pt x="629" y="1284"/>
                    <a:pt x="624" y="1284"/>
                  </a:cubicBezTo>
                  <a:close/>
                  <a:moveTo>
                    <a:pt x="675" y="112"/>
                  </a:moveTo>
                  <a:cubicBezTo>
                    <a:pt x="671" y="112"/>
                    <a:pt x="667" y="115"/>
                    <a:pt x="667" y="120"/>
                  </a:cubicBezTo>
                  <a:cubicBezTo>
                    <a:pt x="667" y="124"/>
                    <a:pt x="671" y="128"/>
                    <a:pt x="675" y="128"/>
                  </a:cubicBezTo>
                  <a:cubicBezTo>
                    <a:pt x="680" y="128"/>
                    <a:pt x="684" y="124"/>
                    <a:pt x="684" y="120"/>
                  </a:cubicBezTo>
                  <a:cubicBezTo>
                    <a:pt x="684" y="115"/>
                    <a:pt x="680" y="112"/>
                    <a:pt x="675" y="112"/>
                  </a:cubicBezTo>
                  <a:close/>
                  <a:moveTo>
                    <a:pt x="675" y="168"/>
                  </a:moveTo>
                  <a:cubicBezTo>
                    <a:pt x="671" y="168"/>
                    <a:pt x="667" y="171"/>
                    <a:pt x="667" y="176"/>
                  </a:cubicBezTo>
                  <a:cubicBezTo>
                    <a:pt x="667" y="180"/>
                    <a:pt x="671" y="184"/>
                    <a:pt x="675" y="184"/>
                  </a:cubicBezTo>
                  <a:cubicBezTo>
                    <a:pt x="680" y="184"/>
                    <a:pt x="684" y="180"/>
                    <a:pt x="684" y="176"/>
                  </a:cubicBezTo>
                  <a:cubicBezTo>
                    <a:pt x="684" y="171"/>
                    <a:pt x="680" y="168"/>
                    <a:pt x="675" y="168"/>
                  </a:cubicBezTo>
                  <a:close/>
                  <a:moveTo>
                    <a:pt x="675" y="223"/>
                  </a:moveTo>
                  <a:cubicBezTo>
                    <a:pt x="671" y="223"/>
                    <a:pt x="667" y="227"/>
                    <a:pt x="667" y="232"/>
                  </a:cubicBezTo>
                  <a:cubicBezTo>
                    <a:pt x="667" y="236"/>
                    <a:pt x="671" y="240"/>
                    <a:pt x="675" y="240"/>
                  </a:cubicBezTo>
                  <a:cubicBezTo>
                    <a:pt x="680" y="240"/>
                    <a:pt x="684" y="236"/>
                    <a:pt x="684" y="232"/>
                  </a:cubicBezTo>
                  <a:cubicBezTo>
                    <a:pt x="684" y="227"/>
                    <a:pt x="680" y="223"/>
                    <a:pt x="675" y="223"/>
                  </a:cubicBezTo>
                  <a:close/>
                  <a:moveTo>
                    <a:pt x="675" y="279"/>
                  </a:moveTo>
                  <a:cubicBezTo>
                    <a:pt x="671" y="279"/>
                    <a:pt x="667" y="283"/>
                    <a:pt x="667" y="287"/>
                  </a:cubicBezTo>
                  <a:cubicBezTo>
                    <a:pt x="667" y="292"/>
                    <a:pt x="671" y="296"/>
                    <a:pt x="675" y="296"/>
                  </a:cubicBezTo>
                  <a:cubicBezTo>
                    <a:pt x="680" y="296"/>
                    <a:pt x="684" y="292"/>
                    <a:pt x="684" y="287"/>
                  </a:cubicBezTo>
                  <a:cubicBezTo>
                    <a:pt x="684" y="283"/>
                    <a:pt x="680" y="279"/>
                    <a:pt x="675" y="279"/>
                  </a:cubicBezTo>
                  <a:close/>
                  <a:moveTo>
                    <a:pt x="675" y="335"/>
                  </a:moveTo>
                  <a:cubicBezTo>
                    <a:pt x="671" y="335"/>
                    <a:pt x="667" y="339"/>
                    <a:pt x="667" y="343"/>
                  </a:cubicBezTo>
                  <a:cubicBezTo>
                    <a:pt x="667" y="348"/>
                    <a:pt x="671" y="351"/>
                    <a:pt x="675" y="351"/>
                  </a:cubicBezTo>
                  <a:cubicBezTo>
                    <a:pt x="680" y="351"/>
                    <a:pt x="684" y="348"/>
                    <a:pt x="684" y="343"/>
                  </a:cubicBezTo>
                  <a:cubicBezTo>
                    <a:pt x="684" y="339"/>
                    <a:pt x="680" y="335"/>
                    <a:pt x="675" y="335"/>
                  </a:cubicBezTo>
                  <a:close/>
                  <a:moveTo>
                    <a:pt x="675" y="391"/>
                  </a:moveTo>
                  <a:cubicBezTo>
                    <a:pt x="671" y="391"/>
                    <a:pt x="667" y="394"/>
                    <a:pt x="667" y="399"/>
                  </a:cubicBezTo>
                  <a:cubicBezTo>
                    <a:pt x="667" y="404"/>
                    <a:pt x="671" y="407"/>
                    <a:pt x="675" y="407"/>
                  </a:cubicBezTo>
                  <a:cubicBezTo>
                    <a:pt x="680" y="407"/>
                    <a:pt x="684" y="404"/>
                    <a:pt x="684" y="399"/>
                  </a:cubicBezTo>
                  <a:cubicBezTo>
                    <a:pt x="684" y="394"/>
                    <a:pt x="680" y="391"/>
                    <a:pt x="675" y="391"/>
                  </a:cubicBezTo>
                  <a:close/>
                  <a:moveTo>
                    <a:pt x="675" y="447"/>
                  </a:moveTo>
                  <a:cubicBezTo>
                    <a:pt x="671" y="447"/>
                    <a:pt x="667" y="450"/>
                    <a:pt x="667" y="455"/>
                  </a:cubicBezTo>
                  <a:cubicBezTo>
                    <a:pt x="667" y="459"/>
                    <a:pt x="671" y="463"/>
                    <a:pt x="675" y="463"/>
                  </a:cubicBezTo>
                  <a:cubicBezTo>
                    <a:pt x="680" y="463"/>
                    <a:pt x="684" y="459"/>
                    <a:pt x="684" y="455"/>
                  </a:cubicBezTo>
                  <a:cubicBezTo>
                    <a:pt x="684" y="450"/>
                    <a:pt x="680" y="447"/>
                    <a:pt x="675" y="447"/>
                  </a:cubicBezTo>
                  <a:close/>
                  <a:moveTo>
                    <a:pt x="675" y="502"/>
                  </a:moveTo>
                  <a:cubicBezTo>
                    <a:pt x="671" y="502"/>
                    <a:pt x="667" y="506"/>
                    <a:pt x="667" y="511"/>
                  </a:cubicBezTo>
                  <a:cubicBezTo>
                    <a:pt x="667" y="515"/>
                    <a:pt x="671" y="519"/>
                    <a:pt x="675" y="519"/>
                  </a:cubicBezTo>
                  <a:cubicBezTo>
                    <a:pt x="680" y="519"/>
                    <a:pt x="684" y="515"/>
                    <a:pt x="684" y="511"/>
                  </a:cubicBezTo>
                  <a:cubicBezTo>
                    <a:pt x="684" y="506"/>
                    <a:pt x="680" y="502"/>
                    <a:pt x="675" y="502"/>
                  </a:cubicBezTo>
                  <a:close/>
                  <a:moveTo>
                    <a:pt x="675" y="558"/>
                  </a:moveTo>
                  <a:cubicBezTo>
                    <a:pt x="671" y="558"/>
                    <a:pt x="667" y="562"/>
                    <a:pt x="667" y="566"/>
                  </a:cubicBezTo>
                  <a:cubicBezTo>
                    <a:pt x="667" y="571"/>
                    <a:pt x="671" y="575"/>
                    <a:pt x="675" y="575"/>
                  </a:cubicBezTo>
                  <a:cubicBezTo>
                    <a:pt x="680" y="575"/>
                    <a:pt x="684" y="571"/>
                    <a:pt x="684" y="566"/>
                  </a:cubicBezTo>
                  <a:cubicBezTo>
                    <a:pt x="684" y="562"/>
                    <a:pt x="680" y="558"/>
                    <a:pt x="675" y="558"/>
                  </a:cubicBezTo>
                  <a:close/>
                  <a:moveTo>
                    <a:pt x="675" y="614"/>
                  </a:moveTo>
                  <a:cubicBezTo>
                    <a:pt x="671" y="614"/>
                    <a:pt x="667" y="618"/>
                    <a:pt x="667" y="622"/>
                  </a:cubicBezTo>
                  <a:cubicBezTo>
                    <a:pt x="667" y="627"/>
                    <a:pt x="671" y="630"/>
                    <a:pt x="675" y="630"/>
                  </a:cubicBezTo>
                  <a:cubicBezTo>
                    <a:pt x="680" y="630"/>
                    <a:pt x="684" y="627"/>
                    <a:pt x="684" y="622"/>
                  </a:cubicBezTo>
                  <a:cubicBezTo>
                    <a:pt x="684" y="618"/>
                    <a:pt x="680" y="614"/>
                    <a:pt x="675" y="614"/>
                  </a:cubicBezTo>
                  <a:close/>
                  <a:moveTo>
                    <a:pt x="675" y="670"/>
                  </a:moveTo>
                  <a:cubicBezTo>
                    <a:pt x="671" y="670"/>
                    <a:pt x="667" y="673"/>
                    <a:pt x="667" y="678"/>
                  </a:cubicBezTo>
                  <a:cubicBezTo>
                    <a:pt x="667" y="683"/>
                    <a:pt x="671" y="686"/>
                    <a:pt x="675" y="686"/>
                  </a:cubicBezTo>
                  <a:cubicBezTo>
                    <a:pt x="680" y="686"/>
                    <a:pt x="684" y="683"/>
                    <a:pt x="684" y="678"/>
                  </a:cubicBezTo>
                  <a:cubicBezTo>
                    <a:pt x="684" y="673"/>
                    <a:pt x="680" y="670"/>
                    <a:pt x="675" y="670"/>
                  </a:cubicBezTo>
                  <a:close/>
                  <a:moveTo>
                    <a:pt x="675" y="726"/>
                  </a:moveTo>
                  <a:cubicBezTo>
                    <a:pt x="671" y="726"/>
                    <a:pt x="667" y="729"/>
                    <a:pt x="667" y="734"/>
                  </a:cubicBezTo>
                  <a:cubicBezTo>
                    <a:pt x="667" y="738"/>
                    <a:pt x="671" y="742"/>
                    <a:pt x="675" y="742"/>
                  </a:cubicBezTo>
                  <a:cubicBezTo>
                    <a:pt x="680" y="742"/>
                    <a:pt x="684" y="738"/>
                    <a:pt x="684" y="734"/>
                  </a:cubicBezTo>
                  <a:cubicBezTo>
                    <a:pt x="684" y="729"/>
                    <a:pt x="680" y="726"/>
                    <a:pt x="675" y="726"/>
                  </a:cubicBezTo>
                  <a:close/>
                  <a:moveTo>
                    <a:pt x="675" y="781"/>
                  </a:moveTo>
                  <a:cubicBezTo>
                    <a:pt x="671" y="781"/>
                    <a:pt x="667" y="785"/>
                    <a:pt x="667" y="790"/>
                  </a:cubicBezTo>
                  <a:cubicBezTo>
                    <a:pt x="667" y="794"/>
                    <a:pt x="671" y="798"/>
                    <a:pt x="675" y="798"/>
                  </a:cubicBezTo>
                  <a:cubicBezTo>
                    <a:pt x="680" y="798"/>
                    <a:pt x="684" y="794"/>
                    <a:pt x="684" y="790"/>
                  </a:cubicBezTo>
                  <a:cubicBezTo>
                    <a:pt x="684" y="785"/>
                    <a:pt x="680" y="781"/>
                    <a:pt x="675" y="781"/>
                  </a:cubicBezTo>
                  <a:close/>
                  <a:moveTo>
                    <a:pt x="675" y="837"/>
                  </a:moveTo>
                  <a:cubicBezTo>
                    <a:pt x="671" y="837"/>
                    <a:pt x="667" y="841"/>
                    <a:pt x="667" y="845"/>
                  </a:cubicBezTo>
                  <a:cubicBezTo>
                    <a:pt x="667" y="850"/>
                    <a:pt x="671" y="854"/>
                    <a:pt x="675" y="854"/>
                  </a:cubicBezTo>
                  <a:cubicBezTo>
                    <a:pt x="680" y="854"/>
                    <a:pt x="684" y="850"/>
                    <a:pt x="684" y="845"/>
                  </a:cubicBezTo>
                  <a:cubicBezTo>
                    <a:pt x="684" y="841"/>
                    <a:pt x="680" y="837"/>
                    <a:pt x="675" y="837"/>
                  </a:cubicBezTo>
                  <a:close/>
                  <a:moveTo>
                    <a:pt x="675" y="893"/>
                  </a:moveTo>
                  <a:cubicBezTo>
                    <a:pt x="671" y="893"/>
                    <a:pt x="667" y="897"/>
                    <a:pt x="667" y="901"/>
                  </a:cubicBezTo>
                  <a:cubicBezTo>
                    <a:pt x="667" y="906"/>
                    <a:pt x="671" y="909"/>
                    <a:pt x="675" y="909"/>
                  </a:cubicBezTo>
                  <a:cubicBezTo>
                    <a:pt x="680" y="909"/>
                    <a:pt x="684" y="906"/>
                    <a:pt x="684" y="901"/>
                  </a:cubicBezTo>
                  <a:cubicBezTo>
                    <a:pt x="684" y="897"/>
                    <a:pt x="680" y="893"/>
                    <a:pt x="675" y="893"/>
                  </a:cubicBezTo>
                  <a:close/>
                  <a:moveTo>
                    <a:pt x="675" y="949"/>
                  </a:moveTo>
                  <a:cubicBezTo>
                    <a:pt x="671" y="949"/>
                    <a:pt x="667" y="953"/>
                    <a:pt x="667" y="957"/>
                  </a:cubicBezTo>
                  <a:cubicBezTo>
                    <a:pt x="667" y="962"/>
                    <a:pt x="671" y="965"/>
                    <a:pt x="675" y="965"/>
                  </a:cubicBezTo>
                  <a:cubicBezTo>
                    <a:pt x="680" y="965"/>
                    <a:pt x="684" y="962"/>
                    <a:pt x="684" y="957"/>
                  </a:cubicBezTo>
                  <a:cubicBezTo>
                    <a:pt x="684" y="953"/>
                    <a:pt x="680" y="949"/>
                    <a:pt x="675" y="949"/>
                  </a:cubicBezTo>
                  <a:close/>
                  <a:moveTo>
                    <a:pt x="675" y="1005"/>
                  </a:moveTo>
                  <a:cubicBezTo>
                    <a:pt x="671" y="1005"/>
                    <a:pt x="667" y="1008"/>
                    <a:pt x="667" y="1013"/>
                  </a:cubicBezTo>
                  <a:cubicBezTo>
                    <a:pt x="667" y="1017"/>
                    <a:pt x="671" y="1021"/>
                    <a:pt x="675" y="1021"/>
                  </a:cubicBezTo>
                  <a:cubicBezTo>
                    <a:pt x="680" y="1021"/>
                    <a:pt x="684" y="1017"/>
                    <a:pt x="684" y="1013"/>
                  </a:cubicBezTo>
                  <a:cubicBezTo>
                    <a:pt x="684" y="1008"/>
                    <a:pt x="680" y="1005"/>
                    <a:pt x="675" y="1005"/>
                  </a:cubicBezTo>
                  <a:close/>
                  <a:moveTo>
                    <a:pt x="675" y="1060"/>
                  </a:moveTo>
                  <a:cubicBezTo>
                    <a:pt x="671" y="1060"/>
                    <a:pt x="667" y="1064"/>
                    <a:pt x="667" y="1069"/>
                  </a:cubicBezTo>
                  <a:cubicBezTo>
                    <a:pt x="667" y="1073"/>
                    <a:pt x="671" y="1077"/>
                    <a:pt x="675" y="1077"/>
                  </a:cubicBezTo>
                  <a:cubicBezTo>
                    <a:pt x="680" y="1077"/>
                    <a:pt x="684" y="1073"/>
                    <a:pt x="684" y="1069"/>
                  </a:cubicBezTo>
                  <a:cubicBezTo>
                    <a:pt x="684" y="1064"/>
                    <a:pt x="680" y="1060"/>
                    <a:pt x="675" y="1060"/>
                  </a:cubicBezTo>
                  <a:close/>
                  <a:moveTo>
                    <a:pt x="675" y="1116"/>
                  </a:moveTo>
                  <a:cubicBezTo>
                    <a:pt x="671" y="1116"/>
                    <a:pt x="667" y="1120"/>
                    <a:pt x="667" y="1124"/>
                  </a:cubicBezTo>
                  <a:cubicBezTo>
                    <a:pt x="667" y="1129"/>
                    <a:pt x="671" y="1133"/>
                    <a:pt x="675" y="1133"/>
                  </a:cubicBezTo>
                  <a:cubicBezTo>
                    <a:pt x="680" y="1133"/>
                    <a:pt x="684" y="1129"/>
                    <a:pt x="684" y="1124"/>
                  </a:cubicBezTo>
                  <a:cubicBezTo>
                    <a:pt x="684" y="1120"/>
                    <a:pt x="680" y="1116"/>
                    <a:pt x="675" y="1116"/>
                  </a:cubicBezTo>
                  <a:close/>
                  <a:moveTo>
                    <a:pt x="675" y="1172"/>
                  </a:moveTo>
                  <a:cubicBezTo>
                    <a:pt x="671" y="1172"/>
                    <a:pt x="667" y="1176"/>
                    <a:pt x="667" y="1180"/>
                  </a:cubicBezTo>
                  <a:cubicBezTo>
                    <a:pt x="667" y="1185"/>
                    <a:pt x="671" y="1188"/>
                    <a:pt x="675" y="1188"/>
                  </a:cubicBezTo>
                  <a:cubicBezTo>
                    <a:pt x="680" y="1188"/>
                    <a:pt x="684" y="1185"/>
                    <a:pt x="684" y="1180"/>
                  </a:cubicBezTo>
                  <a:cubicBezTo>
                    <a:pt x="684" y="1176"/>
                    <a:pt x="680" y="1172"/>
                    <a:pt x="675" y="1172"/>
                  </a:cubicBezTo>
                  <a:close/>
                  <a:moveTo>
                    <a:pt x="675" y="1228"/>
                  </a:moveTo>
                  <a:cubicBezTo>
                    <a:pt x="671" y="1228"/>
                    <a:pt x="667" y="1232"/>
                    <a:pt x="667" y="1236"/>
                  </a:cubicBezTo>
                  <a:cubicBezTo>
                    <a:pt x="667" y="1241"/>
                    <a:pt x="671" y="1244"/>
                    <a:pt x="675" y="1244"/>
                  </a:cubicBezTo>
                  <a:cubicBezTo>
                    <a:pt x="680" y="1244"/>
                    <a:pt x="684" y="1241"/>
                    <a:pt x="684" y="1236"/>
                  </a:cubicBezTo>
                  <a:cubicBezTo>
                    <a:pt x="684" y="1232"/>
                    <a:pt x="680" y="1228"/>
                    <a:pt x="675" y="1228"/>
                  </a:cubicBezTo>
                  <a:close/>
                  <a:moveTo>
                    <a:pt x="675" y="1284"/>
                  </a:moveTo>
                  <a:cubicBezTo>
                    <a:pt x="671" y="1284"/>
                    <a:pt x="667" y="1287"/>
                    <a:pt x="667" y="1292"/>
                  </a:cubicBezTo>
                  <a:cubicBezTo>
                    <a:pt x="667" y="1296"/>
                    <a:pt x="671" y="1300"/>
                    <a:pt x="675" y="1300"/>
                  </a:cubicBezTo>
                  <a:cubicBezTo>
                    <a:pt x="680" y="1300"/>
                    <a:pt x="684" y="1296"/>
                    <a:pt x="684" y="1292"/>
                  </a:cubicBezTo>
                  <a:cubicBezTo>
                    <a:pt x="684" y="1287"/>
                    <a:pt x="680" y="1284"/>
                    <a:pt x="675" y="1284"/>
                  </a:cubicBezTo>
                  <a:close/>
                  <a:moveTo>
                    <a:pt x="675" y="1340"/>
                  </a:moveTo>
                  <a:cubicBezTo>
                    <a:pt x="671" y="1340"/>
                    <a:pt x="667" y="1343"/>
                    <a:pt x="667" y="1348"/>
                  </a:cubicBezTo>
                  <a:cubicBezTo>
                    <a:pt x="667" y="1352"/>
                    <a:pt x="671" y="1356"/>
                    <a:pt x="675" y="1356"/>
                  </a:cubicBezTo>
                  <a:cubicBezTo>
                    <a:pt x="680" y="1356"/>
                    <a:pt x="684" y="1352"/>
                    <a:pt x="684" y="1348"/>
                  </a:cubicBezTo>
                  <a:cubicBezTo>
                    <a:pt x="684" y="1343"/>
                    <a:pt x="680" y="1340"/>
                    <a:pt x="675" y="1340"/>
                  </a:cubicBezTo>
                  <a:close/>
                  <a:moveTo>
                    <a:pt x="727" y="112"/>
                  </a:moveTo>
                  <a:cubicBezTo>
                    <a:pt x="722" y="112"/>
                    <a:pt x="719" y="115"/>
                    <a:pt x="719" y="120"/>
                  </a:cubicBezTo>
                  <a:cubicBezTo>
                    <a:pt x="719" y="124"/>
                    <a:pt x="722" y="128"/>
                    <a:pt x="727" y="128"/>
                  </a:cubicBezTo>
                  <a:cubicBezTo>
                    <a:pt x="731" y="128"/>
                    <a:pt x="735" y="124"/>
                    <a:pt x="735" y="120"/>
                  </a:cubicBezTo>
                  <a:cubicBezTo>
                    <a:pt x="735" y="115"/>
                    <a:pt x="731" y="112"/>
                    <a:pt x="727" y="112"/>
                  </a:cubicBezTo>
                  <a:close/>
                  <a:moveTo>
                    <a:pt x="727" y="168"/>
                  </a:moveTo>
                  <a:cubicBezTo>
                    <a:pt x="722" y="168"/>
                    <a:pt x="719" y="171"/>
                    <a:pt x="719" y="176"/>
                  </a:cubicBezTo>
                  <a:cubicBezTo>
                    <a:pt x="719" y="180"/>
                    <a:pt x="722" y="184"/>
                    <a:pt x="727" y="184"/>
                  </a:cubicBezTo>
                  <a:cubicBezTo>
                    <a:pt x="731" y="184"/>
                    <a:pt x="735" y="180"/>
                    <a:pt x="735" y="176"/>
                  </a:cubicBezTo>
                  <a:cubicBezTo>
                    <a:pt x="735" y="171"/>
                    <a:pt x="731" y="168"/>
                    <a:pt x="727" y="168"/>
                  </a:cubicBezTo>
                  <a:close/>
                  <a:moveTo>
                    <a:pt x="727" y="223"/>
                  </a:moveTo>
                  <a:cubicBezTo>
                    <a:pt x="722" y="223"/>
                    <a:pt x="719" y="227"/>
                    <a:pt x="719" y="232"/>
                  </a:cubicBezTo>
                  <a:cubicBezTo>
                    <a:pt x="719" y="236"/>
                    <a:pt x="722" y="240"/>
                    <a:pt x="727" y="240"/>
                  </a:cubicBezTo>
                  <a:cubicBezTo>
                    <a:pt x="731" y="240"/>
                    <a:pt x="735" y="236"/>
                    <a:pt x="735" y="232"/>
                  </a:cubicBezTo>
                  <a:cubicBezTo>
                    <a:pt x="735" y="227"/>
                    <a:pt x="731" y="223"/>
                    <a:pt x="727" y="223"/>
                  </a:cubicBezTo>
                  <a:close/>
                  <a:moveTo>
                    <a:pt x="727" y="279"/>
                  </a:moveTo>
                  <a:cubicBezTo>
                    <a:pt x="722" y="279"/>
                    <a:pt x="719" y="283"/>
                    <a:pt x="719" y="287"/>
                  </a:cubicBezTo>
                  <a:cubicBezTo>
                    <a:pt x="719" y="292"/>
                    <a:pt x="722" y="296"/>
                    <a:pt x="727" y="296"/>
                  </a:cubicBezTo>
                  <a:cubicBezTo>
                    <a:pt x="731" y="296"/>
                    <a:pt x="735" y="292"/>
                    <a:pt x="735" y="287"/>
                  </a:cubicBezTo>
                  <a:cubicBezTo>
                    <a:pt x="735" y="283"/>
                    <a:pt x="731" y="279"/>
                    <a:pt x="727" y="279"/>
                  </a:cubicBezTo>
                  <a:close/>
                  <a:moveTo>
                    <a:pt x="727" y="335"/>
                  </a:moveTo>
                  <a:cubicBezTo>
                    <a:pt x="722" y="335"/>
                    <a:pt x="719" y="339"/>
                    <a:pt x="719" y="343"/>
                  </a:cubicBezTo>
                  <a:cubicBezTo>
                    <a:pt x="719" y="348"/>
                    <a:pt x="722" y="351"/>
                    <a:pt x="727" y="351"/>
                  </a:cubicBezTo>
                  <a:cubicBezTo>
                    <a:pt x="731" y="351"/>
                    <a:pt x="735" y="348"/>
                    <a:pt x="735" y="343"/>
                  </a:cubicBezTo>
                  <a:cubicBezTo>
                    <a:pt x="735" y="339"/>
                    <a:pt x="731" y="335"/>
                    <a:pt x="727" y="335"/>
                  </a:cubicBezTo>
                  <a:close/>
                  <a:moveTo>
                    <a:pt x="727" y="391"/>
                  </a:moveTo>
                  <a:cubicBezTo>
                    <a:pt x="722" y="391"/>
                    <a:pt x="719" y="394"/>
                    <a:pt x="719" y="399"/>
                  </a:cubicBezTo>
                  <a:cubicBezTo>
                    <a:pt x="719" y="404"/>
                    <a:pt x="722" y="407"/>
                    <a:pt x="727" y="407"/>
                  </a:cubicBezTo>
                  <a:cubicBezTo>
                    <a:pt x="731" y="407"/>
                    <a:pt x="735" y="404"/>
                    <a:pt x="735" y="399"/>
                  </a:cubicBezTo>
                  <a:cubicBezTo>
                    <a:pt x="735" y="394"/>
                    <a:pt x="731" y="391"/>
                    <a:pt x="727" y="391"/>
                  </a:cubicBezTo>
                  <a:close/>
                  <a:moveTo>
                    <a:pt x="727" y="447"/>
                  </a:moveTo>
                  <a:cubicBezTo>
                    <a:pt x="722" y="447"/>
                    <a:pt x="719" y="450"/>
                    <a:pt x="719" y="455"/>
                  </a:cubicBezTo>
                  <a:cubicBezTo>
                    <a:pt x="719" y="459"/>
                    <a:pt x="722" y="463"/>
                    <a:pt x="727" y="463"/>
                  </a:cubicBezTo>
                  <a:cubicBezTo>
                    <a:pt x="731" y="463"/>
                    <a:pt x="735" y="459"/>
                    <a:pt x="735" y="455"/>
                  </a:cubicBezTo>
                  <a:cubicBezTo>
                    <a:pt x="735" y="450"/>
                    <a:pt x="731" y="447"/>
                    <a:pt x="727" y="447"/>
                  </a:cubicBezTo>
                  <a:close/>
                  <a:moveTo>
                    <a:pt x="727" y="502"/>
                  </a:moveTo>
                  <a:cubicBezTo>
                    <a:pt x="722" y="502"/>
                    <a:pt x="719" y="506"/>
                    <a:pt x="719" y="511"/>
                  </a:cubicBezTo>
                  <a:cubicBezTo>
                    <a:pt x="719" y="515"/>
                    <a:pt x="722" y="519"/>
                    <a:pt x="727" y="519"/>
                  </a:cubicBezTo>
                  <a:cubicBezTo>
                    <a:pt x="731" y="519"/>
                    <a:pt x="735" y="515"/>
                    <a:pt x="735" y="511"/>
                  </a:cubicBezTo>
                  <a:cubicBezTo>
                    <a:pt x="735" y="506"/>
                    <a:pt x="731" y="502"/>
                    <a:pt x="727" y="502"/>
                  </a:cubicBezTo>
                  <a:close/>
                  <a:moveTo>
                    <a:pt x="727" y="558"/>
                  </a:moveTo>
                  <a:cubicBezTo>
                    <a:pt x="722" y="558"/>
                    <a:pt x="719" y="562"/>
                    <a:pt x="719" y="566"/>
                  </a:cubicBezTo>
                  <a:cubicBezTo>
                    <a:pt x="719" y="571"/>
                    <a:pt x="722" y="575"/>
                    <a:pt x="727" y="575"/>
                  </a:cubicBezTo>
                  <a:cubicBezTo>
                    <a:pt x="731" y="575"/>
                    <a:pt x="735" y="571"/>
                    <a:pt x="735" y="566"/>
                  </a:cubicBezTo>
                  <a:cubicBezTo>
                    <a:pt x="735" y="562"/>
                    <a:pt x="731" y="558"/>
                    <a:pt x="727" y="558"/>
                  </a:cubicBezTo>
                  <a:close/>
                  <a:moveTo>
                    <a:pt x="727" y="614"/>
                  </a:moveTo>
                  <a:cubicBezTo>
                    <a:pt x="722" y="614"/>
                    <a:pt x="719" y="618"/>
                    <a:pt x="719" y="622"/>
                  </a:cubicBezTo>
                  <a:cubicBezTo>
                    <a:pt x="719" y="627"/>
                    <a:pt x="722" y="630"/>
                    <a:pt x="727" y="630"/>
                  </a:cubicBezTo>
                  <a:cubicBezTo>
                    <a:pt x="731" y="630"/>
                    <a:pt x="735" y="627"/>
                    <a:pt x="735" y="622"/>
                  </a:cubicBezTo>
                  <a:cubicBezTo>
                    <a:pt x="735" y="618"/>
                    <a:pt x="731" y="614"/>
                    <a:pt x="727" y="614"/>
                  </a:cubicBezTo>
                  <a:close/>
                  <a:moveTo>
                    <a:pt x="727" y="670"/>
                  </a:moveTo>
                  <a:cubicBezTo>
                    <a:pt x="722" y="670"/>
                    <a:pt x="719" y="673"/>
                    <a:pt x="719" y="678"/>
                  </a:cubicBezTo>
                  <a:cubicBezTo>
                    <a:pt x="719" y="683"/>
                    <a:pt x="722" y="686"/>
                    <a:pt x="727" y="686"/>
                  </a:cubicBezTo>
                  <a:cubicBezTo>
                    <a:pt x="731" y="686"/>
                    <a:pt x="735" y="683"/>
                    <a:pt x="735" y="678"/>
                  </a:cubicBezTo>
                  <a:cubicBezTo>
                    <a:pt x="735" y="673"/>
                    <a:pt x="731" y="670"/>
                    <a:pt x="727" y="670"/>
                  </a:cubicBezTo>
                  <a:close/>
                  <a:moveTo>
                    <a:pt x="727" y="726"/>
                  </a:moveTo>
                  <a:cubicBezTo>
                    <a:pt x="722" y="726"/>
                    <a:pt x="719" y="729"/>
                    <a:pt x="719" y="734"/>
                  </a:cubicBezTo>
                  <a:cubicBezTo>
                    <a:pt x="719" y="738"/>
                    <a:pt x="722" y="742"/>
                    <a:pt x="727" y="742"/>
                  </a:cubicBezTo>
                  <a:cubicBezTo>
                    <a:pt x="731" y="742"/>
                    <a:pt x="735" y="738"/>
                    <a:pt x="735" y="734"/>
                  </a:cubicBezTo>
                  <a:cubicBezTo>
                    <a:pt x="735" y="729"/>
                    <a:pt x="731" y="726"/>
                    <a:pt x="727" y="726"/>
                  </a:cubicBezTo>
                  <a:close/>
                  <a:moveTo>
                    <a:pt x="727" y="781"/>
                  </a:moveTo>
                  <a:cubicBezTo>
                    <a:pt x="722" y="781"/>
                    <a:pt x="719" y="785"/>
                    <a:pt x="719" y="790"/>
                  </a:cubicBezTo>
                  <a:cubicBezTo>
                    <a:pt x="719" y="794"/>
                    <a:pt x="722" y="798"/>
                    <a:pt x="727" y="798"/>
                  </a:cubicBezTo>
                  <a:cubicBezTo>
                    <a:pt x="731" y="798"/>
                    <a:pt x="735" y="794"/>
                    <a:pt x="735" y="790"/>
                  </a:cubicBezTo>
                  <a:cubicBezTo>
                    <a:pt x="735" y="785"/>
                    <a:pt x="731" y="781"/>
                    <a:pt x="727" y="781"/>
                  </a:cubicBezTo>
                  <a:close/>
                  <a:moveTo>
                    <a:pt x="727" y="837"/>
                  </a:moveTo>
                  <a:cubicBezTo>
                    <a:pt x="722" y="837"/>
                    <a:pt x="719" y="841"/>
                    <a:pt x="719" y="845"/>
                  </a:cubicBezTo>
                  <a:cubicBezTo>
                    <a:pt x="719" y="850"/>
                    <a:pt x="722" y="854"/>
                    <a:pt x="727" y="854"/>
                  </a:cubicBezTo>
                  <a:cubicBezTo>
                    <a:pt x="731" y="854"/>
                    <a:pt x="735" y="850"/>
                    <a:pt x="735" y="845"/>
                  </a:cubicBezTo>
                  <a:cubicBezTo>
                    <a:pt x="735" y="841"/>
                    <a:pt x="731" y="837"/>
                    <a:pt x="727" y="837"/>
                  </a:cubicBezTo>
                  <a:close/>
                  <a:moveTo>
                    <a:pt x="727" y="893"/>
                  </a:moveTo>
                  <a:cubicBezTo>
                    <a:pt x="722" y="893"/>
                    <a:pt x="719" y="897"/>
                    <a:pt x="719" y="901"/>
                  </a:cubicBezTo>
                  <a:cubicBezTo>
                    <a:pt x="719" y="906"/>
                    <a:pt x="722" y="909"/>
                    <a:pt x="727" y="909"/>
                  </a:cubicBezTo>
                  <a:cubicBezTo>
                    <a:pt x="731" y="909"/>
                    <a:pt x="735" y="906"/>
                    <a:pt x="735" y="901"/>
                  </a:cubicBezTo>
                  <a:cubicBezTo>
                    <a:pt x="735" y="897"/>
                    <a:pt x="731" y="893"/>
                    <a:pt x="727" y="893"/>
                  </a:cubicBezTo>
                  <a:close/>
                  <a:moveTo>
                    <a:pt x="727" y="949"/>
                  </a:moveTo>
                  <a:cubicBezTo>
                    <a:pt x="722" y="949"/>
                    <a:pt x="719" y="953"/>
                    <a:pt x="719" y="957"/>
                  </a:cubicBezTo>
                  <a:cubicBezTo>
                    <a:pt x="719" y="962"/>
                    <a:pt x="722" y="965"/>
                    <a:pt x="727" y="965"/>
                  </a:cubicBezTo>
                  <a:cubicBezTo>
                    <a:pt x="731" y="965"/>
                    <a:pt x="735" y="962"/>
                    <a:pt x="735" y="957"/>
                  </a:cubicBezTo>
                  <a:cubicBezTo>
                    <a:pt x="735" y="953"/>
                    <a:pt x="731" y="949"/>
                    <a:pt x="727" y="949"/>
                  </a:cubicBezTo>
                  <a:close/>
                  <a:moveTo>
                    <a:pt x="727" y="1005"/>
                  </a:moveTo>
                  <a:cubicBezTo>
                    <a:pt x="722" y="1005"/>
                    <a:pt x="719" y="1008"/>
                    <a:pt x="719" y="1013"/>
                  </a:cubicBezTo>
                  <a:cubicBezTo>
                    <a:pt x="719" y="1017"/>
                    <a:pt x="722" y="1021"/>
                    <a:pt x="727" y="1021"/>
                  </a:cubicBezTo>
                  <a:cubicBezTo>
                    <a:pt x="731" y="1021"/>
                    <a:pt x="735" y="1017"/>
                    <a:pt x="735" y="1013"/>
                  </a:cubicBezTo>
                  <a:cubicBezTo>
                    <a:pt x="735" y="1008"/>
                    <a:pt x="731" y="1005"/>
                    <a:pt x="727" y="1005"/>
                  </a:cubicBezTo>
                  <a:close/>
                  <a:moveTo>
                    <a:pt x="727" y="1060"/>
                  </a:moveTo>
                  <a:cubicBezTo>
                    <a:pt x="722" y="1060"/>
                    <a:pt x="719" y="1064"/>
                    <a:pt x="719" y="1069"/>
                  </a:cubicBezTo>
                  <a:cubicBezTo>
                    <a:pt x="719" y="1073"/>
                    <a:pt x="722" y="1077"/>
                    <a:pt x="727" y="1077"/>
                  </a:cubicBezTo>
                  <a:cubicBezTo>
                    <a:pt x="731" y="1077"/>
                    <a:pt x="735" y="1073"/>
                    <a:pt x="735" y="1069"/>
                  </a:cubicBezTo>
                  <a:cubicBezTo>
                    <a:pt x="735" y="1064"/>
                    <a:pt x="731" y="1060"/>
                    <a:pt x="727" y="1060"/>
                  </a:cubicBezTo>
                  <a:close/>
                  <a:moveTo>
                    <a:pt x="727" y="1116"/>
                  </a:moveTo>
                  <a:cubicBezTo>
                    <a:pt x="722" y="1116"/>
                    <a:pt x="719" y="1120"/>
                    <a:pt x="719" y="1124"/>
                  </a:cubicBezTo>
                  <a:cubicBezTo>
                    <a:pt x="719" y="1129"/>
                    <a:pt x="722" y="1133"/>
                    <a:pt x="727" y="1133"/>
                  </a:cubicBezTo>
                  <a:cubicBezTo>
                    <a:pt x="731" y="1133"/>
                    <a:pt x="735" y="1129"/>
                    <a:pt x="735" y="1124"/>
                  </a:cubicBezTo>
                  <a:cubicBezTo>
                    <a:pt x="735" y="1120"/>
                    <a:pt x="731" y="1116"/>
                    <a:pt x="727" y="1116"/>
                  </a:cubicBezTo>
                  <a:close/>
                  <a:moveTo>
                    <a:pt x="727" y="1172"/>
                  </a:moveTo>
                  <a:cubicBezTo>
                    <a:pt x="722" y="1172"/>
                    <a:pt x="719" y="1176"/>
                    <a:pt x="719" y="1180"/>
                  </a:cubicBezTo>
                  <a:cubicBezTo>
                    <a:pt x="719" y="1185"/>
                    <a:pt x="722" y="1188"/>
                    <a:pt x="727" y="1188"/>
                  </a:cubicBezTo>
                  <a:cubicBezTo>
                    <a:pt x="731" y="1188"/>
                    <a:pt x="735" y="1185"/>
                    <a:pt x="735" y="1180"/>
                  </a:cubicBezTo>
                  <a:cubicBezTo>
                    <a:pt x="735" y="1176"/>
                    <a:pt x="731" y="1172"/>
                    <a:pt x="727" y="1172"/>
                  </a:cubicBezTo>
                  <a:close/>
                  <a:moveTo>
                    <a:pt x="727" y="1228"/>
                  </a:moveTo>
                  <a:cubicBezTo>
                    <a:pt x="722" y="1228"/>
                    <a:pt x="719" y="1232"/>
                    <a:pt x="719" y="1236"/>
                  </a:cubicBezTo>
                  <a:cubicBezTo>
                    <a:pt x="719" y="1241"/>
                    <a:pt x="722" y="1244"/>
                    <a:pt x="727" y="1244"/>
                  </a:cubicBezTo>
                  <a:cubicBezTo>
                    <a:pt x="731" y="1244"/>
                    <a:pt x="735" y="1241"/>
                    <a:pt x="735" y="1236"/>
                  </a:cubicBezTo>
                  <a:cubicBezTo>
                    <a:pt x="735" y="1232"/>
                    <a:pt x="731" y="1228"/>
                    <a:pt x="727" y="1228"/>
                  </a:cubicBezTo>
                  <a:close/>
                  <a:moveTo>
                    <a:pt x="727" y="1284"/>
                  </a:moveTo>
                  <a:cubicBezTo>
                    <a:pt x="722" y="1284"/>
                    <a:pt x="719" y="1287"/>
                    <a:pt x="719" y="1292"/>
                  </a:cubicBezTo>
                  <a:cubicBezTo>
                    <a:pt x="719" y="1296"/>
                    <a:pt x="722" y="1300"/>
                    <a:pt x="727" y="1300"/>
                  </a:cubicBezTo>
                  <a:cubicBezTo>
                    <a:pt x="731" y="1300"/>
                    <a:pt x="735" y="1296"/>
                    <a:pt x="735" y="1292"/>
                  </a:cubicBezTo>
                  <a:cubicBezTo>
                    <a:pt x="735" y="1287"/>
                    <a:pt x="731" y="1284"/>
                    <a:pt x="727" y="1284"/>
                  </a:cubicBezTo>
                  <a:close/>
                  <a:moveTo>
                    <a:pt x="727" y="1340"/>
                  </a:moveTo>
                  <a:cubicBezTo>
                    <a:pt x="722" y="1340"/>
                    <a:pt x="719" y="1343"/>
                    <a:pt x="719" y="1348"/>
                  </a:cubicBezTo>
                  <a:cubicBezTo>
                    <a:pt x="719" y="1352"/>
                    <a:pt x="722" y="1356"/>
                    <a:pt x="727" y="1356"/>
                  </a:cubicBezTo>
                  <a:cubicBezTo>
                    <a:pt x="731" y="1356"/>
                    <a:pt x="735" y="1352"/>
                    <a:pt x="735" y="1348"/>
                  </a:cubicBezTo>
                  <a:cubicBezTo>
                    <a:pt x="735" y="1343"/>
                    <a:pt x="731" y="1340"/>
                    <a:pt x="727" y="1340"/>
                  </a:cubicBezTo>
                  <a:close/>
                  <a:moveTo>
                    <a:pt x="778" y="112"/>
                  </a:moveTo>
                  <a:cubicBezTo>
                    <a:pt x="774" y="112"/>
                    <a:pt x="770" y="115"/>
                    <a:pt x="770" y="120"/>
                  </a:cubicBezTo>
                  <a:cubicBezTo>
                    <a:pt x="770" y="124"/>
                    <a:pt x="774" y="128"/>
                    <a:pt x="778" y="128"/>
                  </a:cubicBezTo>
                  <a:cubicBezTo>
                    <a:pt x="783" y="128"/>
                    <a:pt x="786" y="124"/>
                    <a:pt x="786" y="120"/>
                  </a:cubicBezTo>
                  <a:cubicBezTo>
                    <a:pt x="786" y="115"/>
                    <a:pt x="783" y="112"/>
                    <a:pt x="778" y="112"/>
                  </a:cubicBezTo>
                  <a:close/>
                  <a:moveTo>
                    <a:pt x="778" y="168"/>
                  </a:moveTo>
                  <a:cubicBezTo>
                    <a:pt x="774" y="168"/>
                    <a:pt x="770" y="171"/>
                    <a:pt x="770" y="176"/>
                  </a:cubicBezTo>
                  <a:cubicBezTo>
                    <a:pt x="770" y="180"/>
                    <a:pt x="774" y="184"/>
                    <a:pt x="778" y="184"/>
                  </a:cubicBezTo>
                  <a:cubicBezTo>
                    <a:pt x="783" y="184"/>
                    <a:pt x="786" y="180"/>
                    <a:pt x="786" y="176"/>
                  </a:cubicBezTo>
                  <a:cubicBezTo>
                    <a:pt x="786" y="171"/>
                    <a:pt x="783" y="168"/>
                    <a:pt x="778" y="168"/>
                  </a:cubicBezTo>
                  <a:close/>
                  <a:moveTo>
                    <a:pt x="778" y="223"/>
                  </a:moveTo>
                  <a:cubicBezTo>
                    <a:pt x="774" y="223"/>
                    <a:pt x="770" y="227"/>
                    <a:pt x="770" y="232"/>
                  </a:cubicBezTo>
                  <a:cubicBezTo>
                    <a:pt x="770" y="236"/>
                    <a:pt x="774" y="240"/>
                    <a:pt x="778" y="240"/>
                  </a:cubicBezTo>
                  <a:cubicBezTo>
                    <a:pt x="783" y="240"/>
                    <a:pt x="786" y="236"/>
                    <a:pt x="786" y="232"/>
                  </a:cubicBezTo>
                  <a:cubicBezTo>
                    <a:pt x="786" y="227"/>
                    <a:pt x="783" y="223"/>
                    <a:pt x="778" y="223"/>
                  </a:cubicBezTo>
                  <a:close/>
                  <a:moveTo>
                    <a:pt x="778" y="279"/>
                  </a:moveTo>
                  <a:cubicBezTo>
                    <a:pt x="774" y="279"/>
                    <a:pt x="770" y="283"/>
                    <a:pt x="770" y="287"/>
                  </a:cubicBezTo>
                  <a:cubicBezTo>
                    <a:pt x="770" y="292"/>
                    <a:pt x="774" y="296"/>
                    <a:pt x="778" y="296"/>
                  </a:cubicBezTo>
                  <a:cubicBezTo>
                    <a:pt x="783" y="296"/>
                    <a:pt x="786" y="292"/>
                    <a:pt x="786" y="287"/>
                  </a:cubicBezTo>
                  <a:cubicBezTo>
                    <a:pt x="786" y="283"/>
                    <a:pt x="783" y="279"/>
                    <a:pt x="778" y="279"/>
                  </a:cubicBezTo>
                  <a:close/>
                  <a:moveTo>
                    <a:pt x="778" y="335"/>
                  </a:moveTo>
                  <a:cubicBezTo>
                    <a:pt x="774" y="335"/>
                    <a:pt x="770" y="339"/>
                    <a:pt x="770" y="343"/>
                  </a:cubicBezTo>
                  <a:cubicBezTo>
                    <a:pt x="770" y="348"/>
                    <a:pt x="774" y="351"/>
                    <a:pt x="778" y="351"/>
                  </a:cubicBezTo>
                  <a:cubicBezTo>
                    <a:pt x="783" y="351"/>
                    <a:pt x="786" y="348"/>
                    <a:pt x="786" y="343"/>
                  </a:cubicBezTo>
                  <a:cubicBezTo>
                    <a:pt x="786" y="339"/>
                    <a:pt x="783" y="335"/>
                    <a:pt x="778" y="335"/>
                  </a:cubicBezTo>
                  <a:close/>
                  <a:moveTo>
                    <a:pt x="778" y="391"/>
                  </a:moveTo>
                  <a:cubicBezTo>
                    <a:pt x="774" y="391"/>
                    <a:pt x="770" y="394"/>
                    <a:pt x="770" y="399"/>
                  </a:cubicBezTo>
                  <a:cubicBezTo>
                    <a:pt x="770" y="404"/>
                    <a:pt x="774" y="407"/>
                    <a:pt x="778" y="407"/>
                  </a:cubicBezTo>
                  <a:cubicBezTo>
                    <a:pt x="783" y="407"/>
                    <a:pt x="786" y="404"/>
                    <a:pt x="786" y="399"/>
                  </a:cubicBezTo>
                  <a:cubicBezTo>
                    <a:pt x="786" y="394"/>
                    <a:pt x="783" y="391"/>
                    <a:pt x="778" y="391"/>
                  </a:cubicBezTo>
                  <a:close/>
                  <a:moveTo>
                    <a:pt x="778" y="447"/>
                  </a:moveTo>
                  <a:cubicBezTo>
                    <a:pt x="774" y="447"/>
                    <a:pt x="770" y="450"/>
                    <a:pt x="770" y="455"/>
                  </a:cubicBezTo>
                  <a:cubicBezTo>
                    <a:pt x="770" y="459"/>
                    <a:pt x="774" y="463"/>
                    <a:pt x="778" y="463"/>
                  </a:cubicBezTo>
                  <a:cubicBezTo>
                    <a:pt x="783" y="463"/>
                    <a:pt x="786" y="459"/>
                    <a:pt x="786" y="455"/>
                  </a:cubicBezTo>
                  <a:cubicBezTo>
                    <a:pt x="786" y="450"/>
                    <a:pt x="783" y="447"/>
                    <a:pt x="778" y="447"/>
                  </a:cubicBezTo>
                  <a:close/>
                  <a:moveTo>
                    <a:pt x="778" y="502"/>
                  </a:moveTo>
                  <a:cubicBezTo>
                    <a:pt x="774" y="502"/>
                    <a:pt x="770" y="506"/>
                    <a:pt x="770" y="511"/>
                  </a:cubicBezTo>
                  <a:cubicBezTo>
                    <a:pt x="770" y="515"/>
                    <a:pt x="774" y="519"/>
                    <a:pt x="778" y="519"/>
                  </a:cubicBezTo>
                  <a:cubicBezTo>
                    <a:pt x="783" y="519"/>
                    <a:pt x="786" y="515"/>
                    <a:pt x="786" y="511"/>
                  </a:cubicBezTo>
                  <a:cubicBezTo>
                    <a:pt x="786" y="506"/>
                    <a:pt x="783" y="502"/>
                    <a:pt x="778" y="502"/>
                  </a:cubicBezTo>
                  <a:close/>
                  <a:moveTo>
                    <a:pt x="778" y="558"/>
                  </a:moveTo>
                  <a:cubicBezTo>
                    <a:pt x="774" y="558"/>
                    <a:pt x="770" y="562"/>
                    <a:pt x="770" y="566"/>
                  </a:cubicBezTo>
                  <a:cubicBezTo>
                    <a:pt x="770" y="571"/>
                    <a:pt x="774" y="575"/>
                    <a:pt x="778" y="575"/>
                  </a:cubicBezTo>
                  <a:cubicBezTo>
                    <a:pt x="783" y="575"/>
                    <a:pt x="786" y="571"/>
                    <a:pt x="786" y="566"/>
                  </a:cubicBezTo>
                  <a:cubicBezTo>
                    <a:pt x="786" y="562"/>
                    <a:pt x="783" y="558"/>
                    <a:pt x="778" y="558"/>
                  </a:cubicBezTo>
                  <a:close/>
                  <a:moveTo>
                    <a:pt x="778" y="614"/>
                  </a:moveTo>
                  <a:cubicBezTo>
                    <a:pt x="774" y="614"/>
                    <a:pt x="770" y="618"/>
                    <a:pt x="770" y="622"/>
                  </a:cubicBezTo>
                  <a:cubicBezTo>
                    <a:pt x="770" y="627"/>
                    <a:pt x="774" y="630"/>
                    <a:pt x="778" y="630"/>
                  </a:cubicBezTo>
                  <a:cubicBezTo>
                    <a:pt x="783" y="630"/>
                    <a:pt x="786" y="627"/>
                    <a:pt x="786" y="622"/>
                  </a:cubicBezTo>
                  <a:cubicBezTo>
                    <a:pt x="786" y="618"/>
                    <a:pt x="783" y="614"/>
                    <a:pt x="778" y="614"/>
                  </a:cubicBezTo>
                  <a:close/>
                  <a:moveTo>
                    <a:pt x="778" y="670"/>
                  </a:moveTo>
                  <a:cubicBezTo>
                    <a:pt x="774" y="670"/>
                    <a:pt x="770" y="673"/>
                    <a:pt x="770" y="678"/>
                  </a:cubicBezTo>
                  <a:cubicBezTo>
                    <a:pt x="770" y="683"/>
                    <a:pt x="774" y="686"/>
                    <a:pt x="778" y="686"/>
                  </a:cubicBezTo>
                  <a:cubicBezTo>
                    <a:pt x="783" y="686"/>
                    <a:pt x="786" y="683"/>
                    <a:pt x="786" y="678"/>
                  </a:cubicBezTo>
                  <a:cubicBezTo>
                    <a:pt x="786" y="673"/>
                    <a:pt x="783" y="670"/>
                    <a:pt x="778" y="670"/>
                  </a:cubicBezTo>
                  <a:close/>
                  <a:moveTo>
                    <a:pt x="778" y="726"/>
                  </a:moveTo>
                  <a:cubicBezTo>
                    <a:pt x="774" y="726"/>
                    <a:pt x="770" y="729"/>
                    <a:pt x="770" y="734"/>
                  </a:cubicBezTo>
                  <a:cubicBezTo>
                    <a:pt x="770" y="738"/>
                    <a:pt x="774" y="742"/>
                    <a:pt x="778" y="742"/>
                  </a:cubicBezTo>
                  <a:cubicBezTo>
                    <a:pt x="783" y="742"/>
                    <a:pt x="786" y="738"/>
                    <a:pt x="786" y="734"/>
                  </a:cubicBezTo>
                  <a:cubicBezTo>
                    <a:pt x="786" y="729"/>
                    <a:pt x="783" y="726"/>
                    <a:pt x="778" y="726"/>
                  </a:cubicBezTo>
                  <a:close/>
                  <a:moveTo>
                    <a:pt x="778" y="781"/>
                  </a:moveTo>
                  <a:cubicBezTo>
                    <a:pt x="774" y="781"/>
                    <a:pt x="770" y="785"/>
                    <a:pt x="770" y="790"/>
                  </a:cubicBezTo>
                  <a:cubicBezTo>
                    <a:pt x="770" y="794"/>
                    <a:pt x="774" y="798"/>
                    <a:pt x="778" y="798"/>
                  </a:cubicBezTo>
                  <a:cubicBezTo>
                    <a:pt x="783" y="798"/>
                    <a:pt x="786" y="794"/>
                    <a:pt x="786" y="790"/>
                  </a:cubicBezTo>
                  <a:cubicBezTo>
                    <a:pt x="786" y="785"/>
                    <a:pt x="783" y="781"/>
                    <a:pt x="778" y="781"/>
                  </a:cubicBezTo>
                  <a:close/>
                  <a:moveTo>
                    <a:pt x="778" y="837"/>
                  </a:moveTo>
                  <a:cubicBezTo>
                    <a:pt x="774" y="837"/>
                    <a:pt x="770" y="841"/>
                    <a:pt x="770" y="845"/>
                  </a:cubicBezTo>
                  <a:cubicBezTo>
                    <a:pt x="770" y="850"/>
                    <a:pt x="774" y="854"/>
                    <a:pt x="778" y="854"/>
                  </a:cubicBezTo>
                  <a:cubicBezTo>
                    <a:pt x="783" y="854"/>
                    <a:pt x="786" y="850"/>
                    <a:pt x="786" y="845"/>
                  </a:cubicBezTo>
                  <a:cubicBezTo>
                    <a:pt x="786" y="841"/>
                    <a:pt x="783" y="837"/>
                    <a:pt x="778" y="837"/>
                  </a:cubicBezTo>
                  <a:close/>
                  <a:moveTo>
                    <a:pt x="778" y="893"/>
                  </a:moveTo>
                  <a:cubicBezTo>
                    <a:pt x="774" y="893"/>
                    <a:pt x="770" y="897"/>
                    <a:pt x="770" y="901"/>
                  </a:cubicBezTo>
                  <a:cubicBezTo>
                    <a:pt x="770" y="906"/>
                    <a:pt x="774" y="909"/>
                    <a:pt x="778" y="909"/>
                  </a:cubicBezTo>
                  <a:cubicBezTo>
                    <a:pt x="783" y="909"/>
                    <a:pt x="786" y="906"/>
                    <a:pt x="786" y="901"/>
                  </a:cubicBezTo>
                  <a:cubicBezTo>
                    <a:pt x="786" y="897"/>
                    <a:pt x="783" y="893"/>
                    <a:pt x="778" y="893"/>
                  </a:cubicBezTo>
                  <a:close/>
                  <a:moveTo>
                    <a:pt x="778" y="949"/>
                  </a:moveTo>
                  <a:cubicBezTo>
                    <a:pt x="774" y="949"/>
                    <a:pt x="770" y="953"/>
                    <a:pt x="770" y="957"/>
                  </a:cubicBezTo>
                  <a:cubicBezTo>
                    <a:pt x="770" y="962"/>
                    <a:pt x="774" y="965"/>
                    <a:pt x="778" y="965"/>
                  </a:cubicBezTo>
                  <a:cubicBezTo>
                    <a:pt x="783" y="965"/>
                    <a:pt x="786" y="962"/>
                    <a:pt x="786" y="957"/>
                  </a:cubicBezTo>
                  <a:cubicBezTo>
                    <a:pt x="786" y="953"/>
                    <a:pt x="783" y="949"/>
                    <a:pt x="778" y="949"/>
                  </a:cubicBezTo>
                  <a:close/>
                  <a:moveTo>
                    <a:pt x="778" y="1005"/>
                  </a:moveTo>
                  <a:cubicBezTo>
                    <a:pt x="774" y="1005"/>
                    <a:pt x="770" y="1008"/>
                    <a:pt x="770" y="1013"/>
                  </a:cubicBezTo>
                  <a:cubicBezTo>
                    <a:pt x="770" y="1017"/>
                    <a:pt x="774" y="1021"/>
                    <a:pt x="778" y="1021"/>
                  </a:cubicBezTo>
                  <a:cubicBezTo>
                    <a:pt x="783" y="1021"/>
                    <a:pt x="786" y="1017"/>
                    <a:pt x="786" y="1013"/>
                  </a:cubicBezTo>
                  <a:cubicBezTo>
                    <a:pt x="786" y="1008"/>
                    <a:pt x="783" y="1005"/>
                    <a:pt x="778" y="1005"/>
                  </a:cubicBezTo>
                  <a:close/>
                  <a:moveTo>
                    <a:pt x="778" y="1060"/>
                  </a:moveTo>
                  <a:cubicBezTo>
                    <a:pt x="774" y="1060"/>
                    <a:pt x="770" y="1064"/>
                    <a:pt x="770" y="1069"/>
                  </a:cubicBezTo>
                  <a:cubicBezTo>
                    <a:pt x="770" y="1073"/>
                    <a:pt x="774" y="1077"/>
                    <a:pt x="778" y="1077"/>
                  </a:cubicBezTo>
                  <a:cubicBezTo>
                    <a:pt x="783" y="1077"/>
                    <a:pt x="786" y="1073"/>
                    <a:pt x="786" y="1069"/>
                  </a:cubicBezTo>
                  <a:cubicBezTo>
                    <a:pt x="786" y="1064"/>
                    <a:pt x="783" y="1060"/>
                    <a:pt x="778" y="1060"/>
                  </a:cubicBezTo>
                  <a:close/>
                  <a:moveTo>
                    <a:pt x="778" y="1116"/>
                  </a:moveTo>
                  <a:cubicBezTo>
                    <a:pt x="774" y="1116"/>
                    <a:pt x="770" y="1120"/>
                    <a:pt x="770" y="1124"/>
                  </a:cubicBezTo>
                  <a:cubicBezTo>
                    <a:pt x="770" y="1129"/>
                    <a:pt x="774" y="1133"/>
                    <a:pt x="778" y="1133"/>
                  </a:cubicBezTo>
                  <a:cubicBezTo>
                    <a:pt x="783" y="1133"/>
                    <a:pt x="786" y="1129"/>
                    <a:pt x="786" y="1124"/>
                  </a:cubicBezTo>
                  <a:cubicBezTo>
                    <a:pt x="786" y="1120"/>
                    <a:pt x="783" y="1116"/>
                    <a:pt x="778" y="1116"/>
                  </a:cubicBezTo>
                  <a:close/>
                  <a:moveTo>
                    <a:pt x="778" y="1172"/>
                  </a:moveTo>
                  <a:cubicBezTo>
                    <a:pt x="774" y="1172"/>
                    <a:pt x="770" y="1176"/>
                    <a:pt x="770" y="1180"/>
                  </a:cubicBezTo>
                  <a:cubicBezTo>
                    <a:pt x="770" y="1185"/>
                    <a:pt x="774" y="1188"/>
                    <a:pt x="778" y="1188"/>
                  </a:cubicBezTo>
                  <a:cubicBezTo>
                    <a:pt x="783" y="1188"/>
                    <a:pt x="786" y="1185"/>
                    <a:pt x="786" y="1180"/>
                  </a:cubicBezTo>
                  <a:cubicBezTo>
                    <a:pt x="786" y="1176"/>
                    <a:pt x="783" y="1172"/>
                    <a:pt x="778" y="1172"/>
                  </a:cubicBezTo>
                  <a:close/>
                  <a:moveTo>
                    <a:pt x="778" y="1228"/>
                  </a:moveTo>
                  <a:cubicBezTo>
                    <a:pt x="774" y="1228"/>
                    <a:pt x="770" y="1232"/>
                    <a:pt x="770" y="1236"/>
                  </a:cubicBezTo>
                  <a:cubicBezTo>
                    <a:pt x="770" y="1241"/>
                    <a:pt x="774" y="1244"/>
                    <a:pt x="778" y="1244"/>
                  </a:cubicBezTo>
                  <a:cubicBezTo>
                    <a:pt x="783" y="1244"/>
                    <a:pt x="786" y="1241"/>
                    <a:pt x="786" y="1236"/>
                  </a:cubicBezTo>
                  <a:cubicBezTo>
                    <a:pt x="786" y="1232"/>
                    <a:pt x="783" y="1228"/>
                    <a:pt x="778" y="1228"/>
                  </a:cubicBezTo>
                  <a:close/>
                  <a:moveTo>
                    <a:pt x="778" y="1284"/>
                  </a:moveTo>
                  <a:cubicBezTo>
                    <a:pt x="774" y="1284"/>
                    <a:pt x="770" y="1287"/>
                    <a:pt x="770" y="1292"/>
                  </a:cubicBezTo>
                  <a:cubicBezTo>
                    <a:pt x="770" y="1296"/>
                    <a:pt x="774" y="1300"/>
                    <a:pt x="778" y="1300"/>
                  </a:cubicBezTo>
                  <a:cubicBezTo>
                    <a:pt x="783" y="1300"/>
                    <a:pt x="786" y="1296"/>
                    <a:pt x="786" y="1292"/>
                  </a:cubicBezTo>
                  <a:cubicBezTo>
                    <a:pt x="786" y="1287"/>
                    <a:pt x="783" y="1284"/>
                    <a:pt x="778" y="1284"/>
                  </a:cubicBezTo>
                  <a:close/>
                  <a:moveTo>
                    <a:pt x="778" y="1340"/>
                  </a:moveTo>
                  <a:cubicBezTo>
                    <a:pt x="774" y="1340"/>
                    <a:pt x="770" y="1343"/>
                    <a:pt x="770" y="1348"/>
                  </a:cubicBezTo>
                  <a:cubicBezTo>
                    <a:pt x="770" y="1352"/>
                    <a:pt x="774" y="1356"/>
                    <a:pt x="778" y="1356"/>
                  </a:cubicBezTo>
                  <a:cubicBezTo>
                    <a:pt x="783" y="1356"/>
                    <a:pt x="786" y="1352"/>
                    <a:pt x="786" y="1348"/>
                  </a:cubicBezTo>
                  <a:cubicBezTo>
                    <a:pt x="786" y="1343"/>
                    <a:pt x="783" y="1340"/>
                    <a:pt x="778" y="1340"/>
                  </a:cubicBezTo>
                  <a:close/>
                  <a:moveTo>
                    <a:pt x="829" y="112"/>
                  </a:moveTo>
                  <a:cubicBezTo>
                    <a:pt x="825" y="112"/>
                    <a:pt x="821" y="115"/>
                    <a:pt x="821" y="120"/>
                  </a:cubicBezTo>
                  <a:cubicBezTo>
                    <a:pt x="821" y="124"/>
                    <a:pt x="825" y="128"/>
                    <a:pt x="829" y="128"/>
                  </a:cubicBezTo>
                  <a:cubicBezTo>
                    <a:pt x="834" y="128"/>
                    <a:pt x="838" y="124"/>
                    <a:pt x="838" y="120"/>
                  </a:cubicBezTo>
                  <a:cubicBezTo>
                    <a:pt x="838" y="115"/>
                    <a:pt x="834" y="112"/>
                    <a:pt x="829" y="112"/>
                  </a:cubicBezTo>
                  <a:close/>
                  <a:moveTo>
                    <a:pt x="829" y="168"/>
                  </a:moveTo>
                  <a:cubicBezTo>
                    <a:pt x="825" y="168"/>
                    <a:pt x="821" y="171"/>
                    <a:pt x="821" y="176"/>
                  </a:cubicBezTo>
                  <a:cubicBezTo>
                    <a:pt x="821" y="180"/>
                    <a:pt x="825" y="184"/>
                    <a:pt x="829" y="184"/>
                  </a:cubicBezTo>
                  <a:cubicBezTo>
                    <a:pt x="834" y="184"/>
                    <a:pt x="838" y="180"/>
                    <a:pt x="838" y="176"/>
                  </a:cubicBezTo>
                  <a:cubicBezTo>
                    <a:pt x="838" y="171"/>
                    <a:pt x="834" y="168"/>
                    <a:pt x="829" y="168"/>
                  </a:cubicBezTo>
                  <a:close/>
                  <a:moveTo>
                    <a:pt x="829" y="223"/>
                  </a:moveTo>
                  <a:cubicBezTo>
                    <a:pt x="825" y="223"/>
                    <a:pt x="821" y="227"/>
                    <a:pt x="821" y="232"/>
                  </a:cubicBezTo>
                  <a:cubicBezTo>
                    <a:pt x="821" y="236"/>
                    <a:pt x="825" y="240"/>
                    <a:pt x="829" y="240"/>
                  </a:cubicBezTo>
                  <a:cubicBezTo>
                    <a:pt x="834" y="240"/>
                    <a:pt x="838" y="236"/>
                    <a:pt x="838" y="232"/>
                  </a:cubicBezTo>
                  <a:cubicBezTo>
                    <a:pt x="838" y="227"/>
                    <a:pt x="834" y="223"/>
                    <a:pt x="829" y="223"/>
                  </a:cubicBezTo>
                  <a:close/>
                  <a:moveTo>
                    <a:pt x="829" y="279"/>
                  </a:moveTo>
                  <a:cubicBezTo>
                    <a:pt x="825" y="279"/>
                    <a:pt x="821" y="283"/>
                    <a:pt x="821" y="287"/>
                  </a:cubicBezTo>
                  <a:cubicBezTo>
                    <a:pt x="821" y="292"/>
                    <a:pt x="825" y="296"/>
                    <a:pt x="829" y="296"/>
                  </a:cubicBezTo>
                  <a:cubicBezTo>
                    <a:pt x="834" y="296"/>
                    <a:pt x="838" y="292"/>
                    <a:pt x="838" y="287"/>
                  </a:cubicBezTo>
                  <a:cubicBezTo>
                    <a:pt x="838" y="283"/>
                    <a:pt x="834" y="279"/>
                    <a:pt x="829" y="279"/>
                  </a:cubicBezTo>
                  <a:close/>
                  <a:moveTo>
                    <a:pt x="829" y="335"/>
                  </a:moveTo>
                  <a:cubicBezTo>
                    <a:pt x="825" y="335"/>
                    <a:pt x="821" y="339"/>
                    <a:pt x="821" y="343"/>
                  </a:cubicBezTo>
                  <a:cubicBezTo>
                    <a:pt x="821" y="348"/>
                    <a:pt x="825" y="351"/>
                    <a:pt x="829" y="351"/>
                  </a:cubicBezTo>
                  <a:cubicBezTo>
                    <a:pt x="834" y="351"/>
                    <a:pt x="838" y="348"/>
                    <a:pt x="838" y="343"/>
                  </a:cubicBezTo>
                  <a:cubicBezTo>
                    <a:pt x="838" y="339"/>
                    <a:pt x="834" y="335"/>
                    <a:pt x="829" y="335"/>
                  </a:cubicBezTo>
                  <a:close/>
                  <a:moveTo>
                    <a:pt x="829" y="391"/>
                  </a:moveTo>
                  <a:cubicBezTo>
                    <a:pt x="825" y="391"/>
                    <a:pt x="821" y="394"/>
                    <a:pt x="821" y="399"/>
                  </a:cubicBezTo>
                  <a:cubicBezTo>
                    <a:pt x="821" y="404"/>
                    <a:pt x="825" y="407"/>
                    <a:pt x="829" y="407"/>
                  </a:cubicBezTo>
                  <a:cubicBezTo>
                    <a:pt x="834" y="407"/>
                    <a:pt x="838" y="404"/>
                    <a:pt x="838" y="399"/>
                  </a:cubicBezTo>
                  <a:cubicBezTo>
                    <a:pt x="838" y="394"/>
                    <a:pt x="834" y="391"/>
                    <a:pt x="829" y="391"/>
                  </a:cubicBezTo>
                  <a:close/>
                  <a:moveTo>
                    <a:pt x="829" y="447"/>
                  </a:moveTo>
                  <a:cubicBezTo>
                    <a:pt x="825" y="447"/>
                    <a:pt x="821" y="450"/>
                    <a:pt x="821" y="455"/>
                  </a:cubicBezTo>
                  <a:cubicBezTo>
                    <a:pt x="821" y="459"/>
                    <a:pt x="825" y="463"/>
                    <a:pt x="829" y="463"/>
                  </a:cubicBezTo>
                  <a:cubicBezTo>
                    <a:pt x="834" y="463"/>
                    <a:pt x="838" y="459"/>
                    <a:pt x="838" y="455"/>
                  </a:cubicBezTo>
                  <a:cubicBezTo>
                    <a:pt x="838" y="450"/>
                    <a:pt x="834" y="447"/>
                    <a:pt x="829" y="447"/>
                  </a:cubicBezTo>
                  <a:close/>
                  <a:moveTo>
                    <a:pt x="829" y="502"/>
                  </a:moveTo>
                  <a:cubicBezTo>
                    <a:pt x="825" y="502"/>
                    <a:pt x="821" y="506"/>
                    <a:pt x="821" y="511"/>
                  </a:cubicBezTo>
                  <a:cubicBezTo>
                    <a:pt x="821" y="515"/>
                    <a:pt x="825" y="519"/>
                    <a:pt x="829" y="519"/>
                  </a:cubicBezTo>
                  <a:cubicBezTo>
                    <a:pt x="834" y="519"/>
                    <a:pt x="838" y="515"/>
                    <a:pt x="838" y="511"/>
                  </a:cubicBezTo>
                  <a:cubicBezTo>
                    <a:pt x="838" y="506"/>
                    <a:pt x="834" y="502"/>
                    <a:pt x="829" y="502"/>
                  </a:cubicBezTo>
                  <a:close/>
                  <a:moveTo>
                    <a:pt x="829" y="558"/>
                  </a:moveTo>
                  <a:cubicBezTo>
                    <a:pt x="825" y="558"/>
                    <a:pt x="821" y="562"/>
                    <a:pt x="821" y="566"/>
                  </a:cubicBezTo>
                  <a:cubicBezTo>
                    <a:pt x="821" y="571"/>
                    <a:pt x="825" y="575"/>
                    <a:pt x="829" y="575"/>
                  </a:cubicBezTo>
                  <a:cubicBezTo>
                    <a:pt x="834" y="575"/>
                    <a:pt x="838" y="571"/>
                    <a:pt x="838" y="566"/>
                  </a:cubicBezTo>
                  <a:cubicBezTo>
                    <a:pt x="838" y="562"/>
                    <a:pt x="834" y="558"/>
                    <a:pt x="829" y="558"/>
                  </a:cubicBezTo>
                  <a:close/>
                  <a:moveTo>
                    <a:pt x="829" y="614"/>
                  </a:moveTo>
                  <a:cubicBezTo>
                    <a:pt x="825" y="614"/>
                    <a:pt x="821" y="618"/>
                    <a:pt x="821" y="622"/>
                  </a:cubicBezTo>
                  <a:cubicBezTo>
                    <a:pt x="821" y="627"/>
                    <a:pt x="825" y="630"/>
                    <a:pt x="829" y="630"/>
                  </a:cubicBezTo>
                  <a:cubicBezTo>
                    <a:pt x="834" y="630"/>
                    <a:pt x="838" y="627"/>
                    <a:pt x="838" y="622"/>
                  </a:cubicBezTo>
                  <a:cubicBezTo>
                    <a:pt x="838" y="618"/>
                    <a:pt x="834" y="614"/>
                    <a:pt x="829" y="614"/>
                  </a:cubicBezTo>
                  <a:close/>
                  <a:moveTo>
                    <a:pt x="829" y="670"/>
                  </a:moveTo>
                  <a:cubicBezTo>
                    <a:pt x="825" y="670"/>
                    <a:pt x="821" y="673"/>
                    <a:pt x="821" y="678"/>
                  </a:cubicBezTo>
                  <a:cubicBezTo>
                    <a:pt x="821" y="683"/>
                    <a:pt x="825" y="686"/>
                    <a:pt x="829" y="686"/>
                  </a:cubicBezTo>
                  <a:cubicBezTo>
                    <a:pt x="834" y="686"/>
                    <a:pt x="838" y="683"/>
                    <a:pt x="838" y="678"/>
                  </a:cubicBezTo>
                  <a:cubicBezTo>
                    <a:pt x="838" y="673"/>
                    <a:pt x="834" y="670"/>
                    <a:pt x="829" y="670"/>
                  </a:cubicBezTo>
                  <a:close/>
                  <a:moveTo>
                    <a:pt x="829" y="726"/>
                  </a:moveTo>
                  <a:cubicBezTo>
                    <a:pt x="825" y="726"/>
                    <a:pt x="821" y="729"/>
                    <a:pt x="821" y="734"/>
                  </a:cubicBezTo>
                  <a:cubicBezTo>
                    <a:pt x="821" y="738"/>
                    <a:pt x="825" y="742"/>
                    <a:pt x="829" y="742"/>
                  </a:cubicBezTo>
                  <a:cubicBezTo>
                    <a:pt x="834" y="742"/>
                    <a:pt x="838" y="738"/>
                    <a:pt x="838" y="734"/>
                  </a:cubicBezTo>
                  <a:cubicBezTo>
                    <a:pt x="838" y="729"/>
                    <a:pt x="834" y="726"/>
                    <a:pt x="829" y="726"/>
                  </a:cubicBezTo>
                  <a:close/>
                  <a:moveTo>
                    <a:pt x="829" y="781"/>
                  </a:moveTo>
                  <a:cubicBezTo>
                    <a:pt x="825" y="781"/>
                    <a:pt x="821" y="785"/>
                    <a:pt x="821" y="790"/>
                  </a:cubicBezTo>
                  <a:cubicBezTo>
                    <a:pt x="821" y="794"/>
                    <a:pt x="825" y="798"/>
                    <a:pt x="829" y="798"/>
                  </a:cubicBezTo>
                  <a:cubicBezTo>
                    <a:pt x="834" y="798"/>
                    <a:pt x="838" y="794"/>
                    <a:pt x="838" y="790"/>
                  </a:cubicBezTo>
                  <a:cubicBezTo>
                    <a:pt x="838" y="785"/>
                    <a:pt x="834" y="781"/>
                    <a:pt x="829" y="781"/>
                  </a:cubicBezTo>
                  <a:close/>
                  <a:moveTo>
                    <a:pt x="829" y="837"/>
                  </a:moveTo>
                  <a:cubicBezTo>
                    <a:pt x="825" y="837"/>
                    <a:pt x="821" y="841"/>
                    <a:pt x="821" y="845"/>
                  </a:cubicBezTo>
                  <a:cubicBezTo>
                    <a:pt x="821" y="850"/>
                    <a:pt x="825" y="854"/>
                    <a:pt x="829" y="854"/>
                  </a:cubicBezTo>
                  <a:cubicBezTo>
                    <a:pt x="834" y="854"/>
                    <a:pt x="838" y="850"/>
                    <a:pt x="838" y="845"/>
                  </a:cubicBezTo>
                  <a:cubicBezTo>
                    <a:pt x="838" y="841"/>
                    <a:pt x="834" y="837"/>
                    <a:pt x="829" y="837"/>
                  </a:cubicBezTo>
                  <a:close/>
                  <a:moveTo>
                    <a:pt x="829" y="893"/>
                  </a:moveTo>
                  <a:cubicBezTo>
                    <a:pt x="825" y="893"/>
                    <a:pt x="821" y="897"/>
                    <a:pt x="821" y="901"/>
                  </a:cubicBezTo>
                  <a:cubicBezTo>
                    <a:pt x="821" y="906"/>
                    <a:pt x="825" y="909"/>
                    <a:pt x="829" y="909"/>
                  </a:cubicBezTo>
                  <a:cubicBezTo>
                    <a:pt x="834" y="909"/>
                    <a:pt x="838" y="906"/>
                    <a:pt x="838" y="901"/>
                  </a:cubicBezTo>
                  <a:cubicBezTo>
                    <a:pt x="838" y="897"/>
                    <a:pt x="834" y="893"/>
                    <a:pt x="829" y="893"/>
                  </a:cubicBezTo>
                  <a:close/>
                  <a:moveTo>
                    <a:pt x="829" y="949"/>
                  </a:moveTo>
                  <a:cubicBezTo>
                    <a:pt x="825" y="949"/>
                    <a:pt x="821" y="953"/>
                    <a:pt x="821" y="957"/>
                  </a:cubicBezTo>
                  <a:cubicBezTo>
                    <a:pt x="821" y="962"/>
                    <a:pt x="825" y="965"/>
                    <a:pt x="829" y="965"/>
                  </a:cubicBezTo>
                  <a:cubicBezTo>
                    <a:pt x="834" y="965"/>
                    <a:pt x="838" y="962"/>
                    <a:pt x="838" y="957"/>
                  </a:cubicBezTo>
                  <a:cubicBezTo>
                    <a:pt x="838" y="953"/>
                    <a:pt x="834" y="949"/>
                    <a:pt x="829" y="949"/>
                  </a:cubicBezTo>
                  <a:close/>
                  <a:moveTo>
                    <a:pt x="829" y="1005"/>
                  </a:moveTo>
                  <a:cubicBezTo>
                    <a:pt x="825" y="1005"/>
                    <a:pt x="821" y="1008"/>
                    <a:pt x="821" y="1013"/>
                  </a:cubicBezTo>
                  <a:cubicBezTo>
                    <a:pt x="821" y="1017"/>
                    <a:pt x="825" y="1021"/>
                    <a:pt x="829" y="1021"/>
                  </a:cubicBezTo>
                  <a:cubicBezTo>
                    <a:pt x="834" y="1021"/>
                    <a:pt x="838" y="1017"/>
                    <a:pt x="838" y="1013"/>
                  </a:cubicBezTo>
                  <a:cubicBezTo>
                    <a:pt x="838" y="1008"/>
                    <a:pt x="834" y="1005"/>
                    <a:pt x="829" y="1005"/>
                  </a:cubicBezTo>
                  <a:close/>
                  <a:moveTo>
                    <a:pt x="829" y="1060"/>
                  </a:moveTo>
                  <a:cubicBezTo>
                    <a:pt x="825" y="1060"/>
                    <a:pt x="821" y="1064"/>
                    <a:pt x="821" y="1069"/>
                  </a:cubicBezTo>
                  <a:cubicBezTo>
                    <a:pt x="821" y="1073"/>
                    <a:pt x="825" y="1077"/>
                    <a:pt x="829" y="1077"/>
                  </a:cubicBezTo>
                  <a:cubicBezTo>
                    <a:pt x="834" y="1077"/>
                    <a:pt x="838" y="1073"/>
                    <a:pt x="838" y="1069"/>
                  </a:cubicBezTo>
                  <a:cubicBezTo>
                    <a:pt x="838" y="1064"/>
                    <a:pt x="834" y="1060"/>
                    <a:pt x="829" y="1060"/>
                  </a:cubicBezTo>
                  <a:close/>
                  <a:moveTo>
                    <a:pt x="829" y="1116"/>
                  </a:moveTo>
                  <a:cubicBezTo>
                    <a:pt x="825" y="1116"/>
                    <a:pt x="821" y="1120"/>
                    <a:pt x="821" y="1124"/>
                  </a:cubicBezTo>
                  <a:cubicBezTo>
                    <a:pt x="821" y="1129"/>
                    <a:pt x="825" y="1133"/>
                    <a:pt x="829" y="1133"/>
                  </a:cubicBezTo>
                  <a:cubicBezTo>
                    <a:pt x="834" y="1133"/>
                    <a:pt x="838" y="1129"/>
                    <a:pt x="838" y="1124"/>
                  </a:cubicBezTo>
                  <a:cubicBezTo>
                    <a:pt x="838" y="1120"/>
                    <a:pt x="834" y="1116"/>
                    <a:pt x="829" y="1116"/>
                  </a:cubicBezTo>
                  <a:close/>
                  <a:moveTo>
                    <a:pt x="829" y="1172"/>
                  </a:moveTo>
                  <a:cubicBezTo>
                    <a:pt x="825" y="1172"/>
                    <a:pt x="821" y="1176"/>
                    <a:pt x="821" y="1180"/>
                  </a:cubicBezTo>
                  <a:cubicBezTo>
                    <a:pt x="821" y="1185"/>
                    <a:pt x="825" y="1188"/>
                    <a:pt x="829" y="1188"/>
                  </a:cubicBezTo>
                  <a:cubicBezTo>
                    <a:pt x="834" y="1188"/>
                    <a:pt x="838" y="1185"/>
                    <a:pt x="838" y="1180"/>
                  </a:cubicBezTo>
                  <a:cubicBezTo>
                    <a:pt x="838" y="1176"/>
                    <a:pt x="834" y="1172"/>
                    <a:pt x="829" y="1172"/>
                  </a:cubicBezTo>
                  <a:close/>
                  <a:moveTo>
                    <a:pt x="829" y="1228"/>
                  </a:moveTo>
                  <a:cubicBezTo>
                    <a:pt x="825" y="1228"/>
                    <a:pt x="821" y="1232"/>
                    <a:pt x="821" y="1236"/>
                  </a:cubicBezTo>
                  <a:cubicBezTo>
                    <a:pt x="821" y="1241"/>
                    <a:pt x="825" y="1244"/>
                    <a:pt x="829" y="1244"/>
                  </a:cubicBezTo>
                  <a:cubicBezTo>
                    <a:pt x="834" y="1244"/>
                    <a:pt x="838" y="1241"/>
                    <a:pt x="838" y="1236"/>
                  </a:cubicBezTo>
                  <a:cubicBezTo>
                    <a:pt x="838" y="1232"/>
                    <a:pt x="834" y="1228"/>
                    <a:pt x="829" y="1228"/>
                  </a:cubicBezTo>
                  <a:close/>
                  <a:moveTo>
                    <a:pt x="829" y="1284"/>
                  </a:moveTo>
                  <a:cubicBezTo>
                    <a:pt x="825" y="1284"/>
                    <a:pt x="821" y="1287"/>
                    <a:pt x="821" y="1292"/>
                  </a:cubicBezTo>
                  <a:cubicBezTo>
                    <a:pt x="821" y="1296"/>
                    <a:pt x="825" y="1300"/>
                    <a:pt x="829" y="1300"/>
                  </a:cubicBezTo>
                  <a:cubicBezTo>
                    <a:pt x="834" y="1300"/>
                    <a:pt x="838" y="1296"/>
                    <a:pt x="838" y="1292"/>
                  </a:cubicBezTo>
                  <a:cubicBezTo>
                    <a:pt x="838" y="1287"/>
                    <a:pt x="834" y="1284"/>
                    <a:pt x="829" y="1284"/>
                  </a:cubicBezTo>
                  <a:close/>
                  <a:moveTo>
                    <a:pt x="829" y="1340"/>
                  </a:moveTo>
                  <a:cubicBezTo>
                    <a:pt x="825" y="1340"/>
                    <a:pt x="821" y="1343"/>
                    <a:pt x="821" y="1348"/>
                  </a:cubicBezTo>
                  <a:cubicBezTo>
                    <a:pt x="821" y="1352"/>
                    <a:pt x="825" y="1356"/>
                    <a:pt x="829" y="1356"/>
                  </a:cubicBezTo>
                  <a:cubicBezTo>
                    <a:pt x="834" y="1356"/>
                    <a:pt x="838" y="1352"/>
                    <a:pt x="838" y="1348"/>
                  </a:cubicBezTo>
                  <a:cubicBezTo>
                    <a:pt x="838" y="1343"/>
                    <a:pt x="834" y="1340"/>
                    <a:pt x="829" y="1340"/>
                  </a:cubicBezTo>
                  <a:close/>
                  <a:moveTo>
                    <a:pt x="881" y="112"/>
                  </a:moveTo>
                  <a:cubicBezTo>
                    <a:pt x="876" y="112"/>
                    <a:pt x="873" y="115"/>
                    <a:pt x="873" y="120"/>
                  </a:cubicBezTo>
                  <a:cubicBezTo>
                    <a:pt x="873" y="124"/>
                    <a:pt x="876" y="128"/>
                    <a:pt x="881" y="128"/>
                  </a:cubicBezTo>
                  <a:cubicBezTo>
                    <a:pt x="885" y="128"/>
                    <a:pt x="889" y="124"/>
                    <a:pt x="889" y="120"/>
                  </a:cubicBezTo>
                  <a:cubicBezTo>
                    <a:pt x="889" y="115"/>
                    <a:pt x="885" y="112"/>
                    <a:pt x="881" y="112"/>
                  </a:cubicBezTo>
                  <a:close/>
                  <a:moveTo>
                    <a:pt x="881" y="168"/>
                  </a:moveTo>
                  <a:cubicBezTo>
                    <a:pt x="876" y="168"/>
                    <a:pt x="873" y="171"/>
                    <a:pt x="873" y="176"/>
                  </a:cubicBezTo>
                  <a:cubicBezTo>
                    <a:pt x="873" y="180"/>
                    <a:pt x="876" y="184"/>
                    <a:pt x="881" y="184"/>
                  </a:cubicBezTo>
                  <a:cubicBezTo>
                    <a:pt x="885" y="184"/>
                    <a:pt x="889" y="180"/>
                    <a:pt x="889" y="176"/>
                  </a:cubicBezTo>
                  <a:cubicBezTo>
                    <a:pt x="889" y="171"/>
                    <a:pt x="885" y="168"/>
                    <a:pt x="881" y="168"/>
                  </a:cubicBezTo>
                  <a:close/>
                  <a:moveTo>
                    <a:pt x="881" y="223"/>
                  </a:moveTo>
                  <a:cubicBezTo>
                    <a:pt x="876" y="223"/>
                    <a:pt x="873" y="227"/>
                    <a:pt x="873" y="232"/>
                  </a:cubicBezTo>
                  <a:cubicBezTo>
                    <a:pt x="873" y="236"/>
                    <a:pt x="876" y="240"/>
                    <a:pt x="881" y="240"/>
                  </a:cubicBezTo>
                  <a:cubicBezTo>
                    <a:pt x="885" y="240"/>
                    <a:pt x="889" y="236"/>
                    <a:pt x="889" y="232"/>
                  </a:cubicBezTo>
                  <a:cubicBezTo>
                    <a:pt x="889" y="227"/>
                    <a:pt x="885" y="223"/>
                    <a:pt x="881" y="223"/>
                  </a:cubicBezTo>
                  <a:close/>
                  <a:moveTo>
                    <a:pt x="881" y="279"/>
                  </a:moveTo>
                  <a:cubicBezTo>
                    <a:pt x="876" y="279"/>
                    <a:pt x="873" y="283"/>
                    <a:pt x="873" y="287"/>
                  </a:cubicBezTo>
                  <a:cubicBezTo>
                    <a:pt x="873" y="292"/>
                    <a:pt x="876" y="296"/>
                    <a:pt x="881" y="296"/>
                  </a:cubicBezTo>
                  <a:cubicBezTo>
                    <a:pt x="885" y="296"/>
                    <a:pt x="889" y="292"/>
                    <a:pt x="889" y="287"/>
                  </a:cubicBezTo>
                  <a:cubicBezTo>
                    <a:pt x="889" y="283"/>
                    <a:pt x="885" y="279"/>
                    <a:pt x="881" y="279"/>
                  </a:cubicBezTo>
                  <a:close/>
                  <a:moveTo>
                    <a:pt x="881" y="335"/>
                  </a:moveTo>
                  <a:cubicBezTo>
                    <a:pt x="876" y="335"/>
                    <a:pt x="873" y="339"/>
                    <a:pt x="873" y="343"/>
                  </a:cubicBezTo>
                  <a:cubicBezTo>
                    <a:pt x="873" y="348"/>
                    <a:pt x="876" y="351"/>
                    <a:pt x="881" y="351"/>
                  </a:cubicBezTo>
                  <a:cubicBezTo>
                    <a:pt x="885" y="351"/>
                    <a:pt x="889" y="348"/>
                    <a:pt x="889" y="343"/>
                  </a:cubicBezTo>
                  <a:cubicBezTo>
                    <a:pt x="889" y="339"/>
                    <a:pt x="885" y="335"/>
                    <a:pt x="881" y="335"/>
                  </a:cubicBezTo>
                  <a:close/>
                  <a:moveTo>
                    <a:pt x="881" y="391"/>
                  </a:moveTo>
                  <a:cubicBezTo>
                    <a:pt x="876" y="391"/>
                    <a:pt x="873" y="394"/>
                    <a:pt x="873" y="399"/>
                  </a:cubicBezTo>
                  <a:cubicBezTo>
                    <a:pt x="873" y="404"/>
                    <a:pt x="876" y="407"/>
                    <a:pt x="881" y="407"/>
                  </a:cubicBezTo>
                  <a:cubicBezTo>
                    <a:pt x="885" y="407"/>
                    <a:pt x="889" y="404"/>
                    <a:pt x="889" y="399"/>
                  </a:cubicBezTo>
                  <a:cubicBezTo>
                    <a:pt x="889" y="394"/>
                    <a:pt x="885" y="391"/>
                    <a:pt x="881" y="391"/>
                  </a:cubicBezTo>
                  <a:close/>
                  <a:moveTo>
                    <a:pt x="881" y="447"/>
                  </a:moveTo>
                  <a:cubicBezTo>
                    <a:pt x="876" y="447"/>
                    <a:pt x="873" y="450"/>
                    <a:pt x="873" y="455"/>
                  </a:cubicBezTo>
                  <a:cubicBezTo>
                    <a:pt x="873" y="459"/>
                    <a:pt x="876" y="463"/>
                    <a:pt x="881" y="463"/>
                  </a:cubicBezTo>
                  <a:cubicBezTo>
                    <a:pt x="885" y="463"/>
                    <a:pt x="889" y="459"/>
                    <a:pt x="889" y="455"/>
                  </a:cubicBezTo>
                  <a:cubicBezTo>
                    <a:pt x="889" y="450"/>
                    <a:pt x="885" y="447"/>
                    <a:pt x="881" y="447"/>
                  </a:cubicBezTo>
                  <a:close/>
                  <a:moveTo>
                    <a:pt x="881" y="502"/>
                  </a:moveTo>
                  <a:cubicBezTo>
                    <a:pt x="876" y="502"/>
                    <a:pt x="873" y="506"/>
                    <a:pt x="873" y="511"/>
                  </a:cubicBezTo>
                  <a:cubicBezTo>
                    <a:pt x="873" y="515"/>
                    <a:pt x="876" y="519"/>
                    <a:pt x="881" y="519"/>
                  </a:cubicBezTo>
                  <a:cubicBezTo>
                    <a:pt x="885" y="519"/>
                    <a:pt x="889" y="515"/>
                    <a:pt x="889" y="511"/>
                  </a:cubicBezTo>
                  <a:cubicBezTo>
                    <a:pt x="889" y="506"/>
                    <a:pt x="885" y="502"/>
                    <a:pt x="881" y="502"/>
                  </a:cubicBezTo>
                  <a:close/>
                  <a:moveTo>
                    <a:pt x="881" y="558"/>
                  </a:moveTo>
                  <a:cubicBezTo>
                    <a:pt x="876" y="558"/>
                    <a:pt x="873" y="562"/>
                    <a:pt x="873" y="566"/>
                  </a:cubicBezTo>
                  <a:cubicBezTo>
                    <a:pt x="873" y="571"/>
                    <a:pt x="876" y="575"/>
                    <a:pt x="881" y="575"/>
                  </a:cubicBezTo>
                  <a:cubicBezTo>
                    <a:pt x="885" y="575"/>
                    <a:pt x="889" y="571"/>
                    <a:pt x="889" y="566"/>
                  </a:cubicBezTo>
                  <a:cubicBezTo>
                    <a:pt x="889" y="562"/>
                    <a:pt x="885" y="558"/>
                    <a:pt x="881" y="558"/>
                  </a:cubicBezTo>
                  <a:close/>
                  <a:moveTo>
                    <a:pt x="881" y="614"/>
                  </a:moveTo>
                  <a:cubicBezTo>
                    <a:pt x="876" y="614"/>
                    <a:pt x="873" y="618"/>
                    <a:pt x="873" y="622"/>
                  </a:cubicBezTo>
                  <a:cubicBezTo>
                    <a:pt x="873" y="627"/>
                    <a:pt x="876" y="630"/>
                    <a:pt x="881" y="630"/>
                  </a:cubicBezTo>
                  <a:cubicBezTo>
                    <a:pt x="885" y="630"/>
                    <a:pt x="889" y="627"/>
                    <a:pt x="889" y="622"/>
                  </a:cubicBezTo>
                  <a:cubicBezTo>
                    <a:pt x="889" y="618"/>
                    <a:pt x="885" y="614"/>
                    <a:pt x="881" y="614"/>
                  </a:cubicBezTo>
                  <a:close/>
                  <a:moveTo>
                    <a:pt x="881" y="670"/>
                  </a:moveTo>
                  <a:cubicBezTo>
                    <a:pt x="876" y="670"/>
                    <a:pt x="873" y="673"/>
                    <a:pt x="873" y="678"/>
                  </a:cubicBezTo>
                  <a:cubicBezTo>
                    <a:pt x="873" y="683"/>
                    <a:pt x="876" y="686"/>
                    <a:pt x="881" y="686"/>
                  </a:cubicBezTo>
                  <a:cubicBezTo>
                    <a:pt x="885" y="686"/>
                    <a:pt x="889" y="683"/>
                    <a:pt x="889" y="678"/>
                  </a:cubicBezTo>
                  <a:cubicBezTo>
                    <a:pt x="889" y="673"/>
                    <a:pt x="885" y="670"/>
                    <a:pt x="881" y="670"/>
                  </a:cubicBezTo>
                  <a:close/>
                  <a:moveTo>
                    <a:pt x="881" y="726"/>
                  </a:moveTo>
                  <a:cubicBezTo>
                    <a:pt x="876" y="726"/>
                    <a:pt x="873" y="729"/>
                    <a:pt x="873" y="734"/>
                  </a:cubicBezTo>
                  <a:cubicBezTo>
                    <a:pt x="873" y="738"/>
                    <a:pt x="876" y="742"/>
                    <a:pt x="881" y="742"/>
                  </a:cubicBezTo>
                  <a:cubicBezTo>
                    <a:pt x="885" y="742"/>
                    <a:pt x="889" y="738"/>
                    <a:pt x="889" y="734"/>
                  </a:cubicBezTo>
                  <a:cubicBezTo>
                    <a:pt x="889" y="729"/>
                    <a:pt x="885" y="726"/>
                    <a:pt x="881" y="726"/>
                  </a:cubicBezTo>
                  <a:close/>
                  <a:moveTo>
                    <a:pt x="881" y="781"/>
                  </a:moveTo>
                  <a:cubicBezTo>
                    <a:pt x="876" y="781"/>
                    <a:pt x="873" y="785"/>
                    <a:pt x="873" y="790"/>
                  </a:cubicBezTo>
                  <a:cubicBezTo>
                    <a:pt x="873" y="794"/>
                    <a:pt x="876" y="798"/>
                    <a:pt x="881" y="798"/>
                  </a:cubicBezTo>
                  <a:cubicBezTo>
                    <a:pt x="885" y="798"/>
                    <a:pt x="889" y="794"/>
                    <a:pt x="889" y="790"/>
                  </a:cubicBezTo>
                  <a:cubicBezTo>
                    <a:pt x="889" y="785"/>
                    <a:pt x="885" y="781"/>
                    <a:pt x="881" y="781"/>
                  </a:cubicBezTo>
                  <a:close/>
                  <a:moveTo>
                    <a:pt x="881" y="837"/>
                  </a:moveTo>
                  <a:cubicBezTo>
                    <a:pt x="876" y="837"/>
                    <a:pt x="873" y="841"/>
                    <a:pt x="873" y="845"/>
                  </a:cubicBezTo>
                  <a:cubicBezTo>
                    <a:pt x="873" y="850"/>
                    <a:pt x="876" y="854"/>
                    <a:pt x="881" y="854"/>
                  </a:cubicBezTo>
                  <a:cubicBezTo>
                    <a:pt x="885" y="854"/>
                    <a:pt x="889" y="850"/>
                    <a:pt x="889" y="845"/>
                  </a:cubicBezTo>
                  <a:cubicBezTo>
                    <a:pt x="889" y="841"/>
                    <a:pt x="885" y="837"/>
                    <a:pt x="881" y="837"/>
                  </a:cubicBezTo>
                  <a:close/>
                  <a:moveTo>
                    <a:pt x="881" y="893"/>
                  </a:moveTo>
                  <a:cubicBezTo>
                    <a:pt x="876" y="893"/>
                    <a:pt x="873" y="897"/>
                    <a:pt x="873" y="901"/>
                  </a:cubicBezTo>
                  <a:cubicBezTo>
                    <a:pt x="873" y="906"/>
                    <a:pt x="876" y="909"/>
                    <a:pt x="881" y="909"/>
                  </a:cubicBezTo>
                  <a:cubicBezTo>
                    <a:pt x="885" y="909"/>
                    <a:pt x="889" y="906"/>
                    <a:pt x="889" y="901"/>
                  </a:cubicBezTo>
                  <a:cubicBezTo>
                    <a:pt x="889" y="897"/>
                    <a:pt x="885" y="893"/>
                    <a:pt x="881" y="893"/>
                  </a:cubicBezTo>
                  <a:close/>
                  <a:moveTo>
                    <a:pt x="881" y="949"/>
                  </a:moveTo>
                  <a:cubicBezTo>
                    <a:pt x="876" y="949"/>
                    <a:pt x="873" y="953"/>
                    <a:pt x="873" y="957"/>
                  </a:cubicBezTo>
                  <a:cubicBezTo>
                    <a:pt x="873" y="962"/>
                    <a:pt x="876" y="965"/>
                    <a:pt x="881" y="965"/>
                  </a:cubicBezTo>
                  <a:cubicBezTo>
                    <a:pt x="885" y="965"/>
                    <a:pt x="889" y="962"/>
                    <a:pt x="889" y="957"/>
                  </a:cubicBezTo>
                  <a:cubicBezTo>
                    <a:pt x="889" y="953"/>
                    <a:pt x="885" y="949"/>
                    <a:pt x="881" y="949"/>
                  </a:cubicBezTo>
                  <a:close/>
                  <a:moveTo>
                    <a:pt x="881" y="1005"/>
                  </a:moveTo>
                  <a:cubicBezTo>
                    <a:pt x="876" y="1005"/>
                    <a:pt x="873" y="1008"/>
                    <a:pt x="873" y="1013"/>
                  </a:cubicBezTo>
                  <a:cubicBezTo>
                    <a:pt x="873" y="1017"/>
                    <a:pt x="876" y="1021"/>
                    <a:pt x="881" y="1021"/>
                  </a:cubicBezTo>
                  <a:cubicBezTo>
                    <a:pt x="885" y="1021"/>
                    <a:pt x="889" y="1017"/>
                    <a:pt x="889" y="1013"/>
                  </a:cubicBezTo>
                  <a:cubicBezTo>
                    <a:pt x="889" y="1008"/>
                    <a:pt x="885" y="1005"/>
                    <a:pt x="881" y="1005"/>
                  </a:cubicBezTo>
                  <a:close/>
                  <a:moveTo>
                    <a:pt x="881" y="1060"/>
                  </a:moveTo>
                  <a:cubicBezTo>
                    <a:pt x="876" y="1060"/>
                    <a:pt x="873" y="1064"/>
                    <a:pt x="873" y="1069"/>
                  </a:cubicBezTo>
                  <a:cubicBezTo>
                    <a:pt x="873" y="1073"/>
                    <a:pt x="876" y="1077"/>
                    <a:pt x="881" y="1077"/>
                  </a:cubicBezTo>
                  <a:cubicBezTo>
                    <a:pt x="885" y="1077"/>
                    <a:pt x="889" y="1073"/>
                    <a:pt x="889" y="1069"/>
                  </a:cubicBezTo>
                  <a:cubicBezTo>
                    <a:pt x="889" y="1064"/>
                    <a:pt x="885" y="1060"/>
                    <a:pt x="881" y="1060"/>
                  </a:cubicBezTo>
                  <a:close/>
                  <a:moveTo>
                    <a:pt x="881" y="1116"/>
                  </a:moveTo>
                  <a:cubicBezTo>
                    <a:pt x="876" y="1116"/>
                    <a:pt x="873" y="1120"/>
                    <a:pt x="873" y="1124"/>
                  </a:cubicBezTo>
                  <a:cubicBezTo>
                    <a:pt x="873" y="1129"/>
                    <a:pt x="876" y="1133"/>
                    <a:pt x="881" y="1133"/>
                  </a:cubicBezTo>
                  <a:cubicBezTo>
                    <a:pt x="885" y="1133"/>
                    <a:pt x="889" y="1129"/>
                    <a:pt x="889" y="1124"/>
                  </a:cubicBezTo>
                  <a:cubicBezTo>
                    <a:pt x="889" y="1120"/>
                    <a:pt x="885" y="1116"/>
                    <a:pt x="881" y="1116"/>
                  </a:cubicBezTo>
                  <a:close/>
                  <a:moveTo>
                    <a:pt x="881" y="1172"/>
                  </a:moveTo>
                  <a:cubicBezTo>
                    <a:pt x="876" y="1172"/>
                    <a:pt x="873" y="1176"/>
                    <a:pt x="873" y="1180"/>
                  </a:cubicBezTo>
                  <a:cubicBezTo>
                    <a:pt x="873" y="1185"/>
                    <a:pt x="876" y="1188"/>
                    <a:pt x="881" y="1188"/>
                  </a:cubicBezTo>
                  <a:cubicBezTo>
                    <a:pt x="885" y="1188"/>
                    <a:pt x="889" y="1185"/>
                    <a:pt x="889" y="1180"/>
                  </a:cubicBezTo>
                  <a:cubicBezTo>
                    <a:pt x="889" y="1176"/>
                    <a:pt x="885" y="1172"/>
                    <a:pt x="881" y="1172"/>
                  </a:cubicBezTo>
                  <a:close/>
                  <a:moveTo>
                    <a:pt x="881" y="1228"/>
                  </a:moveTo>
                  <a:cubicBezTo>
                    <a:pt x="876" y="1228"/>
                    <a:pt x="873" y="1232"/>
                    <a:pt x="873" y="1236"/>
                  </a:cubicBezTo>
                  <a:cubicBezTo>
                    <a:pt x="873" y="1241"/>
                    <a:pt x="876" y="1244"/>
                    <a:pt x="881" y="1244"/>
                  </a:cubicBezTo>
                  <a:cubicBezTo>
                    <a:pt x="885" y="1244"/>
                    <a:pt x="889" y="1241"/>
                    <a:pt x="889" y="1236"/>
                  </a:cubicBezTo>
                  <a:cubicBezTo>
                    <a:pt x="889" y="1232"/>
                    <a:pt x="885" y="1228"/>
                    <a:pt x="881" y="1228"/>
                  </a:cubicBezTo>
                  <a:close/>
                  <a:moveTo>
                    <a:pt x="881" y="1284"/>
                  </a:moveTo>
                  <a:cubicBezTo>
                    <a:pt x="876" y="1284"/>
                    <a:pt x="873" y="1287"/>
                    <a:pt x="873" y="1292"/>
                  </a:cubicBezTo>
                  <a:cubicBezTo>
                    <a:pt x="873" y="1296"/>
                    <a:pt x="876" y="1300"/>
                    <a:pt x="881" y="1300"/>
                  </a:cubicBezTo>
                  <a:cubicBezTo>
                    <a:pt x="885" y="1300"/>
                    <a:pt x="889" y="1296"/>
                    <a:pt x="889" y="1292"/>
                  </a:cubicBezTo>
                  <a:cubicBezTo>
                    <a:pt x="889" y="1287"/>
                    <a:pt x="885" y="1284"/>
                    <a:pt x="881" y="1284"/>
                  </a:cubicBezTo>
                  <a:close/>
                  <a:moveTo>
                    <a:pt x="881" y="1340"/>
                  </a:moveTo>
                  <a:cubicBezTo>
                    <a:pt x="876" y="1340"/>
                    <a:pt x="873" y="1343"/>
                    <a:pt x="873" y="1348"/>
                  </a:cubicBezTo>
                  <a:cubicBezTo>
                    <a:pt x="873" y="1352"/>
                    <a:pt x="876" y="1356"/>
                    <a:pt x="881" y="1356"/>
                  </a:cubicBezTo>
                  <a:cubicBezTo>
                    <a:pt x="885" y="1356"/>
                    <a:pt x="889" y="1352"/>
                    <a:pt x="889" y="1348"/>
                  </a:cubicBezTo>
                  <a:cubicBezTo>
                    <a:pt x="889" y="1343"/>
                    <a:pt x="885" y="1340"/>
                    <a:pt x="881" y="1340"/>
                  </a:cubicBezTo>
                  <a:close/>
                  <a:moveTo>
                    <a:pt x="932" y="112"/>
                  </a:moveTo>
                  <a:cubicBezTo>
                    <a:pt x="928" y="112"/>
                    <a:pt x="924" y="115"/>
                    <a:pt x="924" y="120"/>
                  </a:cubicBezTo>
                  <a:cubicBezTo>
                    <a:pt x="924" y="124"/>
                    <a:pt x="928" y="128"/>
                    <a:pt x="932" y="128"/>
                  </a:cubicBezTo>
                  <a:cubicBezTo>
                    <a:pt x="937" y="128"/>
                    <a:pt x="940" y="124"/>
                    <a:pt x="940" y="120"/>
                  </a:cubicBezTo>
                  <a:cubicBezTo>
                    <a:pt x="940" y="115"/>
                    <a:pt x="937" y="112"/>
                    <a:pt x="932" y="112"/>
                  </a:cubicBezTo>
                  <a:close/>
                  <a:moveTo>
                    <a:pt x="932" y="168"/>
                  </a:moveTo>
                  <a:cubicBezTo>
                    <a:pt x="928" y="168"/>
                    <a:pt x="924" y="171"/>
                    <a:pt x="924" y="176"/>
                  </a:cubicBezTo>
                  <a:cubicBezTo>
                    <a:pt x="924" y="180"/>
                    <a:pt x="928" y="184"/>
                    <a:pt x="932" y="184"/>
                  </a:cubicBezTo>
                  <a:cubicBezTo>
                    <a:pt x="937" y="184"/>
                    <a:pt x="940" y="180"/>
                    <a:pt x="940" y="176"/>
                  </a:cubicBezTo>
                  <a:cubicBezTo>
                    <a:pt x="940" y="171"/>
                    <a:pt x="937" y="168"/>
                    <a:pt x="932" y="168"/>
                  </a:cubicBezTo>
                  <a:close/>
                  <a:moveTo>
                    <a:pt x="932" y="223"/>
                  </a:moveTo>
                  <a:cubicBezTo>
                    <a:pt x="928" y="223"/>
                    <a:pt x="924" y="227"/>
                    <a:pt x="924" y="232"/>
                  </a:cubicBezTo>
                  <a:cubicBezTo>
                    <a:pt x="924" y="236"/>
                    <a:pt x="928" y="240"/>
                    <a:pt x="932" y="240"/>
                  </a:cubicBezTo>
                  <a:cubicBezTo>
                    <a:pt x="937" y="240"/>
                    <a:pt x="940" y="236"/>
                    <a:pt x="940" y="232"/>
                  </a:cubicBezTo>
                  <a:cubicBezTo>
                    <a:pt x="940" y="227"/>
                    <a:pt x="937" y="223"/>
                    <a:pt x="932" y="223"/>
                  </a:cubicBezTo>
                  <a:close/>
                  <a:moveTo>
                    <a:pt x="932" y="279"/>
                  </a:moveTo>
                  <a:cubicBezTo>
                    <a:pt x="928" y="279"/>
                    <a:pt x="924" y="283"/>
                    <a:pt x="924" y="287"/>
                  </a:cubicBezTo>
                  <a:cubicBezTo>
                    <a:pt x="924" y="292"/>
                    <a:pt x="928" y="296"/>
                    <a:pt x="932" y="296"/>
                  </a:cubicBezTo>
                  <a:cubicBezTo>
                    <a:pt x="937" y="296"/>
                    <a:pt x="940" y="292"/>
                    <a:pt x="940" y="287"/>
                  </a:cubicBezTo>
                  <a:cubicBezTo>
                    <a:pt x="940" y="283"/>
                    <a:pt x="937" y="279"/>
                    <a:pt x="932" y="279"/>
                  </a:cubicBezTo>
                  <a:close/>
                  <a:moveTo>
                    <a:pt x="932" y="335"/>
                  </a:moveTo>
                  <a:cubicBezTo>
                    <a:pt x="928" y="335"/>
                    <a:pt x="924" y="339"/>
                    <a:pt x="924" y="343"/>
                  </a:cubicBezTo>
                  <a:cubicBezTo>
                    <a:pt x="924" y="348"/>
                    <a:pt x="928" y="351"/>
                    <a:pt x="932" y="351"/>
                  </a:cubicBezTo>
                  <a:cubicBezTo>
                    <a:pt x="937" y="351"/>
                    <a:pt x="940" y="348"/>
                    <a:pt x="940" y="343"/>
                  </a:cubicBezTo>
                  <a:cubicBezTo>
                    <a:pt x="940" y="339"/>
                    <a:pt x="937" y="335"/>
                    <a:pt x="932" y="335"/>
                  </a:cubicBezTo>
                  <a:close/>
                  <a:moveTo>
                    <a:pt x="932" y="391"/>
                  </a:moveTo>
                  <a:cubicBezTo>
                    <a:pt x="928" y="391"/>
                    <a:pt x="924" y="394"/>
                    <a:pt x="924" y="399"/>
                  </a:cubicBezTo>
                  <a:cubicBezTo>
                    <a:pt x="924" y="404"/>
                    <a:pt x="928" y="407"/>
                    <a:pt x="932" y="407"/>
                  </a:cubicBezTo>
                  <a:cubicBezTo>
                    <a:pt x="937" y="407"/>
                    <a:pt x="940" y="404"/>
                    <a:pt x="940" y="399"/>
                  </a:cubicBezTo>
                  <a:cubicBezTo>
                    <a:pt x="940" y="394"/>
                    <a:pt x="937" y="391"/>
                    <a:pt x="932" y="391"/>
                  </a:cubicBezTo>
                  <a:close/>
                  <a:moveTo>
                    <a:pt x="932" y="447"/>
                  </a:moveTo>
                  <a:cubicBezTo>
                    <a:pt x="928" y="447"/>
                    <a:pt x="924" y="450"/>
                    <a:pt x="924" y="455"/>
                  </a:cubicBezTo>
                  <a:cubicBezTo>
                    <a:pt x="924" y="459"/>
                    <a:pt x="928" y="463"/>
                    <a:pt x="932" y="463"/>
                  </a:cubicBezTo>
                  <a:cubicBezTo>
                    <a:pt x="937" y="463"/>
                    <a:pt x="940" y="459"/>
                    <a:pt x="940" y="455"/>
                  </a:cubicBezTo>
                  <a:cubicBezTo>
                    <a:pt x="940" y="450"/>
                    <a:pt x="937" y="447"/>
                    <a:pt x="932" y="447"/>
                  </a:cubicBezTo>
                  <a:close/>
                  <a:moveTo>
                    <a:pt x="932" y="502"/>
                  </a:moveTo>
                  <a:cubicBezTo>
                    <a:pt x="928" y="502"/>
                    <a:pt x="924" y="506"/>
                    <a:pt x="924" y="511"/>
                  </a:cubicBezTo>
                  <a:cubicBezTo>
                    <a:pt x="924" y="515"/>
                    <a:pt x="928" y="519"/>
                    <a:pt x="932" y="519"/>
                  </a:cubicBezTo>
                  <a:cubicBezTo>
                    <a:pt x="937" y="519"/>
                    <a:pt x="940" y="515"/>
                    <a:pt x="940" y="511"/>
                  </a:cubicBezTo>
                  <a:cubicBezTo>
                    <a:pt x="940" y="506"/>
                    <a:pt x="937" y="502"/>
                    <a:pt x="932" y="502"/>
                  </a:cubicBezTo>
                  <a:close/>
                  <a:moveTo>
                    <a:pt x="932" y="558"/>
                  </a:moveTo>
                  <a:cubicBezTo>
                    <a:pt x="928" y="558"/>
                    <a:pt x="924" y="562"/>
                    <a:pt x="924" y="566"/>
                  </a:cubicBezTo>
                  <a:cubicBezTo>
                    <a:pt x="924" y="571"/>
                    <a:pt x="928" y="575"/>
                    <a:pt x="932" y="575"/>
                  </a:cubicBezTo>
                  <a:cubicBezTo>
                    <a:pt x="937" y="575"/>
                    <a:pt x="940" y="571"/>
                    <a:pt x="940" y="566"/>
                  </a:cubicBezTo>
                  <a:cubicBezTo>
                    <a:pt x="940" y="562"/>
                    <a:pt x="937" y="558"/>
                    <a:pt x="932" y="558"/>
                  </a:cubicBezTo>
                  <a:close/>
                  <a:moveTo>
                    <a:pt x="932" y="614"/>
                  </a:moveTo>
                  <a:cubicBezTo>
                    <a:pt x="928" y="614"/>
                    <a:pt x="924" y="618"/>
                    <a:pt x="924" y="622"/>
                  </a:cubicBezTo>
                  <a:cubicBezTo>
                    <a:pt x="924" y="627"/>
                    <a:pt x="928" y="630"/>
                    <a:pt x="932" y="630"/>
                  </a:cubicBezTo>
                  <a:cubicBezTo>
                    <a:pt x="937" y="630"/>
                    <a:pt x="940" y="627"/>
                    <a:pt x="940" y="622"/>
                  </a:cubicBezTo>
                  <a:cubicBezTo>
                    <a:pt x="940" y="618"/>
                    <a:pt x="937" y="614"/>
                    <a:pt x="932" y="614"/>
                  </a:cubicBezTo>
                  <a:close/>
                  <a:moveTo>
                    <a:pt x="932" y="670"/>
                  </a:moveTo>
                  <a:cubicBezTo>
                    <a:pt x="928" y="670"/>
                    <a:pt x="924" y="673"/>
                    <a:pt x="924" y="678"/>
                  </a:cubicBezTo>
                  <a:cubicBezTo>
                    <a:pt x="924" y="683"/>
                    <a:pt x="928" y="686"/>
                    <a:pt x="932" y="686"/>
                  </a:cubicBezTo>
                  <a:cubicBezTo>
                    <a:pt x="937" y="686"/>
                    <a:pt x="940" y="683"/>
                    <a:pt x="940" y="678"/>
                  </a:cubicBezTo>
                  <a:cubicBezTo>
                    <a:pt x="940" y="673"/>
                    <a:pt x="937" y="670"/>
                    <a:pt x="932" y="670"/>
                  </a:cubicBezTo>
                  <a:close/>
                  <a:moveTo>
                    <a:pt x="932" y="726"/>
                  </a:moveTo>
                  <a:cubicBezTo>
                    <a:pt x="928" y="726"/>
                    <a:pt x="924" y="729"/>
                    <a:pt x="924" y="734"/>
                  </a:cubicBezTo>
                  <a:cubicBezTo>
                    <a:pt x="924" y="738"/>
                    <a:pt x="928" y="742"/>
                    <a:pt x="932" y="742"/>
                  </a:cubicBezTo>
                  <a:cubicBezTo>
                    <a:pt x="937" y="742"/>
                    <a:pt x="940" y="738"/>
                    <a:pt x="940" y="734"/>
                  </a:cubicBezTo>
                  <a:cubicBezTo>
                    <a:pt x="940" y="729"/>
                    <a:pt x="937" y="726"/>
                    <a:pt x="932" y="726"/>
                  </a:cubicBezTo>
                  <a:close/>
                  <a:moveTo>
                    <a:pt x="932" y="781"/>
                  </a:moveTo>
                  <a:cubicBezTo>
                    <a:pt x="928" y="781"/>
                    <a:pt x="924" y="785"/>
                    <a:pt x="924" y="790"/>
                  </a:cubicBezTo>
                  <a:cubicBezTo>
                    <a:pt x="924" y="794"/>
                    <a:pt x="928" y="798"/>
                    <a:pt x="932" y="798"/>
                  </a:cubicBezTo>
                  <a:cubicBezTo>
                    <a:pt x="937" y="798"/>
                    <a:pt x="940" y="794"/>
                    <a:pt x="940" y="790"/>
                  </a:cubicBezTo>
                  <a:cubicBezTo>
                    <a:pt x="940" y="785"/>
                    <a:pt x="937" y="781"/>
                    <a:pt x="932" y="781"/>
                  </a:cubicBezTo>
                  <a:close/>
                  <a:moveTo>
                    <a:pt x="932" y="837"/>
                  </a:moveTo>
                  <a:cubicBezTo>
                    <a:pt x="928" y="837"/>
                    <a:pt x="924" y="841"/>
                    <a:pt x="924" y="845"/>
                  </a:cubicBezTo>
                  <a:cubicBezTo>
                    <a:pt x="924" y="850"/>
                    <a:pt x="928" y="854"/>
                    <a:pt x="932" y="854"/>
                  </a:cubicBezTo>
                  <a:cubicBezTo>
                    <a:pt x="937" y="854"/>
                    <a:pt x="940" y="850"/>
                    <a:pt x="940" y="845"/>
                  </a:cubicBezTo>
                  <a:cubicBezTo>
                    <a:pt x="940" y="841"/>
                    <a:pt x="937" y="837"/>
                    <a:pt x="932" y="837"/>
                  </a:cubicBezTo>
                  <a:close/>
                  <a:moveTo>
                    <a:pt x="932" y="893"/>
                  </a:moveTo>
                  <a:cubicBezTo>
                    <a:pt x="928" y="893"/>
                    <a:pt x="924" y="897"/>
                    <a:pt x="924" y="901"/>
                  </a:cubicBezTo>
                  <a:cubicBezTo>
                    <a:pt x="924" y="906"/>
                    <a:pt x="928" y="909"/>
                    <a:pt x="932" y="909"/>
                  </a:cubicBezTo>
                  <a:cubicBezTo>
                    <a:pt x="937" y="909"/>
                    <a:pt x="940" y="906"/>
                    <a:pt x="940" y="901"/>
                  </a:cubicBezTo>
                  <a:cubicBezTo>
                    <a:pt x="940" y="897"/>
                    <a:pt x="937" y="893"/>
                    <a:pt x="932" y="893"/>
                  </a:cubicBezTo>
                  <a:close/>
                  <a:moveTo>
                    <a:pt x="932" y="949"/>
                  </a:moveTo>
                  <a:cubicBezTo>
                    <a:pt x="928" y="949"/>
                    <a:pt x="924" y="953"/>
                    <a:pt x="924" y="957"/>
                  </a:cubicBezTo>
                  <a:cubicBezTo>
                    <a:pt x="924" y="962"/>
                    <a:pt x="928" y="965"/>
                    <a:pt x="932" y="965"/>
                  </a:cubicBezTo>
                  <a:cubicBezTo>
                    <a:pt x="937" y="965"/>
                    <a:pt x="940" y="962"/>
                    <a:pt x="940" y="957"/>
                  </a:cubicBezTo>
                  <a:cubicBezTo>
                    <a:pt x="940" y="953"/>
                    <a:pt x="937" y="949"/>
                    <a:pt x="932" y="949"/>
                  </a:cubicBezTo>
                  <a:close/>
                  <a:moveTo>
                    <a:pt x="932" y="1005"/>
                  </a:moveTo>
                  <a:cubicBezTo>
                    <a:pt x="928" y="1005"/>
                    <a:pt x="924" y="1008"/>
                    <a:pt x="924" y="1013"/>
                  </a:cubicBezTo>
                  <a:cubicBezTo>
                    <a:pt x="924" y="1017"/>
                    <a:pt x="928" y="1021"/>
                    <a:pt x="932" y="1021"/>
                  </a:cubicBezTo>
                  <a:cubicBezTo>
                    <a:pt x="937" y="1021"/>
                    <a:pt x="940" y="1017"/>
                    <a:pt x="940" y="1013"/>
                  </a:cubicBezTo>
                  <a:cubicBezTo>
                    <a:pt x="940" y="1008"/>
                    <a:pt x="937" y="1005"/>
                    <a:pt x="932" y="1005"/>
                  </a:cubicBezTo>
                  <a:close/>
                  <a:moveTo>
                    <a:pt x="932" y="1060"/>
                  </a:moveTo>
                  <a:cubicBezTo>
                    <a:pt x="928" y="1060"/>
                    <a:pt x="924" y="1064"/>
                    <a:pt x="924" y="1069"/>
                  </a:cubicBezTo>
                  <a:cubicBezTo>
                    <a:pt x="924" y="1073"/>
                    <a:pt x="928" y="1077"/>
                    <a:pt x="932" y="1077"/>
                  </a:cubicBezTo>
                  <a:cubicBezTo>
                    <a:pt x="937" y="1077"/>
                    <a:pt x="940" y="1073"/>
                    <a:pt x="940" y="1069"/>
                  </a:cubicBezTo>
                  <a:cubicBezTo>
                    <a:pt x="940" y="1064"/>
                    <a:pt x="937" y="1060"/>
                    <a:pt x="932" y="1060"/>
                  </a:cubicBezTo>
                  <a:close/>
                  <a:moveTo>
                    <a:pt x="932" y="1116"/>
                  </a:moveTo>
                  <a:cubicBezTo>
                    <a:pt x="928" y="1116"/>
                    <a:pt x="924" y="1120"/>
                    <a:pt x="924" y="1124"/>
                  </a:cubicBezTo>
                  <a:cubicBezTo>
                    <a:pt x="924" y="1129"/>
                    <a:pt x="928" y="1133"/>
                    <a:pt x="932" y="1133"/>
                  </a:cubicBezTo>
                  <a:cubicBezTo>
                    <a:pt x="937" y="1133"/>
                    <a:pt x="940" y="1129"/>
                    <a:pt x="940" y="1124"/>
                  </a:cubicBezTo>
                  <a:cubicBezTo>
                    <a:pt x="940" y="1120"/>
                    <a:pt x="937" y="1116"/>
                    <a:pt x="932" y="1116"/>
                  </a:cubicBezTo>
                  <a:close/>
                  <a:moveTo>
                    <a:pt x="932" y="1172"/>
                  </a:moveTo>
                  <a:cubicBezTo>
                    <a:pt x="928" y="1172"/>
                    <a:pt x="924" y="1176"/>
                    <a:pt x="924" y="1180"/>
                  </a:cubicBezTo>
                  <a:cubicBezTo>
                    <a:pt x="924" y="1185"/>
                    <a:pt x="928" y="1188"/>
                    <a:pt x="932" y="1188"/>
                  </a:cubicBezTo>
                  <a:cubicBezTo>
                    <a:pt x="937" y="1188"/>
                    <a:pt x="940" y="1185"/>
                    <a:pt x="940" y="1180"/>
                  </a:cubicBezTo>
                  <a:cubicBezTo>
                    <a:pt x="940" y="1176"/>
                    <a:pt x="937" y="1172"/>
                    <a:pt x="932" y="1172"/>
                  </a:cubicBezTo>
                  <a:close/>
                  <a:moveTo>
                    <a:pt x="932" y="1228"/>
                  </a:moveTo>
                  <a:cubicBezTo>
                    <a:pt x="928" y="1228"/>
                    <a:pt x="924" y="1232"/>
                    <a:pt x="924" y="1236"/>
                  </a:cubicBezTo>
                  <a:cubicBezTo>
                    <a:pt x="924" y="1241"/>
                    <a:pt x="928" y="1244"/>
                    <a:pt x="932" y="1244"/>
                  </a:cubicBezTo>
                  <a:cubicBezTo>
                    <a:pt x="937" y="1244"/>
                    <a:pt x="940" y="1241"/>
                    <a:pt x="940" y="1236"/>
                  </a:cubicBezTo>
                  <a:cubicBezTo>
                    <a:pt x="940" y="1232"/>
                    <a:pt x="937" y="1228"/>
                    <a:pt x="932" y="1228"/>
                  </a:cubicBezTo>
                  <a:close/>
                  <a:moveTo>
                    <a:pt x="932" y="1284"/>
                  </a:moveTo>
                  <a:cubicBezTo>
                    <a:pt x="928" y="1284"/>
                    <a:pt x="924" y="1287"/>
                    <a:pt x="924" y="1292"/>
                  </a:cubicBezTo>
                  <a:cubicBezTo>
                    <a:pt x="924" y="1296"/>
                    <a:pt x="928" y="1300"/>
                    <a:pt x="932" y="1300"/>
                  </a:cubicBezTo>
                  <a:cubicBezTo>
                    <a:pt x="937" y="1300"/>
                    <a:pt x="940" y="1296"/>
                    <a:pt x="940" y="1292"/>
                  </a:cubicBezTo>
                  <a:cubicBezTo>
                    <a:pt x="940" y="1287"/>
                    <a:pt x="937" y="1284"/>
                    <a:pt x="932" y="1284"/>
                  </a:cubicBezTo>
                  <a:close/>
                  <a:moveTo>
                    <a:pt x="932" y="1340"/>
                  </a:moveTo>
                  <a:cubicBezTo>
                    <a:pt x="928" y="1340"/>
                    <a:pt x="924" y="1343"/>
                    <a:pt x="924" y="1348"/>
                  </a:cubicBezTo>
                  <a:cubicBezTo>
                    <a:pt x="924" y="1352"/>
                    <a:pt x="928" y="1356"/>
                    <a:pt x="932" y="1356"/>
                  </a:cubicBezTo>
                  <a:cubicBezTo>
                    <a:pt x="937" y="1356"/>
                    <a:pt x="940" y="1352"/>
                    <a:pt x="940" y="1348"/>
                  </a:cubicBezTo>
                  <a:cubicBezTo>
                    <a:pt x="940" y="1343"/>
                    <a:pt x="937" y="1340"/>
                    <a:pt x="932" y="1340"/>
                  </a:cubicBezTo>
                  <a:close/>
                  <a:moveTo>
                    <a:pt x="932" y="1395"/>
                  </a:moveTo>
                  <a:cubicBezTo>
                    <a:pt x="928" y="1395"/>
                    <a:pt x="924" y="1399"/>
                    <a:pt x="924" y="1404"/>
                  </a:cubicBezTo>
                  <a:cubicBezTo>
                    <a:pt x="924" y="1408"/>
                    <a:pt x="928" y="1412"/>
                    <a:pt x="932" y="1412"/>
                  </a:cubicBezTo>
                  <a:cubicBezTo>
                    <a:pt x="937" y="1412"/>
                    <a:pt x="940" y="1408"/>
                    <a:pt x="940" y="1404"/>
                  </a:cubicBezTo>
                  <a:cubicBezTo>
                    <a:pt x="940" y="1399"/>
                    <a:pt x="937" y="1395"/>
                    <a:pt x="932" y="1395"/>
                  </a:cubicBezTo>
                  <a:close/>
                  <a:moveTo>
                    <a:pt x="983" y="112"/>
                  </a:moveTo>
                  <a:cubicBezTo>
                    <a:pt x="979" y="112"/>
                    <a:pt x="975" y="115"/>
                    <a:pt x="975" y="120"/>
                  </a:cubicBezTo>
                  <a:cubicBezTo>
                    <a:pt x="975" y="124"/>
                    <a:pt x="979" y="128"/>
                    <a:pt x="983" y="128"/>
                  </a:cubicBezTo>
                  <a:cubicBezTo>
                    <a:pt x="988" y="128"/>
                    <a:pt x="992" y="124"/>
                    <a:pt x="992" y="120"/>
                  </a:cubicBezTo>
                  <a:cubicBezTo>
                    <a:pt x="992" y="115"/>
                    <a:pt x="988" y="112"/>
                    <a:pt x="983" y="112"/>
                  </a:cubicBezTo>
                  <a:close/>
                  <a:moveTo>
                    <a:pt x="983" y="168"/>
                  </a:moveTo>
                  <a:cubicBezTo>
                    <a:pt x="979" y="168"/>
                    <a:pt x="975" y="171"/>
                    <a:pt x="975" y="176"/>
                  </a:cubicBezTo>
                  <a:cubicBezTo>
                    <a:pt x="975" y="180"/>
                    <a:pt x="979" y="184"/>
                    <a:pt x="983" y="184"/>
                  </a:cubicBezTo>
                  <a:cubicBezTo>
                    <a:pt x="988" y="184"/>
                    <a:pt x="992" y="180"/>
                    <a:pt x="992" y="176"/>
                  </a:cubicBezTo>
                  <a:cubicBezTo>
                    <a:pt x="992" y="171"/>
                    <a:pt x="988" y="168"/>
                    <a:pt x="983" y="168"/>
                  </a:cubicBezTo>
                  <a:close/>
                  <a:moveTo>
                    <a:pt x="983" y="223"/>
                  </a:moveTo>
                  <a:cubicBezTo>
                    <a:pt x="979" y="223"/>
                    <a:pt x="975" y="227"/>
                    <a:pt x="975" y="232"/>
                  </a:cubicBezTo>
                  <a:cubicBezTo>
                    <a:pt x="975" y="236"/>
                    <a:pt x="979" y="240"/>
                    <a:pt x="983" y="240"/>
                  </a:cubicBezTo>
                  <a:cubicBezTo>
                    <a:pt x="988" y="240"/>
                    <a:pt x="992" y="236"/>
                    <a:pt x="992" y="232"/>
                  </a:cubicBezTo>
                  <a:cubicBezTo>
                    <a:pt x="992" y="227"/>
                    <a:pt x="988" y="223"/>
                    <a:pt x="983" y="223"/>
                  </a:cubicBezTo>
                  <a:close/>
                  <a:moveTo>
                    <a:pt x="983" y="279"/>
                  </a:moveTo>
                  <a:cubicBezTo>
                    <a:pt x="979" y="279"/>
                    <a:pt x="975" y="283"/>
                    <a:pt x="975" y="287"/>
                  </a:cubicBezTo>
                  <a:cubicBezTo>
                    <a:pt x="975" y="292"/>
                    <a:pt x="979" y="296"/>
                    <a:pt x="983" y="296"/>
                  </a:cubicBezTo>
                  <a:cubicBezTo>
                    <a:pt x="988" y="296"/>
                    <a:pt x="992" y="292"/>
                    <a:pt x="992" y="287"/>
                  </a:cubicBezTo>
                  <a:cubicBezTo>
                    <a:pt x="992" y="283"/>
                    <a:pt x="988" y="279"/>
                    <a:pt x="983" y="279"/>
                  </a:cubicBezTo>
                  <a:close/>
                  <a:moveTo>
                    <a:pt x="983" y="335"/>
                  </a:moveTo>
                  <a:cubicBezTo>
                    <a:pt x="979" y="335"/>
                    <a:pt x="975" y="339"/>
                    <a:pt x="975" y="343"/>
                  </a:cubicBezTo>
                  <a:cubicBezTo>
                    <a:pt x="975" y="348"/>
                    <a:pt x="979" y="351"/>
                    <a:pt x="983" y="351"/>
                  </a:cubicBezTo>
                  <a:cubicBezTo>
                    <a:pt x="988" y="351"/>
                    <a:pt x="992" y="348"/>
                    <a:pt x="992" y="343"/>
                  </a:cubicBezTo>
                  <a:cubicBezTo>
                    <a:pt x="992" y="339"/>
                    <a:pt x="988" y="335"/>
                    <a:pt x="983" y="335"/>
                  </a:cubicBezTo>
                  <a:close/>
                  <a:moveTo>
                    <a:pt x="983" y="391"/>
                  </a:moveTo>
                  <a:cubicBezTo>
                    <a:pt x="979" y="391"/>
                    <a:pt x="975" y="394"/>
                    <a:pt x="975" y="399"/>
                  </a:cubicBezTo>
                  <a:cubicBezTo>
                    <a:pt x="975" y="404"/>
                    <a:pt x="979" y="407"/>
                    <a:pt x="983" y="407"/>
                  </a:cubicBezTo>
                  <a:cubicBezTo>
                    <a:pt x="988" y="407"/>
                    <a:pt x="992" y="404"/>
                    <a:pt x="992" y="399"/>
                  </a:cubicBezTo>
                  <a:cubicBezTo>
                    <a:pt x="992" y="394"/>
                    <a:pt x="988" y="391"/>
                    <a:pt x="983" y="391"/>
                  </a:cubicBezTo>
                  <a:close/>
                  <a:moveTo>
                    <a:pt x="983" y="447"/>
                  </a:moveTo>
                  <a:cubicBezTo>
                    <a:pt x="979" y="447"/>
                    <a:pt x="975" y="450"/>
                    <a:pt x="975" y="455"/>
                  </a:cubicBezTo>
                  <a:cubicBezTo>
                    <a:pt x="975" y="459"/>
                    <a:pt x="979" y="463"/>
                    <a:pt x="983" y="463"/>
                  </a:cubicBezTo>
                  <a:cubicBezTo>
                    <a:pt x="988" y="463"/>
                    <a:pt x="992" y="459"/>
                    <a:pt x="992" y="455"/>
                  </a:cubicBezTo>
                  <a:cubicBezTo>
                    <a:pt x="992" y="450"/>
                    <a:pt x="988" y="447"/>
                    <a:pt x="983" y="447"/>
                  </a:cubicBezTo>
                  <a:close/>
                  <a:moveTo>
                    <a:pt x="983" y="502"/>
                  </a:moveTo>
                  <a:cubicBezTo>
                    <a:pt x="979" y="502"/>
                    <a:pt x="975" y="506"/>
                    <a:pt x="975" y="511"/>
                  </a:cubicBezTo>
                  <a:cubicBezTo>
                    <a:pt x="975" y="515"/>
                    <a:pt x="979" y="519"/>
                    <a:pt x="983" y="519"/>
                  </a:cubicBezTo>
                  <a:cubicBezTo>
                    <a:pt x="988" y="519"/>
                    <a:pt x="992" y="515"/>
                    <a:pt x="992" y="511"/>
                  </a:cubicBezTo>
                  <a:cubicBezTo>
                    <a:pt x="992" y="506"/>
                    <a:pt x="988" y="502"/>
                    <a:pt x="983" y="502"/>
                  </a:cubicBezTo>
                  <a:close/>
                  <a:moveTo>
                    <a:pt x="983" y="558"/>
                  </a:moveTo>
                  <a:cubicBezTo>
                    <a:pt x="979" y="558"/>
                    <a:pt x="975" y="562"/>
                    <a:pt x="975" y="566"/>
                  </a:cubicBezTo>
                  <a:cubicBezTo>
                    <a:pt x="975" y="571"/>
                    <a:pt x="979" y="575"/>
                    <a:pt x="983" y="575"/>
                  </a:cubicBezTo>
                  <a:cubicBezTo>
                    <a:pt x="988" y="575"/>
                    <a:pt x="992" y="571"/>
                    <a:pt x="992" y="566"/>
                  </a:cubicBezTo>
                  <a:cubicBezTo>
                    <a:pt x="992" y="562"/>
                    <a:pt x="988" y="558"/>
                    <a:pt x="983" y="558"/>
                  </a:cubicBezTo>
                  <a:close/>
                  <a:moveTo>
                    <a:pt x="983" y="614"/>
                  </a:moveTo>
                  <a:cubicBezTo>
                    <a:pt x="979" y="614"/>
                    <a:pt x="975" y="618"/>
                    <a:pt x="975" y="622"/>
                  </a:cubicBezTo>
                  <a:cubicBezTo>
                    <a:pt x="975" y="627"/>
                    <a:pt x="979" y="630"/>
                    <a:pt x="983" y="630"/>
                  </a:cubicBezTo>
                  <a:cubicBezTo>
                    <a:pt x="988" y="630"/>
                    <a:pt x="992" y="627"/>
                    <a:pt x="992" y="622"/>
                  </a:cubicBezTo>
                  <a:cubicBezTo>
                    <a:pt x="992" y="618"/>
                    <a:pt x="988" y="614"/>
                    <a:pt x="983" y="614"/>
                  </a:cubicBezTo>
                  <a:close/>
                  <a:moveTo>
                    <a:pt x="983" y="670"/>
                  </a:moveTo>
                  <a:cubicBezTo>
                    <a:pt x="979" y="670"/>
                    <a:pt x="975" y="673"/>
                    <a:pt x="975" y="678"/>
                  </a:cubicBezTo>
                  <a:cubicBezTo>
                    <a:pt x="975" y="683"/>
                    <a:pt x="979" y="686"/>
                    <a:pt x="983" y="686"/>
                  </a:cubicBezTo>
                  <a:cubicBezTo>
                    <a:pt x="988" y="686"/>
                    <a:pt x="992" y="683"/>
                    <a:pt x="992" y="678"/>
                  </a:cubicBezTo>
                  <a:cubicBezTo>
                    <a:pt x="992" y="673"/>
                    <a:pt x="988" y="670"/>
                    <a:pt x="983" y="670"/>
                  </a:cubicBezTo>
                  <a:close/>
                  <a:moveTo>
                    <a:pt x="983" y="726"/>
                  </a:moveTo>
                  <a:cubicBezTo>
                    <a:pt x="979" y="726"/>
                    <a:pt x="975" y="729"/>
                    <a:pt x="975" y="734"/>
                  </a:cubicBezTo>
                  <a:cubicBezTo>
                    <a:pt x="975" y="738"/>
                    <a:pt x="979" y="742"/>
                    <a:pt x="983" y="742"/>
                  </a:cubicBezTo>
                  <a:cubicBezTo>
                    <a:pt x="988" y="742"/>
                    <a:pt x="992" y="738"/>
                    <a:pt x="992" y="734"/>
                  </a:cubicBezTo>
                  <a:cubicBezTo>
                    <a:pt x="992" y="729"/>
                    <a:pt x="988" y="726"/>
                    <a:pt x="983" y="726"/>
                  </a:cubicBezTo>
                  <a:close/>
                  <a:moveTo>
                    <a:pt x="983" y="781"/>
                  </a:moveTo>
                  <a:cubicBezTo>
                    <a:pt x="979" y="781"/>
                    <a:pt x="975" y="785"/>
                    <a:pt x="975" y="790"/>
                  </a:cubicBezTo>
                  <a:cubicBezTo>
                    <a:pt x="975" y="794"/>
                    <a:pt x="979" y="798"/>
                    <a:pt x="983" y="798"/>
                  </a:cubicBezTo>
                  <a:cubicBezTo>
                    <a:pt x="988" y="798"/>
                    <a:pt x="992" y="794"/>
                    <a:pt x="992" y="790"/>
                  </a:cubicBezTo>
                  <a:cubicBezTo>
                    <a:pt x="992" y="785"/>
                    <a:pt x="988" y="781"/>
                    <a:pt x="983" y="781"/>
                  </a:cubicBezTo>
                  <a:close/>
                  <a:moveTo>
                    <a:pt x="983" y="837"/>
                  </a:moveTo>
                  <a:cubicBezTo>
                    <a:pt x="979" y="837"/>
                    <a:pt x="975" y="841"/>
                    <a:pt x="975" y="845"/>
                  </a:cubicBezTo>
                  <a:cubicBezTo>
                    <a:pt x="975" y="850"/>
                    <a:pt x="979" y="854"/>
                    <a:pt x="983" y="854"/>
                  </a:cubicBezTo>
                  <a:cubicBezTo>
                    <a:pt x="988" y="854"/>
                    <a:pt x="992" y="850"/>
                    <a:pt x="992" y="845"/>
                  </a:cubicBezTo>
                  <a:cubicBezTo>
                    <a:pt x="992" y="841"/>
                    <a:pt x="988" y="837"/>
                    <a:pt x="983" y="837"/>
                  </a:cubicBezTo>
                  <a:close/>
                  <a:moveTo>
                    <a:pt x="983" y="893"/>
                  </a:moveTo>
                  <a:cubicBezTo>
                    <a:pt x="979" y="893"/>
                    <a:pt x="975" y="897"/>
                    <a:pt x="975" y="901"/>
                  </a:cubicBezTo>
                  <a:cubicBezTo>
                    <a:pt x="975" y="906"/>
                    <a:pt x="979" y="909"/>
                    <a:pt x="983" y="909"/>
                  </a:cubicBezTo>
                  <a:cubicBezTo>
                    <a:pt x="988" y="909"/>
                    <a:pt x="992" y="906"/>
                    <a:pt x="992" y="901"/>
                  </a:cubicBezTo>
                  <a:cubicBezTo>
                    <a:pt x="992" y="897"/>
                    <a:pt x="988" y="893"/>
                    <a:pt x="983" y="893"/>
                  </a:cubicBezTo>
                  <a:close/>
                  <a:moveTo>
                    <a:pt x="983" y="949"/>
                  </a:moveTo>
                  <a:cubicBezTo>
                    <a:pt x="979" y="949"/>
                    <a:pt x="975" y="953"/>
                    <a:pt x="975" y="957"/>
                  </a:cubicBezTo>
                  <a:cubicBezTo>
                    <a:pt x="975" y="962"/>
                    <a:pt x="979" y="965"/>
                    <a:pt x="983" y="965"/>
                  </a:cubicBezTo>
                  <a:cubicBezTo>
                    <a:pt x="988" y="965"/>
                    <a:pt x="992" y="962"/>
                    <a:pt x="992" y="957"/>
                  </a:cubicBezTo>
                  <a:cubicBezTo>
                    <a:pt x="992" y="953"/>
                    <a:pt x="988" y="949"/>
                    <a:pt x="983" y="949"/>
                  </a:cubicBezTo>
                  <a:close/>
                  <a:moveTo>
                    <a:pt x="983" y="1005"/>
                  </a:moveTo>
                  <a:cubicBezTo>
                    <a:pt x="979" y="1005"/>
                    <a:pt x="975" y="1008"/>
                    <a:pt x="975" y="1013"/>
                  </a:cubicBezTo>
                  <a:cubicBezTo>
                    <a:pt x="975" y="1017"/>
                    <a:pt x="979" y="1021"/>
                    <a:pt x="983" y="1021"/>
                  </a:cubicBezTo>
                  <a:cubicBezTo>
                    <a:pt x="988" y="1021"/>
                    <a:pt x="992" y="1017"/>
                    <a:pt x="992" y="1013"/>
                  </a:cubicBezTo>
                  <a:cubicBezTo>
                    <a:pt x="992" y="1008"/>
                    <a:pt x="988" y="1005"/>
                    <a:pt x="983" y="1005"/>
                  </a:cubicBezTo>
                  <a:close/>
                  <a:moveTo>
                    <a:pt x="983" y="1060"/>
                  </a:moveTo>
                  <a:cubicBezTo>
                    <a:pt x="979" y="1060"/>
                    <a:pt x="975" y="1064"/>
                    <a:pt x="975" y="1069"/>
                  </a:cubicBezTo>
                  <a:cubicBezTo>
                    <a:pt x="975" y="1073"/>
                    <a:pt x="979" y="1077"/>
                    <a:pt x="983" y="1077"/>
                  </a:cubicBezTo>
                  <a:cubicBezTo>
                    <a:pt x="988" y="1077"/>
                    <a:pt x="992" y="1073"/>
                    <a:pt x="992" y="1069"/>
                  </a:cubicBezTo>
                  <a:cubicBezTo>
                    <a:pt x="992" y="1064"/>
                    <a:pt x="988" y="1060"/>
                    <a:pt x="983" y="1060"/>
                  </a:cubicBezTo>
                  <a:close/>
                  <a:moveTo>
                    <a:pt x="983" y="1116"/>
                  </a:moveTo>
                  <a:cubicBezTo>
                    <a:pt x="979" y="1116"/>
                    <a:pt x="975" y="1120"/>
                    <a:pt x="975" y="1124"/>
                  </a:cubicBezTo>
                  <a:cubicBezTo>
                    <a:pt x="975" y="1129"/>
                    <a:pt x="979" y="1133"/>
                    <a:pt x="983" y="1133"/>
                  </a:cubicBezTo>
                  <a:cubicBezTo>
                    <a:pt x="988" y="1133"/>
                    <a:pt x="992" y="1129"/>
                    <a:pt x="992" y="1124"/>
                  </a:cubicBezTo>
                  <a:cubicBezTo>
                    <a:pt x="992" y="1120"/>
                    <a:pt x="988" y="1116"/>
                    <a:pt x="983" y="1116"/>
                  </a:cubicBezTo>
                  <a:close/>
                  <a:moveTo>
                    <a:pt x="983" y="1172"/>
                  </a:moveTo>
                  <a:cubicBezTo>
                    <a:pt x="979" y="1172"/>
                    <a:pt x="975" y="1176"/>
                    <a:pt x="975" y="1180"/>
                  </a:cubicBezTo>
                  <a:cubicBezTo>
                    <a:pt x="975" y="1185"/>
                    <a:pt x="979" y="1188"/>
                    <a:pt x="983" y="1188"/>
                  </a:cubicBezTo>
                  <a:cubicBezTo>
                    <a:pt x="988" y="1188"/>
                    <a:pt x="992" y="1185"/>
                    <a:pt x="992" y="1180"/>
                  </a:cubicBezTo>
                  <a:cubicBezTo>
                    <a:pt x="992" y="1176"/>
                    <a:pt x="988" y="1172"/>
                    <a:pt x="983" y="1172"/>
                  </a:cubicBezTo>
                  <a:close/>
                  <a:moveTo>
                    <a:pt x="983" y="1228"/>
                  </a:moveTo>
                  <a:cubicBezTo>
                    <a:pt x="979" y="1228"/>
                    <a:pt x="975" y="1232"/>
                    <a:pt x="975" y="1236"/>
                  </a:cubicBezTo>
                  <a:cubicBezTo>
                    <a:pt x="975" y="1241"/>
                    <a:pt x="979" y="1244"/>
                    <a:pt x="983" y="1244"/>
                  </a:cubicBezTo>
                  <a:cubicBezTo>
                    <a:pt x="988" y="1244"/>
                    <a:pt x="992" y="1241"/>
                    <a:pt x="992" y="1236"/>
                  </a:cubicBezTo>
                  <a:cubicBezTo>
                    <a:pt x="992" y="1232"/>
                    <a:pt x="988" y="1228"/>
                    <a:pt x="983" y="1228"/>
                  </a:cubicBezTo>
                  <a:close/>
                  <a:moveTo>
                    <a:pt x="983" y="1284"/>
                  </a:moveTo>
                  <a:cubicBezTo>
                    <a:pt x="979" y="1284"/>
                    <a:pt x="975" y="1287"/>
                    <a:pt x="975" y="1292"/>
                  </a:cubicBezTo>
                  <a:cubicBezTo>
                    <a:pt x="975" y="1296"/>
                    <a:pt x="979" y="1300"/>
                    <a:pt x="983" y="1300"/>
                  </a:cubicBezTo>
                  <a:cubicBezTo>
                    <a:pt x="988" y="1300"/>
                    <a:pt x="992" y="1296"/>
                    <a:pt x="992" y="1292"/>
                  </a:cubicBezTo>
                  <a:cubicBezTo>
                    <a:pt x="992" y="1287"/>
                    <a:pt x="988" y="1284"/>
                    <a:pt x="983" y="1284"/>
                  </a:cubicBezTo>
                  <a:close/>
                  <a:moveTo>
                    <a:pt x="983" y="1340"/>
                  </a:moveTo>
                  <a:cubicBezTo>
                    <a:pt x="979" y="1340"/>
                    <a:pt x="975" y="1343"/>
                    <a:pt x="975" y="1348"/>
                  </a:cubicBezTo>
                  <a:cubicBezTo>
                    <a:pt x="975" y="1352"/>
                    <a:pt x="979" y="1356"/>
                    <a:pt x="983" y="1356"/>
                  </a:cubicBezTo>
                  <a:cubicBezTo>
                    <a:pt x="988" y="1356"/>
                    <a:pt x="992" y="1352"/>
                    <a:pt x="992" y="1348"/>
                  </a:cubicBezTo>
                  <a:cubicBezTo>
                    <a:pt x="992" y="1343"/>
                    <a:pt x="988" y="1340"/>
                    <a:pt x="983" y="1340"/>
                  </a:cubicBezTo>
                  <a:close/>
                  <a:moveTo>
                    <a:pt x="983" y="1395"/>
                  </a:moveTo>
                  <a:cubicBezTo>
                    <a:pt x="979" y="1395"/>
                    <a:pt x="975" y="1399"/>
                    <a:pt x="975" y="1404"/>
                  </a:cubicBezTo>
                  <a:cubicBezTo>
                    <a:pt x="975" y="1408"/>
                    <a:pt x="979" y="1412"/>
                    <a:pt x="983" y="1412"/>
                  </a:cubicBezTo>
                  <a:cubicBezTo>
                    <a:pt x="988" y="1412"/>
                    <a:pt x="992" y="1408"/>
                    <a:pt x="992" y="1404"/>
                  </a:cubicBezTo>
                  <a:cubicBezTo>
                    <a:pt x="992" y="1399"/>
                    <a:pt x="988" y="1395"/>
                    <a:pt x="983" y="1395"/>
                  </a:cubicBezTo>
                  <a:close/>
                  <a:moveTo>
                    <a:pt x="1035" y="56"/>
                  </a:moveTo>
                  <a:cubicBezTo>
                    <a:pt x="1030" y="56"/>
                    <a:pt x="1027" y="60"/>
                    <a:pt x="1027" y="64"/>
                  </a:cubicBezTo>
                  <a:cubicBezTo>
                    <a:pt x="1027" y="69"/>
                    <a:pt x="1030" y="72"/>
                    <a:pt x="1035" y="72"/>
                  </a:cubicBezTo>
                  <a:cubicBezTo>
                    <a:pt x="1039" y="72"/>
                    <a:pt x="1043" y="69"/>
                    <a:pt x="1043" y="64"/>
                  </a:cubicBezTo>
                  <a:cubicBezTo>
                    <a:pt x="1043" y="60"/>
                    <a:pt x="1039" y="56"/>
                    <a:pt x="1035" y="56"/>
                  </a:cubicBezTo>
                  <a:close/>
                  <a:moveTo>
                    <a:pt x="1035" y="112"/>
                  </a:moveTo>
                  <a:cubicBezTo>
                    <a:pt x="1030" y="112"/>
                    <a:pt x="1027" y="115"/>
                    <a:pt x="1027" y="120"/>
                  </a:cubicBezTo>
                  <a:cubicBezTo>
                    <a:pt x="1027" y="124"/>
                    <a:pt x="1030" y="128"/>
                    <a:pt x="1035" y="128"/>
                  </a:cubicBezTo>
                  <a:cubicBezTo>
                    <a:pt x="1039" y="128"/>
                    <a:pt x="1043" y="124"/>
                    <a:pt x="1043" y="120"/>
                  </a:cubicBezTo>
                  <a:cubicBezTo>
                    <a:pt x="1043" y="115"/>
                    <a:pt x="1039" y="112"/>
                    <a:pt x="1035" y="112"/>
                  </a:cubicBezTo>
                  <a:close/>
                  <a:moveTo>
                    <a:pt x="1035" y="168"/>
                  </a:moveTo>
                  <a:cubicBezTo>
                    <a:pt x="1030" y="168"/>
                    <a:pt x="1027" y="171"/>
                    <a:pt x="1027" y="176"/>
                  </a:cubicBezTo>
                  <a:cubicBezTo>
                    <a:pt x="1027" y="180"/>
                    <a:pt x="1030" y="184"/>
                    <a:pt x="1035" y="184"/>
                  </a:cubicBezTo>
                  <a:cubicBezTo>
                    <a:pt x="1039" y="184"/>
                    <a:pt x="1043" y="180"/>
                    <a:pt x="1043" y="176"/>
                  </a:cubicBezTo>
                  <a:cubicBezTo>
                    <a:pt x="1043" y="171"/>
                    <a:pt x="1039" y="168"/>
                    <a:pt x="1035" y="168"/>
                  </a:cubicBezTo>
                  <a:close/>
                  <a:moveTo>
                    <a:pt x="1035" y="223"/>
                  </a:moveTo>
                  <a:cubicBezTo>
                    <a:pt x="1030" y="223"/>
                    <a:pt x="1027" y="227"/>
                    <a:pt x="1027" y="232"/>
                  </a:cubicBezTo>
                  <a:cubicBezTo>
                    <a:pt x="1027" y="236"/>
                    <a:pt x="1030" y="240"/>
                    <a:pt x="1035" y="240"/>
                  </a:cubicBezTo>
                  <a:cubicBezTo>
                    <a:pt x="1039" y="240"/>
                    <a:pt x="1043" y="236"/>
                    <a:pt x="1043" y="232"/>
                  </a:cubicBezTo>
                  <a:cubicBezTo>
                    <a:pt x="1043" y="227"/>
                    <a:pt x="1039" y="223"/>
                    <a:pt x="1035" y="223"/>
                  </a:cubicBezTo>
                  <a:close/>
                  <a:moveTo>
                    <a:pt x="1035" y="279"/>
                  </a:moveTo>
                  <a:cubicBezTo>
                    <a:pt x="1030" y="279"/>
                    <a:pt x="1027" y="283"/>
                    <a:pt x="1027" y="287"/>
                  </a:cubicBezTo>
                  <a:cubicBezTo>
                    <a:pt x="1027" y="292"/>
                    <a:pt x="1030" y="296"/>
                    <a:pt x="1035" y="296"/>
                  </a:cubicBezTo>
                  <a:cubicBezTo>
                    <a:pt x="1039" y="296"/>
                    <a:pt x="1043" y="292"/>
                    <a:pt x="1043" y="287"/>
                  </a:cubicBezTo>
                  <a:cubicBezTo>
                    <a:pt x="1043" y="283"/>
                    <a:pt x="1039" y="279"/>
                    <a:pt x="1035" y="279"/>
                  </a:cubicBezTo>
                  <a:close/>
                  <a:moveTo>
                    <a:pt x="1035" y="335"/>
                  </a:moveTo>
                  <a:cubicBezTo>
                    <a:pt x="1030" y="335"/>
                    <a:pt x="1027" y="339"/>
                    <a:pt x="1027" y="343"/>
                  </a:cubicBezTo>
                  <a:cubicBezTo>
                    <a:pt x="1027" y="348"/>
                    <a:pt x="1030" y="351"/>
                    <a:pt x="1035" y="351"/>
                  </a:cubicBezTo>
                  <a:cubicBezTo>
                    <a:pt x="1039" y="351"/>
                    <a:pt x="1043" y="348"/>
                    <a:pt x="1043" y="343"/>
                  </a:cubicBezTo>
                  <a:cubicBezTo>
                    <a:pt x="1043" y="339"/>
                    <a:pt x="1039" y="335"/>
                    <a:pt x="1035" y="335"/>
                  </a:cubicBezTo>
                  <a:close/>
                  <a:moveTo>
                    <a:pt x="1035" y="391"/>
                  </a:moveTo>
                  <a:cubicBezTo>
                    <a:pt x="1030" y="391"/>
                    <a:pt x="1027" y="394"/>
                    <a:pt x="1027" y="399"/>
                  </a:cubicBezTo>
                  <a:cubicBezTo>
                    <a:pt x="1027" y="404"/>
                    <a:pt x="1030" y="407"/>
                    <a:pt x="1035" y="407"/>
                  </a:cubicBezTo>
                  <a:cubicBezTo>
                    <a:pt x="1039" y="407"/>
                    <a:pt x="1043" y="404"/>
                    <a:pt x="1043" y="399"/>
                  </a:cubicBezTo>
                  <a:cubicBezTo>
                    <a:pt x="1043" y="394"/>
                    <a:pt x="1039" y="391"/>
                    <a:pt x="1035" y="391"/>
                  </a:cubicBezTo>
                  <a:close/>
                  <a:moveTo>
                    <a:pt x="1035" y="447"/>
                  </a:moveTo>
                  <a:cubicBezTo>
                    <a:pt x="1030" y="447"/>
                    <a:pt x="1027" y="450"/>
                    <a:pt x="1027" y="455"/>
                  </a:cubicBezTo>
                  <a:cubicBezTo>
                    <a:pt x="1027" y="459"/>
                    <a:pt x="1030" y="463"/>
                    <a:pt x="1035" y="463"/>
                  </a:cubicBezTo>
                  <a:cubicBezTo>
                    <a:pt x="1039" y="463"/>
                    <a:pt x="1043" y="459"/>
                    <a:pt x="1043" y="455"/>
                  </a:cubicBezTo>
                  <a:cubicBezTo>
                    <a:pt x="1043" y="450"/>
                    <a:pt x="1039" y="447"/>
                    <a:pt x="1035" y="447"/>
                  </a:cubicBezTo>
                  <a:close/>
                  <a:moveTo>
                    <a:pt x="1035" y="502"/>
                  </a:moveTo>
                  <a:cubicBezTo>
                    <a:pt x="1030" y="502"/>
                    <a:pt x="1027" y="506"/>
                    <a:pt x="1027" y="511"/>
                  </a:cubicBezTo>
                  <a:cubicBezTo>
                    <a:pt x="1027" y="515"/>
                    <a:pt x="1030" y="519"/>
                    <a:pt x="1035" y="519"/>
                  </a:cubicBezTo>
                  <a:cubicBezTo>
                    <a:pt x="1039" y="519"/>
                    <a:pt x="1043" y="515"/>
                    <a:pt x="1043" y="511"/>
                  </a:cubicBezTo>
                  <a:cubicBezTo>
                    <a:pt x="1043" y="506"/>
                    <a:pt x="1039" y="502"/>
                    <a:pt x="1035" y="502"/>
                  </a:cubicBezTo>
                  <a:close/>
                  <a:moveTo>
                    <a:pt x="1035" y="558"/>
                  </a:moveTo>
                  <a:cubicBezTo>
                    <a:pt x="1030" y="558"/>
                    <a:pt x="1027" y="562"/>
                    <a:pt x="1027" y="566"/>
                  </a:cubicBezTo>
                  <a:cubicBezTo>
                    <a:pt x="1027" y="571"/>
                    <a:pt x="1030" y="575"/>
                    <a:pt x="1035" y="575"/>
                  </a:cubicBezTo>
                  <a:cubicBezTo>
                    <a:pt x="1039" y="575"/>
                    <a:pt x="1043" y="571"/>
                    <a:pt x="1043" y="566"/>
                  </a:cubicBezTo>
                  <a:cubicBezTo>
                    <a:pt x="1043" y="562"/>
                    <a:pt x="1039" y="558"/>
                    <a:pt x="1035" y="558"/>
                  </a:cubicBezTo>
                  <a:close/>
                  <a:moveTo>
                    <a:pt x="1035" y="614"/>
                  </a:moveTo>
                  <a:cubicBezTo>
                    <a:pt x="1030" y="614"/>
                    <a:pt x="1027" y="618"/>
                    <a:pt x="1027" y="622"/>
                  </a:cubicBezTo>
                  <a:cubicBezTo>
                    <a:pt x="1027" y="627"/>
                    <a:pt x="1030" y="630"/>
                    <a:pt x="1035" y="630"/>
                  </a:cubicBezTo>
                  <a:cubicBezTo>
                    <a:pt x="1039" y="630"/>
                    <a:pt x="1043" y="627"/>
                    <a:pt x="1043" y="622"/>
                  </a:cubicBezTo>
                  <a:cubicBezTo>
                    <a:pt x="1043" y="618"/>
                    <a:pt x="1039" y="614"/>
                    <a:pt x="1035" y="614"/>
                  </a:cubicBezTo>
                  <a:close/>
                  <a:moveTo>
                    <a:pt x="1035" y="670"/>
                  </a:moveTo>
                  <a:cubicBezTo>
                    <a:pt x="1030" y="670"/>
                    <a:pt x="1027" y="673"/>
                    <a:pt x="1027" y="678"/>
                  </a:cubicBezTo>
                  <a:cubicBezTo>
                    <a:pt x="1027" y="683"/>
                    <a:pt x="1030" y="686"/>
                    <a:pt x="1035" y="686"/>
                  </a:cubicBezTo>
                  <a:cubicBezTo>
                    <a:pt x="1039" y="686"/>
                    <a:pt x="1043" y="683"/>
                    <a:pt x="1043" y="678"/>
                  </a:cubicBezTo>
                  <a:cubicBezTo>
                    <a:pt x="1043" y="673"/>
                    <a:pt x="1039" y="670"/>
                    <a:pt x="1035" y="670"/>
                  </a:cubicBezTo>
                  <a:close/>
                  <a:moveTo>
                    <a:pt x="1035" y="726"/>
                  </a:moveTo>
                  <a:cubicBezTo>
                    <a:pt x="1030" y="726"/>
                    <a:pt x="1027" y="729"/>
                    <a:pt x="1027" y="734"/>
                  </a:cubicBezTo>
                  <a:cubicBezTo>
                    <a:pt x="1027" y="738"/>
                    <a:pt x="1030" y="742"/>
                    <a:pt x="1035" y="742"/>
                  </a:cubicBezTo>
                  <a:cubicBezTo>
                    <a:pt x="1039" y="742"/>
                    <a:pt x="1043" y="738"/>
                    <a:pt x="1043" y="734"/>
                  </a:cubicBezTo>
                  <a:cubicBezTo>
                    <a:pt x="1043" y="729"/>
                    <a:pt x="1039" y="726"/>
                    <a:pt x="1035" y="726"/>
                  </a:cubicBezTo>
                  <a:close/>
                  <a:moveTo>
                    <a:pt x="1035" y="781"/>
                  </a:moveTo>
                  <a:cubicBezTo>
                    <a:pt x="1030" y="781"/>
                    <a:pt x="1027" y="785"/>
                    <a:pt x="1027" y="790"/>
                  </a:cubicBezTo>
                  <a:cubicBezTo>
                    <a:pt x="1027" y="794"/>
                    <a:pt x="1030" y="798"/>
                    <a:pt x="1035" y="798"/>
                  </a:cubicBezTo>
                  <a:cubicBezTo>
                    <a:pt x="1039" y="798"/>
                    <a:pt x="1043" y="794"/>
                    <a:pt x="1043" y="790"/>
                  </a:cubicBezTo>
                  <a:cubicBezTo>
                    <a:pt x="1043" y="785"/>
                    <a:pt x="1039" y="781"/>
                    <a:pt x="1035" y="781"/>
                  </a:cubicBezTo>
                  <a:close/>
                  <a:moveTo>
                    <a:pt x="1035" y="837"/>
                  </a:moveTo>
                  <a:cubicBezTo>
                    <a:pt x="1030" y="837"/>
                    <a:pt x="1027" y="841"/>
                    <a:pt x="1027" y="845"/>
                  </a:cubicBezTo>
                  <a:cubicBezTo>
                    <a:pt x="1027" y="850"/>
                    <a:pt x="1030" y="854"/>
                    <a:pt x="1035" y="854"/>
                  </a:cubicBezTo>
                  <a:cubicBezTo>
                    <a:pt x="1039" y="854"/>
                    <a:pt x="1043" y="850"/>
                    <a:pt x="1043" y="845"/>
                  </a:cubicBezTo>
                  <a:cubicBezTo>
                    <a:pt x="1043" y="841"/>
                    <a:pt x="1039" y="837"/>
                    <a:pt x="1035" y="837"/>
                  </a:cubicBezTo>
                  <a:close/>
                  <a:moveTo>
                    <a:pt x="1035" y="893"/>
                  </a:moveTo>
                  <a:cubicBezTo>
                    <a:pt x="1030" y="893"/>
                    <a:pt x="1027" y="897"/>
                    <a:pt x="1027" y="901"/>
                  </a:cubicBezTo>
                  <a:cubicBezTo>
                    <a:pt x="1027" y="906"/>
                    <a:pt x="1030" y="909"/>
                    <a:pt x="1035" y="909"/>
                  </a:cubicBezTo>
                  <a:cubicBezTo>
                    <a:pt x="1039" y="909"/>
                    <a:pt x="1043" y="906"/>
                    <a:pt x="1043" y="901"/>
                  </a:cubicBezTo>
                  <a:cubicBezTo>
                    <a:pt x="1043" y="897"/>
                    <a:pt x="1039" y="893"/>
                    <a:pt x="1035" y="893"/>
                  </a:cubicBezTo>
                  <a:close/>
                  <a:moveTo>
                    <a:pt x="1035" y="949"/>
                  </a:moveTo>
                  <a:cubicBezTo>
                    <a:pt x="1030" y="949"/>
                    <a:pt x="1027" y="953"/>
                    <a:pt x="1027" y="957"/>
                  </a:cubicBezTo>
                  <a:cubicBezTo>
                    <a:pt x="1027" y="962"/>
                    <a:pt x="1030" y="965"/>
                    <a:pt x="1035" y="965"/>
                  </a:cubicBezTo>
                  <a:cubicBezTo>
                    <a:pt x="1039" y="965"/>
                    <a:pt x="1043" y="962"/>
                    <a:pt x="1043" y="957"/>
                  </a:cubicBezTo>
                  <a:cubicBezTo>
                    <a:pt x="1043" y="953"/>
                    <a:pt x="1039" y="949"/>
                    <a:pt x="1035" y="949"/>
                  </a:cubicBezTo>
                  <a:close/>
                  <a:moveTo>
                    <a:pt x="1035" y="1005"/>
                  </a:moveTo>
                  <a:cubicBezTo>
                    <a:pt x="1030" y="1005"/>
                    <a:pt x="1027" y="1008"/>
                    <a:pt x="1027" y="1013"/>
                  </a:cubicBezTo>
                  <a:cubicBezTo>
                    <a:pt x="1027" y="1017"/>
                    <a:pt x="1030" y="1021"/>
                    <a:pt x="1035" y="1021"/>
                  </a:cubicBezTo>
                  <a:cubicBezTo>
                    <a:pt x="1039" y="1021"/>
                    <a:pt x="1043" y="1017"/>
                    <a:pt x="1043" y="1013"/>
                  </a:cubicBezTo>
                  <a:cubicBezTo>
                    <a:pt x="1043" y="1008"/>
                    <a:pt x="1039" y="1005"/>
                    <a:pt x="1035" y="1005"/>
                  </a:cubicBezTo>
                  <a:close/>
                  <a:moveTo>
                    <a:pt x="1035" y="1060"/>
                  </a:moveTo>
                  <a:cubicBezTo>
                    <a:pt x="1030" y="1060"/>
                    <a:pt x="1027" y="1064"/>
                    <a:pt x="1027" y="1069"/>
                  </a:cubicBezTo>
                  <a:cubicBezTo>
                    <a:pt x="1027" y="1073"/>
                    <a:pt x="1030" y="1077"/>
                    <a:pt x="1035" y="1077"/>
                  </a:cubicBezTo>
                  <a:cubicBezTo>
                    <a:pt x="1039" y="1077"/>
                    <a:pt x="1043" y="1073"/>
                    <a:pt x="1043" y="1069"/>
                  </a:cubicBezTo>
                  <a:cubicBezTo>
                    <a:pt x="1043" y="1064"/>
                    <a:pt x="1039" y="1060"/>
                    <a:pt x="1035" y="1060"/>
                  </a:cubicBezTo>
                  <a:close/>
                  <a:moveTo>
                    <a:pt x="1035" y="1116"/>
                  </a:moveTo>
                  <a:cubicBezTo>
                    <a:pt x="1030" y="1116"/>
                    <a:pt x="1027" y="1120"/>
                    <a:pt x="1027" y="1124"/>
                  </a:cubicBezTo>
                  <a:cubicBezTo>
                    <a:pt x="1027" y="1129"/>
                    <a:pt x="1030" y="1133"/>
                    <a:pt x="1035" y="1133"/>
                  </a:cubicBezTo>
                  <a:cubicBezTo>
                    <a:pt x="1039" y="1133"/>
                    <a:pt x="1043" y="1129"/>
                    <a:pt x="1043" y="1124"/>
                  </a:cubicBezTo>
                  <a:cubicBezTo>
                    <a:pt x="1043" y="1120"/>
                    <a:pt x="1039" y="1116"/>
                    <a:pt x="1035" y="1116"/>
                  </a:cubicBezTo>
                  <a:close/>
                  <a:moveTo>
                    <a:pt x="1035" y="1172"/>
                  </a:moveTo>
                  <a:cubicBezTo>
                    <a:pt x="1030" y="1172"/>
                    <a:pt x="1027" y="1176"/>
                    <a:pt x="1027" y="1180"/>
                  </a:cubicBezTo>
                  <a:cubicBezTo>
                    <a:pt x="1027" y="1185"/>
                    <a:pt x="1030" y="1188"/>
                    <a:pt x="1035" y="1188"/>
                  </a:cubicBezTo>
                  <a:cubicBezTo>
                    <a:pt x="1039" y="1188"/>
                    <a:pt x="1043" y="1185"/>
                    <a:pt x="1043" y="1180"/>
                  </a:cubicBezTo>
                  <a:cubicBezTo>
                    <a:pt x="1043" y="1176"/>
                    <a:pt x="1039" y="1172"/>
                    <a:pt x="1035" y="1172"/>
                  </a:cubicBezTo>
                  <a:close/>
                  <a:moveTo>
                    <a:pt x="1035" y="1228"/>
                  </a:moveTo>
                  <a:cubicBezTo>
                    <a:pt x="1030" y="1228"/>
                    <a:pt x="1027" y="1232"/>
                    <a:pt x="1027" y="1236"/>
                  </a:cubicBezTo>
                  <a:cubicBezTo>
                    <a:pt x="1027" y="1241"/>
                    <a:pt x="1030" y="1244"/>
                    <a:pt x="1035" y="1244"/>
                  </a:cubicBezTo>
                  <a:cubicBezTo>
                    <a:pt x="1039" y="1244"/>
                    <a:pt x="1043" y="1241"/>
                    <a:pt x="1043" y="1236"/>
                  </a:cubicBezTo>
                  <a:cubicBezTo>
                    <a:pt x="1043" y="1232"/>
                    <a:pt x="1039" y="1228"/>
                    <a:pt x="1035" y="1228"/>
                  </a:cubicBezTo>
                  <a:close/>
                  <a:moveTo>
                    <a:pt x="1035" y="1284"/>
                  </a:moveTo>
                  <a:cubicBezTo>
                    <a:pt x="1030" y="1284"/>
                    <a:pt x="1027" y="1287"/>
                    <a:pt x="1027" y="1292"/>
                  </a:cubicBezTo>
                  <a:cubicBezTo>
                    <a:pt x="1027" y="1296"/>
                    <a:pt x="1030" y="1300"/>
                    <a:pt x="1035" y="1300"/>
                  </a:cubicBezTo>
                  <a:cubicBezTo>
                    <a:pt x="1039" y="1300"/>
                    <a:pt x="1043" y="1296"/>
                    <a:pt x="1043" y="1292"/>
                  </a:cubicBezTo>
                  <a:cubicBezTo>
                    <a:pt x="1043" y="1287"/>
                    <a:pt x="1039" y="1284"/>
                    <a:pt x="1035" y="1284"/>
                  </a:cubicBezTo>
                  <a:close/>
                  <a:moveTo>
                    <a:pt x="1035" y="1340"/>
                  </a:moveTo>
                  <a:cubicBezTo>
                    <a:pt x="1030" y="1340"/>
                    <a:pt x="1027" y="1343"/>
                    <a:pt x="1027" y="1348"/>
                  </a:cubicBezTo>
                  <a:cubicBezTo>
                    <a:pt x="1027" y="1352"/>
                    <a:pt x="1030" y="1356"/>
                    <a:pt x="1035" y="1356"/>
                  </a:cubicBezTo>
                  <a:cubicBezTo>
                    <a:pt x="1039" y="1356"/>
                    <a:pt x="1043" y="1352"/>
                    <a:pt x="1043" y="1348"/>
                  </a:cubicBezTo>
                  <a:cubicBezTo>
                    <a:pt x="1043" y="1343"/>
                    <a:pt x="1039" y="1340"/>
                    <a:pt x="1035" y="1340"/>
                  </a:cubicBezTo>
                  <a:close/>
                  <a:moveTo>
                    <a:pt x="1035" y="1395"/>
                  </a:moveTo>
                  <a:cubicBezTo>
                    <a:pt x="1030" y="1395"/>
                    <a:pt x="1027" y="1399"/>
                    <a:pt x="1027" y="1404"/>
                  </a:cubicBezTo>
                  <a:cubicBezTo>
                    <a:pt x="1027" y="1408"/>
                    <a:pt x="1030" y="1412"/>
                    <a:pt x="1035" y="1412"/>
                  </a:cubicBezTo>
                  <a:cubicBezTo>
                    <a:pt x="1039" y="1412"/>
                    <a:pt x="1043" y="1408"/>
                    <a:pt x="1043" y="1404"/>
                  </a:cubicBezTo>
                  <a:cubicBezTo>
                    <a:pt x="1043" y="1399"/>
                    <a:pt x="1039" y="1395"/>
                    <a:pt x="1035" y="1395"/>
                  </a:cubicBezTo>
                  <a:close/>
                  <a:moveTo>
                    <a:pt x="1086" y="56"/>
                  </a:moveTo>
                  <a:cubicBezTo>
                    <a:pt x="1082" y="56"/>
                    <a:pt x="1078" y="60"/>
                    <a:pt x="1078" y="64"/>
                  </a:cubicBezTo>
                  <a:cubicBezTo>
                    <a:pt x="1078" y="69"/>
                    <a:pt x="1082" y="72"/>
                    <a:pt x="1086" y="72"/>
                  </a:cubicBezTo>
                  <a:cubicBezTo>
                    <a:pt x="1091" y="72"/>
                    <a:pt x="1094" y="69"/>
                    <a:pt x="1094" y="64"/>
                  </a:cubicBezTo>
                  <a:cubicBezTo>
                    <a:pt x="1094" y="60"/>
                    <a:pt x="1091" y="56"/>
                    <a:pt x="1086" y="56"/>
                  </a:cubicBezTo>
                  <a:close/>
                  <a:moveTo>
                    <a:pt x="1086" y="112"/>
                  </a:moveTo>
                  <a:cubicBezTo>
                    <a:pt x="1082" y="112"/>
                    <a:pt x="1078" y="115"/>
                    <a:pt x="1078" y="120"/>
                  </a:cubicBezTo>
                  <a:cubicBezTo>
                    <a:pt x="1078" y="124"/>
                    <a:pt x="1082" y="128"/>
                    <a:pt x="1086" y="128"/>
                  </a:cubicBezTo>
                  <a:cubicBezTo>
                    <a:pt x="1091" y="128"/>
                    <a:pt x="1094" y="124"/>
                    <a:pt x="1094" y="120"/>
                  </a:cubicBezTo>
                  <a:cubicBezTo>
                    <a:pt x="1094" y="115"/>
                    <a:pt x="1091" y="112"/>
                    <a:pt x="1086" y="112"/>
                  </a:cubicBezTo>
                  <a:close/>
                  <a:moveTo>
                    <a:pt x="1086" y="168"/>
                  </a:moveTo>
                  <a:cubicBezTo>
                    <a:pt x="1082" y="168"/>
                    <a:pt x="1078" y="171"/>
                    <a:pt x="1078" y="176"/>
                  </a:cubicBezTo>
                  <a:cubicBezTo>
                    <a:pt x="1078" y="180"/>
                    <a:pt x="1082" y="184"/>
                    <a:pt x="1086" y="184"/>
                  </a:cubicBezTo>
                  <a:cubicBezTo>
                    <a:pt x="1091" y="184"/>
                    <a:pt x="1094" y="180"/>
                    <a:pt x="1094" y="176"/>
                  </a:cubicBezTo>
                  <a:cubicBezTo>
                    <a:pt x="1094" y="171"/>
                    <a:pt x="1091" y="168"/>
                    <a:pt x="1086" y="168"/>
                  </a:cubicBezTo>
                  <a:close/>
                  <a:moveTo>
                    <a:pt x="1086" y="223"/>
                  </a:moveTo>
                  <a:cubicBezTo>
                    <a:pt x="1082" y="223"/>
                    <a:pt x="1078" y="227"/>
                    <a:pt x="1078" y="232"/>
                  </a:cubicBezTo>
                  <a:cubicBezTo>
                    <a:pt x="1078" y="236"/>
                    <a:pt x="1082" y="240"/>
                    <a:pt x="1086" y="240"/>
                  </a:cubicBezTo>
                  <a:cubicBezTo>
                    <a:pt x="1091" y="240"/>
                    <a:pt x="1094" y="236"/>
                    <a:pt x="1094" y="232"/>
                  </a:cubicBezTo>
                  <a:cubicBezTo>
                    <a:pt x="1094" y="227"/>
                    <a:pt x="1091" y="223"/>
                    <a:pt x="1086" y="223"/>
                  </a:cubicBezTo>
                  <a:close/>
                  <a:moveTo>
                    <a:pt x="1086" y="279"/>
                  </a:moveTo>
                  <a:cubicBezTo>
                    <a:pt x="1082" y="279"/>
                    <a:pt x="1078" y="283"/>
                    <a:pt x="1078" y="287"/>
                  </a:cubicBezTo>
                  <a:cubicBezTo>
                    <a:pt x="1078" y="292"/>
                    <a:pt x="1082" y="296"/>
                    <a:pt x="1086" y="296"/>
                  </a:cubicBezTo>
                  <a:cubicBezTo>
                    <a:pt x="1091" y="296"/>
                    <a:pt x="1094" y="292"/>
                    <a:pt x="1094" y="287"/>
                  </a:cubicBezTo>
                  <a:cubicBezTo>
                    <a:pt x="1094" y="283"/>
                    <a:pt x="1091" y="279"/>
                    <a:pt x="1086" y="279"/>
                  </a:cubicBezTo>
                  <a:close/>
                  <a:moveTo>
                    <a:pt x="1086" y="335"/>
                  </a:moveTo>
                  <a:cubicBezTo>
                    <a:pt x="1082" y="335"/>
                    <a:pt x="1078" y="339"/>
                    <a:pt x="1078" y="343"/>
                  </a:cubicBezTo>
                  <a:cubicBezTo>
                    <a:pt x="1078" y="348"/>
                    <a:pt x="1082" y="351"/>
                    <a:pt x="1086" y="351"/>
                  </a:cubicBezTo>
                  <a:cubicBezTo>
                    <a:pt x="1091" y="351"/>
                    <a:pt x="1094" y="348"/>
                    <a:pt x="1094" y="343"/>
                  </a:cubicBezTo>
                  <a:cubicBezTo>
                    <a:pt x="1094" y="339"/>
                    <a:pt x="1091" y="335"/>
                    <a:pt x="1086" y="335"/>
                  </a:cubicBezTo>
                  <a:close/>
                  <a:moveTo>
                    <a:pt x="1086" y="391"/>
                  </a:moveTo>
                  <a:cubicBezTo>
                    <a:pt x="1082" y="391"/>
                    <a:pt x="1078" y="394"/>
                    <a:pt x="1078" y="399"/>
                  </a:cubicBezTo>
                  <a:cubicBezTo>
                    <a:pt x="1078" y="404"/>
                    <a:pt x="1082" y="407"/>
                    <a:pt x="1086" y="407"/>
                  </a:cubicBezTo>
                  <a:cubicBezTo>
                    <a:pt x="1091" y="407"/>
                    <a:pt x="1094" y="404"/>
                    <a:pt x="1094" y="399"/>
                  </a:cubicBezTo>
                  <a:cubicBezTo>
                    <a:pt x="1094" y="394"/>
                    <a:pt x="1091" y="391"/>
                    <a:pt x="1086" y="391"/>
                  </a:cubicBezTo>
                  <a:close/>
                  <a:moveTo>
                    <a:pt x="1086" y="447"/>
                  </a:moveTo>
                  <a:cubicBezTo>
                    <a:pt x="1082" y="447"/>
                    <a:pt x="1078" y="450"/>
                    <a:pt x="1078" y="455"/>
                  </a:cubicBezTo>
                  <a:cubicBezTo>
                    <a:pt x="1078" y="459"/>
                    <a:pt x="1082" y="463"/>
                    <a:pt x="1086" y="463"/>
                  </a:cubicBezTo>
                  <a:cubicBezTo>
                    <a:pt x="1091" y="463"/>
                    <a:pt x="1094" y="459"/>
                    <a:pt x="1094" y="455"/>
                  </a:cubicBezTo>
                  <a:cubicBezTo>
                    <a:pt x="1094" y="450"/>
                    <a:pt x="1091" y="447"/>
                    <a:pt x="1086" y="447"/>
                  </a:cubicBezTo>
                  <a:close/>
                  <a:moveTo>
                    <a:pt x="1086" y="502"/>
                  </a:moveTo>
                  <a:cubicBezTo>
                    <a:pt x="1082" y="502"/>
                    <a:pt x="1078" y="506"/>
                    <a:pt x="1078" y="511"/>
                  </a:cubicBezTo>
                  <a:cubicBezTo>
                    <a:pt x="1078" y="515"/>
                    <a:pt x="1082" y="519"/>
                    <a:pt x="1086" y="519"/>
                  </a:cubicBezTo>
                  <a:cubicBezTo>
                    <a:pt x="1091" y="519"/>
                    <a:pt x="1094" y="515"/>
                    <a:pt x="1094" y="511"/>
                  </a:cubicBezTo>
                  <a:cubicBezTo>
                    <a:pt x="1094" y="506"/>
                    <a:pt x="1091" y="502"/>
                    <a:pt x="1086" y="502"/>
                  </a:cubicBezTo>
                  <a:close/>
                  <a:moveTo>
                    <a:pt x="1086" y="558"/>
                  </a:moveTo>
                  <a:cubicBezTo>
                    <a:pt x="1082" y="558"/>
                    <a:pt x="1078" y="562"/>
                    <a:pt x="1078" y="566"/>
                  </a:cubicBezTo>
                  <a:cubicBezTo>
                    <a:pt x="1078" y="571"/>
                    <a:pt x="1082" y="575"/>
                    <a:pt x="1086" y="575"/>
                  </a:cubicBezTo>
                  <a:cubicBezTo>
                    <a:pt x="1091" y="575"/>
                    <a:pt x="1094" y="571"/>
                    <a:pt x="1094" y="566"/>
                  </a:cubicBezTo>
                  <a:cubicBezTo>
                    <a:pt x="1094" y="562"/>
                    <a:pt x="1091" y="558"/>
                    <a:pt x="1086" y="558"/>
                  </a:cubicBezTo>
                  <a:close/>
                  <a:moveTo>
                    <a:pt x="1086" y="614"/>
                  </a:moveTo>
                  <a:cubicBezTo>
                    <a:pt x="1082" y="614"/>
                    <a:pt x="1078" y="618"/>
                    <a:pt x="1078" y="622"/>
                  </a:cubicBezTo>
                  <a:cubicBezTo>
                    <a:pt x="1078" y="627"/>
                    <a:pt x="1082" y="630"/>
                    <a:pt x="1086" y="630"/>
                  </a:cubicBezTo>
                  <a:cubicBezTo>
                    <a:pt x="1091" y="630"/>
                    <a:pt x="1094" y="627"/>
                    <a:pt x="1094" y="622"/>
                  </a:cubicBezTo>
                  <a:cubicBezTo>
                    <a:pt x="1094" y="618"/>
                    <a:pt x="1091" y="614"/>
                    <a:pt x="1086" y="614"/>
                  </a:cubicBezTo>
                  <a:close/>
                  <a:moveTo>
                    <a:pt x="1086" y="670"/>
                  </a:moveTo>
                  <a:cubicBezTo>
                    <a:pt x="1082" y="670"/>
                    <a:pt x="1078" y="673"/>
                    <a:pt x="1078" y="678"/>
                  </a:cubicBezTo>
                  <a:cubicBezTo>
                    <a:pt x="1078" y="683"/>
                    <a:pt x="1082" y="686"/>
                    <a:pt x="1086" y="686"/>
                  </a:cubicBezTo>
                  <a:cubicBezTo>
                    <a:pt x="1091" y="686"/>
                    <a:pt x="1094" y="683"/>
                    <a:pt x="1094" y="678"/>
                  </a:cubicBezTo>
                  <a:cubicBezTo>
                    <a:pt x="1094" y="673"/>
                    <a:pt x="1091" y="670"/>
                    <a:pt x="1086" y="670"/>
                  </a:cubicBezTo>
                  <a:close/>
                  <a:moveTo>
                    <a:pt x="1086" y="726"/>
                  </a:moveTo>
                  <a:cubicBezTo>
                    <a:pt x="1082" y="726"/>
                    <a:pt x="1078" y="729"/>
                    <a:pt x="1078" y="734"/>
                  </a:cubicBezTo>
                  <a:cubicBezTo>
                    <a:pt x="1078" y="738"/>
                    <a:pt x="1082" y="742"/>
                    <a:pt x="1086" y="742"/>
                  </a:cubicBezTo>
                  <a:cubicBezTo>
                    <a:pt x="1091" y="742"/>
                    <a:pt x="1094" y="738"/>
                    <a:pt x="1094" y="734"/>
                  </a:cubicBezTo>
                  <a:cubicBezTo>
                    <a:pt x="1094" y="729"/>
                    <a:pt x="1091" y="726"/>
                    <a:pt x="1086" y="726"/>
                  </a:cubicBezTo>
                  <a:close/>
                  <a:moveTo>
                    <a:pt x="1086" y="781"/>
                  </a:moveTo>
                  <a:cubicBezTo>
                    <a:pt x="1082" y="781"/>
                    <a:pt x="1078" y="785"/>
                    <a:pt x="1078" y="790"/>
                  </a:cubicBezTo>
                  <a:cubicBezTo>
                    <a:pt x="1078" y="794"/>
                    <a:pt x="1082" y="798"/>
                    <a:pt x="1086" y="798"/>
                  </a:cubicBezTo>
                  <a:cubicBezTo>
                    <a:pt x="1091" y="798"/>
                    <a:pt x="1094" y="794"/>
                    <a:pt x="1094" y="790"/>
                  </a:cubicBezTo>
                  <a:cubicBezTo>
                    <a:pt x="1094" y="785"/>
                    <a:pt x="1091" y="781"/>
                    <a:pt x="1086" y="781"/>
                  </a:cubicBezTo>
                  <a:close/>
                  <a:moveTo>
                    <a:pt x="1086" y="837"/>
                  </a:moveTo>
                  <a:cubicBezTo>
                    <a:pt x="1082" y="837"/>
                    <a:pt x="1078" y="841"/>
                    <a:pt x="1078" y="845"/>
                  </a:cubicBezTo>
                  <a:cubicBezTo>
                    <a:pt x="1078" y="850"/>
                    <a:pt x="1082" y="854"/>
                    <a:pt x="1086" y="854"/>
                  </a:cubicBezTo>
                  <a:cubicBezTo>
                    <a:pt x="1091" y="854"/>
                    <a:pt x="1094" y="850"/>
                    <a:pt x="1094" y="845"/>
                  </a:cubicBezTo>
                  <a:cubicBezTo>
                    <a:pt x="1094" y="841"/>
                    <a:pt x="1091" y="837"/>
                    <a:pt x="1086" y="837"/>
                  </a:cubicBezTo>
                  <a:close/>
                  <a:moveTo>
                    <a:pt x="1086" y="893"/>
                  </a:moveTo>
                  <a:cubicBezTo>
                    <a:pt x="1082" y="893"/>
                    <a:pt x="1078" y="897"/>
                    <a:pt x="1078" y="901"/>
                  </a:cubicBezTo>
                  <a:cubicBezTo>
                    <a:pt x="1078" y="906"/>
                    <a:pt x="1082" y="909"/>
                    <a:pt x="1086" y="909"/>
                  </a:cubicBezTo>
                  <a:cubicBezTo>
                    <a:pt x="1091" y="909"/>
                    <a:pt x="1094" y="906"/>
                    <a:pt x="1094" y="901"/>
                  </a:cubicBezTo>
                  <a:cubicBezTo>
                    <a:pt x="1094" y="897"/>
                    <a:pt x="1091" y="893"/>
                    <a:pt x="1086" y="893"/>
                  </a:cubicBezTo>
                  <a:close/>
                  <a:moveTo>
                    <a:pt x="1086" y="949"/>
                  </a:moveTo>
                  <a:cubicBezTo>
                    <a:pt x="1082" y="949"/>
                    <a:pt x="1078" y="953"/>
                    <a:pt x="1078" y="957"/>
                  </a:cubicBezTo>
                  <a:cubicBezTo>
                    <a:pt x="1078" y="962"/>
                    <a:pt x="1082" y="965"/>
                    <a:pt x="1086" y="965"/>
                  </a:cubicBezTo>
                  <a:cubicBezTo>
                    <a:pt x="1091" y="965"/>
                    <a:pt x="1094" y="962"/>
                    <a:pt x="1094" y="957"/>
                  </a:cubicBezTo>
                  <a:cubicBezTo>
                    <a:pt x="1094" y="953"/>
                    <a:pt x="1091" y="949"/>
                    <a:pt x="1086" y="949"/>
                  </a:cubicBezTo>
                  <a:close/>
                  <a:moveTo>
                    <a:pt x="1086" y="1005"/>
                  </a:moveTo>
                  <a:cubicBezTo>
                    <a:pt x="1082" y="1005"/>
                    <a:pt x="1078" y="1008"/>
                    <a:pt x="1078" y="1013"/>
                  </a:cubicBezTo>
                  <a:cubicBezTo>
                    <a:pt x="1078" y="1017"/>
                    <a:pt x="1082" y="1021"/>
                    <a:pt x="1086" y="1021"/>
                  </a:cubicBezTo>
                  <a:cubicBezTo>
                    <a:pt x="1091" y="1021"/>
                    <a:pt x="1094" y="1017"/>
                    <a:pt x="1094" y="1013"/>
                  </a:cubicBezTo>
                  <a:cubicBezTo>
                    <a:pt x="1094" y="1008"/>
                    <a:pt x="1091" y="1005"/>
                    <a:pt x="1086" y="1005"/>
                  </a:cubicBezTo>
                  <a:close/>
                  <a:moveTo>
                    <a:pt x="1086" y="1060"/>
                  </a:moveTo>
                  <a:cubicBezTo>
                    <a:pt x="1082" y="1060"/>
                    <a:pt x="1078" y="1064"/>
                    <a:pt x="1078" y="1069"/>
                  </a:cubicBezTo>
                  <a:cubicBezTo>
                    <a:pt x="1078" y="1073"/>
                    <a:pt x="1082" y="1077"/>
                    <a:pt x="1086" y="1077"/>
                  </a:cubicBezTo>
                  <a:cubicBezTo>
                    <a:pt x="1091" y="1077"/>
                    <a:pt x="1094" y="1073"/>
                    <a:pt x="1094" y="1069"/>
                  </a:cubicBezTo>
                  <a:cubicBezTo>
                    <a:pt x="1094" y="1064"/>
                    <a:pt x="1091" y="1060"/>
                    <a:pt x="1086" y="1060"/>
                  </a:cubicBezTo>
                  <a:close/>
                  <a:moveTo>
                    <a:pt x="1086" y="1116"/>
                  </a:moveTo>
                  <a:cubicBezTo>
                    <a:pt x="1082" y="1116"/>
                    <a:pt x="1078" y="1120"/>
                    <a:pt x="1078" y="1124"/>
                  </a:cubicBezTo>
                  <a:cubicBezTo>
                    <a:pt x="1078" y="1129"/>
                    <a:pt x="1082" y="1133"/>
                    <a:pt x="1086" y="1133"/>
                  </a:cubicBezTo>
                  <a:cubicBezTo>
                    <a:pt x="1091" y="1133"/>
                    <a:pt x="1094" y="1129"/>
                    <a:pt x="1094" y="1124"/>
                  </a:cubicBezTo>
                  <a:cubicBezTo>
                    <a:pt x="1094" y="1120"/>
                    <a:pt x="1091" y="1116"/>
                    <a:pt x="1086" y="1116"/>
                  </a:cubicBezTo>
                  <a:close/>
                  <a:moveTo>
                    <a:pt x="1086" y="1172"/>
                  </a:moveTo>
                  <a:cubicBezTo>
                    <a:pt x="1082" y="1172"/>
                    <a:pt x="1078" y="1176"/>
                    <a:pt x="1078" y="1180"/>
                  </a:cubicBezTo>
                  <a:cubicBezTo>
                    <a:pt x="1078" y="1185"/>
                    <a:pt x="1082" y="1188"/>
                    <a:pt x="1086" y="1188"/>
                  </a:cubicBezTo>
                  <a:cubicBezTo>
                    <a:pt x="1091" y="1188"/>
                    <a:pt x="1094" y="1185"/>
                    <a:pt x="1094" y="1180"/>
                  </a:cubicBezTo>
                  <a:cubicBezTo>
                    <a:pt x="1094" y="1176"/>
                    <a:pt x="1091" y="1172"/>
                    <a:pt x="1086" y="1172"/>
                  </a:cubicBezTo>
                  <a:close/>
                  <a:moveTo>
                    <a:pt x="1086" y="1228"/>
                  </a:moveTo>
                  <a:cubicBezTo>
                    <a:pt x="1082" y="1228"/>
                    <a:pt x="1078" y="1232"/>
                    <a:pt x="1078" y="1236"/>
                  </a:cubicBezTo>
                  <a:cubicBezTo>
                    <a:pt x="1078" y="1241"/>
                    <a:pt x="1082" y="1244"/>
                    <a:pt x="1086" y="1244"/>
                  </a:cubicBezTo>
                  <a:cubicBezTo>
                    <a:pt x="1091" y="1244"/>
                    <a:pt x="1094" y="1241"/>
                    <a:pt x="1094" y="1236"/>
                  </a:cubicBezTo>
                  <a:cubicBezTo>
                    <a:pt x="1094" y="1232"/>
                    <a:pt x="1091" y="1228"/>
                    <a:pt x="1086" y="1228"/>
                  </a:cubicBezTo>
                  <a:close/>
                  <a:moveTo>
                    <a:pt x="1086" y="1284"/>
                  </a:moveTo>
                  <a:cubicBezTo>
                    <a:pt x="1082" y="1284"/>
                    <a:pt x="1078" y="1287"/>
                    <a:pt x="1078" y="1292"/>
                  </a:cubicBezTo>
                  <a:cubicBezTo>
                    <a:pt x="1078" y="1296"/>
                    <a:pt x="1082" y="1300"/>
                    <a:pt x="1086" y="1300"/>
                  </a:cubicBezTo>
                  <a:cubicBezTo>
                    <a:pt x="1091" y="1300"/>
                    <a:pt x="1094" y="1296"/>
                    <a:pt x="1094" y="1292"/>
                  </a:cubicBezTo>
                  <a:cubicBezTo>
                    <a:pt x="1094" y="1287"/>
                    <a:pt x="1091" y="1284"/>
                    <a:pt x="1086" y="1284"/>
                  </a:cubicBezTo>
                  <a:close/>
                  <a:moveTo>
                    <a:pt x="1086" y="1340"/>
                  </a:moveTo>
                  <a:cubicBezTo>
                    <a:pt x="1082" y="1340"/>
                    <a:pt x="1078" y="1343"/>
                    <a:pt x="1078" y="1348"/>
                  </a:cubicBezTo>
                  <a:cubicBezTo>
                    <a:pt x="1078" y="1352"/>
                    <a:pt x="1082" y="1356"/>
                    <a:pt x="1086" y="1356"/>
                  </a:cubicBezTo>
                  <a:cubicBezTo>
                    <a:pt x="1091" y="1356"/>
                    <a:pt x="1094" y="1352"/>
                    <a:pt x="1094" y="1348"/>
                  </a:cubicBezTo>
                  <a:cubicBezTo>
                    <a:pt x="1094" y="1343"/>
                    <a:pt x="1091" y="1340"/>
                    <a:pt x="1086" y="1340"/>
                  </a:cubicBezTo>
                  <a:close/>
                  <a:moveTo>
                    <a:pt x="1086" y="1395"/>
                  </a:moveTo>
                  <a:cubicBezTo>
                    <a:pt x="1082" y="1395"/>
                    <a:pt x="1078" y="1399"/>
                    <a:pt x="1078" y="1404"/>
                  </a:cubicBezTo>
                  <a:cubicBezTo>
                    <a:pt x="1078" y="1408"/>
                    <a:pt x="1082" y="1412"/>
                    <a:pt x="1086" y="1412"/>
                  </a:cubicBezTo>
                  <a:cubicBezTo>
                    <a:pt x="1091" y="1412"/>
                    <a:pt x="1094" y="1408"/>
                    <a:pt x="1094" y="1404"/>
                  </a:cubicBezTo>
                  <a:cubicBezTo>
                    <a:pt x="1094" y="1399"/>
                    <a:pt x="1091" y="1395"/>
                    <a:pt x="1086" y="1395"/>
                  </a:cubicBezTo>
                  <a:close/>
                  <a:moveTo>
                    <a:pt x="1137" y="56"/>
                  </a:moveTo>
                  <a:cubicBezTo>
                    <a:pt x="1133" y="56"/>
                    <a:pt x="1129" y="60"/>
                    <a:pt x="1129" y="64"/>
                  </a:cubicBezTo>
                  <a:cubicBezTo>
                    <a:pt x="1129" y="69"/>
                    <a:pt x="1133" y="72"/>
                    <a:pt x="1137" y="72"/>
                  </a:cubicBezTo>
                  <a:cubicBezTo>
                    <a:pt x="1142" y="72"/>
                    <a:pt x="1146" y="69"/>
                    <a:pt x="1146" y="64"/>
                  </a:cubicBezTo>
                  <a:cubicBezTo>
                    <a:pt x="1146" y="60"/>
                    <a:pt x="1142" y="56"/>
                    <a:pt x="1137" y="56"/>
                  </a:cubicBezTo>
                  <a:close/>
                  <a:moveTo>
                    <a:pt x="1137" y="112"/>
                  </a:moveTo>
                  <a:cubicBezTo>
                    <a:pt x="1133" y="112"/>
                    <a:pt x="1129" y="115"/>
                    <a:pt x="1129" y="120"/>
                  </a:cubicBezTo>
                  <a:cubicBezTo>
                    <a:pt x="1129" y="124"/>
                    <a:pt x="1133" y="128"/>
                    <a:pt x="1137" y="128"/>
                  </a:cubicBezTo>
                  <a:cubicBezTo>
                    <a:pt x="1142" y="128"/>
                    <a:pt x="1146" y="124"/>
                    <a:pt x="1146" y="120"/>
                  </a:cubicBezTo>
                  <a:cubicBezTo>
                    <a:pt x="1146" y="115"/>
                    <a:pt x="1142" y="112"/>
                    <a:pt x="1137" y="112"/>
                  </a:cubicBezTo>
                  <a:close/>
                  <a:moveTo>
                    <a:pt x="1137" y="168"/>
                  </a:moveTo>
                  <a:cubicBezTo>
                    <a:pt x="1133" y="168"/>
                    <a:pt x="1129" y="171"/>
                    <a:pt x="1129" y="176"/>
                  </a:cubicBezTo>
                  <a:cubicBezTo>
                    <a:pt x="1129" y="180"/>
                    <a:pt x="1133" y="184"/>
                    <a:pt x="1137" y="184"/>
                  </a:cubicBezTo>
                  <a:cubicBezTo>
                    <a:pt x="1142" y="184"/>
                    <a:pt x="1146" y="180"/>
                    <a:pt x="1146" y="176"/>
                  </a:cubicBezTo>
                  <a:cubicBezTo>
                    <a:pt x="1146" y="171"/>
                    <a:pt x="1142" y="168"/>
                    <a:pt x="1137" y="168"/>
                  </a:cubicBezTo>
                  <a:close/>
                  <a:moveTo>
                    <a:pt x="1137" y="223"/>
                  </a:moveTo>
                  <a:cubicBezTo>
                    <a:pt x="1133" y="223"/>
                    <a:pt x="1129" y="227"/>
                    <a:pt x="1129" y="232"/>
                  </a:cubicBezTo>
                  <a:cubicBezTo>
                    <a:pt x="1129" y="236"/>
                    <a:pt x="1133" y="240"/>
                    <a:pt x="1137" y="240"/>
                  </a:cubicBezTo>
                  <a:cubicBezTo>
                    <a:pt x="1142" y="240"/>
                    <a:pt x="1146" y="236"/>
                    <a:pt x="1146" y="232"/>
                  </a:cubicBezTo>
                  <a:cubicBezTo>
                    <a:pt x="1146" y="227"/>
                    <a:pt x="1142" y="223"/>
                    <a:pt x="1137" y="223"/>
                  </a:cubicBezTo>
                  <a:close/>
                  <a:moveTo>
                    <a:pt x="1137" y="279"/>
                  </a:moveTo>
                  <a:cubicBezTo>
                    <a:pt x="1133" y="279"/>
                    <a:pt x="1129" y="283"/>
                    <a:pt x="1129" y="287"/>
                  </a:cubicBezTo>
                  <a:cubicBezTo>
                    <a:pt x="1129" y="292"/>
                    <a:pt x="1133" y="296"/>
                    <a:pt x="1137" y="296"/>
                  </a:cubicBezTo>
                  <a:cubicBezTo>
                    <a:pt x="1142" y="296"/>
                    <a:pt x="1146" y="292"/>
                    <a:pt x="1146" y="287"/>
                  </a:cubicBezTo>
                  <a:cubicBezTo>
                    <a:pt x="1146" y="283"/>
                    <a:pt x="1142" y="279"/>
                    <a:pt x="1137" y="279"/>
                  </a:cubicBezTo>
                  <a:close/>
                  <a:moveTo>
                    <a:pt x="1137" y="335"/>
                  </a:moveTo>
                  <a:cubicBezTo>
                    <a:pt x="1133" y="335"/>
                    <a:pt x="1129" y="339"/>
                    <a:pt x="1129" y="343"/>
                  </a:cubicBezTo>
                  <a:cubicBezTo>
                    <a:pt x="1129" y="348"/>
                    <a:pt x="1133" y="351"/>
                    <a:pt x="1137" y="351"/>
                  </a:cubicBezTo>
                  <a:cubicBezTo>
                    <a:pt x="1142" y="351"/>
                    <a:pt x="1146" y="348"/>
                    <a:pt x="1146" y="343"/>
                  </a:cubicBezTo>
                  <a:cubicBezTo>
                    <a:pt x="1146" y="339"/>
                    <a:pt x="1142" y="335"/>
                    <a:pt x="1137" y="335"/>
                  </a:cubicBezTo>
                  <a:close/>
                  <a:moveTo>
                    <a:pt x="1137" y="391"/>
                  </a:moveTo>
                  <a:cubicBezTo>
                    <a:pt x="1133" y="391"/>
                    <a:pt x="1129" y="394"/>
                    <a:pt x="1129" y="399"/>
                  </a:cubicBezTo>
                  <a:cubicBezTo>
                    <a:pt x="1129" y="404"/>
                    <a:pt x="1133" y="407"/>
                    <a:pt x="1137" y="407"/>
                  </a:cubicBezTo>
                  <a:cubicBezTo>
                    <a:pt x="1142" y="407"/>
                    <a:pt x="1146" y="404"/>
                    <a:pt x="1146" y="399"/>
                  </a:cubicBezTo>
                  <a:cubicBezTo>
                    <a:pt x="1146" y="394"/>
                    <a:pt x="1142" y="391"/>
                    <a:pt x="1137" y="391"/>
                  </a:cubicBezTo>
                  <a:close/>
                  <a:moveTo>
                    <a:pt x="1137" y="447"/>
                  </a:moveTo>
                  <a:cubicBezTo>
                    <a:pt x="1133" y="447"/>
                    <a:pt x="1129" y="450"/>
                    <a:pt x="1129" y="455"/>
                  </a:cubicBezTo>
                  <a:cubicBezTo>
                    <a:pt x="1129" y="459"/>
                    <a:pt x="1133" y="463"/>
                    <a:pt x="1137" y="463"/>
                  </a:cubicBezTo>
                  <a:cubicBezTo>
                    <a:pt x="1142" y="463"/>
                    <a:pt x="1146" y="459"/>
                    <a:pt x="1146" y="455"/>
                  </a:cubicBezTo>
                  <a:cubicBezTo>
                    <a:pt x="1146" y="450"/>
                    <a:pt x="1142" y="447"/>
                    <a:pt x="1137" y="447"/>
                  </a:cubicBezTo>
                  <a:close/>
                  <a:moveTo>
                    <a:pt x="1137" y="502"/>
                  </a:moveTo>
                  <a:cubicBezTo>
                    <a:pt x="1133" y="502"/>
                    <a:pt x="1129" y="506"/>
                    <a:pt x="1129" y="511"/>
                  </a:cubicBezTo>
                  <a:cubicBezTo>
                    <a:pt x="1129" y="515"/>
                    <a:pt x="1133" y="519"/>
                    <a:pt x="1137" y="519"/>
                  </a:cubicBezTo>
                  <a:cubicBezTo>
                    <a:pt x="1142" y="519"/>
                    <a:pt x="1146" y="515"/>
                    <a:pt x="1146" y="511"/>
                  </a:cubicBezTo>
                  <a:cubicBezTo>
                    <a:pt x="1146" y="506"/>
                    <a:pt x="1142" y="502"/>
                    <a:pt x="1137" y="502"/>
                  </a:cubicBezTo>
                  <a:close/>
                  <a:moveTo>
                    <a:pt x="1137" y="558"/>
                  </a:moveTo>
                  <a:cubicBezTo>
                    <a:pt x="1133" y="558"/>
                    <a:pt x="1129" y="562"/>
                    <a:pt x="1129" y="566"/>
                  </a:cubicBezTo>
                  <a:cubicBezTo>
                    <a:pt x="1129" y="571"/>
                    <a:pt x="1133" y="575"/>
                    <a:pt x="1137" y="575"/>
                  </a:cubicBezTo>
                  <a:cubicBezTo>
                    <a:pt x="1142" y="575"/>
                    <a:pt x="1146" y="571"/>
                    <a:pt x="1146" y="566"/>
                  </a:cubicBezTo>
                  <a:cubicBezTo>
                    <a:pt x="1146" y="562"/>
                    <a:pt x="1142" y="558"/>
                    <a:pt x="1137" y="558"/>
                  </a:cubicBezTo>
                  <a:close/>
                  <a:moveTo>
                    <a:pt x="1137" y="614"/>
                  </a:moveTo>
                  <a:cubicBezTo>
                    <a:pt x="1133" y="614"/>
                    <a:pt x="1129" y="618"/>
                    <a:pt x="1129" y="622"/>
                  </a:cubicBezTo>
                  <a:cubicBezTo>
                    <a:pt x="1129" y="627"/>
                    <a:pt x="1133" y="630"/>
                    <a:pt x="1137" y="630"/>
                  </a:cubicBezTo>
                  <a:cubicBezTo>
                    <a:pt x="1142" y="630"/>
                    <a:pt x="1146" y="627"/>
                    <a:pt x="1146" y="622"/>
                  </a:cubicBezTo>
                  <a:cubicBezTo>
                    <a:pt x="1146" y="618"/>
                    <a:pt x="1142" y="614"/>
                    <a:pt x="1137" y="614"/>
                  </a:cubicBezTo>
                  <a:close/>
                  <a:moveTo>
                    <a:pt x="1137" y="670"/>
                  </a:moveTo>
                  <a:cubicBezTo>
                    <a:pt x="1133" y="670"/>
                    <a:pt x="1129" y="673"/>
                    <a:pt x="1129" y="678"/>
                  </a:cubicBezTo>
                  <a:cubicBezTo>
                    <a:pt x="1129" y="683"/>
                    <a:pt x="1133" y="686"/>
                    <a:pt x="1137" y="686"/>
                  </a:cubicBezTo>
                  <a:cubicBezTo>
                    <a:pt x="1142" y="686"/>
                    <a:pt x="1146" y="683"/>
                    <a:pt x="1146" y="678"/>
                  </a:cubicBezTo>
                  <a:cubicBezTo>
                    <a:pt x="1146" y="673"/>
                    <a:pt x="1142" y="670"/>
                    <a:pt x="1137" y="670"/>
                  </a:cubicBezTo>
                  <a:close/>
                  <a:moveTo>
                    <a:pt x="1137" y="726"/>
                  </a:moveTo>
                  <a:cubicBezTo>
                    <a:pt x="1133" y="726"/>
                    <a:pt x="1129" y="729"/>
                    <a:pt x="1129" y="734"/>
                  </a:cubicBezTo>
                  <a:cubicBezTo>
                    <a:pt x="1129" y="738"/>
                    <a:pt x="1133" y="742"/>
                    <a:pt x="1137" y="742"/>
                  </a:cubicBezTo>
                  <a:cubicBezTo>
                    <a:pt x="1142" y="742"/>
                    <a:pt x="1146" y="738"/>
                    <a:pt x="1146" y="734"/>
                  </a:cubicBezTo>
                  <a:cubicBezTo>
                    <a:pt x="1146" y="729"/>
                    <a:pt x="1142" y="726"/>
                    <a:pt x="1137" y="726"/>
                  </a:cubicBezTo>
                  <a:close/>
                  <a:moveTo>
                    <a:pt x="1137" y="781"/>
                  </a:moveTo>
                  <a:cubicBezTo>
                    <a:pt x="1133" y="781"/>
                    <a:pt x="1129" y="785"/>
                    <a:pt x="1129" y="790"/>
                  </a:cubicBezTo>
                  <a:cubicBezTo>
                    <a:pt x="1129" y="794"/>
                    <a:pt x="1133" y="798"/>
                    <a:pt x="1137" y="798"/>
                  </a:cubicBezTo>
                  <a:cubicBezTo>
                    <a:pt x="1142" y="798"/>
                    <a:pt x="1146" y="794"/>
                    <a:pt x="1146" y="790"/>
                  </a:cubicBezTo>
                  <a:cubicBezTo>
                    <a:pt x="1146" y="785"/>
                    <a:pt x="1142" y="781"/>
                    <a:pt x="1137" y="781"/>
                  </a:cubicBezTo>
                  <a:close/>
                  <a:moveTo>
                    <a:pt x="1137" y="837"/>
                  </a:moveTo>
                  <a:cubicBezTo>
                    <a:pt x="1133" y="837"/>
                    <a:pt x="1129" y="841"/>
                    <a:pt x="1129" y="845"/>
                  </a:cubicBezTo>
                  <a:cubicBezTo>
                    <a:pt x="1129" y="850"/>
                    <a:pt x="1133" y="854"/>
                    <a:pt x="1137" y="854"/>
                  </a:cubicBezTo>
                  <a:cubicBezTo>
                    <a:pt x="1142" y="854"/>
                    <a:pt x="1146" y="850"/>
                    <a:pt x="1146" y="845"/>
                  </a:cubicBezTo>
                  <a:cubicBezTo>
                    <a:pt x="1146" y="841"/>
                    <a:pt x="1142" y="837"/>
                    <a:pt x="1137" y="837"/>
                  </a:cubicBezTo>
                  <a:close/>
                  <a:moveTo>
                    <a:pt x="1137" y="893"/>
                  </a:moveTo>
                  <a:cubicBezTo>
                    <a:pt x="1133" y="893"/>
                    <a:pt x="1129" y="897"/>
                    <a:pt x="1129" y="901"/>
                  </a:cubicBezTo>
                  <a:cubicBezTo>
                    <a:pt x="1129" y="906"/>
                    <a:pt x="1133" y="909"/>
                    <a:pt x="1137" y="909"/>
                  </a:cubicBezTo>
                  <a:cubicBezTo>
                    <a:pt x="1142" y="909"/>
                    <a:pt x="1146" y="906"/>
                    <a:pt x="1146" y="901"/>
                  </a:cubicBezTo>
                  <a:cubicBezTo>
                    <a:pt x="1146" y="897"/>
                    <a:pt x="1142" y="893"/>
                    <a:pt x="1137" y="893"/>
                  </a:cubicBezTo>
                  <a:close/>
                  <a:moveTo>
                    <a:pt x="1137" y="949"/>
                  </a:moveTo>
                  <a:cubicBezTo>
                    <a:pt x="1133" y="949"/>
                    <a:pt x="1129" y="953"/>
                    <a:pt x="1129" y="957"/>
                  </a:cubicBezTo>
                  <a:cubicBezTo>
                    <a:pt x="1129" y="962"/>
                    <a:pt x="1133" y="965"/>
                    <a:pt x="1137" y="965"/>
                  </a:cubicBezTo>
                  <a:cubicBezTo>
                    <a:pt x="1142" y="965"/>
                    <a:pt x="1146" y="962"/>
                    <a:pt x="1146" y="957"/>
                  </a:cubicBezTo>
                  <a:cubicBezTo>
                    <a:pt x="1146" y="953"/>
                    <a:pt x="1142" y="949"/>
                    <a:pt x="1137" y="949"/>
                  </a:cubicBezTo>
                  <a:close/>
                  <a:moveTo>
                    <a:pt x="1137" y="1005"/>
                  </a:moveTo>
                  <a:cubicBezTo>
                    <a:pt x="1133" y="1005"/>
                    <a:pt x="1129" y="1008"/>
                    <a:pt x="1129" y="1013"/>
                  </a:cubicBezTo>
                  <a:cubicBezTo>
                    <a:pt x="1129" y="1017"/>
                    <a:pt x="1133" y="1021"/>
                    <a:pt x="1137" y="1021"/>
                  </a:cubicBezTo>
                  <a:cubicBezTo>
                    <a:pt x="1142" y="1021"/>
                    <a:pt x="1146" y="1017"/>
                    <a:pt x="1146" y="1013"/>
                  </a:cubicBezTo>
                  <a:cubicBezTo>
                    <a:pt x="1146" y="1008"/>
                    <a:pt x="1142" y="1005"/>
                    <a:pt x="1137" y="1005"/>
                  </a:cubicBezTo>
                  <a:close/>
                  <a:moveTo>
                    <a:pt x="1137" y="1060"/>
                  </a:moveTo>
                  <a:cubicBezTo>
                    <a:pt x="1133" y="1060"/>
                    <a:pt x="1129" y="1064"/>
                    <a:pt x="1129" y="1069"/>
                  </a:cubicBezTo>
                  <a:cubicBezTo>
                    <a:pt x="1129" y="1073"/>
                    <a:pt x="1133" y="1077"/>
                    <a:pt x="1137" y="1077"/>
                  </a:cubicBezTo>
                  <a:cubicBezTo>
                    <a:pt x="1142" y="1077"/>
                    <a:pt x="1146" y="1073"/>
                    <a:pt x="1146" y="1069"/>
                  </a:cubicBezTo>
                  <a:cubicBezTo>
                    <a:pt x="1146" y="1064"/>
                    <a:pt x="1142" y="1060"/>
                    <a:pt x="1137" y="1060"/>
                  </a:cubicBezTo>
                  <a:close/>
                  <a:moveTo>
                    <a:pt x="1137" y="1116"/>
                  </a:moveTo>
                  <a:cubicBezTo>
                    <a:pt x="1133" y="1116"/>
                    <a:pt x="1129" y="1120"/>
                    <a:pt x="1129" y="1124"/>
                  </a:cubicBezTo>
                  <a:cubicBezTo>
                    <a:pt x="1129" y="1129"/>
                    <a:pt x="1133" y="1133"/>
                    <a:pt x="1137" y="1133"/>
                  </a:cubicBezTo>
                  <a:cubicBezTo>
                    <a:pt x="1142" y="1133"/>
                    <a:pt x="1146" y="1129"/>
                    <a:pt x="1146" y="1124"/>
                  </a:cubicBezTo>
                  <a:cubicBezTo>
                    <a:pt x="1146" y="1120"/>
                    <a:pt x="1142" y="1116"/>
                    <a:pt x="1137" y="1116"/>
                  </a:cubicBezTo>
                  <a:close/>
                  <a:moveTo>
                    <a:pt x="1137" y="1172"/>
                  </a:moveTo>
                  <a:cubicBezTo>
                    <a:pt x="1133" y="1172"/>
                    <a:pt x="1129" y="1176"/>
                    <a:pt x="1129" y="1180"/>
                  </a:cubicBezTo>
                  <a:cubicBezTo>
                    <a:pt x="1129" y="1185"/>
                    <a:pt x="1133" y="1188"/>
                    <a:pt x="1137" y="1188"/>
                  </a:cubicBezTo>
                  <a:cubicBezTo>
                    <a:pt x="1142" y="1188"/>
                    <a:pt x="1146" y="1185"/>
                    <a:pt x="1146" y="1180"/>
                  </a:cubicBezTo>
                  <a:cubicBezTo>
                    <a:pt x="1146" y="1176"/>
                    <a:pt x="1142" y="1172"/>
                    <a:pt x="1137" y="1172"/>
                  </a:cubicBezTo>
                  <a:close/>
                  <a:moveTo>
                    <a:pt x="1137" y="1228"/>
                  </a:moveTo>
                  <a:cubicBezTo>
                    <a:pt x="1133" y="1228"/>
                    <a:pt x="1129" y="1232"/>
                    <a:pt x="1129" y="1236"/>
                  </a:cubicBezTo>
                  <a:cubicBezTo>
                    <a:pt x="1129" y="1241"/>
                    <a:pt x="1133" y="1244"/>
                    <a:pt x="1137" y="1244"/>
                  </a:cubicBezTo>
                  <a:cubicBezTo>
                    <a:pt x="1142" y="1244"/>
                    <a:pt x="1146" y="1241"/>
                    <a:pt x="1146" y="1236"/>
                  </a:cubicBezTo>
                  <a:cubicBezTo>
                    <a:pt x="1146" y="1232"/>
                    <a:pt x="1142" y="1228"/>
                    <a:pt x="1137" y="1228"/>
                  </a:cubicBezTo>
                  <a:close/>
                  <a:moveTo>
                    <a:pt x="1137" y="1284"/>
                  </a:moveTo>
                  <a:cubicBezTo>
                    <a:pt x="1133" y="1284"/>
                    <a:pt x="1129" y="1287"/>
                    <a:pt x="1129" y="1292"/>
                  </a:cubicBezTo>
                  <a:cubicBezTo>
                    <a:pt x="1129" y="1296"/>
                    <a:pt x="1133" y="1300"/>
                    <a:pt x="1137" y="1300"/>
                  </a:cubicBezTo>
                  <a:cubicBezTo>
                    <a:pt x="1142" y="1300"/>
                    <a:pt x="1146" y="1296"/>
                    <a:pt x="1146" y="1292"/>
                  </a:cubicBezTo>
                  <a:cubicBezTo>
                    <a:pt x="1146" y="1287"/>
                    <a:pt x="1142" y="1284"/>
                    <a:pt x="1137" y="1284"/>
                  </a:cubicBezTo>
                  <a:close/>
                  <a:moveTo>
                    <a:pt x="1137" y="1340"/>
                  </a:moveTo>
                  <a:cubicBezTo>
                    <a:pt x="1133" y="1340"/>
                    <a:pt x="1129" y="1343"/>
                    <a:pt x="1129" y="1348"/>
                  </a:cubicBezTo>
                  <a:cubicBezTo>
                    <a:pt x="1129" y="1352"/>
                    <a:pt x="1133" y="1356"/>
                    <a:pt x="1137" y="1356"/>
                  </a:cubicBezTo>
                  <a:cubicBezTo>
                    <a:pt x="1142" y="1356"/>
                    <a:pt x="1146" y="1352"/>
                    <a:pt x="1146" y="1348"/>
                  </a:cubicBezTo>
                  <a:cubicBezTo>
                    <a:pt x="1146" y="1343"/>
                    <a:pt x="1142" y="1340"/>
                    <a:pt x="1137" y="1340"/>
                  </a:cubicBezTo>
                  <a:close/>
                  <a:moveTo>
                    <a:pt x="1137" y="1395"/>
                  </a:moveTo>
                  <a:cubicBezTo>
                    <a:pt x="1133" y="1395"/>
                    <a:pt x="1129" y="1399"/>
                    <a:pt x="1129" y="1404"/>
                  </a:cubicBezTo>
                  <a:cubicBezTo>
                    <a:pt x="1129" y="1408"/>
                    <a:pt x="1133" y="1412"/>
                    <a:pt x="1137" y="1412"/>
                  </a:cubicBezTo>
                  <a:cubicBezTo>
                    <a:pt x="1142" y="1412"/>
                    <a:pt x="1146" y="1408"/>
                    <a:pt x="1146" y="1404"/>
                  </a:cubicBezTo>
                  <a:cubicBezTo>
                    <a:pt x="1146" y="1399"/>
                    <a:pt x="1142" y="1395"/>
                    <a:pt x="1137" y="1395"/>
                  </a:cubicBezTo>
                  <a:close/>
                  <a:moveTo>
                    <a:pt x="1189" y="56"/>
                  </a:moveTo>
                  <a:cubicBezTo>
                    <a:pt x="1184" y="56"/>
                    <a:pt x="1181" y="60"/>
                    <a:pt x="1181" y="64"/>
                  </a:cubicBezTo>
                  <a:cubicBezTo>
                    <a:pt x="1181" y="69"/>
                    <a:pt x="1184" y="72"/>
                    <a:pt x="1189" y="72"/>
                  </a:cubicBezTo>
                  <a:cubicBezTo>
                    <a:pt x="1193" y="72"/>
                    <a:pt x="1197" y="69"/>
                    <a:pt x="1197" y="64"/>
                  </a:cubicBezTo>
                  <a:cubicBezTo>
                    <a:pt x="1197" y="60"/>
                    <a:pt x="1193" y="56"/>
                    <a:pt x="1189" y="56"/>
                  </a:cubicBezTo>
                  <a:close/>
                  <a:moveTo>
                    <a:pt x="1189" y="112"/>
                  </a:moveTo>
                  <a:cubicBezTo>
                    <a:pt x="1184" y="112"/>
                    <a:pt x="1181" y="115"/>
                    <a:pt x="1181" y="120"/>
                  </a:cubicBezTo>
                  <a:cubicBezTo>
                    <a:pt x="1181" y="124"/>
                    <a:pt x="1184" y="128"/>
                    <a:pt x="1189" y="128"/>
                  </a:cubicBezTo>
                  <a:cubicBezTo>
                    <a:pt x="1193" y="128"/>
                    <a:pt x="1197" y="124"/>
                    <a:pt x="1197" y="120"/>
                  </a:cubicBezTo>
                  <a:cubicBezTo>
                    <a:pt x="1197" y="115"/>
                    <a:pt x="1193" y="112"/>
                    <a:pt x="1189" y="112"/>
                  </a:cubicBezTo>
                  <a:close/>
                  <a:moveTo>
                    <a:pt x="1189" y="168"/>
                  </a:moveTo>
                  <a:cubicBezTo>
                    <a:pt x="1184" y="168"/>
                    <a:pt x="1181" y="171"/>
                    <a:pt x="1181" y="176"/>
                  </a:cubicBezTo>
                  <a:cubicBezTo>
                    <a:pt x="1181" y="180"/>
                    <a:pt x="1184" y="184"/>
                    <a:pt x="1189" y="184"/>
                  </a:cubicBezTo>
                  <a:cubicBezTo>
                    <a:pt x="1193" y="184"/>
                    <a:pt x="1197" y="180"/>
                    <a:pt x="1197" y="176"/>
                  </a:cubicBezTo>
                  <a:cubicBezTo>
                    <a:pt x="1197" y="171"/>
                    <a:pt x="1193" y="168"/>
                    <a:pt x="1189" y="168"/>
                  </a:cubicBezTo>
                  <a:close/>
                  <a:moveTo>
                    <a:pt x="1189" y="223"/>
                  </a:moveTo>
                  <a:cubicBezTo>
                    <a:pt x="1184" y="223"/>
                    <a:pt x="1181" y="227"/>
                    <a:pt x="1181" y="232"/>
                  </a:cubicBezTo>
                  <a:cubicBezTo>
                    <a:pt x="1181" y="236"/>
                    <a:pt x="1184" y="240"/>
                    <a:pt x="1189" y="240"/>
                  </a:cubicBezTo>
                  <a:cubicBezTo>
                    <a:pt x="1193" y="240"/>
                    <a:pt x="1197" y="236"/>
                    <a:pt x="1197" y="232"/>
                  </a:cubicBezTo>
                  <a:cubicBezTo>
                    <a:pt x="1197" y="227"/>
                    <a:pt x="1193" y="223"/>
                    <a:pt x="1189" y="223"/>
                  </a:cubicBezTo>
                  <a:close/>
                  <a:moveTo>
                    <a:pt x="1189" y="279"/>
                  </a:moveTo>
                  <a:cubicBezTo>
                    <a:pt x="1184" y="279"/>
                    <a:pt x="1181" y="283"/>
                    <a:pt x="1181" y="287"/>
                  </a:cubicBezTo>
                  <a:cubicBezTo>
                    <a:pt x="1181" y="292"/>
                    <a:pt x="1184" y="296"/>
                    <a:pt x="1189" y="296"/>
                  </a:cubicBezTo>
                  <a:cubicBezTo>
                    <a:pt x="1193" y="296"/>
                    <a:pt x="1197" y="292"/>
                    <a:pt x="1197" y="287"/>
                  </a:cubicBezTo>
                  <a:cubicBezTo>
                    <a:pt x="1197" y="283"/>
                    <a:pt x="1193" y="279"/>
                    <a:pt x="1189" y="279"/>
                  </a:cubicBezTo>
                  <a:close/>
                  <a:moveTo>
                    <a:pt x="1189" y="335"/>
                  </a:moveTo>
                  <a:cubicBezTo>
                    <a:pt x="1184" y="335"/>
                    <a:pt x="1181" y="339"/>
                    <a:pt x="1181" y="343"/>
                  </a:cubicBezTo>
                  <a:cubicBezTo>
                    <a:pt x="1181" y="348"/>
                    <a:pt x="1184" y="351"/>
                    <a:pt x="1189" y="351"/>
                  </a:cubicBezTo>
                  <a:cubicBezTo>
                    <a:pt x="1193" y="351"/>
                    <a:pt x="1197" y="348"/>
                    <a:pt x="1197" y="343"/>
                  </a:cubicBezTo>
                  <a:cubicBezTo>
                    <a:pt x="1197" y="339"/>
                    <a:pt x="1193" y="335"/>
                    <a:pt x="1189" y="335"/>
                  </a:cubicBezTo>
                  <a:close/>
                  <a:moveTo>
                    <a:pt x="1189" y="391"/>
                  </a:moveTo>
                  <a:cubicBezTo>
                    <a:pt x="1184" y="391"/>
                    <a:pt x="1181" y="394"/>
                    <a:pt x="1181" y="399"/>
                  </a:cubicBezTo>
                  <a:cubicBezTo>
                    <a:pt x="1181" y="404"/>
                    <a:pt x="1184" y="407"/>
                    <a:pt x="1189" y="407"/>
                  </a:cubicBezTo>
                  <a:cubicBezTo>
                    <a:pt x="1193" y="407"/>
                    <a:pt x="1197" y="404"/>
                    <a:pt x="1197" y="399"/>
                  </a:cubicBezTo>
                  <a:cubicBezTo>
                    <a:pt x="1197" y="394"/>
                    <a:pt x="1193" y="391"/>
                    <a:pt x="1189" y="391"/>
                  </a:cubicBezTo>
                  <a:close/>
                  <a:moveTo>
                    <a:pt x="1189" y="447"/>
                  </a:moveTo>
                  <a:cubicBezTo>
                    <a:pt x="1184" y="447"/>
                    <a:pt x="1181" y="450"/>
                    <a:pt x="1181" y="455"/>
                  </a:cubicBezTo>
                  <a:cubicBezTo>
                    <a:pt x="1181" y="459"/>
                    <a:pt x="1184" y="463"/>
                    <a:pt x="1189" y="463"/>
                  </a:cubicBezTo>
                  <a:cubicBezTo>
                    <a:pt x="1193" y="463"/>
                    <a:pt x="1197" y="459"/>
                    <a:pt x="1197" y="455"/>
                  </a:cubicBezTo>
                  <a:cubicBezTo>
                    <a:pt x="1197" y="450"/>
                    <a:pt x="1193" y="447"/>
                    <a:pt x="1189" y="447"/>
                  </a:cubicBezTo>
                  <a:close/>
                  <a:moveTo>
                    <a:pt x="1189" y="502"/>
                  </a:moveTo>
                  <a:cubicBezTo>
                    <a:pt x="1184" y="502"/>
                    <a:pt x="1181" y="506"/>
                    <a:pt x="1181" y="511"/>
                  </a:cubicBezTo>
                  <a:cubicBezTo>
                    <a:pt x="1181" y="515"/>
                    <a:pt x="1184" y="519"/>
                    <a:pt x="1189" y="519"/>
                  </a:cubicBezTo>
                  <a:cubicBezTo>
                    <a:pt x="1193" y="519"/>
                    <a:pt x="1197" y="515"/>
                    <a:pt x="1197" y="511"/>
                  </a:cubicBezTo>
                  <a:cubicBezTo>
                    <a:pt x="1197" y="506"/>
                    <a:pt x="1193" y="502"/>
                    <a:pt x="1189" y="502"/>
                  </a:cubicBezTo>
                  <a:close/>
                  <a:moveTo>
                    <a:pt x="1189" y="558"/>
                  </a:moveTo>
                  <a:cubicBezTo>
                    <a:pt x="1184" y="558"/>
                    <a:pt x="1181" y="562"/>
                    <a:pt x="1181" y="566"/>
                  </a:cubicBezTo>
                  <a:cubicBezTo>
                    <a:pt x="1181" y="571"/>
                    <a:pt x="1184" y="575"/>
                    <a:pt x="1189" y="575"/>
                  </a:cubicBezTo>
                  <a:cubicBezTo>
                    <a:pt x="1193" y="575"/>
                    <a:pt x="1197" y="571"/>
                    <a:pt x="1197" y="566"/>
                  </a:cubicBezTo>
                  <a:cubicBezTo>
                    <a:pt x="1197" y="562"/>
                    <a:pt x="1193" y="558"/>
                    <a:pt x="1189" y="558"/>
                  </a:cubicBezTo>
                  <a:close/>
                  <a:moveTo>
                    <a:pt x="1189" y="614"/>
                  </a:moveTo>
                  <a:cubicBezTo>
                    <a:pt x="1184" y="614"/>
                    <a:pt x="1181" y="618"/>
                    <a:pt x="1181" y="622"/>
                  </a:cubicBezTo>
                  <a:cubicBezTo>
                    <a:pt x="1181" y="627"/>
                    <a:pt x="1184" y="630"/>
                    <a:pt x="1189" y="630"/>
                  </a:cubicBezTo>
                  <a:cubicBezTo>
                    <a:pt x="1193" y="630"/>
                    <a:pt x="1197" y="627"/>
                    <a:pt x="1197" y="622"/>
                  </a:cubicBezTo>
                  <a:cubicBezTo>
                    <a:pt x="1197" y="618"/>
                    <a:pt x="1193" y="614"/>
                    <a:pt x="1189" y="614"/>
                  </a:cubicBezTo>
                  <a:close/>
                  <a:moveTo>
                    <a:pt x="1189" y="670"/>
                  </a:moveTo>
                  <a:cubicBezTo>
                    <a:pt x="1184" y="670"/>
                    <a:pt x="1181" y="673"/>
                    <a:pt x="1181" y="678"/>
                  </a:cubicBezTo>
                  <a:cubicBezTo>
                    <a:pt x="1181" y="683"/>
                    <a:pt x="1184" y="686"/>
                    <a:pt x="1189" y="686"/>
                  </a:cubicBezTo>
                  <a:cubicBezTo>
                    <a:pt x="1193" y="686"/>
                    <a:pt x="1197" y="683"/>
                    <a:pt x="1197" y="678"/>
                  </a:cubicBezTo>
                  <a:cubicBezTo>
                    <a:pt x="1197" y="673"/>
                    <a:pt x="1193" y="670"/>
                    <a:pt x="1189" y="670"/>
                  </a:cubicBezTo>
                  <a:close/>
                  <a:moveTo>
                    <a:pt x="1189" y="726"/>
                  </a:moveTo>
                  <a:cubicBezTo>
                    <a:pt x="1184" y="726"/>
                    <a:pt x="1181" y="729"/>
                    <a:pt x="1181" y="734"/>
                  </a:cubicBezTo>
                  <a:cubicBezTo>
                    <a:pt x="1181" y="738"/>
                    <a:pt x="1184" y="742"/>
                    <a:pt x="1189" y="742"/>
                  </a:cubicBezTo>
                  <a:cubicBezTo>
                    <a:pt x="1193" y="742"/>
                    <a:pt x="1197" y="738"/>
                    <a:pt x="1197" y="734"/>
                  </a:cubicBezTo>
                  <a:cubicBezTo>
                    <a:pt x="1197" y="729"/>
                    <a:pt x="1193" y="726"/>
                    <a:pt x="1189" y="726"/>
                  </a:cubicBezTo>
                  <a:close/>
                  <a:moveTo>
                    <a:pt x="1189" y="781"/>
                  </a:moveTo>
                  <a:cubicBezTo>
                    <a:pt x="1184" y="781"/>
                    <a:pt x="1181" y="785"/>
                    <a:pt x="1181" y="790"/>
                  </a:cubicBezTo>
                  <a:cubicBezTo>
                    <a:pt x="1181" y="794"/>
                    <a:pt x="1184" y="798"/>
                    <a:pt x="1189" y="798"/>
                  </a:cubicBezTo>
                  <a:cubicBezTo>
                    <a:pt x="1193" y="798"/>
                    <a:pt x="1197" y="794"/>
                    <a:pt x="1197" y="790"/>
                  </a:cubicBezTo>
                  <a:cubicBezTo>
                    <a:pt x="1197" y="785"/>
                    <a:pt x="1193" y="781"/>
                    <a:pt x="1189" y="781"/>
                  </a:cubicBezTo>
                  <a:close/>
                  <a:moveTo>
                    <a:pt x="1189" y="837"/>
                  </a:moveTo>
                  <a:cubicBezTo>
                    <a:pt x="1184" y="837"/>
                    <a:pt x="1181" y="841"/>
                    <a:pt x="1181" y="845"/>
                  </a:cubicBezTo>
                  <a:cubicBezTo>
                    <a:pt x="1181" y="850"/>
                    <a:pt x="1184" y="854"/>
                    <a:pt x="1189" y="854"/>
                  </a:cubicBezTo>
                  <a:cubicBezTo>
                    <a:pt x="1193" y="854"/>
                    <a:pt x="1197" y="850"/>
                    <a:pt x="1197" y="845"/>
                  </a:cubicBezTo>
                  <a:cubicBezTo>
                    <a:pt x="1197" y="841"/>
                    <a:pt x="1193" y="837"/>
                    <a:pt x="1189" y="837"/>
                  </a:cubicBezTo>
                  <a:close/>
                  <a:moveTo>
                    <a:pt x="1189" y="893"/>
                  </a:moveTo>
                  <a:cubicBezTo>
                    <a:pt x="1184" y="893"/>
                    <a:pt x="1181" y="897"/>
                    <a:pt x="1181" y="901"/>
                  </a:cubicBezTo>
                  <a:cubicBezTo>
                    <a:pt x="1181" y="906"/>
                    <a:pt x="1184" y="909"/>
                    <a:pt x="1189" y="909"/>
                  </a:cubicBezTo>
                  <a:cubicBezTo>
                    <a:pt x="1193" y="909"/>
                    <a:pt x="1197" y="906"/>
                    <a:pt x="1197" y="901"/>
                  </a:cubicBezTo>
                  <a:cubicBezTo>
                    <a:pt x="1197" y="897"/>
                    <a:pt x="1193" y="893"/>
                    <a:pt x="1189" y="893"/>
                  </a:cubicBezTo>
                  <a:close/>
                  <a:moveTo>
                    <a:pt x="1189" y="949"/>
                  </a:moveTo>
                  <a:cubicBezTo>
                    <a:pt x="1184" y="949"/>
                    <a:pt x="1181" y="953"/>
                    <a:pt x="1181" y="957"/>
                  </a:cubicBezTo>
                  <a:cubicBezTo>
                    <a:pt x="1181" y="962"/>
                    <a:pt x="1184" y="965"/>
                    <a:pt x="1189" y="965"/>
                  </a:cubicBezTo>
                  <a:cubicBezTo>
                    <a:pt x="1193" y="965"/>
                    <a:pt x="1197" y="962"/>
                    <a:pt x="1197" y="957"/>
                  </a:cubicBezTo>
                  <a:cubicBezTo>
                    <a:pt x="1197" y="953"/>
                    <a:pt x="1193" y="949"/>
                    <a:pt x="1189" y="949"/>
                  </a:cubicBezTo>
                  <a:close/>
                  <a:moveTo>
                    <a:pt x="1189" y="1005"/>
                  </a:moveTo>
                  <a:cubicBezTo>
                    <a:pt x="1184" y="1005"/>
                    <a:pt x="1181" y="1008"/>
                    <a:pt x="1181" y="1013"/>
                  </a:cubicBezTo>
                  <a:cubicBezTo>
                    <a:pt x="1181" y="1017"/>
                    <a:pt x="1184" y="1021"/>
                    <a:pt x="1189" y="1021"/>
                  </a:cubicBezTo>
                  <a:cubicBezTo>
                    <a:pt x="1193" y="1021"/>
                    <a:pt x="1197" y="1017"/>
                    <a:pt x="1197" y="1013"/>
                  </a:cubicBezTo>
                  <a:cubicBezTo>
                    <a:pt x="1197" y="1008"/>
                    <a:pt x="1193" y="1005"/>
                    <a:pt x="1189" y="1005"/>
                  </a:cubicBezTo>
                  <a:close/>
                  <a:moveTo>
                    <a:pt x="1189" y="1060"/>
                  </a:moveTo>
                  <a:cubicBezTo>
                    <a:pt x="1184" y="1060"/>
                    <a:pt x="1181" y="1064"/>
                    <a:pt x="1181" y="1069"/>
                  </a:cubicBezTo>
                  <a:cubicBezTo>
                    <a:pt x="1181" y="1073"/>
                    <a:pt x="1184" y="1077"/>
                    <a:pt x="1189" y="1077"/>
                  </a:cubicBezTo>
                  <a:cubicBezTo>
                    <a:pt x="1193" y="1077"/>
                    <a:pt x="1197" y="1073"/>
                    <a:pt x="1197" y="1069"/>
                  </a:cubicBezTo>
                  <a:cubicBezTo>
                    <a:pt x="1197" y="1064"/>
                    <a:pt x="1193" y="1060"/>
                    <a:pt x="1189" y="1060"/>
                  </a:cubicBezTo>
                  <a:close/>
                  <a:moveTo>
                    <a:pt x="1189" y="1116"/>
                  </a:moveTo>
                  <a:cubicBezTo>
                    <a:pt x="1184" y="1116"/>
                    <a:pt x="1181" y="1120"/>
                    <a:pt x="1181" y="1124"/>
                  </a:cubicBezTo>
                  <a:cubicBezTo>
                    <a:pt x="1181" y="1129"/>
                    <a:pt x="1184" y="1133"/>
                    <a:pt x="1189" y="1133"/>
                  </a:cubicBezTo>
                  <a:cubicBezTo>
                    <a:pt x="1193" y="1133"/>
                    <a:pt x="1197" y="1129"/>
                    <a:pt x="1197" y="1124"/>
                  </a:cubicBezTo>
                  <a:cubicBezTo>
                    <a:pt x="1197" y="1120"/>
                    <a:pt x="1193" y="1116"/>
                    <a:pt x="1189" y="1116"/>
                  </a:cubicBezTo>
                  <a:close/>
                  <a:moveTo>
                    <a:pt x="1189" y="1172"/>
                  </a:moveTo>
                  <a:cubicBezTo>
                    <a:pt x="1184" y="1172"/>
                    <a:pt x="1181" y="1176"/>
                    <a:pt x="1181" y="1180"/>
                  </a:cubicBezTo>
                  <a:cubicBezTo>
                    <a:pt x="1181" y="1185"/>
                    <a:pt x="1184" y="1188"/>
                    <a:pt x="1189" y="1188"/>
                  </a:cubicBezTo>
                  <a:cubicBezTo>
                    <a:pt x="1193" y="1188"/>
                    <a:pt x="1197" y="1185"/>
                    <a:pt x="1197" y="1180"/>
                  </a:cubicBezTo>
                  <a:cubicBezTo>
                    <a:pt x="1197" y="1176"/>
                    <a:pt x="1193" y="1172"/>
                    <a:pt x="1189" y="1172"/>
                  </a:cubicBezTo>
                  <a:close/>
                  <a:moveTo>
                    <a:pt x="1189" y="1228"/>
                  </a:moveTo>
                  <a:cubicBezTo>
                    <a:pt x="1184" y="1228"/>
                    <a:pt x="1181" y="1232"/>
                    <a:pt x="1181" y="1236"/>
                  </a:cubicBezTo>
                  <a:cubicBezTo>
                    <a:pt x="1181" y="1241"/>
                    <a:pt x="1184" y="1244"/>
                    <a:pt x="1189" y="1244"/>
                  </a:cubicBezTo>
                  <a:cubicBezTo>
                    <a:pt x="1193" y="1244"/>
                    <a:pt x="1197" y="1241"/>
                    <a:pt x="1197" y="1236"/>
                  </a:cubicBezTo>
                  <a:cubicBezTo>
                    <a:pt x="1197" y="1232"/>
                    <a:pt x="1193" y="1228"/>
                    <a:pt x="1189" y="1228"/>
                  </a:cubicBezTo>
                  <a:close/>
                  <a:moveTo>
                    <a:pt x="1189" y="1284"/>
                  </a:moveTo>
                  <a:cubicBezTo>
                    <a:pt x="1184" y="1284"/>
                    <a:pt x="1181" y="1287"/>
                    <a:pt x="1181" y="1292"/>
                  </a:cubicBezTo>
                  <a:cubicBezTo>
                    <a:pt x="1181" y="1296"/>
                    <a:pt x="1184" y="1300"/>
                    <a:pt x="1189" y="1300"/>
                  </a:cubicBezTo>
                  <a:cubicBezTo>
                    <a:pt x="1193" y="1300"/>
                    <a:pt x="1197" y="1296"/>
                    <a:pt x="1197" y="1292"/>
                  </a:cubicBezTo>
                  <a:cubicBezTo>
                    <a:pt x="1197" y="1287"/>
                    <a:pt x="1193" y="1284"/>
                    <a:pt x="1189" y="1284"/>
                  </a:cubicBezTo>
                  <a:close/>
                  <a:moveTo>
                    <a:pt x="1189" y="1340"/>
                  </a:moveTo>
                  <a:cubicBezTo>
                    <a:pt x="1184" y="1340"/>
                    <a:pt x="1181" y="1343"/>
                    <a:pt x="1181" y="1348"/>
                  </a:cubicBezTo>
                  <a:cubicBezTo>
                    <a:pt x="1181" y="1352"/>
                    <a:pt x="1184" y="1356"/>
                    <a:pt x="1189" y="1356"/>
                  </a:cubicBezTo>
                  <a:cubicBezTo>
                    <a:pt x="1193" y="1356"/>
                    <a:pt x="1197" y="1352"/>
                    <a:pt x="1197" y="1348"/>
                  </a:cubicBezTo>
                  <a:cubicBezTo>
                    <a:pt x="1197" y="1343"/>
                    <a:pt x="1193" y="1340"/>
                    <a:pt x="1189" y="1340"/>
                  </a:cubicBezTo>
                  <a:close/>
                  <a:moveTo>
                    <a:pt x="1189" y="1395"/>
                  </a:moveTo>
                  <a:cubicBezTo>
                    <a:pt x="1184" y="1395"/>
                    <a:pt x="1181" y="1399"/>
                    <a:pt x="1181" y="1404"/>
                  </a:cubicBezTo>
                  <a:cubicBezTo>
                    <a:pt x="1181" y="1408"/>
                    <a:pt x="1184" y="1412"/>
                    <a:pt x="1189" y="1412"/>
                  </a:cubicBezTo>
                  <a:cubicBezTo>
                    <a:pt x="1193" y="1412"/>
                    <a:pt x="1197" y="1408"/>
                    <a:pt x="1197" y="1404"/>
                  </a:cubicBezTo>
                  <a:cubicBezTo>
                    <a:pt x="1197" y="1399"/>
                    <a:pt x="1193" y="1395"/>
                    <a:pt x="1189" y="1395"/>
                  </a:cubicBezTo>
                  <a:close/>
                  <a:moveTo>
                    <a:pt x="1240" y="56"/>
                  </a:moveTo>
                  <a:cubicBezTo>
                    <a:pt x="1236" y="56"/>
                    <a:pt x="1232" y="60"/>
                    <a:pt x="1232" y="64"/>
                  </a:cubicBezTo>
                  <a:cubicBezTo>
                    <a:pt x="1232" y="69"/>
                    <a:pt x="1236" y="72"/>
                    <a:pt x="1240" y="72"/>
                  </a:cubicBezTo>
                  <a:cubicBezTo>
                    <a:pt x="1245" y="72"/>
                    <a:pt x="1248" y="69"/>
                    <a:pt x="1248" y="64"/>
                  </a:cubicBezTo>
                  <a:cubicBezTo>
                    <a:pt x="1248" y="60"/>
                    <a:pt x="1245" y="56"/>
                    <a:pt x="1240" y="56"/>
                  </a:cubicBezTo>
                  <a:close/>
                  <a:moveTo>
                    <a:pt x="1240" y="112"/>
                  </a:moveTo>
                  <a:cubicBezTo>
                    <a:pt x="1236" y="112"/>
                    <a:pt x="1232" y="115"/>
                    <a:pt x="1232" y="120"/>
                  </a:cubicBezTo>
                  <a:cubicBezTo>
                    <a:pt x="1232" y="124"/>
                    <a:pt x="1236" y="128"/>
                    <a:pt x="1240" y="128"/>
                  </a:cubicBezTo>
                  <a:cubicBezTo>
                    <a:pt x="1245" y="128"/>
                    <a:pt x="1248" y="124"/>
                    <a:pt x="1248" y="120"/>
                  </a:cubicBezTo>
                  <a:cubicBezTo>
                    <a:pt x="1248" y="115"/>
                    <a:pt x="1245" y="112"/>
                    <a:pt x="1240" y="112"/>
                  </a:cubicBezTo>
                  <a:close/>
                  <a:moveTo>
                    <a:pt x="1240" y="168"/>
                  </a:moveTo>
                  <a:cubicBezTo>
                    <a:pt x="1236" y="168"/>
                    <a:pt x="1232" y="171"/>
                    <a:pt x="1232" y="176"/>
                  </a:cubicBezTo>
                  <a:cubicBezTo>
                    <a:pt x="1232" y="180"/>
                    <a:pt x="1236" y="184"/>
                    <a:pt x="1240" y="184"/>
                  </a:cubicBezTo>
                  <a:cubicBezTo>
                    <a:pt x="1245" y="184"/>
                    <a:pt x="1248" y="180"/>
                    <a:pt x="1248" y="176"/>
                  </a:cubicBezTo>
                  <a:cubicBezTo>
                    <a:pt x="1248" y="171"/>
                    <a:pt x="1245" y="168"/>
                    <a:pt x="1240" y="168"/>
                  </a:cubicBezTo>
                  <a:close/>
                  <a:moveTo>
                    <a:pt x="1240" y="223"/>
                  </a:moveTo>
                  <a:cubicBezTo>
                    <a:pt x="1236" y="223"/>
                    <a:pt x="1232" y="227"/>
                    <a:pt x="1232" y="232"/>
                  </a:cubicBezTo>
                  <a:cubicBezTo>
                    <a:pt x="1232" y="236"/>
                    <a:pt x="1236" y="240"/>
                    <a:pt x="1240" y="240"/>
                  </a:cubicBezTo>
                  <a:cubicBezTo>
                    <a:pt x="1245" y="240"/>
                    <a:pt x="1248" y="236"/>
                    <a:pt x="1248" y="232"/>
                  </a:cubicBezTo>
                  <a:cubicBezTo>
                    <a:pt x="1248" y="227"/>
                    <a:pt x="1245" y="223"/>
                    <a:pt x="1240" y="223"/>
                  </a:cubicBezTo>
                  <a:close/>
                  <a:moveTo>
                    <a:pt x="1240" y="279"/>
                  </a:moveTo>
                  <a:cubicBezTo>
                    <a:pt x="1236" y="279"/>
                    <a:pt x="1232" y="283"/>
                    <a:pt x="1232" y="287"/>
                  </a:cubicBezTo>
                  <a:cubicBezTo>
                    <a:pt x="1232" y="292"/>
                    <a:pt x="1236" y="296"/>
                    <a:pt x="1240" y="296"/>
                  </a:cubicBezTo>
                  <a:cubicBezTo>
                    <a:pt x="1245" y="296"/>
                    <a:pt x="1248" y="292"/>
                    <a:pt x="1248" y="287"/>
                  </a:cubicBezTo>
                  <a:cubicBezTo>
                    <a:pt x="1248" y="283"/>
                    <a:pt x="1245" y="279"/>
                    <a:pt x="1240" y="279"/>
                  </a:cubicBezTo>
                  <a:close/>
                  <a:moveTo>
                    <a:pt x="1240" y="335"/>
                  </a:moveTo>
                  <a:cubicBezTo>
                    <a:pt x="1236" y="335"/>
                    <a:pt x="1232" y="339"/>
                    <a:pt x="1232" y="343"/>
                  </a:cubicBezTo>
                  <a:cubicBezTo>
                    <a:pt x="1232" y="348"/>
                    <a:pt x="1236" y="351"/>
                    <a:pt x="1240" y="351"/>
                  </a:cubicBezTo>
                  <a:cubicBezTo>
                    <a:pt x="1245" y="351"/>
                    <a:pt x="1248" y="348"/>
                    <a:pt x="1248" y="343"/>
                  </a:cubicBezTo>
                  <a:cubicBezTo>
                    <a:pt x="1248" y="339"/>
                    <a:pt x="1245" y="335"/>
                    <a:pt x="1240" y="335"/>
                  </a:cubicBezTo>
                  <a:close/>
                  <a:moveTo>
                    <a:pt x="1240" y="391"/>
                  </a:moveTo>
                  <a:cubicBezTo>
                    <a:pt x="1236" y="391"/>
                    <a:pt x="1232" y="394"/>
                    <a:pt x="1232" y="399"/>
                  </a:cubicBezTo>
                  <a:cubicBezTo>
                    <a:pt x="1232" y="404"/>
                    <a:pt x="1236" y="407"/>
                    <a:pt x="1240" y="407"/>
                  </a:cubicBezTo>
                  <a:cubicBezTo>
                    <a:pt x="1245" y="407"/>
                    <a:pt x="1248" y="404"/>
                    <a:pt x="1248" y="399"/>
                  </a:cubicBezTo>
                  <a:cubicBezTo>
                    <a:pt x="1248" y="394"/>
                    <a:pt x="1245" y="391"/>
                    <a:pt x="1240" y="391"/>
                  </a:cubicBezTo>
                  <a:close/>
                  <a:moveTo>
                    <a:pt x="1240" y="447"/>
                  </a:moveTo>
                  <a:cubicBezTo>
                    <a:pt x="1236" y="447"/>
                    <a:pt x="1232" y="450"/>
                    <a:pt x="1232" y="455"/>
                  </a:cubicBezTo>
                  <a:cubicBezTo>
                    <a:pt x="1232" y="459"/>
                    <a:pt x="1236" y="463"/>
                    <a:pt x="1240" y="463"/>
                  </a:cubicBezTo>
                  <a:cubicBezTo>
                    <a:pt x="1245" y="463"/>
                    <a:pt x="1248" y="459"/>
                    <a:pt x="1248" y="455"/>
                  </a:cubicBezTo>
                  <a:cubicBezTo>
                    <a:pt x="1248" y="450"/>
                    <a:pt x="1245" y="447"/>
                    <a:pt x="1240" y="447"/>
                  </a:cubicBezTo>
                  <a:close/>
                  <a:moveTo>
                    <a:pt x="1240" y="502"/>
                  </a:moveTo>
                  <a:cubicBezTo>
                    <a:pt x="1236" y="502"/>
                    <a:pt x="1232" y="506"/>
                    <a:pt x="1232" y="511"/>
                  </a:cubicBezTo>
                  <a:cubicBezTo>
                    <a:pt x="1232" y="515"/>
                    <a:pt x="1236" y="519"/>
                    <a:pt x="1240" y="519"/>
                  </a:cubicBezTo>
                  <a:cubicBezTo>
                    <a:pt x="1245" y="519"/>
                    <a:pt x="1248" y="515"/>
                    <a:pt x="1248" y="511"/>
                  </a:cubicBezTo>
                  <a:cubicBezTo>
                    <a:pt x="1248" y="506"/>
                    <a:pt x="1245" y="502"/>
                    <a:pt x="1240" y="502"/>
                  </a:cubicBezTo>
                  <a:close/>
                  <a:moveTo>
                    <a:pt x="1240" y="558"/>
                  </a:moveTo>
                  <a:cubicBezTo>
                    <a:pt x="1236" y="558"/>
                    <a:pt x="1232" y="562"/>
                    <a:pt x="1232" y="566"/>
                  </a:cubicBezTo>
                  <a:cubicBezTo>
                    <a:pt x="1232" y="571"/>
                    <a:pt x="1236" y="575"/>
                    <a:pt x="1240" y="575"/>
                  </a:cubicBezTo>
                  <a:cubicBezTo>
                    <a:pt x="1245" y="575"/>
                    <a:pt x="1248" y="571"/>
                    <a:pt x="1248" y="566"/>
                  </a:cubicBezTo>
                  <a:cubicBezTo>
                    <a:pt x="1248" y="562"/>
                    <a:pt x="1245" y="558"/>
                    <a:pt x="1240" y="558"/>
                  </a:cubicBezTo>
                  <a:close/>
                  <a:moveTo>
                    <a:pt x="1240" y="614"/>
                  </a:moveTo>
                  <a:cubicBezTo>
                    <a:pt x="1236" y="614"/>
                    <a:pt x="1232" y="618"/>
                    <a:pt x="1232" y="622"/>
                  </a:cubicBezTo>
                  <a:cubicBezTo>
                    <a:pt x="1232" y="627"/>
                    <a:pt x="1236" y="630"/>
                    <a:pt x="1240" y="630"/>
                  </a:cubicBezTo>
                  <a:cubicBezTo>
                    <a:pt x="1245" y="630"/>
                    <a:pt x="1248" y="627"/>
                    <a:pt x="1248" y="622"/>
                  </a:cubicBezTo>
                  <a:cubicBezTo>
                    <a:pt x="1248" y="618"/>
                    <a:pt x="1245" y="614"/>
                    <a:pt x="1240" y="614"/>
                  </a:cubicBezTo>
                  <a:close/>
                  <a:moveTo>
                    <a:pt x="1240" y="670"/>
                  </a:moveTo>
                  <a:cubicBezTo>
                    <a:pt x="1236" y="670"/>
                    <a:pt x="1232" y="673"/>
                    <a:pt x="1232" y="678"/>
                  </a:cubicBezTo>
                  <a:cubicBezTo>
                    <a:pt x="1232" y="683"/>
                    <a:pt x="1236" y="686"/>
                    <a:pt x="1240" y="686"/>
                  </a:cubicBezTo>
                  <a:cubicBezTo>
                    <a:pt x="1245" y="686"/>
                    <a:pt x="1248" y="683"/>
                    <a:pt x="1248" y="678"/>
                  </a:cubicBezTo>
                  <a:cubicBezTo>
                    <a:pt x="1248" y="673"/>
                    <a:pt x="1245" y="670"/>
                    <a:pt x="1240" y="670"/>
                  </a:cubicBezTo>
                  <a:close/>
                  <a:moveTo>
                    <a:pt x="1240" y="726"/>
                  </a:moveTo>
                  <a:cubicBezTo>
                    <a:pt x="1236" y="726"/>
                    <a:pt x="1232" y="729"/>
                    <a:pt x="1232" y="734"/>
                  </a:cubicBezTo>
                  <a:cubicBezTo>
                    <a:pt x="1232" y="738"/>
                    <a:pt x="1236" y="742"/>
                    <a:pt x="1240" y="742"/>
                  </a:cubicBezTo>
                  <a:cubicBezTo>
                    <a:pt x="1245" y="742"/>
                    <a:pt x="1248" y="738"/>
                    <a:pt x="1248" y="734"/>
                  </a:cubicBezTo>
                  <a:cubicBezTo>
                    <a:pt x="1248" y="729"/>
                    <a:pt x="1245" y="726"/>
                    <a:pt x="1240" y="726"/>
                  </a:cubicBezTo>
                  <a:close/>
                  <a:moveTo>
                    <a:pt x="1240" y="781"/>
                  </a:moveTo>
                  <a:cubicBezTo>
                    <a:pt x="1236" y="781"/>
                    <a:pt x="1232" y="785"/>
                    <a:pt x="1232" y="790"/>
                  </a:cubicBezTo>
                  <a:cubicBezTo>
                    <a:pt x="1232" y="794"/>
                    <a:pt x="1236" y="798"/>
                    <a:pt x="1240" y="798"/>
                  </a:cubicBezTo>
                  <a:cubicBezTo>
                    <a:pt x="1245" y="798"/>
                    <a:pt x="1248" y="794"/>
                    <a:pt x="1248" y="790"/>
                  </a:cubicBezTo>
                  <a:cubicBezTo>
                    <a:pt x="1248" y="785"/>
                    <a:pt x="1245" y="781"/>
                    <a:pt x="1240" y="781"/>
                  </a:cubicBezTo>
                  <a:close/>
                  <a:moveTo>
                    <a:pt x="1240" y="837"/>
                  </a:moveTo>
                  <a:cubicBezTo>
                    <a:pt x="1236" y="837"/>
                    <a:pt x="1232" y="841"/>
                    <a:pt x="1232" y="845"/>
                  </a:cubicBezTo>
                  <a:cubicBezTo>
                    <a:pt x="1232" y="850"/>
                    <a:pt x="1236" y="854"/>
                    <a:pt x="1240" y="854"/>
                  </a:cubicBezTo>
                  <a:cubicBezTo>
                    <a:pt x="1245" y="854"/>
                    <a:pt x="1248" y="850"/>
                    <a:pt x="1248" y="845"/>
                  </a:cubicBezTo>
                  <a:cubicBezTo>
                    <a:pt x="1248" y="841"/>
                    <a:pt x="1245" y="837"/>
                    <a:pt x="1240" y="837"/>
                  </a:cubicBezTo>
                  <a:close/>
                  <a:moveTo>
                    <a:pt x="1240" y="893"/>
                  </a:moveTo>
                  <a:cubicBezTo>
                    <a:pt x="1236" y="893"/>
                    <a:pt x="1232" y="897"/>
                    <a:pt x="1232" y="901"/>
                  </a:cubicBezTo>
                  <a:cubicBezTo>
                    <a:pt x="1232" y="906"/>
                    <a:pt x="1236" y="909"/>
                    <a:pt x="1240" y="909"/>
                  </a:cubicBezTo>
                  <a:cubicBezTo>
                    <a:pt x="1245" y="909"/>
                    <a:pt x="1248" y="906"/>
                    <a:pt x="1248" y="901"/>
                  </a:cubicBezTo>
                  <a:cubicBezTo>
                    <a:pt x="1248" y="897"/>
                    <a:pt x="1245" y="893"/>
                    <a:pt x="1240" y="893"/>
                  </a:cubicBezTo>
                  <a:close/>
                  <a:moveTo>
                    <a:pt x="1240" y="949"/>
                  </a:moveTo>
                  <a:cubicBezTo>
                    <a:pt x="1236" y="949"/>
                    <a:pt x="1232" y="953"/>
                    <a:pt x="1232" y="957"/>
                  </a:cubicBezTo>
                  <a:cubicBezTo>
                    <a:pt x="1232" y="962"/>
                    <a:pt x="1236" y="965"/>
                    <a:pt x="1240" y="965"/>
                  </a:cubicBezTo>
                  <a:cubicBezTo>
                    <a:pt x="1245" y="965"/>
                    <a:pt x="1248" y="962"/>
                    <a:pt x="1248" y="957"/>
                  </a:cubicBezTo>
                  <a:cubicBezTo>
                    <a:pt x="1248" y="953"/>
                    <a:pt x="1245" y="949"/>
                    <a:pt x="1240" y="949"/>
                  </a:cubicBezTo>
                  <a:close/>
                  <a:moveTo>
                    <a:pt x="1240" y="1005"/>
                  </a:moveTo>
                  <a:cubicBezTo>
                    <a:pt x="1236" y="1005"/>
                    <a:pt x="1232" y="1008"/>
                    <a:pt x="1232" y="1013"/>
                  </a:cubicBezTo>
                  <a:cubicBezTo>
                    <a:pt x="1232" y="1017"/>
                    <a:pt x="1236" y="1021"/>
                    <a:pt x="1240" y="1021"/>
                  </a:cubicBezTo>
                  <a:cubicBezTo>
                    <a:pt x="1245" y="1021"/>
                    <a:pt x="1248" y="1017"/>
                    <a:pt x="1248" y="1013"/>
                  </a:cubicBezTo>
                  <a:cubicBezTo>
                    <a:pt x="1248" y="1008"/>
                    <a:pt x="1245" y="1005"/>
                    <a:pt x="1240" y="1005"/>
                  </a:cubicBezTo>
                  <a:close/>
                  <a:moveTo>
                    <a:pt x="1240" y="1060"/>
                  </a:moveTo>
                  <a:cubicBezTo>
                    <a:pt x="1236" y="1060"/>
                    <a:pt x="1232" y="1064"/>
                    <a:pt x="1232" y="1069"/>
                  </a:cubicBezTo>
                  <a:cubicBezTo>
                    <a:pt x="1232" y="1073"/>
                    <a:pt x="1236" y="1077"/>
                    <a:pt x="1240" y="1077"/>
                  </a:cubicBezTo>
                  <a:cubicBezTo>
                    <a:pt x="1245" y="1077"/>
                    <a:pt x="1248" y="1073"/>
                    <a:pt x="1248" y="1069"/>
                  </a:cubicBezTo>
                  <a:cubicBezTo>
                    <a:pt x="1248" y="1064"/>
                    <a:pt x="1245" y="1060"/>
                    <a:pt x="1240" y="1060"/>
                  </a:cubicBezTo>
                  <a:close/>
                  <a:moveTo>
                    <a:pt x="1240" y="1116"/>
                  </a:moveTo>
                  <a:cubicBezTo>
                    <a:pt x="1236" y="1116"/>
                    <a:pt x="1232" y="1120"/>
                    <a:pt x="1232" y="1124"/>
                  </a:cubicBezTo>
                  <a:cubicBezTo>
                    <a:pt x="1232" y="1129"/>
                    <a:pt x="1236" y="1133"/>
                    <a:pt x="1240" y="1133"/>
                  </a:cubicBezTo>
                  <a:cubicBezTo>
                    <a:pt x="1245" y="1133"/>
                    <a:pt x="1248" y="1129"/>
                    <a:pt x="1248" y="1124"/>
                  </a:cubicBezTo>
                  <a:cubicBezTo>
                    <a:pt x="1248" y="1120"/>
                    <a:pt x="1245" y="1116"/>
                    <a:pt x="1240" y="1116"/>
                  </a:cubicBezTo>
                  <a:close/>
                  <a:moveTo>
                    <a:pt x="1240" y="1172"/>
                  </a:moveTo>
                  <a:cubicBezTo>
                    <a:pt x="1236" y="1172"/>
                    <a:pt x="1232" y="1176"/>
                    <a:pt x="1232" y="1180"/>
                  </a:cubicBezTo>
                  <a:cubicBezTo>
                    <a:pt x="1232" y="1185"/>
                    <a:pt x="1236" y="1188"/>
                    <a:pt x="1240" y="1188"/>
                  </a:cubicBezTo>
                  <a:cubicBezTo>
                    <a:pt x="1245" y="1188"/>
                    <a:pt x="1248" y="1185"/>
                    <a:pt x="1248" y="1180"/>
                  </a:cubicBezTo>
                  <a:cubicBezTo>
                    <a:pt x="1248" y="1176"/>
                    <a:pt x="1245" y="1172"/>
                    <a:pt x="1240" y="1172"/>
                  </a:cubicBezTo>
                  <a:close/>
                  <a:moveTo>
                    <a:pt x="1240" y="1228"/>
                  </a:moveTo>
                  <a:cubicBezTo>
                    <a:pt x="1236" y="1228"/>
                    <a:pt x="1232" y="1232"/>
                    <a:pt x="1232" y="1236"/>
                  </a:cubicBezTo>
                  <a:cubicBezTo>
                    <a:pt x="1232" y="1241"/>
                    <a:pt x="1236" y="1244"/>
                    <a:pt x="1240" y="1244"/>
                  </a:cubicBezTo>
                  <a:cubicBezTo>
                    <a:pt x="1245" y="1244"/>
                    <a:pt x="1248" y="1241"/>
                    <a:pt x="1248" y="1236"/>
                  </a:cubicBezTo>
                  <a:cubicBezTo>
                    <a:pt x="1248" y="1232"/>
                    <a:pt x="1245" y="1228"/>
                    <a:pt x="1240" y="1228"/>
                  </a:cubicBezTo>
                  <a:close/>
                  <a:moveTo>
                    <a:pt x="1240" y="1284"/>
                  </a:moveTo>
                  <a:cubicBezTo>
                    <a:pt x="1236" y="1284"/>
                    <a:pt x="1232" y="1287"/>
                    <a:pt x="1232" y="1292"/>
                  </a:cubicBezTo>
                  <a:cubicBezTo>
                    <a:pt x="1232" y="1296"/>
                    <a:pt x="1236" y="1300"/>
                    <a:pt x="1240" y="1300"/>
                  </a:cubicBezTo>
                  <a:cubicBezTo>
                    <a:pt x="1245" y="1300"/>
                    <a:pt x="1248" y="1296"/>
                    <a:pt x="1248" y="1292"/>
                  </a:cubicBezTo>
                  <a:cubicBezTo>
                    <a:pt x="1248" y="1287"/>
                    <a:pt x="1245" y="1284"/>
                    <a:pt x="1240" y="1284"/>
                  </a:cubicBezTo>
                  <a:close/>
                  <a:moveTo>
                    <a:pt x="1240" y="1340"/>
                  </a:moveTo>
                  <a:cubicBezTo>
                    <a:pt x="1236" y="1340"/>
                    <a:pt x="1232" y="1343"/>
                    <a:pt x="1232" y="1348"/>
                  </a:cubicBezTo>
                  <a:cubicBezTo>
                    <a:pt x="1232" y="1352"/>
                    <a:pt x="1236" y="1356"/>
                    <a:pt x="1240" y="1356"/>
                  </a:cubicBezTo>
                  <a:cubicBezTo>
                    <a:pt x="1245" y="1356"/>
                    <a:pt x="1248" y="1352"/>
                    <a:pt x="1248" y="1348"/>
                  </a:cubicBezTo>
                  <a:cubicBezTo>
                    <a:pt x="1248" y="1343"/>
                    <a:pt x="1245" y="1340"/>
                    <a:pt x="1240" y="1340"/>
                  </a:cubicBezTo>
                  <a:close/>
                  <a:moveTo>
                    <a:pt x="1240" y="1395"/>
                  </a:moveTo>
                  <a:cubicBezTo>
                    <a:pt x="1236" y="1395"/>
                    <a:pt x="1232" y="1399"/>
                    <a:pt x="1232" y="1404"/>
                  </a:cubicBezTo>
                  <a:cubicBezTo>
                    <a:pt x="1232" y="1408"/>
                    <a:pt x="1236" y="1412"/>
                    <a:pt x="1240" y="1412"/>
                  </a:cubicBezTo>
                  <a:cubicBezTo>
                    <a:pt x="1245" y="1412"/>
                    <a:pt x="1248" y="1408"/>
                    <a:pt x="1248" y="1404"/>
                  </a:cubicBezTo>
                  <a:cubicBezTo>
                    <a:pt x="1248" y="1399"/>
                    <a:pt x="1245" y="1395"/>
                    <a:pt x="1240" y="1395"/>
                  </a:cubicBezTo>
                  <a:close/>
                  <a:moveTo>
                    <a:pt x="1240" y="1451"/>
                  </a:moveTo>
                  <a:cubicBezTo>
                    <a:pt x="1236" y="1451"/>
                    <a:pt x="1232" y="1455"/>
                    <a:pt x="1232" y="1459"/>
                  </a:cubicBezTo>
                  <a:cubicBezTo>
                    <a:pt x="1232" y="1464"/>
                    <a:pt x="1236" y="1468"/>
                    <a:pt x="1240" y="1468"/>
                  </a:cubicBezTo>
                  <a:cubicBezTo>
                    <a:pt x="1245" y="1468"/>
                    <a:pt x="1248" y="1464"/>
                    <a:pt x="1248" y="1459"/>
                  </a:cubicBezTo>
                  <a:cubicBezTo>
                    <a:pt x="1248" y="1455"/>
                    <a:pt x="1245" y="1451"/>
                    <a:pt x="1240" y="1451"/>
                  </a:cubicBezTo>
                  <a:close/>
                  <a:moveTo>
                    <a:pt x="1291" y="56"/>
                  </a:moveTo>
                  <a:cubicBezTo>
                    <a:pt x="1287" y="56"/>
                    <a:pt x="1283" y="60"/>
                    <a:pt x="1283" y="64"/>
                  </a:cubicBezTo>
                  <a:cubicBezTo>
                    <a:pt x="1283" y="69"/>
                    <a:pt x="1287" y="72"/>
                    <a:pt x="1291" y="72"/>
                  </a:cubicBezTo>
                  <a:cubicBezTo>
                    <a:pt x="1296" y="72"/>
                    <a:pt x="1300" y="69"/>
                    <a:pt x="1300" y="64"/>
                  </a:cubicBezTo>
                  <a:cubicBezTo>
                    <a:pt x="1300" y="60"/>
                    <a:pt x="1296" y="56"/>
                    <a:pt x="1291" y="56"/>
                  </a:cubicBezTo>
                  <a:close/>
                  <a:moveTo>
                    <a:pt x="1291" y="112"/>
                  </a:moveTo>
                  <a:cubicBezTo>
                    <a:pt x="1287" y="112"/>
                    <a:pt x="1283" y="115"/>
                    <a:pt x="1283" y="120"/>
                  </a:cubicBezTo>
                  <a:cubicBezTo>
                    <a:pt x="1283" y="124"/>
                    <a:pt x="1287" y="128"/>
                    <a:pt x="1291" y="128"/>
                  </a:cubicBezTo>
                  <a:cubicBezTo>
                    <a:pt x="1296" y="128"/>
                    <a:pt x="1300" y="124"/>
                    <a:pt x="1300" y="120"/>
                  </a:cubicBezTo>
                  <a:cubicBezTo>
                    <a:pt x="1300" y="115"/>
                    <a:pt x="1296" y="112"/>
                    <a:pt x="1291" y="112"/>
                  </a:cubicBezTo>
                  <a:close/>
                  <a:moveTo>
                    <a:pt x="1291" y="168"/>
                  </a:moveTo>
                  <a:cubicBezTo>
                    <a:pt x="1287" y="168"/>
                    <a:pt x="1283" y="171"/>
                    <a:pt x="1283" y="176"/>
                  </a:cubicBezTo>
                  <a:cubicBezTo>
                    <a:pt x="1283" y="180"/>
                    <a:pt x="1287" y="184"/>
                    <a:pt x="1291" y="184"/>
                  </a:cubicBezTo>
                  <a:cubicBezTo>
                    <a:pt x="1296" y="184"/>
                    <a:pt x="1300" y="180"/>
                    <a:pt x="1300" y="176"/>
                  </a:cubicBezTo>
                  <a:cubicBezTo>
                    <a:pt x="1300" y="171"/>
                    <a:pt x="1296" y="168"/>
                    <a:pt x="1291" y="168"/>
                  </a:cubicBezTo>
                  <a:close/>
                  <a:moveTo>
                    <a:pt x="1291" y="223"/>
                  </a:moveTo>
                  <a:cubicBezTo>
                    <a:pt x="1287" y="223"/>
                    <a:pt x="1283" y="227"/>
                    <a:pt x="1283" y="232"/>
                  </a:cubicBezTo>
                  <a:cubicBezTo>
                    <a:pt x="1283" y="236"/>
                    <a:pt x="1287" y="240"/>
                    <a:pt x="1291" y="240"/>
                  </a:cubicBezTo>
                  <a:cubicBezTo>
                    <a:pt x="1296" y="240"/>
                    <a:pt x="1300" y="236"/>
                    <a:pt x="1300" y="232"/>
                  </a:cubicBezTo>
                  <a:cubicBezTo>
                    <a:pt x="1300" y="227"/>
                    <a:pt x="1296" y="223"/>
                    <a:pt x="1291" y="223"/>
                  </a:cubicBezTo>
                  <a:close/>
                  <a:moveTo>
                    <a:pt x="1291" y="279"/>
                  </a:moveTo>
                  <a:cubicBezTo>
                    <a:pt x="1287" y="279"/>
                    <a:pt x="1283" y="283"/>
                    <a:pt x="1283" y="287"/>
                  </a:cubicBezTo>
                  <a:cubicBezTo>
                    <a:pt x="1283" y="292"/>
                    <a:pt x="1287" y="296"/>
                    <a:pt x="1291" y="296"/>
                  </a:cubicBezTo>
                  <a:cubicBezTo>
                    <a:pt x="1296" y="296"/>
                    <a:pt x="1300" y="292"/>
                    <a:pt x="1300" y="287"/>
                  </a:cubicBezTo>
                  <a:cubicBezTo>
                    <a:pt x="1300" y="283"/>
                    <a:pt x="1296" y="279"/>
                    <a:pt x="1291" y="279"/>
                  </a:cubicBezTo>
                  <a:close/>
                  <a:moveTo>
                    <a:pt x="1291" y="335"/>
                  </a:moveTo>
                  <a:cubicBezTo>
                    <a:pt x="1287" y="335"/>
                    <a:pt x="1283" y="339"/>
                    <a:pt x="1283" y="343"/>
                  </a:cubicBezTo>
                  <a:cubicBezTo>
                    <a:pt x="1283" y="348"/>
                    <a:pt x="1287" y="351"/>
                    <a:pt x="1291" y="351"/>
                  </a:cubicBezTo>
                  <a:cubicBezTo>
                    <a:pt x="1296" y="351"/>
                    <a:pt x="1300" y="348"/>
                    <a:pt x="1300" y="343"/>
                  </a:cubicBezTo>
                  <a:cubicBezTo>
                    <a:pt x="1300" y="339"/>
                    <a:pt x="1296" y="335"/>
                    <a:pt x="1291" y="335"/>
                  </a:cubicBezTo>
                  <a:close/>
                  <a:moveTo>
                    <a:pt x="1291" y="391"/>
                  </a:moveTo>
                  <a:cubicBezTo>
                    <a:pt x="1287" y="391"/>
                    <a:pt x="1283" y="394"/>
                    <a:pt x="1283" y="399"/>
                  </a:cubicBezTo>
                  <a:cubicBezTo>
                    <a:pt x="1283" y="404"/>
                    <a:pt x="1287" y="407"/>
                    <a:pt x="1291" y="407"/>
                  </a:cubicBezTo>
                  <a:cubicBezTo>
                    <a:pt x="1296" y="407"/>
                    <a:pt x="1300" y="404"/>
                    <a:pt x="1300" y="399"/>
                  </a:cubicBezTo>
                  <a:cubicBezTo>
                    <a:pt x="1300" y="394"/>
                    <a:pt x="1296" y="391"/>
                    <a:pt x="1291" y="391"/>
                  </a:cubicBezTo>
                  <a:close/>
                  <a:moveTo>
                    <a:pt x="1291" y="447"/>
                  </a:moveTo>
                  <a:cubicBezTo>
                    <a:pt x="1287" y="447"/>
                    <a:pt x="1283" y="450"/>
                    <a:pt x="1283" y="455"/>
                  </a:cubicBezTo>
                  <a:cubicBezTo>
                    <a:pt x="1283" y="459"/>
                    <a:pt x="1287" y="463"/>
                    <a:pt x="1291" y="463"/>
                  </a:cubicBezTo>
                  <a:cubicBezTo>
                    <a:pt x="1296" y="463"/>
                    <a:pt x="1300" y="459"/>
                    <a:pt x="1300" y="455"/>
                  </a:cubicBezTo>
                  <a:cubicBezTo>
                    <a:pt x="1300" y="450"/>
                    <a:pt x="1296" y="447"/>
                    <a:pt x="1291" y="447"/>
                  </a:cubicBezTo>
                  <a:close/>
                  <a:moveTo>
                    <a:pt x="1291" y="502"/>
                  </a:moveTo>
                  <a:cubicBezTo>
                    <a:pt x="1287" y="502"/>
                    <a:pt x="1283" y="506"/>
                    <a:pt x="1283" y="511"/>
                  </a:cubicBezTo>
                  <a:cubicBezTo>
                    <a:pt x="1283" y="515"/>
                    <a:pt x="1287" y="519"/>
                    <a:pt x="1291" y="519"/>
                  </a:cubicBezTo>
                  <a:cubicBezTo>
                    <a:pt x="1296" y="519"/>
                    <a:pt x="1300" y="515"/>
                    <a:pt x="1300" y="511"/>
                  </a:cubicBezTo>
                  <a:cubicBezTo>
                    <a:pt x="1300" y="506"/>
                    <a:pt x="1296" y="502"/>
                    <a:pt x="1291" y="502"/>
                  </a:cubicBezTo>
                  <a:close/>
                  <a:moveTo>
                    <a:pt x="1291" y="558"/>
                  </a:moveTo>
                  <a:cubicBezTo>
                    <a:pt x="1287" y="558"/>
                    <a:pt x="1283" y="562"/>
                    <a:pt x="1283" y="566"/>
                  </a:cubicBezTo>
                  <a:cubicBezTo>
                    <a:pt x="1283" y="571"/>
                    <a:pt x="1287" y="575"/>
                    <a:pt x="1291" y="575"/>
                  </a:cubicBezTo>
                  <a:cubicBezTo>
                    <a:pt x="1296" y="575"/>
                    <a:pt x="1300" y="571"/>
                    <a:pt x="1300" y="566"/>
                  </a:cubicBezTo>
                  <a:cubicBezTo>
                    <a:pt x="1300" y="562"/>
                    <a:pt x="1296" y="558"/>
                    <a:pt x="1291" y="558"/>
                  </a:cubicBezTo>
                  <a:close/>
                  <a:moveTo>
                    <a:pt x="1291" y="614"/>
                  </a:moveTo>
                  <a:cubicBezTo>
                    <a:pt x="1287" y="614"/>
                    <a:pt x="1283" y="618"/>
                    <a:pt x="1283" y="622"/>
                  </a:cubicBezTo>
                  <a:cubicBezTo>
                    <a:pt x="1283" y="627"/>
                    <a:pt x="1287" y="630"/>
                    <a:pt x="1291" y="630"/>
                  </a:cubicBezTo>
                  <a:cubicBezTo>
                    <a:pt x="1296" y="630"/>
                    <a:pt x="1300" y="627"/>
                    <a:pt x="1300" y="622"/>
                  </a:cubicBezTo>
                  <a:cubicBezTo>
                    <a:pt x="1300" y="618"/>
                    <a:pt x="1296" y="614"/>
                    <a:pt x="1291" y="614"/>
                  </a:cubicBezTo>
                  <a:close/>
                  <a:moveTo>
                    <a:pt x="1291" y="670"/>
                  </a:moveTo>
                  <a:cubicBezTo>
                    <a:pt x="1287" y="670"/>
                    <a:pt x="1283" y="673"/>
                    <a:pt x="1283" y="678"/>
                  </a:cubicBezTo>
                  <a:cubicBezTo>
                    <a:pt x="1283" y="683"/>
                    <a:pt x="1287" y="686"/>
                    <a:pt x="1291" y="686"/>
                  </a:cubicBezTo>
                  <a:cubicBezTo>
                    <a:pt x="1296" y="686"/>
                    <a:pt x="1300" y="683"/>
                    <a:pt x="1300" y="678"/>
                  </a:cubicBezTo>
                  <a:cubicBezTo>
                    <a:pt x="1300" y="673"/>
                    <a:pt x="1296" y="670"/>
                    <a:pt x="1291" y="670"/>
                  </a:cubicBezTo>
                  <a:close/>
                  <a:moveTo>
                    <a:pt x="1291" y="726"/>
                  </a:moveTo>
                  <a:cubicBezTo>
                    <a:pt x="1287" y="726"/>
                    <a:pt x="1283" y="729"/>
                    <a:pt x="1283" y="734"/>
                  </a:cubicBezTo>
                  <a:cubicBezTo>
                    <a:pt x="1283" y="738"/>
                    <a:pt x="1287" y="742"/>
                    <a:pt x="1291" y="742"/>
                  </a:cubicBezTo>
                  <a:cubicBezTo>
                    <a:pt x="1296" y="742"/>
                    <a:pt x="1300" y="738"/>
                    <a:pt x="1300" y="734"/>
                  </a:cubicBezTo>
                  <a:cubicBezTo>
                    <a:pt x="1300" y="729"/>
                    <a:pt x="1296" y="726"/>
                    <a:pt x="1291" y="726"/>
                  </a:cubicBezTo>
                  <a:close/>
                  <a:moveTo>
                    <a:pt x="1291" y="781"/>
                  </a:moveTo>
                  <a:cubicBezTo>
                    <a:pt x="1287" y="781"/>
                    <a:pt x="1283" y="785"/>
                    <a:pt x="1283" y="790"/>
                  </a:cubicBezTo>
                  <a:cubicBezTo>
                    <a:pt x="1283" y="794"/>
                    <a:pt x="1287" y="798"/>
                    <a:pt x="1291" y="798"/>
                  </a:cubicBezTo>
                  <a:cubicBezTo>
                    <a:pt x="1296" y="798"/>
                    <a:pt x="1300" y="794"/>
                    <a:pt x="1300" y="790"/>
                  </a:cubicBezTo>
                  <a:cubicBezTo>
                    <a:pt x="1300" y="785"/>
                    <a:pt x="1296" y="781"/>
                    <a:pt x="1291" y="781"/>
                  </a:cubicBezTo>
                  <a:close/>
                  <a:moveTo>
                    <a:pt x="1291" y="837"/>
                  </a:moveTo>
                  <a:cubicBezTo>
                    <a:pt x="1287" y="837"/>
                    <a:pt x="1283" y="841"/>
                    <a:pt x="1283" y="845"/>
                  </a:cubicBezTo>
                  <a:cubicBezTo>
                    <a:pt x="1283" y="850"/>
                    <a:pt x="1287" y="854"/>
                    <a:pt x="1291" y="854"/>
                  </a:cubicBezTo>
                  <a:cubicBezTo>
                    <a:pt x="1296" y="854"/>
                    <a:pt x="1300" y="850"/>
                    <a:pt x="1300" y="845"/>
                  </a:cubicBezTo>
                  <a:cubicBezTo>
                    <a:pt x="1300" y="841"/>
                    <a:pt x="1296" y="837"/>
                    <a:pt x="1291" y="837"/>
                  </a:cubicBezTo>
                  <a:close/>
                  <a:moveTo>
                    <a:pt x="1291" y="893"/>
                  </a:moveTo>
                  <a:cubicBezTo>
                    <a:pt x="1287" y="893"/>
                    <a:pt x="1283" y="897"/>
                    <a:pt x="1283" y="901"/>
                  </a:cubicBezTo>
                  <a:cubicBezTo>
                    <a:pt x="1283" y="906"/>
                    <a:pt x="1287" y="909"/>
                    <a:pt x="1291" y="909"/>
                  </a:cubicBezTo>
                  <a:cubicBezTo>
                    <a:pt x="1296" y="909"/>
                    <a:pt x="1300" y="906"/>
                    <a:pt x="1300" y="901"/>
                  </a:cubicBezTo>
                  <a:cubicBezTo>
                    <a:pt x="1300" y="897"/>
                    <a:pt x="1296" y="893"/>
                    <a:pt x="1291" y="893"/>
                  </a:cubicBezTo>
                  <a:close/>
                  <a:moveTo>
                    <a:pt x="1291" y="949"/>
                  </a:moveTo>
                  <a:cubicBezTo>
                    <a:pt x="1287" y="949"/>
                    <a:pt x="1283" y="953"/>
                    <a:pt x="1283" y="957"/>
                  </a:cubicBezTo>
                  <a:cubicBezTo>
                    <a:pt x="1283" y="962"/>
                    <a:pt x="1287" y="965"/>
                    <a:pt x="1291" y="965"/>
                  </a:cubicBezTo>
                  <a:cubicBezTo>
                    <a:pt x="1296" y="965"/>
                    <a:pt x="1300" y="962"/>
                    <a:pt x="1300" y="957"/>
                  </a:cubicBezTo>
                  <a:cubicBezTo>
                    <a:pt x="1300" y="953"/>
                    <a:pt x="1296" y="949"/>
                    <a:pt x="1291" y="949"/>
                  </a:cubicBezTo>
                  <a:close/>
                  <a:moveTo>
                    <a:pt x="1291" y="1005"/>
                  </a:moveTo>
                  <a:cubicBezTo>
                    <a:pt x="1287" y="1005"/>
                    <a:pt x="1283" y="1008"/>
                    <a:pt x="1283" y="1013"/>
                  </a:cubicBezTo>
                  <a:cubicBezTo>
                    <a:pt x="1283" y="1017"/>
                    <a:pt x="1287" y="1021"/>
                    <a:pt x="1291" y="1021"/>
                  </a:cubicBezTo>
                  <a:cubicBezTo>
                    <a:pt x="1296" y="1021"/>
                    <a:pt x="1300" y="1017"/>
                    <a:pt x="1300" y="1013"/>
                  </a:cubicBezTo>
                  <a:cubicBezTo>
                    <a:pt x="1300" y="1008"/>
                    <a:pt x="1296" y="1005"/>
                    <a:pt x="1291" y="1005"/>
                  </a:cubicBezTo>
                  <a:close/>
                  <a:moveTo>
                    <a:pt x="1291" y="1060"/>
                  </a:moveTo>
                  <a:cubicBezTo>
                    <a:pt x="1287" y="1060"/>
                    <a:pt x="1283" y="1064"/>
                    <a:pt x="1283" y="1069"/>
                  </a:cubicBezTo>
                  <a:cubicBezTo>
                    <a:pt x="1283" y="1073"/>
                    <a:pt x="1287" y="1077"/>
                    <a:pt x="1291" y="1077"/>
                  </a:cubicBezTo>
                  <a:cubicBezTo>
                    <a:pt x="1296" y="1077"/>
                    <a:pt x="1300" y="1073"/>
                    <a:pt x="1300" y="1069"/>
                  </a:cubicBezTo>
                  <a:cubicBezTo>
                    <a:pt x="1300" y="1064"/>
                    <a:pt x="1296" y="1060"/>
                    <a:pt x="1291" y="1060"/>
                  </a:cubicBezTo>
                  <a:close/>
                  <a:moveTo>
                    <a:pt x="1291" y="1116"/>
                  </a:moveTo>
                  <a:cubicBezTo>
                    <a:pt x="1287" y="1116"/>
                    <a:pt x="1283" y="1120"/>
                    <a:pt x="1283" y="1124"/>
                  </a:cubicBezTo>
                  <a:cubicBezTo>
                    <a:pt x="1283" y="1129"/>
                    <a:pt x="1287" y="1133"/>
                    <a:pt x="1291" y="1133"/>
                  </a:cubicBezTo>
                  <a:cubicBezTo>
                    <a:pt x="1296" y="1133"/>
                    <a:pt x="1300" y="1129"/>
                    <a:pt x="1300" y="1124"/>
                  </a:cubicBezTo>
                  <a:cubicBezTo>
                    <a:pt x="1300" y="1120"/>
                    <a:pt x="1296" y="1116"/>
                    <a:pt x="1291" y="1116"/>
                  </a:cubicBezTo>
                  <a:close/>
                  <a:moveTo>
                    <a:pt x="1291" y="1172"/>
                  </a:moveTo>
                  <a:cubicBezTo>
                    <a:pt x="1287" y="1172"/>
                    <a:pt x="1283" y="1176"/>
                    <a:pt x="1283" y="1180"/>
                  </a:cubicBezTo>
                  <a:cubicBezTo>
                    <a:pt x="1283" y="1185"/>
                    <a:pt x="1287" y="1188"/>
                    <a:pt x="1291" y="1188"/>
                  </a:cubicBezTo>
                  <a:cubicBezTo>
                    <a:pt x="1296" y="1188"/>
                    <a:pt x="1300" y="1185"/>
                    <a:pt x="1300" y="1180"/>
                  </a:cubicBezTo>
                  <a:cubicBezTo>
                    <a:pt x="1300" y="1176"/>
                    <a:pt x="1296" y="1172"/>
                    <a:pt x="1291" y="1172"/>
                  </a:cubicBezTo>
                  <a:close/>
                  <a:moveTo>
                    <a:pt x="1291" y="1228"/>
                  </a:moveTo>
                  <a:cubicBezTo>
                    <a:pt x="1287" y="1228"/>
                    <a:pt x="1283" y="1232"/>
                    <a:pt x="1283" y="1236"/>
                  </a:cubicBezTo>
                  <a:cubicBezTo>
                    <a:pt x="1283" y="1241"/>
                    <a:pt x="1287" y="1244"/>
                    <a:pt x="1291" y="1244"/>
                  </a:cubicBezTo>
                  <a:cubicBezTo>
                    <a:pt x="1296" y="1244"/>
                    <a:pt x="1300" y="1241"/>
                    <a:pt x="1300" y="1236"/>
                  </a:cubicBezTo>
                  <a:cubicBezTo>
                    <a:pt x="1300" y="1232"/>
                    <a:pt x="1296" y="1228"/>
                    <a:pt x="1291" y="1228"/>
                  </a:cubicBezTo>
                  <a:close/>
                  <a:moveTo>
                    <a:pt x="1291" y="1284"/>
                  </a:moveTo>
                  <a:cubicBezTo>
                    <a:pt x="1287" y="1284"/>
                    <a:pt x="1283" y="1287"/>
                    <a:pt x="1283" y="1292"/>
                  </a:cubicBezTo>
                  <a:cubicBezTo>
                    <a:pt x="1283" y="1296"/>
                    <a:pt x="1287" y="1300"/>
                    <a:pt x="1291" y="1300"/>
                  </a:cubicBezTo>
                  <a:cubicBezTo>
                    <a:pt x="1296" y="1300"/>
                    <a:pt x="1300" y="1296"/>
                    <a:pt x="1300" y="1292"/>
                  </a:cubicBezTo>
                  <a:cubicBezTo>
                    <a:pt x="1300" y="1287"/>
                    <a:pt x="1296" y="1284"/>
                    <a:pt x="1291" y="1284"/>
                  </a:cubicBezTo>
                  <a:close/>
                  <a:moveTo>
                    <a:pt x="1291" y="1340"/>
                  </a:moveTo>
                  <a:cubicBezTo>
                    <a:pt x="1287" y="1340"/>
                    <a:pt x="1283" y="1343"/>
                    <a:pt x="1283" y="1348"/>
                  </a:cubicBezTo>
                  <a:cubicBezTo>
                    <a:pt x="1283" y="1352"/>
                    <a:pt x="1287" y="1356"/>
                    <a:pt x="1291" y="1356"/>
                  </a:cubicBezTo>
                  <a:cubicBezTo>
                    <a:pt x="1296" y="1356"/>
                    <a:pt x="1300" y="1352"/>
                    <a:pt x="1300" y="1348"/>
                  </a:cubicBezTo>
                  <a:cubicBezTo>
                    <a:pt x="1300" y="1343"/>
                    <a:pt x="1296" y="1340"/>
                    <a:pt x="1291" y="1340"/>
                  </a:cubicBezTo>
                  <a:close/>
                  <a:moveTo>
                    <a:pt x="1291" y="1395"/>
                  </a:moveTo>
                  <a:cubicBezTo>
                    <a:pt x="1287" y="1395"/>
                    <a:pt x="1283" y="1399"/>
                    <a:pt x="1283" y="1404"/>
                  </a:cubicBezTo>
                  <a:cubicBezTo>
                    <a:pt x="1283" y="1408"/>
                    <a:pt x="1287" y="1412"/>
                    <a:pt x="1291" y="1412"/>
                  </a:cubicBezTo>
                  <a:cubicBezTo>
                    <a:pt x="1296" y="1412"/>
                    <a:pt x="1300" y="1408"/>
                    <a:pt x="1300" y="1404"/>
                  </a:cubicBezTo>
                  <a:cubicBezTo>
                    <a:pt x="1300" y="1399"/>
                    <a:pt x="1296" y="1395"/>
                    <a:pt x="1291" y="1395"/>
                  </a:cubicBezTo>
                  <a:close/>
                  <a:moveTo>
                    <a:pt x="1291" y="1451"/>
                  </a:moveTo>
                  <a:cubicBezTo>
                    <a:pt x="1287" y="1451"/>
                    <a:pt x="1283" y="1455"/>
                    <a:pt x="1283" y="1459"/>
                  </a:cubicBezTo>
                  <a:cubicBezTo>
                    <a:pt x="1283" y="1464"/>
                    <a:pt x="1287" y="1468"/>
                    <a:pt x="1291" y="1468"/>
                  </a:cubicBezTo>
                  <a:cubicBezTo>
                    <a:pt x="1296" y="1468"/>
                    <a:pt x="1300" y="1464"/>
                    <a:pt x="1300" y="1459"/>
                  </a:cubicBezTo>
                  <a:cubicBezTo>
                    <a:pt x="1300" y="1455"/>
                    <a:pt x="1296" y="1451"/>
                    <a:pt x="1291" y="1451"/>
                  </a:cubicBezTo>
                  <a:close/>
                  <a:moveTo>
                    <a:pt x="1343" y="56"/>
                  </a:moveTo>
                  <a:cubicBezTo>
                    <a:pt x="1338" y="56"/>
                    <a:pt x="1335" y="60"/>
                    <a:pt x="1335" y="64"/>
                  </a:cubicBezTo>
                  <a:cubicBezTo>
                    <a:pt x="1335" y="69"/>
                    <a:pt x="1338" y="72"/>
                    <a:pt x="1343" y="72"/>
                  </a:cubicBezTo>
                  <a:cubicBezTo>
                    <a:pt x="1347" y="72"/>
                    <a:pt x="1351" y="69"/>
                    <a:pt x="1351" y="64"/>
                  </a:cubicBezTo>
                  <a:cubicBezTo>
                    <a:pt x="1351" y="60"/>
                    <a:pt x="1347" y="56"/>
                    <a:pt x="1343" y="56"/>
                  </a:cubicBezTo>
                  <a:close/>
                  <a:moveTo>
                    <a:pt x="1343" y="112"/>
                  </a:moveTo>
                  <a:cubicBezTo>
                    <a:pt x="1338" y="112"/>
                    <a:pt x="1335" y="115"/>
                    <a:pt x="1335" y="120"/>
                  </a:cubicBezTo>
                  <a:cubicBezTo>
                    <a:pt x="1335" y="124"/>
                    <a:pt x="1338" y="128"/>
                    <a:pt x="1343" y="128"/>
                  </a:cubicBezTo>
                  <a:cubicBezTo>
                    <a:pt x="1347" y="128"/>
                    <a:pt x="1351" y="124"/>
                    <a:pt x="1351" y="120"/>
                  </a:cubicBezTo>
                  <a:cubicBezTo>
                    <a:pt x="1351" y="115"/>
                    <a:pt x="1347" y="112"/>
                    <a:pt x="1343" y="112"/>
                  </a:cubicBezTo>
                  <a:close/>
                  <a:moveTo>
                    <a:pt x="1343" y="168"/>
                  </a:moveTo>
                  <a:cubicBezTo>
                    <a:pt x="1338" y="168"/>
                    <a:pt x="1335" y="171"/>
                    <a:pt x="1335" y="176"/>
                  </a:cubicBezTo>
                  <a:cubicBezTo>
                    <a:pt x="1335" y="180"/>
                    <a:pt x="1338" y="184"/>
                    <a:pt x="1343" y="184"/>
                  </a:cubicBezTo>
                  <a:cubicBezTo>
                    <a:pt x="1347" y="184"/>
                    <a:pt x="1351" y="180"/>
                    <a:pt x="1351" y="176"/>
                  </a:cubicBezTo>
                  <a:cubicBezTo>
                    <a:pt x="1351" y="171"/>
                    <a:pt x="1347" y="168"/>
                    <a:pt x="1343" y="168"/>
                  </a:cubicBezTo>
                  <a:close/>
                  <a:moveTo>
                    <a:pt x="1343" y="223"/>
                  </a:moveTo>
                  <a:cubicBezTo>
                    <a:pt x="1338" y="223"/>
                    <a:pt x="1335" y="227"/>
                    <a:pt x="1335" y="232"/>
                  </a:cubicBezTo>
                  <a:cubicBezTo>
                    <a:pt x="1335" y="236"/>
                    <a:pt x="1338" y="240"/>
                    <a:pt x="1343" y="240"/>
                  </a:cubicBezTo>
                  <a:cubicBezTo>
                    <a:pt x="1347" y="240"/>
                    <a:pt x="1351" y="236"/>
                    <a:pt x="1351" y="232"/>
                  </a:cubicBezTo>
                  <a:cubicBezTo>
                    <a:pt x="1351" y="227"/>
                    <a:pt x="1347" y="223"/>
                    <a:pt x="1343" y="223"/>
                  </a:cubicBezTo>
                  <a:close/>
                  <a:moveTo>
                    <a:pt x="1343" y="279"/>
                  </a:moveTo>
                  <a:cubicBezTo>
                    <a:pt x="1338" y="279"/>
                    <a:pt x="1335" y="283"/>
                    <a:pt x="1335" y="287"/>
                  </a:cubicBezTo>
                  <a:cubicBezTo>
                    <a:pt x="1335" y="292"/>
                    <a:pt x="1338" y="296"/>
                    <a:pt x="1343" y="296"/>
                  </a:cubicBezTo>
                  <a:cubicBezTo>
                    <a:pt x="1347" y="296"/>
                    <a:pt x="1351" y="292"/>
                    <a:pt x="1351" y="287"/>
                  </a:cubicBezTo>
                  <a:cubicBezTo>
                    <a:pt x="1351" y="283"/>
                    <a:pt x="1347" y="279"/>
                    <a:pt x="1343" y="279"/>
                  </a:cubicBezTo>
                  <a:close/>
                  <a:moveTo>
                    <a:pt x="1343" y="335"/>
                  </a:moveTo>
                  <a:cubicBezTo>
                    <a:pt x="1338" y="335"/>
                    <a:pt x="1335" y="339"/>
                    <a:pt x="1335" y="343"/>
                  </a:cubicBezTo>
                  <a:cubicBezTo>
                    <a:pt x="1335" y="348"/>
                    <a:pt x="1338" y="351"/>
                    <a:pt x="1343" y="351"/>
                  </a:cubicBezTo>
                  <a:cubicBezTo>
                    <a:pt x="1347" y="351"/>
                    <a:pt x="1351" y="348"/>
                    <a:pt x="1351" y="343"/>
                  </a:cubicBezTo>
                  <a:cubicBezTo>
                    <a:pt x="1351" y="339"/>
                    <a:pt x="1347" y="335"/>
                    <a:pt x="1343" y="335"/>
                  </a:cubicBezTo>
                  <a:close/>
                  <a:moveTo>
                    <a:pt x="1343" y="391"/>
                  </a:moveTo>
                  <a:cubicBezTo>
                    <a:pt x="1338" y="391"/>
                    <a:pt x="1335" y="394"/>
                    <a:pt x="1335" y="399"/>
                  </a:cubicBezTo>
                  <a:cubicBezTo>
                    <a:pt x="1335" y="404"/>
                    <a:pt x="1338" y="407"/>
                    <a:pt x="1343" y="407"/>
                  </a:cubicBezTo>
                  <a:cubicBezTo>
                    <a:pt x="1347" y="407"/>
                    <a:pt x="1351" y="404"/>
                    <a:pt x="1351" y="399"/>
                  </a:cubicBezTo>
                  <a:cubicBezTo>
                    <a:pt x="1351" y="394"/>
                    <a:pt x="1347" y="391"/>
                    <a:pt x="1343" y="391"/>
                  </a:cubicBezTo>
                  <a:close/>
                  <a:moveTo>
                    <a:pt x="1343" y="447"/>
                  </a:moveTo>
                  <a:cubicBezTo>
                    <a:pt x="1338" y="447"/>
                    <a:pt x="1335" y="450"/>
                    <a:pt x="1335" y="455"/>
                  </a:cubicBezTo>
                  <a:cubicBezTo>
                    <a:pt x="1335" y="459"/>
                    <a:pt x="1338" y="463"/>
                    <a:pt x="1343" y="463"/>
                  </a:cubicBezTo>
                  <a:cubicBezTo>
                    <a:pt x="1347" y="463"/>
                    <a:pt x="1351" y="459"/>
                    <a:pt x="1351" y="455"/>
                  </a:cubicBezTo>
                  <a:cubicBezTo>
                    <a:pt x="1351" y="450"/>
                    <a:pt x="1347" y="447"/>
                    <a:pt x="1343" y="447"/>
                  </a:cubicBezTo>
                  <a:close/>
                  <a:moveTo>
                    <a:pt x="1343" y="502"/>
                  </a:moveTo>
                  <a:cubicBezTo>
                    <a:pt x="1338" y="502"/>
                    <a:pt x="1335" y="506"/>
                    <a:pt x="1335" y="511"/>
                  </a:cubicBezTo>
                  <a:cubicBezTo>
                    <a:pt x="1335" y="515"/>
                    <a:pt x="1338" y="519"/>
                    <a:pt x="1343" y="519"/>
                  </a:cubicBezTo>
                  <a:cubicBezTo>
                    <a:pt x="1347" y="519"/>
                    <a:pt x="1351" y="515"/>
                    <a:pt x="1351" y="511"/>
                  </a:cubicBezTo>
                  <a:cubicBezTo>
                    <a:pt x="1351" y="506"/>
                    <a:pt x="1347" y="502"/>
                    <a:pt x="1343" y="502"/>
                  </a:cubicBezTo>
                  <a:close/>
                  <a:moveTo>
                    <a:pt x="1343" y="558"/>
                  </a:moveTo>
                  <a:cubicBezTo>
                    <a:pt x="1338" y="558"/>
                    <a:pt x="1335" y="562"/>
                    <a:pt x="1335" y="566"/>
                  </a:cubicBezTo>
                  <a:cubicBezTo>
                    <a:pt x="1335" y="571"/>
                    <a:pt x="1338" y="575"/>
                    <a:pt x="1343" y="575"/>
                  </a:cubicBezTo>
                  <a:cubicBezTo>
                    <a:pt x="1347" y="575"/>
                    <a:pt x="1351" y="571"/>
                    <a:pt x="1351" y="566"/>
                  </a:cubicBezTo>
                  <a:cubicBezTo>
                    <a:pt x="1351" y="562"/>
                    <a:pt x="1347" y="558"/>
                    <a:pt x="1343" y="558"/>
                  </a:cubicBezTo>
                  <a:close/>
                  <a:moveTo>
                    <a:pt x="1343" y="614"/>
                  </a:moveTo>
                  <a:cubicBezTo>
                    <a:pt x="1338" y="614"/>
                    <a:pt x="1335" y="618"/>
                    <a:pt x="1335" y="622"/>
                  </a:cubicBezTo>
                  <a:cubicBezTo>
                    <a:pt x="1335" y="627"/>
                    <a:pt x="1338" y="630"/>
                    <a:pt x="1343" y="630"/>
                  </a:cubicBezTo>
                  <a:cubicBezTo>
                    <a:pt x="1347" y="630"/>
                    <a:pt x="1351" y="627"/>
                    <a:pt x="1351" y="622"/>
                  </a:cubicBezTo>
                  <a:cubicBezTo>
                    <a:pt x="1351" y="618"/>
                    <a:pt x="1347" y="614"/>
                    <a:pt x="1343" y="614"/>
                  </a:cubicBezTo>
                  <a:close/>
                  <a:moveTo>
                    <a:pt x="1343" y="670"/>
                  </a:moveTo>
                  <a:cubicBezTo>
                    <a:pt x="1338" y="670"/>
                    <a:pt x="1335" y="673"/>
                    <a:pt x="1335" y="678"/>
                  </a:cubicBezTo>
                  <a:cubicBezTo>
                    <a:pt x="1335" y="683"/>
                    <a:pt x="1338" y="686"/>
                    <a:pt x="1343" y="686"/>
                  </a:cubicBezTo>
                  <a:cubicBezTo>
                    <a:pt x="1347" y="686"/>
                    <a:pt x="1351" y="683"/>
                    <a:pt x="1351" y="678"/>
                  </a:cubicBezTo>
                  <a:cubicBezTo>
                    <a:pt x="1351" y="673"/>
                    <a:pt x="1347" y="670"/>
                    <a:pt x="1343" y="670"/>
                  </a:cubicBezTo>
                  <a:close/>
                  <a:moveTo>
                    <a:pt x="1343" y="726"/>
                  </a:moveTo>
                  <a:cubicBezTo>
                    <a:pt x="1338" y="726"/>
                    <a:pt x="1335" y="729"/>
                    <a:pt x="1335" y="734"/>
                  </a:cubicBezTo>
                  <a:cubicBezTo>
                    <a:pt x="1335" y="738"/>
                    <a:pt x="1338" y="742"/>
                    <a:pt x="1343" y="742"/>
                  </a:cubicBezTo>
                  <a:cubicBezTo>
                    <a:pt x="1347" y="742"/>
                    <a:pt x="1351" y="738"/>
                    <a:pt x="1351" y="734"/>
                  </a:cubicBezTo>
                  <a:cubicBezTo>
                    <a:pt x="1351" y="729"/>
                    <a:pt x="1347" y="726"/>
                    <a:pt x="1343" y="726"/>
                  </a:cubicBezTo>
                  <a:close/>
                  <a:moveTo>
                    <a:pt x="1343" y="781"/>
                  </a:moveTo>
                  <a:cubicBezTo>
                    <a:pt x="1338" y="781"/>
                    <a:pt x="1335" y="785"/>
                    <a:pt x="1335" y="790"/>
                  </a:cubicBezTo>
                  <a:cubicBezTo>
                    <a:pt x="1335" y="794"/>
                    <a:pt x="1338" y="798"/>
                    <a:pt x="1343" y="798"/>
                  </a:cubicBezTo>
                  <a:cubicBezTo>
                    <a:pt x="1347" y="798"/>
                    <a:pt x="1351" y="794"/>
                    <a:pt x="1351" y="790"/>
                  </a:cubicBezTo>
                  <a:cubicBezTo>
                    <a:pt x="1351" y="785"/>
                    <a:pt x="1347" y="781"/>
                    <a:pt x="1343" y="781"/>
                  </a:cubicBezTo>
                  <a:close/>
                  <a:moveTo>
                    <a:pt x="1343" y="837"/>
                  </a:moveTo>
                  <a:cubicBezTo>
                    <a:pt x="1338" y="837"/>
                    <a:pt x="1335" y="841"/>
                    <a:pt x="1335" y="845"/>
                  </a:cubicBezTo>
                  <a:cubicBezTo>
                    <a:pt x="1335" y="850"/>
                    <a:pt x="1338" y="854"/>
                    <a:pt x="1343" y="854"/>
                  </a:cubicBezTo>
                  <a:cubicBezTo>
                    <a:pt x="1347" y="854"/>
                    <a:pt x="1351" y="850"/>
                    <a:pt x="1351" y="845"/>
                  </a:cubicBezTo>
                  <a:cubicBezTo>
                    <a:pt x="1351" y="841"/>
                    <a:pt x="1347" y="837"/>
                    <a:pt x="1343" y="837"/>
                  </a:cubicBezTo>
                  <a:close/>
                  <a:moveTo>
                    <a:pt x="1343" y="893"/>
                  </a:moveTo>
                  <a:cubicBezTo>
                    <a:pt x="1338" y="893"/>
                    <a:pt x="1335" y="897"/>
                    <a:pt x="1335" y="901"/>
                  </a:cubicBezTo>
                  <a:cubicBezTo>
                    <a:pt x="1335" y="906"/>
                    <a:pt x="1338" y="909"/>
                    <a:pt x="1343" y="909"/>
                  </a:cubicBezTo>
                  <a:cubicBezTo>
                    <a:pt x="1347" y="909"/>
                    <a:pt x="1351" y="906"/>
                    <a:pt x="1351" y="901"/>
                  </a:cubicBezTo>
                  <a:cubicBezTo>
                    <a:pt x="1351" y="897"/>
                    <a:pt x="1347" y="893"/>
                    <a:pt x="1343" y="893"/>
                  </a:cubicBezTo>
                  <a:close/>
                  <a:moveTo>
                    <a:pt x="1343" y="949"/>
                  </a:moveTo>
                  <a:cubicBezTo>
                    <a:pt x="1338" y="949"/>
                    <a:pt x="1335" y="953"/>
                    <a:pt x="1335" y="957"/>
                  </a:cubicBezTo>
                  <a:cubicBezTo>
                    <a:pt x="1335" y="962"/>
                    <a:pt x="1338" y="965"/>
                    <a:pt x="1343" y="965"/>
                  </a:cubicBezTo>
                  <a:cubicBezTo>
                    <a:pt x="1347" y="965"/>
                    <a:pt x="1351" y="962"/>
                    <a:pt x="1351" y="957"/>
                  </a:cubicBezTo>
                  <a:cubicBezTo>
                    <a:pt x="1351" y="953"/>
                    <a:pt x="1347" y="949"/>
                    <a:pt x="1343" y="949"/>
                  </a:cubicBezTo>
                  <a:close/>
                  <a:moveTo>
                    <a:pt x="1343" y="1005"/>
                  </a:moveTo>
                  <a:cubicBezTo>
                    <a:pt x="1338" y="1005"/>
                    <a:pt x="1335" y="1008"/>
                    <a:pt x="1335" y="1013"/>
                  </a:cubicBezTo>
                  <a:cubicBezTo>
                    <a:pt x="1335" y="1017"/>
                    <a:pt x="1338" y="1021"/>
                    <a:pt x="1343" y="1021"/>
                  </a:cubicBezTo>
                  <a:cubicBezTo>
                    <a:pt x="1347" y="1021"/>
                    <a:pt x="1351" y="1017"/>
                    <a:pt x="1351" y="1013"/>
                  </a:cubicBezTo>
                  <a:cubicBezTo>
                    <a:pt x="1351" y="1008"/>
                    <a:pt x="1347" y="1005"/>
                    <a:pt x="1343" y="1005"/>
                  </a:cubicBezTo>
                  <a:close/>
                  <a:moveTo>
                    <a:pt x="1343" y="1060"/>
                  </a:moveTo>
                  <a:cubicBezTo>
                    <a:pt x="1338" y="1060"/>
                    <a:pt x="1335" y="1064"/>
                    <a:pt x="1335" y="1069"/>
                  </a:cubicBezTo>
                  <a:cubicBezTo>
                    <a:pt x="1335" y="1073"/>
                    <a:pt x="1338" y="1077"/>
                    <a:pt x="1343" y="1077"/>
                  </a:cubicBezTo>
                  <a:cubicBezTo>
                    <a:pt x="1347" y="1077"/>
                    <a:pt x="1351" y="1073"/>
                    <a:pt x="1351" y="1069"/>
                  </a:cubicBezTo>
                  <a:cubicBezTo>
                    <a:pt x="1351" y="1064"/>
                    <a:pt x="1347" y="1060"/>
                    <a:pt x="1343" y="1060"/>
                  </a:cubicBezTo>
                  <a:close/>
                  <a:moveTo>
                    <a:pt x="1343" y="1116"/>
                  </a:moveTo>
                  <a:cubicBezTo>
                    <a:pt x="1338" y="1116"/>
                    <a:pt x="1335" y="1120"/>
                    <a:pt x="1335" y="1124"/>
                  </a:cubicBezTo>
                  <a:cubicBezTo>
                    <a:pt x="1335" y="1129"/>
                    <a:pt x="1338" y="1133"/>
                    <a:pt x="1343" y="1133"/>
                  </a:cubicBezTo>
                  <a:cubicBezTo>
                    <a:pt x="1347" y="1133"/>
                    <a:pt x="1351" y="1129"/>
                    <a:pt x="1351" y="1124"/>
                  </a:cubicBezTo>
                  <a:cubicBezTo>
                    <a:pt x="1351" y="1120"/>
                    <a:pt x="1347" y="1116"/>
                    <a:pt x="1343" y="1116"/>
                  </a:cubicBezTo>
                  <a:close/>
                  <a:moveTo>
                    <a:pt x="1343" y="1172"/>
                  </a:moveTo>
                  <a:cubicBezTo>
                    <a:pt x="1338" y="1172"/>
                    <a:pt x="1335" y="1176"/>
                    <a:pt x="1335" y="1180"/>
                  </a:cubicBezTo>
                  <a:cubicBezTo>
                    <a:pt x="1335" y="1185"/>
                    <a:pt x="1338" y="1188"/>
                    <a:pt x="1343" y="1188"/>
                  </a:cubicBezTo>
                  <a:cubicBezTo>
                    <a:pt x="1347" y="1188"/>
                    <a:pt x="1351" y="1185"/>
                    <a:pt x="1351" y="1180"/>
                  </a:cubicBezTo>
                  <a:cubicBezTo>
                    <a:pt x="1351" y="1176"/>
                    <a:pt x="1347" y="1172"/>
                    <a:pt x="1343" y="1172"/>
                  </a:cubicBezTo>
                  <a:close/>
                  <a:moveTo>
                    <a:pt x="1343" y="1228"/>
                  </a:moveTo>
                  <a:cubicBezTo>
                    <a:pt x="1338" y="1228"/>
                    <a:pt x="1335" y="1232"/>
                    <a:pt x="1335" y="1236"/>
                  </a:cubicBezTo>
                  <a:cubicBezTo>
                    <a:pt x="1335" y="1241"/>
                    <a:pt x="1338" y="1244"/>
                    <a:pt x="1343" y="1244"/>
                  </a:cubicBezTo>
                  <a:cubicBezTo>
                    <a:pt x="1347" y="1244"/>
                    <a:pt x="1351" y="1241"/>
                    <a:pt x="1351" y="1236"/>
                  </a:cubicBezTo>
                  <a:cubicBezTo>
                    <a:pt x="1351" y="1232"/>
                    <a:pt x="1347" y="1228"/>
                    <a:pt x="1343" y="1228"/>
                  </a:cubicBezTo>
                  <a:close/>
                  <a:moveTo>
                    <a:pt x="1343" y="1284"/>
                  </a:moveTo>
                  <a:cubicBezTo>
                    <a:pt x="1338" y="1284"/>
                    <a:pt x="1335" y="1287"/>
                    <a:pt x="1335" y="1292"/>
                  </a:cubicBezTo>
                  <a:cubicBezTo>
                    <a:pt x="1335" y="1296"/>
                    <a:pt x="1338" y="1300"/>
                    <a:pt x="1343" y="1300"/>
                  </a:cubicBezTo>
                  <a:cubicBezTo>
                    <a:pt x="1347" y="1300"/>
                    <a:pt x="1351" y="1296"/>
                    <a:pt x="1351" y="1292"/>
                  </a:cubicBezTo>
                  <a:cubicBezTo>
                    <a:pt x="1351" y="1287"/>
                    <a:pt x="1347" y="1284"/>
                    <a:pt x="1343" y="1284"/>
                  </a:cubicBezTo>
                  <a:close/>
                  <a:moveTo>
                    <a:pt x="1343" y="1340"/>
                  </a:moveTo>
                  <a:cubicBezTo>
                    <a:pt x="1338" y="1340"/>
                    <a:pt x="1335" y="1343"/>
                    <a:pt x="1335" y="1348"/>
                  </a:cubicBezTo>
                  <a:cubicBezTo>
                    <a:pt x="1335" y="1352"/>
                    <a:pt x="1338" y="1356"/>
                    <a:pt x="1343" y="1356"/>
                  </a:cubicBezTo>
                  <a:cubicBezTo>
                    <a:pt x="1347" y="1356"/>
                    <a:pt x="1351" y="1352"/>
                    <a:pt x="1351" y="1348"/>
                  </a:cubicBezTo>
                  <a:cubicBezTo>
                    <a:pt x="1351" y="1343"/>
                    <a:pt x="1347" y="1340"/>
                    <a:pt x="1343" y="1340"/>
                  </a:cubicBezTo>
                  <a:close/>
                  <a:moveTo>
                    <a:pt x="1343" y="1395"/>
                  </a:moveTo>
                  <a:cubicBezTo>
                    <a:pt x="1338" y="1395"/>
                    <a:pt x="1335" y="1399"/>
                    <a:pt x="1335" y="1404"/>
                  </a:cubicBezTo>
                  <a:cubicBezTo>
                    <a:pt x="1335" y="1408"/>
                    <a:pt x="1338" y="1412"/>
                    <a:pt x="1343" y="1412"/>
                  </a:cubicBezTo>
                  <a:cubicBezTo>
                    <a:pt x="1347" y="1412"/>
                    <a:pt x="1351" y="1408"/>
                    <a:pt x="1351" y="1404"/>
                  </a:cubicBezTo>
                  <a:cubicBezTo>
                    <a:pt x="1351" y="1399"/>
                    <a:pt x="1347" y="1395"/>
                    <a:pt x="1343" y="1395"/>
                  </a:cubicBezTo>
                  <a:close/>
                  <a:moveTo>
                    <a:pt x="1343" y="1451"/>
                  </a:moveTo>
                  <a:cubicBezTo>
                    <a:pt x="1338" y="1451"/>
                    <a:pt x="1335" y="1455"/>
                    <a:pt x="1335" y="1459"/>
                  </a:cubicBezTo>
                  <a:cubicBezTo>
                    <a:pt x="1335" y="1464"/>
                    <a:pt x="1338" y="1468"/>
                    <a:pt x="1343" y="1468"/>
                  </a:cubicBezTo>
                  <a:cubicBezTo>
                    <a:pt x="1347" y="1468"/>
                    <a:pt x="1351" y="1464"/>
                    <a:pt x="1351" y="1459"/>
                  </a:cubicBezTo>
                  <a:cubicBezTo>
                    <a:pt x="1351" y="1455"/>
                    <a:pt x="1347" y="1451"/>
                    <a:pt x="1343" y="1451"/>
                  </a:cubicBezTo>
                  <a:close/>
                  <a:moveTo>
                    <a:pt x="1394" y="56"/>
                  </a:moveTo>
                  <a:cubicBezTo>
                    <a:pt x="1390" y="56"/>
                    <a:pt x="1386" y="60"/>
                    <a:pt x="1386" y="64"/>
                  </a:cubicBezTo>
                  <a:cubicBezTo>
                    <a:pt x="1386" y="69"/>
                    <a:pt x="1390" y="72"/>
                    <a:pt x="1394" y="72"/>
                  </a:cubicBezTo>
                  <a:cubicBezTo>
                    <a:pt x="1399" y="72"/>
                    <a:pt x="1402" y="69"/>
                    <a:pt x="1402" y="64"/>
                  </a:cubicBezTo>
                  <a:cubicBezTo>
                    <a:pt x="1402" y="60"/>
                    <a:pt x="1399" y="56"/>
                    <a:pt x="1394" y="56"/>
                  </a:cubicBezTo>
                  <a:close/>
                  <a:moveTo>
                    <a:pt x="1394" y="112"/>
                  </a:moveTo>
                  <a:cubicBezTo>
                    <a:pt x="1390" y="112"/>
                    <a:pt x="1386" y="115"/>
                    <a:pt x="1386" y="120"/>
                  </a:cubicBezTo>
                  <a:cubicBezTo>
                    <a:pt x="1386" y="124"/>
                    <a:pt x="1390" y="128"/>
                    <a:pt x="1394" y="128"/>
                  </a:cubicBezTo>
                  <a:cubicBezTo>
                    <a:pt x="1399" y="128"/>
                    <a:pt x="1402" y="124"/>
                    <a:pt x="1402" y="120"/>
                  </a:cubicBezTo>
                  <a:cubicBezTo>
                    <a:pt x="1402" y="115"/>
                    <a:pt x="1399" y="112"/>
                    <a:pt x="1394" y="112"/>
                  </a:cubicBezTo>
                  <a:close/>
                  <a:moveTo>
                    <a:pt x="1394" y="168"/>
                  </a:moveTo>
                  <a:cubicBezTo>
                    <a:pt x="1390" y="168"/>
                    <a:pt x="1386" y="171"/>
                    <a:pt x="1386" y="176"/>
                  </a:cubicBezTo>
                  <a:cubicBezTo>
                    <a:pt x="1386" y="180"/>
                    <a:pt x="1390" y="184"/>
                    <a:pt x="1394" y="184"/>
                  </a:cubicBezTo>
                  <a:cubicBezTo>
                    <a:pt x="1399" y="184"/>
                    <a:pt x="1402" y="180"/>
                    <a:pt x="1402" y="176"/>
                  </a:cubicBezTo>
                  <a:cubicBezTo>
                    <a:pt x="1402" y="171"/>
                    <a:pt x="1399" y="168"/>
                    <a:pt x="1394" y="168"/>
                  </a:cubicBezTo>
                  <a:close/>
                  <a:moveTo>
                    <a:pt x="1394" y="223"/>
                  </a:moveTo>
                  <a:cubicBezTo>
                    <a:pt x="1390" y="223"/>
                    <a:pt x="1386" y="227"/>
                    <a:pt x="1386" y="232"/>
                  </a:cubicBezTo>
                  <a:cubicBezTo>
                    <a:pt x="1386" y="236"/>
                    <a:pt x="1390" y="240"/>
                    <a:pt x="1394" y="240"/>
                  </a:cubicBezTo>
                  <a:cubicBezTo>
                    <a:pt x="1399" y="240"/>
                    <a:pt x="1402" y="236"/>
                    <a:pt x="1402" y="232"/>
                  </a:cubicBezTo>
                  <a:cubicBezTo>
                    <a:pt x="1402" y="227"/>
                    <a:pt x="1399" y="223"/>
                    <a:pt x="1394" y="223"/>
                  </a:cubicBezTo>
                  <a:close/>
                  <a:moveTo>
                    <a:pt x="1394" y="279"/>
                  </a:moveTo>
                  <a:cubicBezTo>
                    <a:pt x="1390" y="279"/>
                    <a:pt x="1386" y="283"/>
                    <a:pt x="1386" y="287"/>
                  </a:cubicBezTo>
                  <a:cubicBezTo>
                    <a:pt x="1386" y="292"/>
                    <a:pt x="1390" y="296"/>
                    <a:pt x="1394" y="296"/>
                  </a:cubicBezTo>
                  <a:cubicBezTo>
                    <a:pt x="1399" y="296"/>
                    <a:pt x="1402" y="292"/>
                    <a:pt x="1402" y="287"/>
                  </a:cubicBezTo>
                  <a:cubicBezTo>
                    <a:pt x="1402" y="283"/>
                    <a:pt x="1399" y="279"/>
                    <a:pt x="1394" y="279"/>
                  </a:cubicBezTo>
                  <a:close/>
                  <a:moveTo>
                    <a:pt x="1394" y="335"/>
                  </a:moveTo>
                  <a:cubicBezTo>
                    <a:pt x="1390" y="335"/>
                    <a:pt x="1386" y="339"/>
                    <a:pt x="1386" y="343"/>
                  </a:cubicBezTo>
                  <a:cubicBezTo>
                    <a:pt x="1386" y="348"/>
                    <a:pt x="1390" y="351"/>
                    <a:pt x="1394" y="351"/>
                  </a:cubicBezTo>
                  <a:cubicBezTo>
                    <a:pt x="1399" y="351"/>
                    <a:pt x="1402" y="348"/>
                    <a:pt x="1402" y="343"/>
                  </a:cubicBezTo>
                  <a:cubicBezTo>
                    <a:pt x="1402" y="339"/>
                    <a:pt x="1399" y="335"/>
                    <a:pt x="1394" y="335"/>
                  </a:cubicBezTo>
                  <a:close/>
                  <a:moveTo>
                    <a:pt x="1394" y="391"/>
                  </a:moveTo>
                  <a:cubicBezTo>
                    <a:pt x="1390" y="391"/>
                    <a:pt x="1386" y="394"/>
                    <a:pt x="1386" y="399"/>
                  </a:cubicBezTo>
                  <a:cubicBezTo>
                    <a:pt x="1386" y="404"/>
                    <a:pt x="1390" y="407"/>
                    <a:pt x="1394" y="407"/>
                  </a:cubicBezTo>
                  <a:cubicBezTo>
                    <a:pt x="1399" y="407"/>
                    <a:pt x="1402" y="404"/>
                    <a:pt x="1402" y="399"/>
                  </a:cubicBezTo>
                  <a:cubicBezTo>
                    <a:pt x="1402" y="394"/>
                    <a:pt x="1399" y="391"/>
                    <a:pt x="1394" y="391"/>
                  </a:cubicBezTo>
                  <a:close/>
                  <a:moveTo>
                    <a:pt x="1394" y="447"/>
                  </a:moveTo>
                  <a:cubicBezTo>
                    <a:pt x="1390" y="447"/>
                    <a:pt x="1386" y="450"/>
                    <a:pt x="1386" y="455"/>
                  </a:cubicBezTo>
                  <a:cubicBezTo>
                    <a:pt x="1386" y="459"/>
                    <a:pt x="1390" y="463"/>
                    <a:pt x="1394" y="463"/>
                  </a:cubicBezTo>
                  <a:cubicBezTo>
                    <a:pt x="1399" y="463"/>
                    <a:pt x="1402" y="459"/>
                    <a:pt x="1402" y="455"/>
                  </a:cubicBezTo>
                  <a:cubicBezTo>
                    <a:pt x="1402" y="450"/>
                    <a:pt x="1399" y="447"/>
                    <a:pt x="1394" y="447"/>
                  </a:cubicBezTo>
                  <a:close/>
                  <a:moveTo>
                    <a:pt x="1394" y="502"/>
                  </a:moveTo>
                  <a:cubicBezTo>
                    <a:pt x="1390" y="502"/>
                    <a:pt x="1386" y="506"/>
                    <a:pt x="1386" y="511"/>
                  </a:cubicBezTo>
                  <a:cubicBezTo>
                    <a:pt x="1386" y="515"/>
                    <a:pt x="1390" y="519"/>
                    <a:pt x="1394" y="519"/>
                  </a:cubicBezTo>
                  <a:cubicBezTo>
                    <a:pt x="1399" y="519"/>
                    <a:pt x="1402" y="515"/>
                    <a:pt x="1402" y="511"/>
                  </a:cubicBezTo>
                  <a:cubicBezTo>
                    <a:pt x="1402" y="506"/>
                    <a:pt x="1399" y="502"/>
                    <a:pt x="1394" y="502"/>
                  </a:cubicBezTo>
                  <a:close/>
                  <a:moveTo>
                    <a:pt x="1394" y="558"/>
                  </a:moveTo>
                  <a:cubicBezTo>
                    <a:pt x="1390" y="558"/>
                    <a:pt x="1386" y="562"/>
                    <a:pt x="1386" y="566"/>
                  </a:cubicBezTo>
                  <a:cubicBezTo>
                    <a:pt x="1386" y="571"/>
                    <a:pt x="1390" y="575"/>
                    <a:pt x="1394" y="575"/>
                  </a:cubicBezTo>
                  <a:cubicBezTo>
                    <a:pt x="1399" y="575"/>
                    <a:pt x="1402" y="571"/>
                    <a:pt x="1402" y="566"/>
                  </a:cubicBezTo>
                  <a:cubicBezTo>
                    <a:pt x="1402" y="562"/>
                    <a:pt x="1399" y="558"/>
                    <a:pt x="1394" y="558"/>
                  </a:cubicBezTo>
                  <a:close/>
                  <a:moveTo>
                    <a:pt x="1394" y="614"/>
                  </a:moveTo>
                  <a:cubicBezTo>
                    <a:pt x="1390" y="614"/>
                    <a:pt x="1386" y="618"/>
                    <a:pt x="1386" y="622"/>
                  </a:cubicBezTo>
                  <a:cubicBezTo>
                    <a:pt x="1386" y="627"/>
                    <a:pt x="1390" y="630"/>
                    <a:pt x="1394" y="630"/>
                  </a:cubicBezTo>
                  <a:cubicBezTo>
                    <a:pt x="1399" y="630"/>
                    <a:pt x="1402" y="627"/>
                    <a:pt x="1402" y="622"/>
                  </a:cubicBezTo>
                  <a:cubicBezTo>
                    <a:pt x="1402" y="618"/>
                    <a:pt x="1399" y="614"/>
                    <a:pt x="1394" y="614"/>
                  </a:cubicBezTo>
                  <a:close/>
                  <a:moveTo>
                    <a:pt x="1394" y="670"/>
                  </a:moveTo>
                  <a:cubicBezTo>
                    <a:pt x="1390" y="670"/>
                    <a:pt x="1386" y="673"/>
                    <a:pt x="1386" y="678"/>
                  </a:cubicBezTo>
                  <a:cubicBezTo>
                    <a:pt x="1386" y="683"/>
                    <a:pt x="1390" y="686"/>
                    <a:pt x="1394" y="686"/>
                  </a:cubicBezTo>
                  <a:cubicBezTo>
                    <a:pt x="1399" y="686"/>
                    <a:pt x="1402" y="683"/>
                    <a:pt x="1402" y="678"/>
                  </a:cubicBezTo>
                  <a:cubicBezTo>
                    <a:pt x="1402" y="673"/>
                    <a:pt x="1399" y="670"/>
                    <a:pt x="1394" y="670"/>
                  </a:cubicBezTo>
                  <a:close/>
                  <a:moveTo>
                    <a:pt x="1394" y="726"/>
                  </a:moveTo>
                  <a:cubicBezTo>
                    <a:pt x="1390" y="726"/>
                    <a:pt x="1386" y="729"/>
                    <a:pt x="1386" y="734"/>
                  </a:cubicBezTo>
                  <a:cubicBezTo>
                    <a:pt x="1386" y="738"/>
                    <a:pt x="1390" y="742"/>
                    <a:pt x="1394" y="742"/>
                  </a:cubicBezTo>
                  <a:cubicBezTo>
                    <a:pt x="1399" y="742"/>
                    <a:pt x="1402" y="738"/>
                    <a:pt x="1402" y="734"/>
                  </a:cubicBezTo>
                  <a:cubicBezTo>
                    <a:pt x="1402" y="729"/>
                    <a:pt x="1399" y="726"/>
                    <a:pt x="1394" y="726"/>
                  </a:cubicBezTo>
                  <a:close/>
                  <a:moveTo>
                    <a:pt x="1394" y="781"/>
                  </a:moveTo>
                  <a:cubicBezTo>
                    <a:pt x="1390" y="781"/>
                    <a:pt x="1386" y="785"/>
                    <a:pt x="1386" y="790"/>
                  </a:cubicBezTo>
                  <a:cubicBezTo>
                    <a:pt x="1386" y="794"/>
                    <a:pt x="1390" y="798"/>
                    <a:pt x="1394" y="798"/>
                  </a:cubicBezTo>
                  <a:cubicBezTo>
                    <a:pt x="1399" y="798"/>
                    <a:pt x="1402" y="794"/>
                    <a:pt x="1402" y="790"/>
                  </a:cubicBezTo>
                  <a:cubicBezTo>
                    <a:pt x="1402" y="785"/>
                    <a:pt x="1399" y="781"/>
                    <a:pt x="1394" y="781"/>
                  </a:cubicBezTo>
                  <a:close/>
                  <a:moveTo>
                    <a:pt x="1394" y="837"/>
                  </a:moveTo>
                  <a:cubicBezTo>
                    <a:pt x="1390" y="837"/>
                    <a:pt x="1386" y="841"/>
                    <a:pt x="1386" y="845"/>
                  </a:cubicBezTo>
                  <a:cubicBezTo>
                    <a:pt x="1386" y="850"/>
                    <a:pt x="1390" y="854"/>
                    <a:pt x="1394" y="854"/>
                  </a:cubicBezTo>
                  <a:cubicBezTo>
                    <a:pt x="1399" y="854"/>
                    <a:pt x="1402" y="850"/>
                    <a:pt x="1402" y="845"/>
                  </a:cubicBezTo>
                  <a:cubicBezTo>
                    <a:pt x="1402" y="841"/>
                    <a:pt x="1399" y="837"/>
                    <a:pt x="1394" y="837"/>
                  </a:cubicBezTo>
                  <a:close/>
                  <a:moveTo>
                    <a:pt x="1394" y="893"/>
                  </a:moveTo>
                  <a:cubicBezTo>
                    <a:pt x="1390" y="893"/>
                    <a:pt x="1386" y="897"/>
                    <a:pt x="1386" y="901"/>
                  </a:cubicBezTo>
                  <a:cubicBezTo>
                    <a:pt x="1386" y="906"/>
                    <a:pt x="1390" y="909"/>
                    <a:pt x="1394" y="909"/>
                  </a:cubicBezTo>
                  <a:cubicBezTo>
                    <a:pt x="1399" y="909"/>
                    <a:pt x="1402" y="906"/>
                    <a:pt x="1402" y="901"/>
                  </a:cubicBezTo>
                  <a:cubicBezTo>
                    <a:pt x="1402" y="897"/>
                    <a:pt x="1399" y="893"/>
                    <a:pt x="1394" y="893"/>
                  </a:cubicBezTo>
                  <a:close/>
                  <a:moveTo>
                    <a:pt x="1394" y="949"/>
                  </a:moveTo>
                  <a:cubicBezTo>
                    <a:pt x="1390" y="949"/>
                    <a:pt x="1386" y="953"/>
                    <a:pt x="1386" y="957"/>
                  </a:cubicBezTo>
                  <a:cubicBezTo>
                    <a:pt x="1386" y="962"/>
                    <a:pt x="1390" y="965"/>
                    <a:pt x="1394" y="965"/>
                  </a:cubicBezTo>
                  <a:cubicBezTo>
                    <a:pt x="1399" y="965"/>
                    <a:pt x="1402" y="962"/>
                    <a:pt x="1402" y="957"/>
                  </a:cubicBezTo>
                  <a:cubicBezTo>
                    <a:pt x="1402" y="953"/>
                    <a:pt x="1399" y="949"/>
                    <a:pt x="1394" y="949"/>
                  </a:cubicBezTo>
                  <a:close/>
                  <a:moveTo>
                    <a:pt x="1394" y="1005"/>
                  </a:moveTo>
                  <a:cubicBezTo>
                    <a:pt x="1390" y="1005"/>
                    <a:pt x="1386" y="1008"/>
                    <a:pt x="1386" y="1013"/>
                  </a:cubicBezTo>
                  <a:cubicBezTo>
                    <a:pt x="1386" y="1017"/>
                    <a:pt x="1390" y="1021"/>
                    <a:pt x="1394" y="1021"/>
                  </a:cubicBezTo>
                  <a:cubicBezTo>
                    <a:pt x="1399" y="1021"/>
                    <a:pt x="1402" y="1017"/>
                    <a:pt x="1402" y="1013"/>
                  </a:cubicBezTo>
                  <a:cubicBezTo>
                    <a:pt x="1402" y="1008"/>
                    <a:pt x="1399" y="1005"/>
                    <a:pt x="1394" y="1005"/>
                  </a:cubicBezTo>
                  <a:close/>
                  <a:moveTo>
                    <a:pt x="1394" y="1060"/>
                  </a:moveTo>
                  <a:cubicBezTo>
                    <a:pt x="1390" y="1060"/>
                    <a:pt x="1386" y="1064"/>
                    <a:pt x="1386" y="1069"/>
                  </a:cubicBezTo>
                  <a:cubicBezTo>
                    <a:pt x="1386" y="1073"/>
                    <a:pt x="1390" y="1077"/>
                    <a:pt x="1394" y="1077"/>
                  </a:cubicBezTo>
                  <a:cubicBezTo>
                    <a:pt x="1399" y="1077"/>
                    <a:pt x="1402" y="1073"/>
                    <a:pt x="1402" y="1069"/>
                  </a:cubicBezTo>
                  <a:cubicBezTo>
                    <a:pt x="1402" y="1064"/>
                    <a:pt x="1399" y="1060"/>
                    <a:pt x="1394" y="1060"/>
                  </a:cubicBezTo>
                  <a:close/>
                  <a:moveTo>
                    <a:pt x="1394" y="1116"/>
                  </a:moveTo>
                  <a:cubicBezTo>
                    <a:pt x="1390" y="1116"/>
                    <a:pt x="1386" y="1120"/>
                    <a:pt x="1386" y="1124"/>
                  </a:cubicBezTo>
                  <a:cubicBezTo>
                    <a:pt x="1386" y="1129"/>
                    <a:pt x="1390" y="1133"/>
                    <a:pt x="1394" y="1133"/>
                  </a:cubicBezTo>
                  <a:cubicBezTo>
                    <a:pt x="1399" y="1133"/>
                    <a:pt x="1402" y="1129"/>
                    <a:pt x="1402" y="1124"/>
                  </a:cubicBezTo>
                  <a:cubicBezTo>
                    <a:pt x="1402" y="1120"/>
                    <a:pt x="1399" y="1116"/>
                    <a:pt x="1394" y="1116"/>
                  </a:cubicBezTo>
                  <a:close/>
                  <a:moveTo>
                    <a:pt x="1394" y="1172"/>
                  </a:moveTo>
                  <a:cubicBezTo>
                    <a:pt x="1390" y="1172"/>
                    <a:pt x="1386" y="1176"/>
                    <a:pt x="1386" y="1180"/>
                  </a:cubicBezTo>
                  <a:cubicBezTo>
                    <a:pt x="1386" y="1185"/>
                    <a:pt x="1390" y="1188"/>
                    <a:pt x="1394" y="1188"/>
                  </a:cubicBezTo>
                  <a:cubicBezTo>
                    <a:pt x="1399" y="1188"/>
                    <a:pt x="1402" y="1185"/>
                    <a:pt x="1402" y="1180"/>
                  </a:cubicBezTo>
                  <a:cubicBezTo>
                    <a:pt x="1402" y="1176"/>
                    <a:pt x="1399" y="1172"/>
                    <a:pt x="1394" y="1172"/>
                  </a:cubicBezTo>
                  <a:close/>
                  <a:moveTo>
                    <a:pt x="1394" y="1228"/>
                  </a:moveTo>
                  <a:cubicBezTo>
                    <a:pt x="1390" y="1228"/>
                    <a:pt x="1386" y="1232"/>
                    <a:pt x="1386" y="1236"/>
                  </a:cubicBezTo>
                  <a:cubicBezTo>
                    <a:pt x="1386" y="1241"/>
                    <a:pt x="1390" y="1244"/>
                    <a:pt x="1394" y="1244"/>
                  </a:cubicBezTo>
                  <a:cubicBezTo>
                    <a:pt x="1399" y="1244"/>
                    <a:pt x="1402" y="1241"/>
                    <a:pt x="1402" y="1236"/>
                  </a:cubicBezTo>
                  <a:cubicBezTo>
                    <a:pt x="1402" y="1232"/>
                    <a:pt x="1399" y="1228"/>
                    <a:pt x="1394" y="1228"/>
                  </a:cubicBezTo>
                  <a:close/>
                  <a:moveTo>
                    <a:pt x="1394" y="1284"/>
                  </a:moveTo>
                  <a:cubicBezTo>
                    <a:pt x="1390" y="1284"/>
                    <a:pt x="1386" y="1287"/>
                    <a:pt x="1386" y="1292"/>
                  </a:cubicBezTo>
                  <a:cubicBezTo>
                    <a:pt x="1386" y="1296"/>
                    <a:pt x="1390" y="1300"/>
                    <a:pt x="1394" y="1300"/>
                  </a:cubicBezTo>
                  <a:cubicBezTo>
                    <a:pt x="1399" y="1300"/>
                    <a:pt x="1402" y="1296"/>
                    <a:pt x="1402" y="1292"/>
                  </a:cubicBezTo>
                  <a:cubicBezTo>
                    <a:pt x="1402" y="1287"/>
                    <a:pt x="1399" y="1284"/>
                    <a:pt x="1394" y="1284"/>
                  </a:cubicBezTo>
                  <a:close/>
                  <a:moveTo>
                    <a:pt x="1394" y="1340"/>
                  </a:moveTo>
                  <a:cubicBezTo>
                    <a:pt x="1390" y="1340"/>
                    <a:pt x="1386" y="1343"/>
                    <a:pt x="1386" y="1348"/>
                  </a:cubicBezTo>
                  <a:cubicBezTo>
                    <a:pt x="1386" y="1352"/>
                    <a:pt x="1390" y="1356"/>
                    <a:pt x="1394" y="1356"/>
                  </a:cubicBezTo>
                  <a:cubicBezTo>
                    <a:pt x="1399" y="1356"/>
                    <a:pt x="1402" y="1352"/>
                    <a:pt x="1402" y="1348"/>
                  </a:cubicBezTo>
                  <a:cubicBezTo>
                    <a:pt x="1402" y="1343"/>
                    <a:pt x="1399" y="1340"/>
                    <a:pt x="1394" y="1340"/>
                  </a:cubicBezTo>
                  <a:close/>
                  <a:moveTo>
                    <a:pt x="1394" y="1395"/>
                  </a:moveTo>
                  <a:cubicBezTo>
                    <a:pt x="1390" y="1395"/>
                    <a:pt x="1386" y="1399"/>
                    <a:pt x="1386" y="1404"/>
                  </a:cubicBezTo>
                  <a:cubicBezTo>
                    <a:pt x="1386" y="1408"/>
                    <a:pt x="1390" y="1412"/>
                    <a:pt x="1394" y="1412"/>
                  </a:cubicBezTo>
                  <a:cubicBezTo>
                    <a:pt x="1399" y="1412"/>
                    <a:pt x="1402" y="1408"/>
                    <a:pt x="1402" y="1404"/>
                  </a:cubicBezTo>
                  <a:cubicBezTo>
                    <a:pt x="1402" y="1399"/>
                    <a:pt x="1399" y="1395"/>
                    <a:pt x="1394" y="1395"/>
                  </a:cubicBezTo>
                  <a:close/>
                  <a:moveTo>
                    <a:pt x="1394" y="1451"/>
                  </a:moveTo>
                  <a:cubicBezTo>
                    <a:pt x="1390" y="1451"/>
                    <a:pt x="1386" y="1455"/>
                    <a:pt x="1386" y="1459"/>
                  </a:cubicBezTo>
                  <a:cubicBezTo>
                    <a:pt x="1386" y="1464"/>
                    <a:pt x="1390" y="1468"/>
                    <a:pt x="1394" y="1468"/>
                  </a:cubicBezTo>
                  <a:cubicBezTo>
                    <a:pt x="1399" y="1468"/>
                    <a:pt x="1402" y="1464"/>
                    <a:pt x="1402" y="1459"/>
                  </a:cubicBezTo>
                  <a:cubicBezTo>
                    <a:pt x="1402" y="1455"/>
                    <a:pt x="1399" y="1451"/>
                    <a:pt x="1394" y="1451"/>
                  </a:cubicBezTo>
                  <a:close/>
                  <a:moveTo>
                    <a:pt x="1446" y="56"/>
                  </a:moveTo>
                  <a:cubicBezTo>
                    <a:pt x="1441" y="56"/>
                    <a:pt x="1437" y="60"/>
                    <a:pt x="1437" y="64"/>
                  </a:cubicBezTo>
                  <a:cubicBezTo>
                    <a:pt x="1437" y="69"/>
                    <a:pt x="1441" y="72"/>
                    <a:pt x="1446" y="72"/>
                  </a:cubicBezTo>
                  <a:cubicBezTo>
                    <a:pt x="1450" y="72"/>
                    <a:pt x="1454" y="69"/>
                    <a:pt x="1454" y="64"/>
                  </a:cubicBezTo>
                  <a:cubicBezTo>
                    <a:pt x="1454" y="60"/>
                    <a:pt x="1450" y="56"/>
                    <a:pt x="1446" y="56"/>
                  </a:cubicBezTo>
                  <a:close/>
                  <a:moveTo>
                    <a:pt x="1446" y="112"/>
                  </a:moveTo>
                  <a:cubicBezTo>
                    <a:pt x="1441" y="112"/>
                    <a:pt x="1437" y="115"/>
                    <a:pt x="1437" y="120"/>
                  </a:cubicBezTo>
                  <a:cubicBezTo>
                    <a:pt x="1437" y="124"/>
                    <a:pt x="1441" y="128"/>
                    <a:pt x="1446" y="128"/>
                  </a:cubicBezTo>
                  <a:cubicBezTo>
                    <a:pt x="1450" y="128"/>
                    <a:pt x="1454" y="124"/>
                    <a:pt x="1454" y="120"/>
                  </a:cubicBezTo>
                  <a:cubicBezTo>
                    <a:pt x="1454" y="115"/>
                    <a:pt x="1450" y="112"/>
                    <a:pt x="1446" y="112"/>
                  </a:cubicBezTo>
                  <a:close/>
                  <a:moveTo>
                    <a:pt x="1446" y="168"/>
                  </a:moveTo>
                  <a:cubicBezTo>
                    <a:pt x="1441" y="168"/>
                    <a:pt x="1437" y="171"/>
                    <a:pt x="1437" y="176"/>
                  </a:cubicBezTo>
                  <a:cubicBezTo>
                    <a:pt x="1437" y="180"/>
                    <a:pt x="1441" y="184"/>
                    <a:pt x="1446" y="184"/>
                  </a:cubicBezTo>
                  <a:cubicBezTo>
                    <a:pt x="1450" y="184"/>
                    <a:pt x="1454" y="180"/>
                    <a:pt x="1454" y="176"/>
                  </a:cubicBezTo>
                  <a:cubicBezTo>
                    <a:pt x="1454" y="171"/>
                    <a:pt x="1450" y="168"/>
                    <a:pt x="1446" y="168"/>
                  </a:cubicBezTo>
                  <a:close/>
                  <a:moveTo>
                    <a:pt x="1446" y="223"/>
                  </a:moveTo>
                  <a:cubicBezTo>
                    <a:pt x="1441" y="223"/>
                    <a:pt x="1437" y="227"/>
                    <a:pt x="1437" y="232"/>
                  </a:cubicBezTo>
                  <a:cubicBezTo>
                    <a:pt x="1437" y="236"/>
                    <a:pt x="1441" y="240"/>
                    <a:pt x="1446" y="240"/>
                  </a:cubicBezTo>
                  <a:cubicBezTo>
                    <a:pt x="1450" y="240"/>
                    <a:pt x="1454" y="236"/>
                    <a:pt x="1454" y="232"/>
                  </a:cubicBezTo>
                  <a:cubicBezTo>
                    <a:pt x="1454" y="227"/>
                    <a:pt x="1450" y="223"/>
                    <a:pt x="1446" y="223"/>
                  </a:cubicBezTo>
                  <a:close/>
                  <a:moveTo>
                    <a:pt x="1446" y="279"/>
                  </a:moveTo>
                  <a:cubicBezTo>
                    <a:pt x="1441" y="279"/>
                    <a:pt x="1437" y="283"/>
                    <a:pt x="1437" y="287"/>
                  </a:cubicBezTo>
                  <a:cubicBezTo>
                    <a:pt x="1437" y="292"/>
                    <a:pt x="1441" y="296"/>
                    <a:pt x="1446" y="296"/>
                  </a:cubicBezTo>
                  <a:cubicBezTo>
                    <a:pt x="1450" y="296"/>
                    <a:pt x="1454" y="292"/>
                    <a:pt x="1454" y="287"/>
                  </a:cubicBezTo>
                  <a:cubicBezTo>
                    <a:pt x="1454" y="283"/>
                    <a:pt x="1450" y="279"/>
                    <a:pt x="1446" y="279"/>
                  </a:cubicBezTo>
                  <a:close/>
                  <a:moveTo>
                    <a:pt x="1446" y="335"/>
                  </a:moveTo>
                  <a:cubicBezTo>
                    <a:pt x="1441" y="335"/>
                    <a:pt x="1437" y="339"/>
                    <a:pt x="1437" y="343"/>
                  </a:cubicBezTo>
                  <a:cubicBezTo>
                    <a:pt x="1437" y="348"/>
                    <a:pt x="1441" y="351"/>
                    <a:pt x="1446" y="351"/>
                  </a:cubicBezTo>
                  <a:cubicBezTo>
                    <a:pt x="1450" y="351"/>
                    <a:pt x="1454" y="348"/>
                    <a:pt x="1454" y="343"/>
                  </a:cubicBezTo>
                  <a:cubicBezTo>
                    <a:pt x="1454" y="339"/>
                    <a:pt x="1450" y="335"/>
                    <a:pt x="1446" y="335"/>
                  </a:cubicBezTo>
                  <a:close/>
                  <a:moveTo>
                    <a:pt x="1446" y="391"/>
                  </a:moveTo>
                  <a:cubicBezTo>
                    <a:pt x="1441" y="391"/>
                    <a:pt x="1437" y="394"/>
                    <a:pt x="1437" y="399"/>
                  </a:cubicBezTo>
                  <a:cubicBezTo>
                    <a:pt x="1437" y="404"/>
                    <a:pt x="1441" y="407"/>
                    <a:pt x="1446" y="407"/>
                  </a:cubicBezTo>
                  <a:cubicBezTo>
                    <a:pt x="1450" y="407"/>
                    <a:pt x="1454" y="404"/>
                    <a:pt x="1454" y="399"/>
                  </a:cubicBezTo>
                  <a:cubicBezTo>
                    <a:pt x="1454" y="394"/>
                    <a:pt x="1450" y="391"/>
                    <a:pt x="1446" y="391"/>
                  </a:cubicBezTo>
                  <a:close/>
                  <a:moveTo>
                    <a:pt x="1446" y="447"/>
                  </a:moveTo>
                  <a:cubicBezTo>
                    <a:pt x="1441" y="447"/>
                    <a:pt x="1437" y="450"/>
                    <a:pt x="1437" y="455"/>
                  </a:cubicBezTo>
                  <a:cubicBezTo>
                    <a:pt x="1437" y="459"/>
                    <a:pt x="1441" y="463"/>
                    <a:pt x="1446" y="463"/>
                  </a:cubicBezTo>
                  <a:cubicBezTo>
                    <a:pt x="1450" y="463"/>
                    <a:pt x="1454" y="459"/>
                    <a:pt x="1454" y="455"/>
                  </a:cubicBezTo>
                  <a:cubicBezTo>
                    <a:pt x="1454" y="450"/>
                    <a:pt x="1450" y="447"/>
                    <a:pt x="1446" y="447"/>
                  </a:cubicBezTo>
                  <a:close/>
                  <a:moveTo>
                    <a:pt x="1446" y="502"/>
                  </a:moveTo>
                  <a:cubicBezTo>
                    <a:pt x="1441" y="502"/>
                    <a:pt x="1437" y="506"/>
                    <a:pt x="1437" y="511"/>
                  </a:cubicBezTo>
                  <a:cubicBezTo>
                    <a:pt x="1437" y="515"/>
                    <a:pt x="1441" y="519"/>
                    <a:pt x="1446" y="519"/>
                  </a:cubicBezTo>
                  <a:cubicBezTo>
                    <a:pt x="1450" y="519"/>
                    <a:pt x="1454" y="515"/>
                    <a:pt x="1454" y="511"/>
                  </a:cubicBezTo>
                  <a:cubicBezTo>
                    <a:pt x="1454" y="506"/>
                    <a:pt x="1450" y="502"/>
                    <a:pt x="1446" y="502"/>
                  </a:cubicBezTo>
                  <a:close/>
                  <a:moveTo>
                    <a:pt x="1446" y="558"/>
                  </a:moveTo>
                  <a:cubicBezTo>
                    <a:pt x="1441" y="558"/>
                    <a:pt x="1437" y="562"/>
                    <a:pt x="1437" y="566"/>
                  </a:cubicBezTo>
                  <a:cubicBezTo>
                    <a:pt x="1437" y="571"/>
                    <a:pt x="1441" y="575"/>
                    <a:pt x="1446" y="575"/>
                  </a:cubicBezTo>
                  <a:cubicBezTo>
                    <a:pt x="1450" y="575"/>
                    <a:pt x="1454" y="571"/>
                    <a:pt x="1454" y="566"/>
                  </a:cubicBezTo>
                  <a:cubicBezTo>
                    <a:pt x="1454" y="562"/>
                    <a:pt x="1450" y="558"/>
                    <a:pt x="1446" y="558"/>
                  </a:cubicBezTo>
                  <a:close/>
                  <a:moveTo>
                    <a:pt x="1446" y="614"/>
                  </a:moveTo>
                  <a:cubicBezTo>
                    <a:pt x="1441" y="614"/>
                    <a:pt x="1437" y="618"/>
                    <a:pt x="1437" y="622"/>
                  </a:cubicBezTo>
                  <a:cubicBezTo>
                    <a:pt x="1437" y="627"/>
                    <a:pt x="1441" y="630"/>
                    <a:pt x="1446" y="630"/>
                  </a:cubicBezTo>
                  <a:cubicBezTo>
                    <a:pt x="1450" y="630"/>
                    <a:pt x="1454" y="627"/>
                    <a:pt x="1454" y="622"/>
                  </a:cubicBezTo>
                  <a:cubicBezTo>
                    <a:pt x="1454" y="618"/>
                    <a:pt x="1450" y="614"/>
                    <a:pt x="1446" y="614"/>
                  </a:cubicBezTo>
                  <a:close/>
                  <a:moveTo>
                    <a:pt x="1446" y="670"/>
                  </a:moveTo>
                  <a:cubicBezTo>
                    <a:pt x="1441" y="670"/>
                    <a:pt x="1437" y="673"/>
                    <a:pt x="1437" y="678"/>
                  </a:cubicBezTo>
                  <a:cubicBezTo>
                    <a:pt x="1437" y="683"/>
                    <a:pt x="1441" y="686"/>
                    <a:pt x="1446" y="686"/>
                  </a:cubicBezTo>
                  <a:cubicBezTo>
                    <a:pt x="1450" y="686"/>
                    <a:pt x="1454" y="683"/>
                    <a:pt x="1454" y="678"/>
                  </a:cubicBezTo>
                  <a:cubicBezTo>
                    <a:pt x="1454" y="673"/>
                    <a:pt x="1450" y="670"/>
                    <a:pt x="1446" y="670"/>
                  </a:cubicBezTo>
                  <a:close/>
                  <a:moveTo>
                    <a:pt x="1446" y="726"/>
                  </a:moveTo>
                  <a:cubicBezTo>
                    <a:pt x="1441" y="726"/>
                    <a:pt x="1437" y="729"/>
                    <a:pt x="1437" y="734"/>
                  </a:cubicBezTo>
                  <a:cubicBezTo>
                    <a:pt x="1437" y="738"/>
                    <a:pt x="1441" y="742"/>
                    <a:pt x="1446" y="742"/>
                  </a:cubicBezTo>
                  <a:cubicBezTo>
                    <a:pt x="1450" y="742"/>
                    <a:pt x="1454" y="738"/>
                    <a:pt x="1454" y="734"/>
                  </a:cubicBezTo>
                  <a:cubicBezTo>
                    <a:pt x="1454" y="729"/>
                    <a:pt x="1450" y="726"/>
                    <a:pt x="1446" y="726"/>
                  </a:cubicBezTo>
                  <a:close/>
                  <a:moveTo>
                    <a:pt x="1446" y="781"/>
                  </a:moveTo>
                  <a:cubicBezTo>
                    <a:pt x="1441" y="781"/>
                    <a:pt x="1437" y="785"/>
                    <a:pt x="1437" y="790"/>
                  </a:cubicBezTo>
                  <a:cubicBezTo>
                    <a:pt x="1437" y="794"/>
                    <a:pt x="1441" y="798"/>
                    <a:pt x="1446" y="798"/>
                  </a:cubicBezTo>
                  <a:cubicBezTo>
                    <a:pt x="1450" y="798"/>
                    <a:pt x="1454" y="794"/>
                    <a:pt x="1454" y="790"/>
                  </a:cubicBezTo>
                  <a:cubicBezTo>
                    <a:pt x="1454" y="785"/>
                    <a:pt x="1450" y="781"/>
                    <a:pt x="1446" y="781"/>
                  </a:cubicBezTo>
                  <a:close/>
                  <a:moveTo>
                    <a:pt x="1446" y="837"/>
                  </a:moveTo>
                  <a:cubicBezTo>
                    <a:pt x="1441" y="837"/>
                    <a:pt x="1437" y="841"/>
                    <a:pt x="1437" y="845"/>
                  </a:cubicBezTo>
                  <a:cubicBezTo>
                    <a:pt x="1437" y="850"/>
                    <a:pt x="1441" y="854"/>
                    <a:pt x="1446" y="854"/>
                  </a:cubicBezTo>
                  <a:cubicBezTo>
                    <a:pt x="1450" y="854"/>
                    <a:pt x="1454" y="850"/>
                    <a:pt x="1454" y="845"/>
                  </a:cubicBezTo>
                  <a:cubicBezTo>
                    <a:pt x="1454" y="841"/>
                    <a:pt x="1450" y="837"/>
                    <a:pt x="1446" y="837"/>
                  </a:cubicBezTo>
                  <a:close/>
                  <a:moveTo>
                    <a:pt x="1446" y="893"/>
                  </a:moveTo>
                  <a:cubicBezTo>
                    <a:pt x="1441" y="893"/>
                    <a:pt x="1437" y="897"/>
                    <a:pt x="1437" y="901"/>
                  </a:cubicBezTo>
                  <a:cubicBezTo>
                    <a:pt x="1437" y="906"/>
                    <a:pt x="1441" y="909"/>
                    <a:pt x="1446" y="909"/>
                  </a:cubicBezTo>
                  <a:cubicBezTo>
                    <a:pt x="1450" y="909"/>
                    <a:pt x="1454" y="906"/>
                    <a:pt x="1454" y="901"/>
                  </a:cubicBezTo>
                  <a:cubicBezTo>
                    <a:pt x="1454" y="897"/>
                    <a:pt x="1450" y="893"/>
                    <a:pt x="1446" y="893"/>
                  </a:cubicBezTo>
                  <a:close/>
                  <a:moveTo>
                    <a:pt x="1446" y="949"/>
                  </a:moveTo>
                  <a:cubicBezTo>
                    <a:pt x="1441" y="949"/>
                    <a:pt x="1437" y="953"/>
                    <a:pt x="1437" y="957"/>
                  </a:cubicBezTo>
                  <a:cubicBezTo>
                    <a:pt x="1437" y="962"/>
                    <a:pt x="1441" y="965"/>
                    <a:pt x="1446" y="965"/>
                  </a:cubicBezTo>
                  <a:cubicBezTo>
                    <a:pt x="1450" y="965"/>
                    <a:pt x="1454" y="962"/>
                    <a:pt x="1454" y="957"/>
                  </a:cubicBezTo>
                  <a:cubicBezTo>
                    <a:pt x="1454" y="953"/>
                    <a:pt x="1450" y="949"/>
                    <a:pt x="1446" y="949"/>
                  </a:cubicBezTo>
                  <a:close/>
                  <a:moveTo>
                    <a:pt x="1446" y="1005"/>
                  </a:moveTo>
                  <a:cubicBezTo>
                    <a:pt x="1441" y="1005"/>
                    <a:pt x="1437" y="1008"/>
                    <a:pt x="1437" y="1013"/>
                  </a:cubicBezTo>
                  <a:cubicBezTo>
                    <a:pt x="1437" y="1017"/>
                    <a:pt x="1441" y="1021"/>
                    <a:pt x="1446" y="1021"/>
                  </a:cubicBezTo>
                  <a:cubicBezTo>
                    <a:pt x="1450" y="1021"/>
                    <a:pt x="1454" y="1017"/>
                    <a:pt x="1454" y="1013"/>
                  </a:cubicBezTo>
                  <a:cubicBezTo>
                    <a:pt x="1454" y="1008"/>
                    <a:pt x="1450" y="1005"/>
                    <a:pt x="1446" y="1005"/>
                  </a:cubicBezTo>
                  <a:close/>
                  <a:moveTo>
                    <a:pt x="1446" y="1060"/>
                  </a:moveTo>
                  <a:cubicBezTo>
                    <a:pt x="1441" y="1060"/>
                    <a:pt x="1437" y="1064"/>
                    <a:pt x="1437" y="1069"/>
                  </a:cubicBezTo>
                  <a:cubicBezTo>
                    <a:pt x="1437" y="1073"/>
                    <a:pt x="1441" y="1077"/>
                    <a:pt x="1446" y="1077"/>
                  </a:cubicBezTo>
                  <a:cubicBezTo>
                    <a:pt x="1450" y="1077"/>
                    <a:pt x="1454" y="1073"/>
                    <a:pt x="1454" y="1069"/>
                  </a:cubicBezTo>
                  <a:cubicBezTo>
                    <a:pt x="1454" y="1064"/>
                    <a:pt x="1450" y="1060"/>
                    <a:pt x="1446" y="1060"/>
                  </a:cubicBezTo>
                  <a:close/>
                  <a:moveTo>
                    <a:pt x="1446" y="1116"/>
                  </a:moveTo>
                  <a:cubicBezTo>
                    <a:pt x="1441" y="1116"/>
                    <a:pt x="1437" y="1120"/>
                    <a:pt x="1437" y="1124"/>
                  </a:cubicBezTo>
                  <a:cubicBezTo>
                    <a:pt x="1437" y="1129"/>
                    <a:pt x="1441" y="1133"/>
                    <a:pt x="1446" y="1133"/>
                  </a:cubicBezTo>
                  <a:cubicBezTo>
                    <a:pt x="1450" y="1133"/>
                    <a:pt x="1454" y="1129"/>
                    <a:pt x="1454" y="1124"/>
                  </a:cubicBezTo>
                  <a:cubicBezTo>
                    <a:pt x="1454" y="1120"/>
                    <a:pt x="1450" y="1116"/>
                    <a:pt x="1446" y="1116"/>
                  </a:cubicBezTo>
                  <a:close/>
                  <a:moveTo>
                    <a:pt x="1446" y="1172"/>
                  </a:moveTo>
                  <a:cubicBezTo>
                    <a:pt x="1441" y="1172"/>
                    <a:pt x="1437" y="1176"/>
                    <a:pt x="1437" y="1180"/>
                  </a:cubicBezTo>
                  <a:cubicBezTo>
                    <a:pt x="1437" y="1185"/>
                    <a:pt x="1441" y="1188"/>
                    <a:pt x="1446" y="1188"/>
                  </a:cubicBezTo>
                  <a:cubicBezTo>
                    <a:pt x="1450" y="1188"/>
                    <a:pt x="1454" y="1185"/>
                    <a:pt x="1454" y="1180"/>
                  </a:cubicBezTo>
                  <a:cubicBezTo>
                    <a:pt x="1454" y="1176"/>
                    <a:pt x="1450" y="1172"/>
                    <a:pt x="1446" y="1172"/>
                  </a:cubicBezTo>
                  <a:close/>
                  <a:moveTo>
                    <a:pt x="1446" y="1228"/>
                  </a:moveTo>
                  <a:cubicBezTo>
                    <a:pt x="1441" y="1228"/>
                    <a:pt x="1437" y="1232"/>
                    <a:pt x="1437" y="1236"/>
                  </a:cubicBezTo>
                  <a:cubicBezTo>
                    <a:pt x="1437" y="1241"/>
                    <a:pt x="1441" y="1244"/>
                    <a:pt x="1446" y="1244"/>
                  </a:cubicBezTo>
                  <a:cubicBezTo>
                    <a:pt x="1450" y="1244"/>
                    <a:pt x="1454" y="1241"/>
                    <a:pt x="1454" y="1236"/>
                  </a:cubicBezTo>
                  <a:cubicBezTo>
                    <a:pt x="1454" y="1232"/>
                    <a:pt x="1450" y="1228"/>
                    <a:pt x="1446" y="1228"/>
                  </a:cubicBezTo>
                  <a:close/>
                  <a:moveTo>
                    <a:pt x="1446" y="1284"/>
                  </a:moveTo>
                  <a:cubicBezTo>
                    <a:pt x="1441" y="1284"/>
                    <a:pt x="1437" y="1287"/>
                    <a:pt x="1437" y="1292"/>
                  </a:cubicBezTo>
                  <a:cubicBezTo>
                    <a:pt x="1437" y="1296"/>
                    <a:pt x="1441" y="1300"/>
                    <a:pt x="1446" y="1300"/>
                  </a:cubicBezTo>
                  <a:cubicBezTo>
                    <a:pt x="1450" y="1300"/>
                    <a:pt x="1454" y="1296"/>
                    <a:pt x="1454" y="1292"/>
                  </a:cubicBezTo>
                  <a:cubicBezTo>
                    <a:pt x="1454" y="1287"/>
                    <a:pt x="1450" y="1284"/>
                    <a:pt x="1446" y="1284"/>
                  </a:cubicBezTo>
                  <a:close/>
                  <a:moveTo>
                    <a:pt x="1446" y="1340"/>
                  </a:moveTo>
                  <a:cubicBezTo>
                    <a:pt x="1441" y="1340"/>
                    <a:pt x="1437" y="1343"/>
                    <a:pt x="1437" y="1348"/>
                  </a:cubicBezTo>
                  <a:cubicBezTo>
                    <a:pt x="1437" y="1352"/>
                    <a:pt x="1441" y="1356"/>
                    <a:pt x="1446" y="1356"/>
                  </a:cubicBezTo>
                  <a:cubicBezTo>
                    <a:pt x="1450" y="1356"/>
                    <a:pt x="1454" y="1352"/>
                    <a:pt x="1454" y="1348"/>
                  </a:cubicBezTo>
                  <a:cubicBezTo>
                    <a:pt x="1454" y="1343"/>
                    <a:pt x="1450" y="1340"/>
                    <a:pt x="1446" y="1340"/>
                  </a:cubicBezTo>
                  <a:close/>
                  <a:moveTo>
                    <a:pt x="1446" y="1395"/>
                  </a:moveTo>
                  <a:cubicBezTo>
                    <a:pt x="1441" y="1395"/>
                    <a:pt x="1437" y="1399"/>
                    <a:pt x="1437" y="1404"/>
                  </a:cubicBezTo>
                  <a:cubicBezTo>
                    <a:pt x="1437" y="1408"/>
                    <a:pt x="1441" y="1412"/>
                    <a:pt x="1446" y="1412"/>
                  </a:cubicBezTo>
                  <a:cubicBezTo>
                    <a:pt x="1450" y="1412"/>
                    <a:pt x="1454" y="1408"/>
                    <a:pt x="1454" y="1404"/>
                  </a:cubicBezTo>
                  <a:cubicBezTo>
                    <a:pt x="1454" y="1399"/>
                    <a:pt x="1450" y="1395"/>
                    <a:pt x="1446" y="1395"/>
                  </a:cubicBezTo>
                  <a:close/>
                  <a:moveTo>
                    <a:pt x="1446" y="1451"/>
                  </a:moveTo>
                  <a:cubicBezTo>
                    <a:pt x="1441" y="1451"/>
                    <a:pt x="1437" y="1455"/>
                    <a:pt x="1437" y="1459"/>
                  </a:cubicBezTo>
                  <a:cubicBezTo>
                    <a:pt x="1437" y="1464"/>
                    <a:pt x="1441" y="1468"/>
                    <a:pt x="1446" y="1468"/>
                  </a:cubicBezTo>
                  <a:cubicBezTo>
                    <a:pt x="1450" y="1468"/>
                    <a:pt x="1454" y="1464"/>
                    <a:pt x="1454" y="1459"/>
                  </a:cubicBezTo>
                  <a:cubicBezTo>
                    <a:pt x="1454" y="1455"/>
                    <a:pt x="1450" y="1451"/>
                    <a:pt x="1446" y="1451"/>
                  </a:cubicBezTo>
                  <a:close/>
                  <a:moveTo>
                    <a:pt x="1497" y="56"/>
                  </a:moveTo>
                  <a:cubicBezTo>
                    <a:pt x="1492" y="56"/>
                    <a:pt x="1489" y="60"/>
                    <a:pt x="1489" y="64"/>
                  </a:cubicBezTo>
                  <a:cubicBezTo>
                    <a:pt x="1489" y="69"/>
                    <a:pt x="1492" y="72"/>
                    <a:pt x="1497" y="72"/>
                  </a:cubicBezTo>
                  <a:cubicBezTo>
                    <a:pt x="1501" y="72"/>
                    <a:pt x="1505" y="69"/>
                    <a:pt x="1505" y="64"/>
                  </a:cubicBezTo>
                  <a:cubicBezTo>
                    <a:pt x="1505" y="60"/>
                    <a:pt x="1501" y="56"/>
                    <a:pt x="1497" y="56"/>
                  </a:cubicBezTo>
                  <a:close/>
                  <a:moveTo>
                    <a:pt x="1497" y="112"/>
                  </a:moveTo>
                  <a:cubicBezTo>
                    <a:pt x="1492" y="112"/>
                    <a:pt x="1489" y="115"/>
                    <a:pt x="1489" y="120"/>
                  </a:cubicBezTo>
                  <a:cubicBezTo>
                    <a:pt x="1489" y="124"/>
                    <a:pt x="1492" y="128"/>
                    <a:pt x="1497" y="128"/>
                  </a:cubicBezTo>
                  <a:cubicBezTo>
                    <a:pt x="1501" y="128"/>
                    <a:pt x="1505" y="124"/>
                    <a:pt x="1505" y="120"/>
                  </a:cubicBezTo>
                  <a:cubicBezTo>
                    <a:pt x="1505" y="115"/>
                    <a:pt x="1501" y="112"/>
                    <a:pt x="1497" y="112"/>
                  </a:cubicBezTo>
                  <a:close/>
                  <a:moveTo>
                    <a:pt x="1497" y="168"/>
                  </a:moveTo>
                  <a:cubicBezTo>
                    <a:pt x="1492" y="168"/>
                    <a:pt x="1489" y="171"/>
                    <a:pt x="1489" y="176"/>
                  </a:cubicBezTo>
                  <a:cubicBezTo>
                    <a:pt x="1489" y="180"/>
                    <a:pt x="1492" y="184"/>
                    <a:pt x="1497" y="184"/>
                  </a:cubicBezTo>
                  <a:cubicBezTo>
                    <a:pt x="1501" y="184"/>
                    <a:pt x="1505" y="180"/>
                    <a:pt x="1505" y="176"/>
                  </a:cubicBezTo>
                  <a:cubicBezTo>
                    <a:pt x="1505" y="171"/>
                    <a:pt x="1501" y="168"/>
                    <a:pt x="1497" y="168"/>
                  </a:cubicBezTo>
                  <a:close/>
                  <a:moveTo>
                    <a:pt x="1497" y="223"/>
                  </a:moveTo>
                  <a:cubicBezTo>
                    <a:pt x="1492" y="223"/>
                    <a:pt x="1489" y="227"/>
                    <a:pt x="1489" y="232"/>
                  </a:cubicBezTo>
                  <a:cubicBezTo>
                    <a:pt x="1489" y="236"/>
                    <a:pt x="1492" y="240"/>
                    <a:pt x="1497" y="240"/>
                  </a:cubicBezTo>
                  <a:cubicBezTo>
                    <a:pt x="1501" y="240"/>
                    <a:pt x="1505" y="236"/>
                    <a:pt x="1505" y="232"/>
                  </a:cubicBezTo>
                  <a:cubicBezTo>
                    <a:pt x="1505" y="227"/>
                    <a:pt x="1501" y="223"/>
                    <a:pt x="1497" y="223"/>
                  </a:cubicBezTo>
                  <a:close/>
                  <a:moveTo>
                    <a:pt x="1497" y="279"/>
                  </a:moveTo>
                  <a:cubicBezTo>
                    <a:pt x="1492" y="279"/>
                    <a:pt x="1489" y="283"/>
                    <a:pt x="1489" y="287"/>
                  </a:cubicBezTo>
                  <a:cubicBezTo>
                    <a:pt x="1489" y="292"/>
                    <a:pt x="1492" y="296"/>
                    <a:pt x="1497" y="296"/>
                  </a:cubicBezTo>
                  <a:cubicBezTo>
                    <a:pt x="1501" y="296"/>
                    <a:pt x="1505" y="292"/>
                    <a:pt x="1505" y="287"/>
                  </a:cubicBezTo>
                  <a:cubicBezTo>
                    <a:pt x="1505" y="283"/>
                    <a:pt x="1501" y="279"/>
                    <a:pt x="1497" y="279"/>
                  </a:cubicBezTo>
                  <a:close/>
                  <a:moveTo>
                    <a:pt x="1497" y="335"/>
                  </a:moveTo>
                  <a:cubicBezTo>
                    <a:pt x="1492" y="335"/>
                    <a:pt x="1489" y="339"/>
                    <a:pt x="1489" y="343"/>
                  </a:cubicBezTo>
                  <a:cubicBezTo>
                    <a:pt x="1489" y="348"/>
                    <a:pt x="1492" y="351"/>
                    <a:pt x="1497" y="351"/>
                  </a:cubicBezTo>
                  <a:cubicBezTo>
                    <a:pt x="1501" y="351"/>
                    <a:pt x="1505" y="348"/>
                    <a:pt x="1505" y="343"/>
                  </a:cubicBezTo>
                  <a:cubicBezTo>
                    <a:pt x="1505" y="339"/>
                    <a:pt x="1501" y="335"/>
                    <a:pt x="1497" y="335"/>
                  </a:cubicBezTo>
                  <a:close/>
                  <a:moveTo>
                    <a:pt x="1497" y="391"/>
                  </a:moveTo>
                  <a:cubicBezTo>
                    <a:pt x="1492" y="391"/>
                    <a:pt x="1489" y="394"/>
                    <a:pt x="1489" y="399"/>
                  </a:cubicBezTo>
                  <a:cubicBezTo>
                    <a:pt x="1489" y="404"/>
                    <a:pt x="1492" y="407"/>
                    <a:pt x="1497" y="407"/>
                  </a:cubicBezTo>
                  <a:cubicBezTo>
                    <a:pt x="1501" y="407"/>
                    <a:pt x="1505" y="404"/>
                    <a:pt x="1505" y="399"/>
                  </a:cubicBezTo>
                  <a:cubicBezTo>
                    <a:pt x="1505" y="394"/>
                    <a:pt x="1501" y="391"/>
                    <a:pt x="1497" y="391"/>
                  </a:cubicBezTo>
                  <a:close/>
                  <a:moveTo>
                    <a:pt x="1497" y="447"/>
                  </a:moveTo>
                  <a:cubicBezTo>
                    <a:pt x="1492" y="447"/>
                    <a:pt x="1489" y="450"/>
                    <a:pt x="1489" y="455"/>
                  </a:cubicBezTo>
                  <a:cubicBezTo>
                    <a:pt x="1489" y="459"/>
                    <a:pt x="1492" y="463"/>
                    <a:pt x="1497" y="463"/>
                  </a:cubicBezTo>
                  <a:cubicBezTo>
                    <a:pt x="1501" y="463"/>
                    <a:pt x="1505" y="459"/>
                    <a:pt x="1505" y="455"/>
                  </a:cubicBezTo>
                  <a:cubicBezTo>
                    <a:pt x="1505" y="450"/>
                    <a:pt x="1501" y="447"/>
                    <a:pt x="1497" y="447"/>
                  </a:cubicBezTo>
                  <a:close/>
                  <a:moveTo>
                    <a:pt x="1497" y="502"/>
                  </a:moveTo>
                  <a:cubicBezTo>
                    <a:pt x="1492" y="502"/>
                    <a:pt x="1489" y="506"/>
                    <a:pt x="1489" y="511"/>
                  </a:cubicBezTo>
                  <a:cubicBezTo>
                    <a:pt x="1489" y="515"/>
                    <a:pt x="1492" y="519"/>
                    <a:pt x="1497" y="519"/>
                  </a:cubicBezTo>
                  <a:cubicBezTo>
                    <a:pt x="1501" y="519"/>
                    <a:pt x="1505" y="515"/>
                    <a:pt x="1505" y="511"/>
                  </a:cubicBezTo>
                  <a:cubicBezTo>
                    <a:pt x="1505" y="506"/>
                    <a:pt x="1501" y="502"/>
                    <a:pt x="1497" y="502"/>
                  </a:cubicBezTo>
                  <a:close/>
                  <a:moveTo>
                    <a:pt x="1497" y="558"/>
                  </a:moveTo>
                  <a:cubicBezTo>
                    <a:pt x="1492" y="558"/>
                    <a:pt x="1489" y="562"/>
                    <a:pt x="1489" y="566"/>
                  </a:cubicBezTo>
                  <a:cubicBezTo>
                    <a:pt x="1489" y="571"/>
                    <a:pt x="1492" y="575"/>
                    <a:pt x="1497" y="575"/>
                  </a:cubicBezTo>
                  <a:cubicBezTo>
                    <a:pt x="1501" y="575"/>
                    <a:pt x="1505" y="571"/>
                    <a:pt x="1505" y="566"/>
                  </a:cubicBezTo>
                  <a:cubicBezTo>
                    <a:pt x="1505" y="562"/>
                    <a:pt x="1501" y="558"/>
                    <a:pt x="1497" y="558"/>
                  </a:cubicBezTo>
                  <a:close/>
                  <a:moveTo>
                    <a:pt x="1497" y="614"/>
                  </a:moveTo>
                  <a:cubicBezTo>
                    <a:pt x="1492" y="614"/>
                    <a:pt x="1489" y="618"/>
                    <a:pt x="1489" y="622"/>
                  </a:cubicBezTo>
                  <a:cubicBezTo>
                    <a:pt x="1489" y="627"/>
                    <a:pt x="1492" y="630"/>
                    <a:pt x="1497" y="630"/>
                  </a:cubicBezTo>
                  <a:cubicBezTo>
                    <a:pt x="1501" y="630"/>
                    <a:pt x="1505" y="627"/>
                    <a:pt x="1505" y="622"/>
                  </a:cubicBezTo>
                  <a:cubicBezTo>
                    <a:pt x="1505" y="618"/>
                    <a:pt x="1501" y="614"/>
                    <a:pt x="1497" y="614"/>
                  </a:cubicBezTo>
                  <a:close/>
                  <a:moveTo>
                    <a:pt x="1497" y="670"/>
                  </a:moveTo>
                  <a:cubicBezTo>
                    <a:pt x="1492" y="670"/>
                    <a:pt x="1489" y="673"/>
                    <a:pt x="1489" y="678"/>
                  </a:cubicBezTo>
                  <a:cubicBezTo>
                    <a:pt x="1489" y="683"/>
                    <a:pt x="1492" y="686"/>
                    <a:pt x="1497" y="686"/>
                  </a:cubicBezTo>
                  <a:cubicBezTo>
                    <a:pt x="1501" y="686"/>
                    <a:pt x="1505" y="683"/>
                    <a:pt x="1505" y="678"/>
                  </a:cubicBezTo>
                  <a:cubicBezTo>
                    <a:pt x="1505" y="673"/>
                    <a:pt x="1501" y="670"/>
                    <a:pt x="1497" y="670"/>
                  </a:cubicBezTo>
                  <a:close/>
                  <a:moveTo>
                    <a:pt x="1497" y="726"/>
                  </a:moveTo>
                  <a:cubicBezTo>
                    <a:pt x="1492" y="726"/>
                    <a:pt x="1489" y="729"/>
                    <a:pt x="1489" y="734"/>
                  </a:cubicBezTo>
                  <a:cubicBezTo>
                    <a:pt x="1489" y="738"/>
                    <a:pt x="1492" y="742"/>
                    <a:pt x="1497" y="742"/>
                  </a:cubicBezTo>
                  <a:cubicBezTo>
                    <a:pt x="1501" y="742"/>
                    <a:pt x="1505" y="738"/>
                    <a:pt x="1505" y="734"/>
                  </a:cubicBezTo>
                  <a:cubicBezTo>
                    <a:pt x="1505" y="729"/>
                    <a:pt x="1501" y="726"/>
                    <a:pt x="1497" y="726"/>
                  </a:cubicBezTo>
                  <a:close/>
                  <a:moveTo>
                    <a:pt x="1497" y="781"/>
                  </a:moveTo>
                  <a:cubicBezTo>
                    <a:pt x="1492" y="781"/>
                    <a:pt x="1489" y="785"/>
                    <a:pt x="1489" y="790"/>
                  </a:cubicBezTo>
                  <a:cubicBezTo>
                    <a:pt x="1489" y="794"/>
                    <a:pt x="1492" y="798"/>
                    <a:pt x="1497" y="798"/>
                  </a:cubicBezTo>
                  <a:cubicBezTo>
                    <a:pt x="1501" y="798"/>
                    <a:pt x="1505" y="794"/>
                    <a:pt x="1505" y="790"/>
                  </a:cubicBezTo>
                  <a:cubicBezTo>
                    <a:pt x="1505" y="785"/>
                    <a:pt x="1501" y="781"/>
                    <a:pt x="1497" y="781"/>
                  </a:cubicBezTo>
                  <a:close/>
                  <a:moveTo>
                    <a:pt x="1497" y="837"/>
                  </a:moveTo>
                  <a:cubicBezTo>
                    <a:pt x="1492" y="837"/>
                    <a:pt x="1489" y="841"/>
                    <a:pt x="1489" y="845"/>
                  </a:cubicBezTo>
                  <a:cubicBezTo>
                    <a:pt x="1489" y="850"/>
                    <a:pt x="1492" y="854"/>
                    <a:pt x="1497" y="854"/>
                  </a:cubicBezTo>
                  <a:cubicBezTo>
                    <a:pt x="1501" y="854"/>
                    <a:pt x="1505" y="850"/>
                    <a:pt x="1505" y="845"/>
                  </a:cubicBezTo>
                  <a:cubicBezTo>
                    <a:pt x="1505" y="841"/>
                    <a:pt x="1501" y="837"/>
                    <a:pt x="1497" y="837"/>
                  </a:cubicBezTo>
                  <a:close/>
                  <a:moveTo>
                    <a:pt x="1497" y="893"/>
                  </a:moveTo>
                  <a:cubicBezTo>
                    <a:pt x="1492" y="893"/>
                    <a:pt x="1489" y="897"/>
                    <a:pt x="1489" y="901"/>
                  </a:cubicBezTo>
                  <a:cubicBezTo>
                    <a:pt x="1489" y="906"/>
                    <a:pt x="1492" y="909"/>
                    <a:pt x="1497" y="909"/>
                  </a:cubicBezTo>
                  <a:cubicBezTo>
                    <a:pt x="1501" y="909"/>
                    <a:pt x="1505" y="906"/>
                    <a:pt x="1505" y="901"/>
                  </a:cubicBezTo>
                  <a:cubicBezTo>
                    <a:pt x="1505" y="897"/>
                    <a:pt x="1501" y="893"/>
                    <a:pt x="1497" y="893"/>
                  </a:cubicBezTo>
                  <a:close/>
                  <a:moveTo>
                    <a:pt x="1497" y="949"/>
                  </a:moveTo>
                  <a:cubicBezTo>
                    <a:pt x="1492" y="949"/>
                    <a:pt x="1489" y="953"/>
                    <a:pt x="1489" y="957"/>
                  </a:cubicBezTo>
                  <a:cubicBezTo>
                    <a:pt x="1489" y="962"/>
                    <a:pt x="1492" y="965"/>
                    <a:pt x="1497" y="965"/>
                  </a:cubicBezTo>
                  <a:cubicBezTo>
                    <a:pt x="1501" y="965"/>
                    <a:pt x="1505" y="962"/>
                    <a:pt x="1505" y="957"/>
                  </a:cubicBezTo>
                  <a:cubicBezTo>
                    <a:pt x="1505" y="953"/>
                    <a:pt x="1501" y="949"/>
                    <a:pt x="1497" y="949"/>
                  </a:cubicBezTo>
                  <a:close/>
                  <a:moveTo>
                    <a:pt x="1497" y="1005"/>
                  </a:moveTo>
                  <a:cubicBezTo>
                    <a:pt x="1492" y="1005"/>
                    <a:pt x="1489" y="1008"/>
                    <a:pt x="1489" y="1013"/>
                  </a:cubicBezTo>
                  <a:cubicBezTo>
                    <a:pt x="1489" y="1017"/>
                    <a:pt x="1492" y="1021"/>
                    <a:pt x="1497" y="1021"/>
                  </a:cubicBezTo>
                  <a:cubicBezTo>
                    <a:pt x="1501" y="1021"/>
                    <a:pt x="1505" y="1017"/>
                    <a:pt x="1505" y="1013"/>
                  </a:cubicBezTo>
                  <a:cubicBezTo>
                    <a:pt x="1505" y="1008"/>
                    <a:pt x="1501" y="1005"/>
                    <a:pt x="1497" y="1005"/>
                  </a:cubicBezTo>
                  <a:close/>
                  <a:moveTo>
                    <a:pt x="1497" y="1060"/>
                  </a:moveTo>
                  <a:cubicBezTo>
                    <a:pt x="1492" y="1060"/>
                    <a:pt x="1489" y="1064"/>
                    <a:pt x="1489" y="1069"/>
                  </a:cubicBezTo>
                  <a:cubicBezTo>
                    <a:pt x="1489" y="1073"/>
                    <a:pt x="1492" y="1077"/>
                    <a:pt x="1497" y="1077"/>
                  </a:cubicBezTo>
                  <a:cubicBezTo>
                    <a:pt x="1501" y="1077"/>
                    <a:pt x="1505" y="1073"/>
                    <a:pt x="1505" y="1069"/>
                  </a:cubicBezTo>
                  <a:cubicBezTo>
                    <a:pt x="1505" y="1064"/>
                    <a:pt x="1501" y="1060"/>
                    <a:pt x="1497" y="1060"/>
                  </a:cubicBezTo>
                  <a:close/>
                  <a:moveTo>
                    <a:pt x="1497" y="1116"/>
                  </a:moveTo>
                  <a:cubicBezTo>
                    <a:pt x="1492" y="1116"/>
                    <a:pt x="1489" y="1120"/>
                    <a:pt x="1489" y="1124"/>
                  </a:cubicBezTo>
                  <a:cubicBezTo>
                    <a:pt x="1489" y="1129"/>
                    <a:pt x="1492" y="1133"/>
                    <a:pt x="1497" y="1133"/>
                  </a:cubicBezTo>
                  <a:cubicBezTo>
                    <a:pt x="1501" y="1133"/>
                    <a:pt x="1505" y="1129"/>
                    <a:pt x="1505" y="1124"/>
                  </a:cubicBezTo>
                  <a:cubicBezTo>
                    <a:pt x="1505" y="1120"/>
                    <a:pt x="1501" y="1116"/>
                    <a:pt x="1497" y="1116"/>
                  </a:cubicBezTo>
                  <a:close/>
                  <a:moveTo>
                    <a:pt x="1497" y="1172"/>
                  </a:moveTo>
                  <a:cubicBezTo>
                    <a:pt x="1492" y="1172"/>
                    <a:pt x="1489" y="1176"/>
                    <a:pt x="1489" y="1180"/>
                  </a:cubicBezTo>
                  <a:cubicBezTo>
                    <a:pt x="1489" y="1185"/>
                    <a:pt x="1492" y="1188"/>
                    <a:pt x="1497" y="1188"/>
                  </a:cubicBezTo>
                  <a:cubicBezTo>
                    <a:pt x="1501" y="1188"/>
                    <a:pt x="1505" y="1185"/>
                    <a:pt x="1505" y="1180"/>
                  </a:cubicBezTo>
                  <a:cubicBezTo>
                    <a:pt x="1505" y="1176"/>
                    <a:pt x="1501" y="1172"/>
                    <a:pt x="1497" y="1172"/>
                  </a:cubicBezTo>
                  <a:close/>
                  <a:moveTo>
                    <a:pt x="1497" y="1228"/>
                  </a:moveTo>
                  <a:cubicBezTo>
                    <a:pt x="1492" y="1228"/>
                    <a:pt x="1489" y="1232"/>
                    <a:pt x="1489" y="1236"/>
                  </a:cubicBezTo>
                  <a:cubicBezTo>
                    <a:pt x="1489" y="1241"/>
                    <a:pt x="1492" y="1244"/>
                    <a:pt x="1497" y="1244"/>
                  </a:cubicBezTo>
                  <a:cubicBezTo>
                    <a:pt x="1501" y="1244"/>
                    <a:pt x="1505" y="1241"/>
                    <a:pt x="1505" y="1236"/>
                  </a:cubicBezTo>
                  <a:cubicBezTo>
                    <a:pt x="1505" y="1232"/>
                    <a:pt x="1501" y="1228"/>
                    <a:pt x="1497" y="1228"/>
                  </a:cubicBezTo>
                  <a:close/>
                  <a:moveTo>
                    <a:pt x="1497" y="1284"/>
                  </a:moveTo>
                  <a:cubicBezTo>
                    <a:pt x="1492" y="1284"/>
                    <a:pt x="1489" y="1287"/>
                    <a:pt x="1489" y="1292"/>
                  </a:cubicBezTo>
                  <a:cubicBezTo>
                    <a:pt x="1489" y="1296"/>
                    <a:pt x="1492" y="1300"/>
                    <a:pt x="1497" y="1300"/>
                  </a:cubicBezTo>
                  <a:cubicBezTo>
                    <a:pt x="1501" y="1300"/>
                    <a:pt x="1505" y="1296"/>
                    <a:pt x="1505" y="1292"/>
                  </a:cubicBezTo>
                  <a:cubicBezTo>
                    <a:pt x="1505" y="1287"/>
                    <a:pt x="1501" y="1284"/>
                    <a:pt x="1497" y="1284"/>
                  </a:cubicBezTo>
                  <a:close/>
                  <a:moveTo>
                    <a:pt x="1497" y="1340"/>
                  </a:moveTo>
                  <a:cubicBezTo>
                    <a:pt x="1492" y="1340"/>
                    <a:pt x="1489" y="1343"/>
                    <a:pt x="1489" y="1348"/>
                  </a:cubicBezTo>
                  <a:cubicBezTo>
                    <a:pt x="1489" y="1352"/>
                    <a:pt x="1492" y="1356"/>
                    <a:pt x="1497" y="1356"/>
                  </a:cubicBezTo>
                  <a:cubicBezTo>
                    <a:pt x="1501" y="1356"/>
                    <a:pt x="1505" y="1352"/>
                    <a:pt x="1505" y="1348"/>
                  </a:cubicBezTo>
                  <a:cubicBezTo>
                    <a:pt x="1505" y="1343"/>
                    <a:pt x="1501" y="1340"/>
                    <a:pt x="1497" y="1340"/>
                  </a:cubicBezTo>
                  <a:close/>
                  <a:moveTo>
                    <a:pt x="1497" y="1395"/>
                  </a:moveTo>
                  <a:cubicBezTo>
                    <a:pt x="1492" y="1395"/>
                    <a:pt x="1489" y="1399"/>
                    <a:pt x="1489" y="1404"/>
                  </a:cubicBezTo>
                  <a:cubicBezTo>
                    <a:pt x="1489" y="1408"/>
                    <a:pt x="1492" y="1412"/>
                    <a:pt x="1497" y="1412"/>
                  </a:cubicBezTo>
                  <a:cubicBezTo>
                    <a:pt x="1501" y="1412"/>
                    <a:pt x="1505" y="1408"/>
                    <a:pt x="1505" y="1404"/>
                  </a:cubicBezTo>
                  <a:cubicBezTo>
                    <a:pt x="1505" y="1399"/>
                    <a:pt x="1501" y="1395"/>
                    <a:pt x="1497" y="1395"/>
                  </a:cubicBezTo>
                  <a:close/>
                  <a:moveTo>
                    <a:pt x="1497" y="1451"/>
                  </a:moveTo>
                  <a:cubicBezTo>
                    <a:pt x="1492" y="1451"/>
                    <a:pt x="1489" y="1455"/>
                    <a:pt x="1489" y="1459"/>
                  </a:cubicBezTo>
                  <a:cubicBezTo>
                    <a:pt x="1489" y="1464"/>
                    <a:pt x="1492" y="1468"/>
                    <a:pt x="1497" y="1468"/>
                  </a:cubicBezTo>
                  <a:cubicBezTo>
                    <a:pt x="1501" y="1468"/>
                    <a:pt x="1505" y="1464"/>
                    <a:pt x="1505" y="1459"/>
                  </a:cubicBezTo>
                  <a:cubicBezTo>
                    <a:pt x="1505" y="1455"/>
                    <a:pt x="1501" y="1451"/>
                    <a:pt x="1497" y="1451"/>
                  </a:cubicBezTo>
                  <a:close/>
                  <a:moveTo>
                    <a:pt x="1497" y="1507"/>
                  </a:moveTo>
                  <a:cubicBezTo>
                    <a:pt x="1492" y="1507"/>
                    <a:pt x="1489" y="1511"/>
                    <a:pt x="1489" y="1515"/>
                  </a:cubicBezTo>
                  <a:cubicBezTo>
                    <a:pt x="1489" y="1520"/>
                    <a:pt x="1492" y="1523"/>
                    <a:pt x="1497" y="1523"/>
                  </a:cubicBezTo>
                  <a:cubicBezTo>
                    <a:pt x="1501" y="1523"/>
                    <a:pt x="1505" y="1520"/>
                    <a:pt x="1505" y="1515"/>
                  </a:cubicBezTo>
                  <a:cubicBezTo>
                    <a:pt x="1505" y="1511"/>
                    <a:pt x="1501" y="1507"/>
                    <a:pt x="1497" y="1507"/>
                  </a:cubicBezTo>
                  <a:close/>
                  <a:moveTo>
                    <a:pt x="1548" y="56"/>
                  </a:moveTo>
                  <a:cubicBezTo>
                    <a:pt x="1544" y="56"/>
                    <a:pt x="1540" y="60"/>
                    <a:pt x="1540" y="64"/>
                  </a:cubicBezTo>
                  <a:cubicBezTo>
                    <a:pt x="1540" y="69"/>
                    <a:pt x="1544" y="72"/>
                    <a:pt x="1548" y="72"/>
                  </a:cubicBezTo>
                  <a:cubicBezTo>
                    <a:pt x="1553" y="72"/>
                    <a:pt x="1556" y="69"/>
                    <a:pt x="1556" y="64"/>
                  </a:cubicBezTo>
                  <a:cubicBezTo>
                    <a:pt x="1556" y="60"/>
                    <a:pt x="1553" y="56"/>
                    <a:pt x="1548" y="56"/>
                  </a:cubicBezTo>
                  <a:close/>
                  <a:moveTo>
                    <a:pt x="1548" y="112"/>
                  </a:moveTo>
                  <a:cubicBezTo>
                    <a:pt x="1544" y="112"/>
                    <a:pt x="1540" y="115"/>
                    <a:pt x="1540" y="120"/>
                  </a:cubicBezTo>
                  <a:cubicBezTo>
                    <a:pt x="1540" y="124"/>
                    <a:pt x="1544" y="128"/>
                    <a:pt x="1548" y="128"/>
                  </a:cubicBezTo>
                  <a:cubicBezTo>
                    <a:pt x="1553" y="128"/>
                    <a:pt x="1556" y="124"/>
                    <a:pt x="1556" y="120"/>
                  </a:cubicBezTo>
                  <a:cubicBezTo>
                    <a:pt x="1556" y="115"/>
                    <a:pt x="1553" y="112"/>
                    <a:pt x="1548" y="112"/>
                  </a:cubicBezTo>
                  <a:close/>
                  <a:moveTo>
                    <a:pt x="1548" y="168"/>
                  </a:moveTo>
                  <a:cubicBezTo>
                    <a:pt x="1544" y="168"/>
                    <a:pt x="1540" y="171"/>
                    <a:pt x="1540" y="176"/>
                  </a:cubicBezTo>
                  <a:cubicBezTo>
                    <a:pt x="1540" y="180"/>
                    <a:pt x="1544" y="184"/>
                    <a:pt x="1548" y="184"/>
                  </a:cubicBezTo>
                  <a:cubicBezTo>
                    <a:pt x="1553" y="184"/>
                    <a:pt x="1556" y="180"/>
                    <a:pt x="1556" y="176"/>
                  </a:cubicBezTo>
                  <a:cubicBezTo>
                    <a:pt x="1556" y="171"/>
                    <a:pt x="1553" y="168"/>
                    <a:pt x="1548" y="168"/>
                  </a:cubicBezTo>
                  <a:close/>
                  <a:moveTo>
                    <a:pt x="1548" y="223"/>
                  </a:moveTo>
                  <a:cubicBezTo>
                    <a:pt x="1544" y="223"/>
                    <a:pt x="1540" y="227"/>
                    <a:pt x="1540" y="232"/>
                  </a:cubicBezTo>
                  <a:cubicBezTo>
                    <a:pt x="1540" y="236"/>
                    <a:pt x="1544" y="240"/>
                    <a:pt x="1548" y="240"/>
                  </a:cubicBezTo>
                  <a:cubicBezTo>
                    <a:pt x="1553" y="240"/>
                    <a:pt x="1556" y="236"/>
                    <a:pt x="1556" y="232"/>
                  </a:cubicBezTo>
                  <a:cubicBezTo>
                    <a:pt x="1556" y="227"/>
                    <a:pt x="1553" y="223"/>
                    <a:pt x="1548" y="223"/>
                  </a:cubicBezTo>
                  <a:close/>
                  <a:moveTo>
                    <a:pt x="1548" y="279"/>
                  </a:moveTo>
                  <a:cubicBezTo>
                    <a:pt x="1544" y="279"/>
                    <a:pt x="1540" y="283"/>
                    <a:pt x="1540" y="287"/>
                  </a:cubicBezTo>
                  <a:cubicBezTo>
                    <a:pt x="1540" y="292"/>
                    <a:pt x="1544" y="296"/>
                    <a:pt x="1548" y="296"/>
                  </a:cubicBezTo>
                  <a:cubicBezTo>
                    <a:pt x="1553" y="296"/>
                    <a:pt x="1556" y="292"/>
                    <a:pt x="1556" y="287"/>
                  </a:cubicBezTo>
                  <a:cubicBezTo>
                    <a:pt x="1556" y="283"/>
                    <a:pt x="1553" y="279"/>
                    <a:pt x="1548" y="279"/>
                  </a:cubicBezTo>
                  <a:close/>
                  <a:moveTo>
                    <a:pt x="1548" y="335"/>
                  </a:moveTo>
                  <a:cubicBezTo>
                    <a:pt x="1544" y="335"/>
                    <a:pt x="1540" y="339"/>
                    <a:pt x="1540" y="343"/>
                  </a:cubicBezTo>
                  <a:cubicBezTo>
                    <a:pt x="1540" y="348"/>
                    <a:pt x="1544" y="351"/>
                    <a:pt x="1548" y="351"/>
                  </a:cubicBezTo>
                  <a:cubicBezTo>
                    <a:pt x="1553" y="351"/>
                    <a:pt x="1556" y="348"/>
                    <a:pt x="1556" y="343"/>
                  </a:cubicBezTo>
                  <a:cubicBezTo>
                    <a:pt x="1556" y="339"/>
                    <a:pt x="1553" y="335"/>
                    <a:pt x="1548" y="335"/>
                  </a:cubicBezTo>
                  <a:close/>
                  <a:moveTo>
                    <a:pt x="1548" y="391"/>
                  </a:moveTo>
                  <a:cubicBezTo>
                    <a:pt x="1544" y="391"/>
                    <a:pt x="1540" y="394"/>
                    <a:pt x="1540" y="399"/>
                  </a:cubicBezTo>
                  <a:cubicBezTo>
                    <a:pt x="1540" y="404"/>
                    <a:pt x="1544" y="407"/>
                    <a:pt x="1548" y="407"/>
                  </a:cubicBezTo>
                  <a:cubicBezTo>
                    <a:pt x="1553" y="407"/>
                    <a:pt x="1556" y="404"/>
                    <a:pt x="1556" y="399"/>
                  </a:cubicBezTo>
                  <a:cubicBezTo>
                    <a:pt x="1556" y="394"/>
                    <a:pt x="1553" y="391"/>
                    <a:pt x="1548" y="391"/>
                  </a:cubicBezTo>
                  <a:close/>
                  <a:moveTo>
                    <a:pt x="1548" y="447"/>
                  </a:moveTo>
                  <a:cubicBezTo>
                    <a:pt x="1544" y="447"/>
                    <a:pt x="1540" y="450"/>
                    <a:pt x="1540" y="455"/>
                  </a:cubicBezTo>
                  <a:cubicBezTo>
                    <a:pt x="1540" y="459"/>
                    <a:pt x="1544" y="463"/>
                    <a:pt x="1548" y="463"/>
                  </a:cubicBezTo>
                  <a:cubicBezTo>
                    <a:pt x="1553" y="463"/>
                    <a:pt x="1556" y="459"/>
                    <a:pt x="1556" y="455"/>
                  </a:cubicBezTo>
                  <a:cubicBezTo>
                    <a:pt x="1556" y="450"/>
                    <a:pt x="1553" y="447"/>
                    <a:pt x="1548" y="447"/>
                  </a:cubicBezTo>
                  <a:close/>
                  <a:moveTo>
                    <a:pt x="1548" y="502"/>
                  </a:moveTo>
                  <a:cubicBezTo>
                    <a:pt x="1544" y="502"/>
                    <a:pt x="1540" y="506"/>
                    <a:pt x="1540" y="511"/>
                  </a:cubicBezTo>
                  <a:cubicBezTo>
                    <a:pt x="1540" y="515"/>
                    <a:pt x="1544" y="519"/>
                    <a:pt x="1548" y="519"/>
                  </a:cubicBezTo>
                  <a:cubicBezTo>
                    <a:pt x="1553" y="519"/>
                    <a:pt x="1556" y="515"/>
                    <a:pt x="1556" y="511"/>
                  </a:cubicBezTo>
                  <a:cubicBezTo>
                    <a:pt x="1556" y="506"/>
                    <a:pt x="1553" y="502"/>
                    <a:pt x="1548" y="502"/>
                  </a:cubicBezTo>
                  <a:close/>
                  <a:moveTo>
                    <a:pt x="1548" y="558"/>
                  </a:moveTo>
                  <a:cubicBezTo>
                    <a:pt x="1544" y="558"/>
                    <a:pt x="1540" y="562"/>
                    <a:pt x="1540" y="566"/>
                  </a:cubicBezTo>
                  <a:cubicBezTo>
                    <a:pt x="1540" y="571"/>
                    <a:pt x="1544" y="575"/>
                    <a:pt x="1548" y="575"/>
                  </a:cubicBezTo>
                  <a:cubicBezTo>
                    <a:pt x="1553" y="575"/>
                    <a:pt x="1556" y="571"/>
                    <a:pt x="1556" y="566"/>
                  </a:cubicBezTo>
                  <a:cubicBezTo>
                    <a:pt x="1556" y="562"/>
                    <a:pt x="1553" y="558"/>
                    <a:pt x="1548" y="558"/>
                  </a:cubicBezTo>
                  <a:close/>
                  <a:moveTo>
                    <a:pt x="1548" y="614"/>
                  </a:moveTo>
                  <a:cubicBezTo>
                    <a:pt x="1544" y="614"/>
                    <a:pt x="1540" y="618"/>
                    <a:pt x="1540" y="622"/>
                  </a:cubicBezTo>
                  <a:cubicBezTo>
                    <a:pt x="1540" y="627"/>
                    <a:pt x="1544" y="630"/>
                    <a:pt x="1548" y="630"/>
                  </a:cubicBezTo>
                  <a:cubicBezTo>
                    <a:pt x="1553" y="630"/>
                    <a:pt x="1556" y="627"/>
                    <a:pt x="1556" y="622"/>
                  </a:cubicBezTo>
                  <a:cubicBezTo>
                    <a:pt x="1556" y="618"/>
                    <a:pt x="1553" y="614"/>
                    <a:pt x="1548" y="614"/>
                  </a:cubicBezTo>
                  <a:close/>
                  <a:moveTo>
                    <a:pt x="1548" y="670"/>
                  </a:moveTo>
                  <a:cubicBezTo>
                    <a:pt x="1544" y="670"/>
                    <a:pt x="1540" y="673"/>
                    <a:pt x="1540" y="678"/>
                  </a:cubicBezTo>
                  <a:cubicBezTo>
                    <a:pt x="1540" y="683"/>
                    <a:pt x="1544" y="686"/>
                    <a:pt x="1548" y="686"/>
                  </a:cubicBezTo>
                  <a:cubicBezTo>
                    <a:pt x="1553" y="686"/>
                    <a:pt x="1556" y="683"/>
                    <a:pt x="1556" y="678"/>
                  </a:cubicBezTo>
                  <a:cubicBezTo>
                    <a:pt x="1556" y="673"/>
                    <a:pt x="1553" y="670"/>
                    <a:pt x="1548" y="670"/>
                  </a:cubicBezTo>
                  <a:close/>
                  <a:moveTo>
                    <a:pt x="1548" y="726"/>
                  </a:moveTo>
                  <a:cubicBezTo>
                    <a:pt x="1544" y="726"/>
                    <a:pt x="1540" y="729"/>
                    <a:pt x="1540" y="734"/>
                  </a:cubicBezTo>
                  <a:cubicBezTo>
                    <a:pt x="1540" y="738"/>
                    <a:pt x="1544" y="742"/>
                    <a:pt x="1548" y="742"/>
                  </a:cubicBezTo>
                  <a:cubicBezTo>
                    <a:pt x="1553" y="742"/>
                    <a:pt x="1556" y="738"/>
                    <a:pt x="1556" y="734"/>
                  </a:cubicBezTo>
                  <a:cubicBezTo>
                    <a:pt x="1556" y="729"/>
                    <a:pt x="1553" y="726"/>
                    <a:pt x="1548" y="726"/>
                  </a:cubicBezTo>
                  <a:close/>
                  <a:moveTo>
                    <a:pt x="1548" y="781"/>
                  </a:moveTo>
                  <a:cubicBezTo>
                    <a:pt x="1544" y="781"/>
                    <a:pt x="1540" y="785"/>
                    <a:pt x="1540" y="790"/>
                  </a:cubicBezTo>
                  <a:cubicBezTo>
                    <a:pt x="1540" y="794"/>
                    <a:pt x="1544" y="798"/>
                    <a:pt x="1548" y="798"/>
                  </a:cubicBezTo>
                  <a:cubicBezTo>
                    <a:pt x="1553" y="798"/>
                    <a:pt x="1556" y="794"/>
                    <a:pt x="1556" y="790"/>
                  </a:cubicBezTo>
                  <a:cubicBezTo>
                    <a:pt x="1556" y="785"/>
                    <a:pt x="1553" y="781"/>
                    <a:pt x="1548" y="781"/>
                  </a:cubicBezTo>
                  <a:close/>
                  <a:moveTo>
                    <a:pt x="1548" y="837"/>
                  </a:moveTo>
                  <a:cubicBezTo>
                    <a:pt x="1544" y="837"/>
                    <a:pt x="1540" y="841"/>
                    <a:pt x="1540" y="845"/>
                  </a:cubicBezTo>
                  <a:cubicBezTo>
                    <a:pt x="1540" y="850"/>
                    <a:pt x="1544" y="854"/>
                    <a:pt x="1548" y="854"/>
                  </a:cubicBezTo>
                  <a:cubicBezTo>
                    <a:pt x="1553" y="854"/>
                    <a:pt x="1556" y="850"/>
                    <a:pt x="1556" y="845"/>
                  </a:cubicBezTo>
                  <a:cubicBezTo>
                    <a:pt x="1556" y="841"/>
                    <a:pt x="1553" y="837"/>
                    <a:pt x="1548" y="837"/>
                  </a:cubicBezTo>
                  <a:close/>
                  <a:moveTo>
                    <a:pt x="1548" y="893"/>
                  </a:moveTo>
                  <a:cubicBezTo>
                    <a:pt x="1544" y="893"/>
                    <a:pt x="1540" y="897"/>
                    <a:pt x="1540" y="901"/>
                  </a:cubicBezTo>
                  <a:cubicBezTo>
                    <a:pt x="1540" y="906"/>
                    <a:pt x="1544" y="909"/>
                    <a:pt x="1548" y="909"/>
                  </a:cubicBezTo>
                  <a:cubicBezTo>
                    <a:pt x="1553" y="909"/>
                    <a:pt x="1556" y="906"/>
                    <a:pt x="1556" y="901"/>
                  </a:cubicBezTo>
                  <a:cubicBezTo>
                    <a:pt x="1556" y="897"/>
                    <a:pt x="1553" y="893"/>
                    <a:pt x="1548" y="893"/>
                  </a:cubicBezTo>
                  <a:close/>
                  <a:moveTo>
                    <a:pt x="1548" y="949"/>
                  </a:moveTo>
                  <a:cubicBezTo>
                    <a:pt x="1544" y="949"/>
                    <a:pt x="1540" y="953"/>
                    <a:pt x="1540" y="957"/>
                  </a:cubicBezTo>
                  <a:cubicBezTo>
                    <a:pt x="1540" y="962"/>
                    <a:pt x="1544" y="965"/>
                    <a:pt x="1548" y="965"/>
                  </a:cubicBezTo>
                  <a:cubicBezTo>
                    <a:pt x="1553" y="965"/>
                    <a:pt x="1556" y="962"/>
                    <a:pt x="1556" y="957"/>
                  </a:cubicBezTo>
                  <a:cubicBezTo>
                    <a:pt x="1556" y="953"/>
                    <a:pt x="1553" y="949"/>
                    <a:pt x="1548" y="949"/>
                  </a:cubicBezTo>
                  <a:close/>
                  <a:moveTo>
                    <a:pt x="1548" y="1005"/>
                  </a:moveTo>
                  <a:cubicBezTo>
                    <a:pt x="1544" y="1005"/>
                    <a:pt x="1540" y="1008"/>
                    <a:pt x="1540" y="1013"/>
                  </a:cubicBezTo>
                  <a:cubicBezTo>
                    <a:pt x="1540" y="1017"/>
                    <a:pt x="1544" y="1021"/>
                    <a:pt x="1548" y="1021"/>
                  </a:cubicBezTo>
                  <a:cubicBezTo>
                    <a:pt x="1553" y="1021"/>
                    <a:pt x="1556" y="1017"/>
                    <a:pt x="1556" y="1013"/>
                  </a:cubicBezTo>
                  <a:cubicBezTo>
                    <a:pt x="1556" y="1008"/>
                    <a:pt x="1553" y="1005"/>
                    <a:pt x="1548" y="1005"/>
                  </a:cubicBezTo>
                  <a:close/>
                  <a:moveTo>
                    <a:pt x="1548" y="1060"/>
                  </a:moveTo>
                  <a:cubicBezTo>
                    <a:pt x="1544" y="1060"/>
                    <a:pt x="1540" y="1064"/>
                    <a:pt x="1540" y="1069"/>
                  </a:cubicBezTo>
                  <a:cubicBezTo>
                    <a:pt x="1540" y="1073"/>
                    <a:pt x="1544" y="1077"/>
                    <a:pt x="1548" y="1077"/>
                  </a:cubicBezTo>
                  <a:cubicBezTo>
                    <a:pt x="1553" y="1077"/>
                    <a:pt x="1556" y="1073"/>
                    <a:pt x="1556" y="1069"/>
                  </a:cubicBezTo>
                  <a:cubicBezTo>
                    <a:pt x="1556" y="1064"/>
                    <a:pt x="1553" y="1060"/>
                    <a:pt x="1548" y="1060"/>
                  </a:cubicBezTo>
                  <a:close/>
                  <a:moveTo>
                    <a:pt x="1548" y="1116"/>
                  </a:moveTo>
                  <a:cubicBezTo>
                    <a:pt x="1544" y="1116"/>
                    <a:pt x="1540" y="1120"/>
                    <a:pt x="1540" y="1124"/>
                  </a:cubicBezTo>
                  <a:cubicBezTo>
                    <a:pt x="1540" y="1129"/>
                    <a:pt x="1544" y="1133"/>
                    <a:pt x="1548" y="1133"/>
                  </a:cubicBezTo>
                  <a:cubicBezTo>
                    <a:pt x="1553" y="1133"/>
                    <a:pt x="1556" y="1129"/>
                    <a:pt x="1556" y="1124"/>
                  </a:cubicBezTo>
                  <a:cubicBezTo>
                    <a:pt x="1556" y="1120"/>
                    <a:pt x="1553" y="1116"/>
                    <a:pt x="1548" y="1116"/>
                  </a:cubicBezTo>
                  <a:close/>
                  <a:moveTo>
                    <a:pt x="1548" y="1172"/>
                  </a:moveTo>
                  <a:cubicBezTo>
                    <a:pt x="1544" y="1172"/>
                    <a:pt x="1540" y="1176"/>
                    <a:pt x="1540" y="1180"/>
                  </a:cubicBezTo>
                  <a:cubicBezTo>
                    <a:pt x="1540" y="1185"/>
                    <a:pt x="1544" y="1188"/>
                    <a:pt x="1548" y="1188"/>
                  </a:cubicBezTo>
                  <a:cubicBezTo>
                    <a:pt x="1553" y="1188"/>
                    <a:pt x="1556" y="1185"/>
                    <a:pt x="1556" y="1180"/>
                  </a:cubicBezTo>
                  <a:cubicBezTo>
                    <a:pt x="1556" y="1176"/>
                    <a:pt x="1553" y="1172"/>
                    <a:pt x="1548" y="1172"/>
                  </a:cubicBezTo>
                  <a:close/>
                  <a:moveTo>
                    <a:pt x="1548" y="1228"/>
                  </a:moveTo>
                  <a:cubicBezTo>
                    <a:pt x="1544" y="1228"/>
                    <a:pt x="1540" y="1232"/>
                    <a:pt x="1540" y="1236"/>
                  </a:cubicBezTo>
                  <a:cubicBezTo>
                    <a:pt x="1540" y="1241"/>
                    <a:pt x="1544" y="1244"/>
                    <a:pt x="1548" y="1244"/>
                  </a:cubicBezTo>
                  <a:cubicBezTo>
                    <a:pt x="1553" y="1244"/>
                    <a:pt x="1556" y="1241"/>
                    <a:pt x="1556" y="1236"/>
                  </a:cubicBezTo>
                  <a:cubicBezTo>
                    <a:pt x="1556" y="1232"/>
                    <a:pt x="1553" y="1228"/>
                    <a:pt x="1548" y="1228"/>
                  </a:cubicBezTo>
                  <a:close/>
                  <a:moveTo>
                    <a:pt x="1548" y="1284"/>
                  </a:moveTo>
                  <a:cubicBezTo>
                    <a:pt x="1544" y="1284"/>
                    <a:pt x="1540" y="1287"/>
                    <a:pt x="1540" y="1292"/>
                  </a:cubicBezTo>
                  <a:cubicBezTo>
                    <a:pt x="1540" y="1296"/>
                    <a:pt x="1544" y="1300"/>
                    <a:pt x="1548" y="1300"/>
                  </a:cubicBezTo>
                  <a:cubicBezTo>
                    <a:pt x="1553" y="1300"/>
                    <a:pt x="1556" y="1296"/>
                    <a:pt x="1556" y="1292"/>
                  </a:cubicBezTo>
                  <a:cubicBezTo>
                    <a:pt x="1556" y="1287"/>
                    <a:pt x="1553" y="1284"/>
                    <a:pt x="1548" y="1284"/>
                  </a:cubicBezTo>
                  <a:close/>
                  <a:moveTo>
                    <a:pt x="1548" y="1340"/>
                  </a:moveTo>
                  <a:cubicBezTo>
                    <a:pt x="1544" y="1340"/>
                    <a:pt x="1540" y="1343"/>
                    <a:pt x="1540" y="1348"/>
                  </a:cubicBezTo>
                  <a:cubicBezTo>
                    <a:pt x="1540" y="1352"/>
                    <a:pt x="1544" y="1356"/>
                    <a:pt x="1548" y="1356"/>
                  </a:cubicBezTo>
                  <a:cubicBezTo>
                    <a:pt x="1553" y="1356"/>
                    <a:pt x="1556" y="1352"/>
                    <a:pt x="1556" y="1348"/>
                  </a:cubicBezTo>
                  <a:cubicBezTo>
                    <a:pt x="1556" y="1343"/>
                    <a:pt x="1553" y="1340"/>
                    <a:pt x="1548" y="1340"/>
                  </a:cubicBezTo>
                  <a:close/>
                  <a:moveTo>
                    <a:pt x="1548" y="1395"/>
                  </a:moveTo>
                  <a:cubicBezTo>
                    <a:pt x="1544" y="1395"/>
                    <a:pt x="1540" y="1399"/>
                    <a:pt x="1540" y="1404"/>
                  </a:cubicBezTo>
                  <a:cubicBezTo>
                    <a:pt x="1540" y="1408"/>
                    <a:pt x="1544" y="1412"/>
                    <a:pt x="1548" y="1412"/>
                  </a:cubicBezTo>
                  <a:cubicBezTo>
                    <a:pt x="1553" y="1412"/>
                    <a:pt x="1556" y="1408"/>
                    <a:pt x="1556" y="1404"/>
                  </a:cubicBezTo>
                  <a:cubicBezTo>
                    <a:pt x="1556" y="1399"/>
                    <a:pt x="1553" y="1395"/>
                    <a:pt x="1548" y="1395"/>
                  </a:cubicBezTo>
                  <a:close/>
                  <a:moveTo>
                    <a:pt x="1548" y="1451"/>
                  </a:moveTo>
                  <a:cubicBezTo>
                    <a:pt x="1544" y="1451"/>
                    <a:pt x="1540" y="1455"/>
                    <a:pt x="1540" y="1459"/>
                  </a:cubicBezTo>
                  <a:cubicBezTo>
                    <a:pt x="1540" y="1464"/>
                    <a:pt x="1544" y="1468"/>
                    <a:pt x="1548" y="1468"/>
                  </a:cubicBezTo>
                  <a:cubicBezTo>
                    <a:pt x="1553" y="1468"/>
                    <a:pt x="1556" y="1464"/>
                    <a:pt x="1556" y="1459"/>
                  </a:cubicBezTo>
                  <a:cubicBezTo>
                    <a:pt x="1556" y="1455"/>
                    <a:pt x="1553" y="1451"/>
                    <a:pt x="1548" y="1451"/>
                  </a:cubicBezTo>
                  <a:close/>
                  <a:moveTo>
                    <a:pt x="1548" y="1507"/>
                  </a:moveTo>
                  <a:cubicBezTo>
                    <a:pt x="1544" y="1507"/>
                    <a:pt x="1540" y="1511"/>
                    <a:pt x="1540" y="1515"/>
                  </a:cubicBezTo>
                  <a:cubicBezTo>
                    <a:pt x="1540" y="1520"/>
                    <a:pt x="1544" y="1523"/>
                    <a:pt x="1548" y="1523"/>
                  </a:cubicBezTo>
                  <a:cubicBezTo>
                    <a:pt x="1553" y="1523"/>
                    <a:pt x="1556" y="1520"/>
                    <a:pt x="1556" y="1515"/>
                  </a:cubicBezTo>
                  <a:cubicBezTo>
                    <a:pt x="1556" y="1511"/>
                    <a:pt x="1553" y="1507"/>
                    <a:pt x="1548" y="1507"/>
                  </a:cubicBezTo>
                  <a:close/>
                  <a:moveTo>
                    <a:pt x="1600" y="0"/>
                  </a:moveTo>
                  <a:cubicBezTo>
                    <a:pt x="1595" y="0"/>
                    <a:pt x="1591" y="4"/>
                    <a:pt x="1591" y="8"/>
                  </a:cubicBezTo>
                  <a:cubicBezTo>
                    <a:pt x="1591" y="13"/>
                    <a:pt x="1595" y="17"/>
                    <a:pt x="1600" y="17"/>
                  </a:cubicBezTo>
                  <a:cubicBezTo>
                    <a:pt x="1604" y="17"/>
                    <a:pt x="1608" y="13"/>
                    <a:pt x="1608" y="8"/>
                  </a:cubicBezTo>
                  <a:cubicBezTo>
                    <a:pt x="1608" y="4"/>
                    <a:pt x="1604" y="0"/>
                    <a:pt x="1600" y="0"/>
                  </a:cubicBezTo>
                  <a:close/>
                  <a:moveTo>
                    <a:pt x="1600" y="56"/>
                  </a:moveTo>
                  <a:cubicBezTo>
                    <a:pt x="1595" y="56"/>
                    <a:pt x="1591" y="60"/>
                    <a:pt x="1591" y="64"/>
                  </a:cubicBezTo>
                  <a:cubicBezTo>
                    <a:pt x="1591" y="69"/>
                    <a:pt x="1595" y="72"/>
                    <a:pt x="1600" y="72"/>
                  </a:cubicBezTo>
                  <a:cubicBezTo>
                    <a:pt x="1604" y="72"/>
                    <a:pt x="1608" y="69"/>
                    <a:pt x="1608" y="64"/>
                  </a:cubicBezTo>
                  <a:cubicBezTo>
                    <a:pt x="1608" y="60"/>
                    <a:pt x="1604" y="56"/>
                    <a:pt x="1600" y="56"/>
                  </a:cubicBezTo>
                  <a:close/>
                  <a:moveTo>
                    <a:pt x="1600" y="112"/>
                  </a:moveTo>
                  <a:cubicBezTo>
                    <a:pt x="1595" y="112"/>
                    <a:pt x="1591" y="115"/>
                    <a:pt x="1591" y="120"/>
                  </a:cubicBezTo>
                  <a:cubicBezTo>
                    <a:pt x="1591" y="124"/>
                    <a:pt x="1595" y="128"/>
                    <a:pt x="1600" y="128"/>
                  </a:cubicBezTo>
                  <a:cubicBezTo>
                    <a:pt x="1604" y="128"/>
                    <a:pt x="1608" y="124"/>
                    <a:pt x="1608" y="120"/>
                  </a:cubicBezTo>
                  <a:cubicBezTo>
                    <a:pt x="1608" y="115"/>
                    <a:pt x="1604" y="112"/>
                    <a:pt x="1600" y="112"/>
                  </a:cubicBezTo>
                  <a:close/>
                  <a:moveTo>
                    <a:pt x="1600" y="168"/>
                  </a:moveTo>
                  <a:cubicBezTo>
                    <a:pt x="1595" y="168"/>
                    <a:pt x="1591" y="171"/>
                    <a:pt x="1591" y="176"/>
                  </a:cubicBezTo>
                  <a:cubicBezTo>
                    <a:pt x="1591" y="180"/>
                    <a:pt x="1595" y="184"/>
                    <a:pt x="1600" y="184"/>
                  </a:cubicBezTo>
                  <a:cubicBezTo>
                    <a:pt x="1604" y="184"/>
                    <a:pt x="1608" y="180"/>
                    <a:pt x="1608" y="176"/>
                  </a:cubicBezTo>
                  <a:cubicBezTo>
                    <a:pt x="1608" y="171"/>
                    <a:pt x="1604" y="168"/>
                    <a:pt x="1600" y="168"/>
                  </a:cubicBezTo>
                  <a:close/>
                  <a:moveTo>
                    <a:pt x="1600" y="223"/>
                  </a:moveTo>
                  <a:cubicBezTo>
                    <a:pt x="1595" y="223"/>
                    <a:pt x="1591" y="227"/>
                    <a:pt x="1591" y="232"/>
                  </a:cubicBezTo>
                  <a:cubicBezTo>
                    <a:pt x="1591" y="236"/>
                    <a:pt x="1595" y="240"/>
                    <a:pt x="1600" y="240"/>
                  </a:cubicBezTo>
                  <a:cubicBezTo>
                    <a:pt x="1604" y="240"/>
                    <a:pt x="1608" y="236"/>
                    <a:pt x="1608" y="232"/>
                  </a:cubicBezTo>
                  <a:cubicBezTo>
                    <a:pt x="1608" y="227"/>
                    <a:pt x="1604" y="223"/>
                    <a:pt x="1600" y="223"/>
                  </a:cubicBezTo>
                  <a:close/>
                  <a:moveTo>
                    <a:pt x="1600" y="279"/>
                  </a:moveTo>
                  <a:cubicBezTo>
                    <a:pt x="1595" y="279"/>
                    <a:pt x="1591" y="283"/>
                    <a:pt x="1591" y="287"/>
                  </a:cubicBezTo>
                  <a:cubicBezTo>
                    <a:pt x="1591" y="292"/>
                    <a:pt x="1595" y="296"/>
                    <a:pt x="1600" y="296"/>
                  </a:cubicBezTo>
                  <a:cubicBezTo>
                    <a:pt x="1604" y="296"/>
                    <a:pt x="1608" y="292"/>
                    <a:pt x="1608" y="287"/>
                  </a:cubicBezTo>
                  <a:cubicBezTo>
                    <a:pt x="1608" y="283"/>
                    <a:pt x="1604" y="279"/>
                    <a:pt x="1600" y="279"/>
                  </a:cubicBezTo>
                  <a:close/>
                  <a:moveTo>
                    <a:pt x="1600" y="335"/>
                  </a:moveTo>
                  <a:cubicBezTo>
                    <a:pt x="1595" y="335"/>
                    <a:pt x="1591" y="339"/>
                    <a:pt x="1591" y="343"/>
                  </a:cubicBezTo>
                  <a:cubicBezTo>
                    <a:pt x="1591" y="348"/>
                    <a:pt x="1595" y="351"/>
                    <a:pt x="1600" y="351"/>
                  </a:cubicBezTo>
                  <a:cubicBezTo>
                    <a:pt x="1604" y="351"/>
                    <a:pt x="1608" y="348"/>
                    <a:pt x="1608" y="343"/>
                  </a:cubicBezTo>
                  <a:cubicBezTo>
                    <a:pt x="1608" y="339"/>
                    <a:pt x="1604" y="335"/>
                    <a:pt x="1600" y="335"/>
                  </a:cubicBezTo>
                  <a:close/>
                  <a:moveTo>
                    <a:pt x="1600" y="391"/>
                  </a:moveTo>
                  <a:cubicBezTo>
                    <a:pt x="1595" y="391"/>
                    <a:pt x="1591" y="394"/>
                    <a:pt x="1591" y="399"/>
                  </a:cubicBezTo>
                  <a:cubicBezTo>
                    <a:pt x="1591" y="404"/>
                    <a:pt x="1595" y="407"/>
                    <a:pt x="1600" y="407"/>
                  </a:cubicBezTo>
                  <a:cubicBezTo>
                    <a:pt x="1604" y="407"/>
                    <a:pt x="1608" y="404"/>
                    <a:pt x="1608" y="399"/>
                  </a:cubicBezTo>
                  <a:cubicBezTo>
                    <a:pt x="1608" y="394"/>
                    <a:pt x="1604" y="391"/>
                    <a:pt x="1600" y="391"/>
                  </a:cubicBezTo>
                  <a:close/>
                  <a:moveTo>
                    <a:pt x="1600" y="447"/>
                  </a:moveTo>
                  <a:cubicBezTo>
                    <a:pt x="1595" y="447"/>
                    <a:pt x="1591" y="450"/>
                    <a:pt x="1591" y="455"/>
                  </a:cubicBezTo>
                  <a:cubicBezTo>
                    <a:pt x="1591" y="459"/>
                    <a:pt x="1595" y="463"/>
                    <a:pt x="1600" y="463"/>
                  </a:cubicBezTo>
                  <a:cubicBezTo>
                    <a:pt x="1604" y="463"/>
                    <a:pt x="1608" y="459"/>
                    <a:pt x="1608" y="455"/>
                  </a:cubicBezTo>
                  <a:cubicBezTo>
                    <a:pt x="1608" y="450"/>
                    <a:pt x="1604" y="447"/>
                    <a:pt x="1600" y="447"/>
                  </a:cubicBezTo>
                  <a:close/>
                  <a:moveTo>
                    <a:pt x="1600" y="502"/>
                  </a:moveTo>
                  <a:cubicBezTo>
                    <a:pt x="1595" y="502"/>
                    <a:pt x="1591" y="506"/>
                    <a:pt x="1591" y="511"/>
                  </a:cubicBezTo>
                  <a:cubicBezTo>
                    <a:pt x="1591" y="515"/>
                    <a:pt x="1595" y="519"/>
                    <a:pt x="1600" y="519"/>
                  </a:cubicBezTo>
                  <a:cubicBezTo>
                    <a:pt x="1604" y="519"/>
                    <a:pt x="1608" y="515"/>
                    <a:pt x="1608" y="511"/>
                  </a:cubicBezTo>
                  <a:cubicBezTo>
                    <a:pt x="1608" y="506"/>
                    <a:pt x="1604" y="502"/>
                    <a:pt x="1600" y="502"/>
                  </a:cubicBezTo>
                  <a:close/>
                  <a:moveTo>
                    <a:pt x="1600" y="558"/>
                  </a:moveTo>
                  <a:cubicBezTo>
                    <a:pt x="1595" y="558"/>
                    <a:pt x="1591" y="562"/>
                    <a:pt x="1591" y="566"/>
                  </a:cubicBezTo>
                  <a:cubicBezTo>
                    <a:pt x="1591" y="571"/>
                    <a:pt x="1595" y="575"/>
                    <a:pt x="1600" y="575"/>
                  </a:cubicBezTo>
                  <a:cubicBezTo>
                    <a:pt x="1604" y="575"/>
                    <a:pt x="1608" y="571"/>
                    <a:pt x="1608" y="566"/>
                  </a:cubicBezTo>
                  <a:cubicBezTo>
                    <a:pt x="1608" y="562"/>
                    <a:pt x="1604" y="558"/>
                    <a:pt x="1600" y="558"/>
                  </a:cubicBezTo>
                  <a:close/>
                  <a:moveTo>
                    <a:pt x="1600" y="614"/>
                  </a:moveTo>
                  <a:cubicBezTo>
                    <a:pt x="1595" y="614"/>
                    <a:pt x="1591" y="618"/>
                    <a:pt x="1591" y="622"/>
                  </a:cubicBezTo>
                  <a:cubicBezTo>
                    <a:pt x="1591" y="627"/>
                    <a:pt x="1595" y="630"/>
                    <a:pt x="1600" y="630"/>
                  </a:cubicBezTo>
                  <a:cubicBezTo>
                    <a:pt x="1604" y="630"/>
                    <a:pt x="1608" y="627"/>
                    <a:pt x="1608" y="622"/>
                  </a:cubicBezTo>
                  <a:cubicBezTo>
                    <a:pt x="1608" y="618"/>
                    <a:pt x="1604" y="614"/>
                    <a:pt x="1600" y="614"/>
                  </a:cubicBezTo>
                  <a:close/>
                  <a:moveTo>
                    <a:pt x="1600" y="670"/>
                  </a:moveTo>
                  <a:cubicBezTo>
                    <a:pt x="1595" y="670"/>
                    <a:pt x="1591" y="673"/>
                    <a:pt x="1591" y="678"/>
                  </a:cubicBezTo>
                  <a:cubicBezTo>
                    <a:pt x="1591" y="683"/>
                    <a:pt x="1595" y="686"/>
                    <a:pt x="1600" y="686"/>
                  </a:cubicBezTo>
                  <a:cubicBezTo>
                    <a:pt x="1604" y="686"/>
                    <a:pt x="1608" y="683"/>
                    <a:pt x="1608" y="678"/>
                  </a:cubicBezTo>
                  <a:cubicBezTo>
                    <a:pt x="1608" y="673"/>
                    <a:pt x="1604" y="670"/>
                    <a:pt x="1600" y="670"/>
                  </a:cubicBezTo>
                  <a:close/>
                  <a:moveTo>
                    <a:pt x="1600" y="726"/>
                  </a:moveTo>
                  <a:cubicBezTo>
                    <a:pt x="1595" y="726"/>
                    <a:pt x="1591" y="729"/>
                    <a:pt x="1591" y="734"/>
                  </a:cubicBezTo>
                  <a:cubicBezTo>
                    <a:pt x="1591" y="738"/>
                    <a:pt x="1595" y="742"/>
                    <a:pt x="1600" y="742"/>
                  </a:cubicBezTo>
                  <a:cubicBezTo>
                    <a:pt x="1604" y="742"/>
                    <a:pt x="1608" y="738"/>
                    <a:pt x="1608" y="734"/>
                  </a:cubicBezTo>
                  <a:cubicBezTo>
                    <a:pt x="1608" y="729"/>
                    <a:pt x="1604" y="726"/>
                    <a:pt x="1600" y="726"/>
                  </a:cubicBezTo>
                  <a:close/>
                  <a:moveTo>
                    <a:pt x="1600" y="781"/>
                  </a:moveTo>
                  <a:cubicBezTo>
                    <a:pt x="1595" y="781"/>
                    <a:pt x="1591" y="785"/>
                    <a:pt x="1591" y="790"/>
                  </a:cubicBezTo>
                  <a:cubicBezTo>
                    <a:pt x="1591" y="794"/>
                    <a:pt x="1595" y="798"/>
                    <a:pt x="1600" y="798"/>
                  </a:cubicBezTo>
                  <a:cubicBezTo>
                    <a:pt x="1604" y="798"/>
                    <a:pt x="1608" y="794"/>
                    <a:pt x="1608" y="790"/>
                  </a:cubicBezTo>
                  <a:cubicBezTo>
                    <a:pt x="1608" y="785"/>
                    <a:pt x="1604" y="781"/>
                    <a:pt x="1600" y="781"/>
                  </a:cubicBezTo>
                  <a:close/>
                  <a:moveTo>
                    <a:pt x="1600" y="837"/>
                  </a:moveTo>
                  <a:cubicBezTo>
                    <a:pt x="1595" y="837"/>
                    <a:pt x="1591" y="841"/>
                    <a:pt x="1591" y="845"/>
                  </a:cubicBezTo>
                  <a:cubicBezTo>
                    <a:pt x="1591" y="850"/>
                    <a:pt x="1595" y="854"/>
                    <a:pt x="1600" y="854"/>
                  </a:cubicBezTo>
                  <a:cubicBezTo>
                    <a:pt x="1604" y="854"/>
                    <a:pt x="1608" y="850"/>
                    <a:pt x="1608" y="845"/>
                  </a:cubicBezTo>
                  <a:cubicBezTo>
                    <a:pt x="1608" y="841"/>
                    <a:pt x="1604" y="837"/>
                    <a:pt x="1600" y="837"/>
                  </a:cubicBezTo>
                  <a:close/>
                  <a:moveTo>
                    <a:pt x="1600" y="893"/>
                  </a:moveTo>
                  <a:cubicBezTo>
                    <a:pt x="1595" y="893"/>
                    <a:pt x="1591" y="897"/>
                    <a:pt x="1591" y="901"/>
                  </a:cubicBezTo>
                  <a:cubicBezTo>
                    <a:pt x="1591" y="906"/>
                    <a:pt x="1595" y="909"/>
                    <a:pt x="1600" y="909"/>
                  </a:cubicBezTo>
                  <a:cubicBezTo>
                    <a:pt x="1604" y="909"/>
                    <a:pt x="1608" y="906"/>
                    <a:pt x="1608" y="901"/>
                  </a:cubicBezTo>
                  <a:cubicBezTo>
                    <a:pt x="1608" y="897"/>
                    <a:pt x="1604" y="893"/>
                    <a:pt x="1600" y="893"/>
                  </a:cubicBezTo>
                  <a:close/>
                  <a:moveTo>
                    <a:pt x="1600" y="949"/>
                  </a:moveTo>
                  <a:cubicBezTo>
                    <a:pt x="1595" y="949"/>
                    <a:pt x="1591" y="953"/>
                    <a:pt x="1591" y="957"/>
                  </a:cubicBezTo>
                  <a:cubicBezTo>
                    <a:pt x="1591" y="962"/>
                    <a:pt x="1595" y="965"/>
                    <a:pt x="1600" y="965"/>
                  </a:cubicBezTo>
                  <a:cubicBezTo>
                    <a:pt x="1604" y="965"/>
                    <a:pt x="1608" y="962"/>
                    <a:pt x="1608" y="957"/>
                  </a:cubicBezTo>
                  <a:cubicBezTo>
                    <a:pt x="1608" y="953"/>
                    <a:pt x="1604" y="949"/>
                    <a:pt x="1600" y="949"/>
                  </a:cubicBezTo>
                  <a:close/>
                  <a:moveTo>
                    <a:pt x="1600" y="1005"/>
                  </a:moveTo>
                  <a:cubicBezTo>
                    <a:pt x="1595" y="1005"/>
                    <a:pt x="1591" y="1008"/>
                    <a:pt x="1591" y="1013"/>
                  </a:cubicBezTo>
                  <a:cubicBezTo>
                    <a:pt x="1591" y="1017"/>
                    <a:pt x="1595" y="1021"/>
                    <a:pt x="1600" y="1021"/>
                  </a:cubicBezTo>
                  <a:cubicBezTo>
                    <a:pt x="1604" y="1021"/>
                    <a:pt x="1608" y="1017"/>
                    <a:pt x="1608" y="1013"/>
                  </a:cubicBezTo>
                  <a:cubicBezTo>
                    <a:pt x="1608" y="1008"/>
                    <a:pt x="1604" y="1005"/>
                    <a:pt x="1600" y="1005"/>
                  </a:cubicBezTo>
                  <a:close/>
                  <a:moveTo>
                    <a:pt x="1600" y="1060"/>
                  </a:moveTo>
                  <a:cubicBezTo>
                    <a:pt x="1595" y="1060"/>
                    <a:pt x="1591" y="1064"/>
                    <a:pt x="1591" y="1069"/>
                  </a:cubicBezTo>
                  <a:cubicBezTo>
                    <a:pt x="1591" y="1073"/>
                    <a:pt x="1595" y="1077"/>
                    <a:pt x="1600" y="1077"/>
                  </a:cubicBezTo>
                  <a:cubicBezTo>
                    <a:pt x="1604" y="1077"/>
                    <a:pt x="1608" y="1073"/>
                    <a:pt x="1608" y="1069"/>
                  </a:cubicBezTo>
                  <a:cubicBezTo>
                    <a:pt x="1608" y="1064"/>
                    <a:pt x="1604" y="1060"/>
                    <a:pt x="1600" y="1060"/>
                  </a:cubicBezTo>
                  <a:close/>
                  <a:moveTo>
                    <a:pt x="1600" y="1116"/>
                  </a:moveTo>
                  <a:cubicBezTo>
                    <a:pt x="1595" y="1116"/>
                    <a:pt x="1591" y="1120"/>
                    <a:pt x="1591" y="1124"/>
                  </a:cubicBezTo>
                  <a:cubicBezTo>
                    <a:pt x="1591" y="1129"/>
                    <a:pt x="1595" y="1133"/>
                    <a:pt x="1600" y="1133"/>
                  </a:cubicBezTo>
                  <a:cubicBezTo>
                    <a:pt x="1604" y="1133"/>
                    <a:pt x="1608" y="1129"/>
                    <a:pt x="1608" y="1124"/>
                  </a:cubicBezTo>
                  <a:cubicBezTo>
                    <a:pt x="1608" y="1120"/>
                    <a:pt x="1604" y="1116"/>
                    <a:pt x="1600" y="1116"/>
                  </a:cubicBezTo>
                  <a:close/>
                  <a:moveTo>
                    <a:pt x="1600" y="1172"/>
                  </a:moveTo>
                  <a:cubicBezTo>
                    <a:pt x="1595" y="1172"/>
                    <a:pt x="1591" y="1176"/>
                    <a:pt x="1591" y="1180"/>
                  </a:cubicBezTo>
                  <a:cubicBezTo>
                    <a:pt x="1591" y="1185"/>
                    <a:pt x="1595" y="1188"/>
                    <a:pt x="1600" y="1188"/>
                  </a:cubicBezTo>
                  <a:cubicBezTo>
                    <a:pt x="1604" y="1188"/>
                    <a:pt x="1608" y="1185"/>
                    <a:pt x="1608" y="1180"/>
                  </a:cubicBezTo>
                  <a:cubicBezTo>
                    <a:pt x="1608" y="1176"/>
                    <a:pt x="1604" y="1172"/>
                    <a:pt x="1600" y="1172"/>
                  </a:cubicBezTo>
                  <a:close/>
                  <a:moveTo>
                    <a:pt x="1600" y="1228"/>
                  </a:moveTo>
                  <a:cubicBezTo>
                    <a:pt x="1595" y="1228"/>
                    <a:pt x="1591" y="1232"/>
                    <a:pt x="1591" y="1236"/>
                  </a:cubicBezTo>
                  <a:cubicBezTo>
                    <a:pt x="1591" y="1241"/>
                    <a:pt x="1595" y="1244"/>
                    <a:pt x="1600" y="1244"/>
                  </a:cubicBezTo>
                  <a:cubicBezTo>
                    <a:pt x="1604" y="1244"/>
                    <a:pt x="1608" y="1241"/>
                    <a:pt x="1608" y="1236"/>
                  </a:cubicBezTo>
                  <a:cubicBezTo>
                    <a:pt x="1608" y="1232"/>
                    <a:pt x="1604" y="1228"/>
                    <a:pt x="1600" y="1228"/>
                  </a:cubicBezTo>
                  <a:close/>
                  <a:moveTo>
                    <a:pt x="1600" y="1284"/>
                  </a:moveTo>
                  <a:cubicBezTo>
                    <a:pt x="1595" y="1284"/>
                    <a:pt x="1591" y="1287"/>
                    <a:pt x="1591" y="1292"/>
                  </a:cubicBezTo>
                  <a:cubicBezTo>
                    <a:pt x="1591" y="1296"/>
                    <a:pt x="1595" y="1300"/>
                    <a:pt x="1600" y="1300"/>
                  </a:cubicBezTo>
                  <a:cubicBezTo>
                    <a:pt x="1604" y="1300"/>
                    <a:pt x="1608" y="1296"/>
                    <a:pt x="1608" y="1292"/>
                  </a:cubicBezTo>
                  <a:cubicBezTo>
                    <a:pt x="1608" y="1287"/>
                    <a:pt x="1604" y="1284"/>
                    <a:pt x="1600" y="1284"/>
                  </a:cubicBezTo>
                  <a:close/>
                  <a:moveTo>
                    <a:pt x="1600" y="1340"/>
                  </a:moveTo>
                  <a:cubicBezTo>
                    <a:pt x="1595" y="1340"/>
                    <a:pt x="1591" y="1343"/>
                    <a:pt x="1591" y="1348"/>
                  </a:cubicBezTo>
                  <a:cubicBezTo>
                    <a:pt x="1591" y="1352"/>
                    <a:pt x="1595" y="1356"/>
                    <a:pt x="1600" y="1356"/>
                  </a:cubicBezTo>
                  <a:cubicBezTo>
                    <a:pt x="1604" y="1356"/>
                    <a:pt x="1608" y="1352"/>
                    <a:pt x="1608" y="1348"/>
                  </a:cubicBezTo>
                  <a:cubicBezTo>
                    <a:pt x="1608" y="1343"/>
                    <a:pt x="1604" y="1340"/>
                    <a:pt x="1600" y="1340"/>
                  </a:cubicBezTo>
                  <a:close/>
                  <a:moveTo>
                    <a:pt x="1600" y="1395"/>
                  </a:moveTo>
                  <a:cubicBezTo>
                    <a:pt x="1595" y="1395"/>
                    <a:pt x="1591" y="1399"/>
                    <a:pt x="1591" y="1404"/>
                  </a:cubicBezTo>
                  <a:cubicBezTo>
                    <a:pt x="1591" y="1408"/>
                    <a:pt x="1595" y="1412"/>
                    <a:pt x="1600" y="1412"/>
                  </a:cubicBezTo>
                  <a:cubicBezTo>
                    <a:pt x="1604" y="1412"/>
                    <a:pt x="1608" y="1408"/>
                    <a:pt x="1608" y="1404"/>
                  </a:cubicBezTo>
                  <a:cubicBezTo>
                    <a:pt x="1608" y="1399"/>
                    <a:pt x="1604" y="1395"/>
                    <a:pt x="1600" y="1395"/>
                  </a:cubicBezTo>
                  <a:close/>
                  <a:moveTo>
                    <a:pt x="1600" y="1451"/>
                  </a:moveTo>
                  <a:cubicBezTo>
                    <a:pt x="1595" y="1451"/>
                    <a:pt x="1591" y="1455"/>
                    <a:pt x="1591" y="1459"/>
                  </a:cubicBezTo>
                  <a:cubicBezTo>
                    <a:pt x="1591" y="1464"/>
                    <a:pt x="1595" y="1468"/>
                    <a:pt x="1600" y="1468"/>
                  </a:cubicBezTo>
                  <a:cubicBezTo>
                    <a:pt x="1604" y="1468"/>
                    <a:pt x="1608" y="1464"/>
                    <a:pt x="1608" y="1459"/>
                  </a:cubicBezTo>
                  <a:cubicBezTo>
                    <a:pt x="1608" y="1455"/>
                    <a:pt x="1604" y="1451"/>
                    <a:pt x="1600" y="1451"/>
                  </a:cubicBezTo>
                  <a:close/>
                  <a:moveTo>
                    <a:pt x="1600" y="1507"/>
                  </a:moveTo>
                  <a:cubicBezTo>
                    <a:pt x="1595" y="1507"/>
                    <a:pt x="1591" y="1511"/>
                    <a:pt x="1591" y="1515"/>
                  </a:cubicBezTo>
                  <a:cubicBezTo>
                    <a:pt x="1591" y="1520"/>
                    <a:pt x="1595" y="1523"/>
                    <a:pt x="1600" y="1523"/>
                  </a:cubicBezTo>
                  <a:cubicBezTo>
                    <a:pt x="1604" y="1523"/>
                    <a:pt x="1608" y="1520"/>
                    <a:pt x="1608" y="1515"/>
                  </a:cubicBezTo>
                  <a:cubicBezTo>
                    <a:pt x="1608" y="1511"/>
                    <a:pt x="1604" y="1507"/>
                    <a:pt x="1600" y="1507"/>
                  </a:cubicBezTo>
                  <a:close/>
                  <a:moveTo>
                    <a:pt x="1651" y="0"/>
                  </a:moveTo>
                  <a:cubicBezTo>
                    <a:pt x="1646" y="0"/>
                    <a:pt x="1643" y="4"/>
                    <a:pt x="1643" y="8"/>
                  </a:cubicBezTo>
                  <a:cubicBezTo>
                    <a:pt x="1643" y="13"/>
                    <a:pt x="1646" y="17"/>
                    <a:pt x="1651" y="17"/>
                  </a:cubicBezTo>
                  <a:cubicBezTo>
                    <a:pt x="1655" y="17"/>
                    <a:pt x="1659" y="13"/>
                    <a:pt x="1659" y="8"/>
                  </a:cubicBezTo>
                  <a:cubicBezTo>
                    <a:pt x="1659" y="4"/>
                    <a:pt x="1655" y="0"/>
                    <a:pt x="1651" y="0"/>
                  </a:cubicBezTo>
                  <a:close/>
                  <a:moveTo>
                    <a:pt x="1651" y="56"/>
                  </a:moveTo>
                  <a:cubicBezTo>
                    <a:pt x="1646" y="56"/>
                    <a:pt x="1643" y="60"/>
                    <a:pt x="1643" y="64"/>
                  </a:cubicBezTo>
                  <a:cubicBezTo>
                    <a:pt x="1643" y="69"/>
                    <a:pt x="1646" y="72"/>
                    <a:pt x="1651" y="72"/>
                  </a:cubicBezTo>
                  <a:cubicBezTo>
                    <a:pt x="1655" y="72"/>
                    <a:pt x="1659" y="69"/>
                    <a:pt x="1659" y="64"/>
                  </a:cubicBezTo>
                  <a:cubicBezTo>
                    <a:pt x="1659" y="60"/>
                    <a:pt x="1655" y="56"/>
                    <a:pt x="1651" y="56"/>
                  </a:cubicBezTo>
                  <a:close/>
                  <a:moveTo>
                    <a:pt x="1651" y="112"/>
                  </a:moveTo>
                  <a:cubicBezTo>
                    <a:pt x="1646" y="112"/>
                    <a:pt x="1643" y="115"/>
                    <a:pt x="1643" y="120"/>
                  </a:cubicBezTo>
                  <a:cubicBezTo>
                    <a:pt x="1643" y="124"/>
                    <a:pt x="1646" y="128"/>
                    <a:pt x="1651" y="128"/>
                  </a:cubicBezTo>
                  <a:cubicBezTo>
                    <a:pt x="1655" y="128"/>
                    <a:pt x="1659" y="124"/>
                    <a:pt x="1659" y="120"/>
                  </a:cubicBezTo>
                  <a:cubicBezTo>
                    <a:pt x="1659" y="115"/>
                    <a:pt x="1655" y="112"/>
                    <a:pt x="1651" y="112"/>
                  </a:cubicBezTo>
                  <a:close/>
                  <a:moveTo>
                    <a:pt x="1651" y="168"/>
                  </a:moveTo>
                  <a:cubicBezTo>
                    <a:pt x="1646" y="168"/>
                    <a:pt x="1643" y="171"/>
                    <a:pt x="1643" y="176"/>
                  </a:cubicBezTo>
                  <a:cubicBezTo>
                    <a:pt x="1643" y="180"/>
                    <a:pt x="1646" y="184"/>
                    <a:pt x="1651" y="184"/>
                  </a:cubicBezTo>
                  <a:cubicBezTo>
                    <a:pt x="1655" y="184"/>
                    <a:pt x="1659" y="180"/>
                    <a:pt x="1659" y="176"/>
                  </a:cubicBezTo>
                  <a:cubicBezTo>
                    <a:pt x="1659" y="171"/>
                    <a:pt x="1655" y="168"/>
                    <a:pt x="1651" y="168"/>
                  </a:cubicBezTo>
                  <a:close/>
                  <a:moveTo>
                    <a:pt x="1651" y="223"/>
                  </a:moveTo>
                  <a:cubicBezTo>
                    <a:pt x="1646" y="223"/>
                    <a:pt x="1643" y="227"/>
                    <a:pt x="1643" y="232"/>
                  </a:cubicBezTo>
                  <a:cubicBezTo>
                    <a:pt x="1643" y="236"/>
                    <a:pt x="1646" y="240"/>
                    <a:pt x="1651" y="240"/>
                  </a:cubicBezTo>
                  <a:cubicBezTo>
                    <a:pt x="1655" y="240"/>
                    <a:pt x="1659" y="236"/>
                    <a:pt x="1659" y="232"/>
                  </a:cubicBezTo>
                  <a:cubicBezTo>
                    <a:pt x="1659" y="227"/>
                    <a:pt x="1655" y="223"/>
                    <a:pt x="1651" y="223"/>
                  </a:cubicBezTo>
                  <a:close/>
                  <a:moveTo>
                    <a:pt x="1651" y="279"/>
                  </a:moveTo>
                  <a:cubicBezTo>
                    <a:pt x="1646" y="279"/>
                    <a:pt x="1643" y="283"/>
                    <a:pt x="1643" y="287"/>
                  </a:cubicBezTo>
                  <a:cubicBezTo>
                    <a:pt x="1643" y="292"/>
                    <a:pt x="1646" y="296"/>
                    <a:pt x="1651" y="296"/>
                  </a:cubicBezTo>
                  <a:cubicBezTo>
                    <a:pt x="1655" y="296"/>
                    <a:pt x="1659" y="292"/>
                    <a:pt x="1659" y="287"/>
                  </a:cubicBezTo>
                  <a:cubicBezTo>
                    <a:pt x="1659" y="283"/>
                    <a:pt x="1655" y="279"/>
                    <a:pt x="1651" y="279"/>
                  </a:cubicBezTo>
                  <a:close/>
                  <a:moveTo>
                    <a:pt x="1651" y="335"/>
                  </a:moveTo>
                  <a:cubicBezTo>
                    <a:pt x="1646" y="335"/>
                    <a:pt x="1643" y="339"/>
                    <a:pt x="1643" y="343"/>
                  </a:cubicBezTo>
                  <a:cubicBezTo>
                    <a:pt x="1643" y="348"/>
                    <a:pt x="1646" y="351"/>
                    <a:pt x="1651" y="351"/>
                  </a:cubicBezTo>
                  <a:cubicBezTo>
                    <a:pt x="1655" y="351"/>
                    <a:pt x="1659" y="348"/>
                    <a:pt x="1659" y="343"/>
                  </a:cubicBezTo>
                  <a:cubicBezTo>
                    <a:pt x="1659" y="339"/>
                    <a:pt x="1655" y="335"/>
                    <a:pt x="1651" y="335"/>
                  </a:cubicBezTo>
                  <a:close/>
                  <a:moveTo>
                    <a:pt x="1651" y="391"/>
                  </a:moveTo>
                  <a:cubicBezTo>
                    <a:pt x="1646" y="391"/>
                    <a:pt x="1643" y="394"/>
                    <a:pt x="1643" y="399"/>
                  </a:cubicBezTo>
                  <a:cubicBezTo>
                    <a:pt x="1643" y="404"/>
                    <a:pt x="1646" y="407"/>
                    <a:pt x="1651" y="407"/>
                  </a:cubicBezTo>
                  <a:cubicBezTo>
                    <a:pt x="1655" y="407"/>
                    <a:pt x="1659" y="404"/>
                    <a:pt x="1659" y="399"/>
                  </a:cubicBezTo>
                  <a:cubicBezTo>
                    <a:pt x="1659" y="394"/>
                    <a:pt x="1655" y="391"/>
                    <a:pt x="1651" y="391"/>
                  </a:cubicBezTo>
                  <a:close/>
                  <a:moveTo>
                    <a:pt x="1651" y="447"/>
                  </a:moveTo>
                  <a:cubicBezTo>
                    <a:pt x="1646" y="447"/>
                    <a:pt x="1643" y="450"/>
                    <a:pt x="1643" y="455"/>
                  </a:cubicBezTo>
                  <a:cubicBezTo>
                    <a:pt x="1643" y="459"/>
                    <a:pt x="1646" y="463"/>
                    <a:pt x="1651" y="463"/>
                  </a:cubicBezTo>
                  <a:cubicBezTo>
                    <a:pt x="1655" y="463"/>
                    <a:pt x="1659" y="459"/>
                    <a:pt x="1659" y="455"/>
                  </a:cubicBezTo>
                  <a:cubicBezTo>
                    <a:pt x="1659" y="450"/>
                    <a:pt x="1655" y="447"/>
                    <a:pt x="1651" y="447"/>
                  </a:cubicBezTo>
                  <a:close/>
                  <a:moveTo>
                    <a:pt x="1651" y="502"/>
                  </a:moveTo>
                  <a:cubicBezTo>
                    <a:pt x="1646" y="502"/>
                    <a:pt x="1643" y="506"/>
                    <a:pt x="1643" y="511"/>
                  </a:cubicBezTo>
                  <a:cubicBezTo>
                    <a:pt x="1643" y="515"/>
                    <a:pt x="1646" y="519"/>
                    <a:pt x="1651" y="519"/>
                  </a:cubicBezTo>
                  <a:cubicBezTo>
                    <a:pt x="1655" y="519"/>
                    <a:pt x="1659" y="515"/>
                    <a:pt x="1659" y="511"/>
                  </a:cubicBezTo>
                  <a:cubicBezTo>
                    <a:pt x="1659" y="506"/>
                    <a:pt x="1655" y="502"/>
                    <a:pt x="1651" y="502"/>
                  </a:cubicBezTo>
                  <a:close/>
                  <a:moveTo>
                    <a:pt x="1651" y="558"/>
                  </a:moveTo>
                  <a:cubicBezTo>
                    <a:pt x="1646" y="558"/>
                    <a:pt x="1643" y="562"/>
                    <a:pt x="1643" y="566"/>
                  </a:cubicBezTo>
                  <a:cubicBezTo>
                    <a:pt x="1643" y="571"/>
                    <a:pt x="1646" y="575"/>
                    <a:pt x="1651" y="575"/>
                  </a:cubicBezTo>
                  <a:cubicBezTo>
                    <a:pt x="1655" y="575"/>
                    <a:pt x="1659" y="571"/>
                    <a:pt x="1659" y="566"/>
                  </a:cubicBezTo>
                  <a:cubicBezTo>
                    <a:pt x="1659" y="562"/>
                    <a:pt x="1655" y="558"/>
                    <a:pt x="1651" y="558"/>
                  </a:cubicBezTo>
                  <a:close/>
                  <a:moveTo>
                    <a:pt x="1651" y="614"/>
                  </a:moveTo>
                  <a:cubicBezTo>
                    <a:pt x="1646" y="614"/>
                    <a:pt x="1643" y="618"/>
                    <a:pt x="1643" y="622"/>
                  </a:cubicBezTo>
                  <a:cubicBezTo>
                    <a:pt x="1643" y="627"/>
                    <a:pt x="1646" y="630"/>
                    <a:pt x="1651" y="630"/>
                  </a:cubicBezTo>
                  <a:cubicBezTo>
                    <a:pt x="1655" y="630"/>
                    <a:pt x="1659" y="627"/>
                    <a:pt x="1659" y="622"/>
                  </a:cubicBezTo>
                  <a:cubicBezTo>
                    <a:pt x="1659" y="618"/>
                    <a:pt x="1655" y="614"/>
                    <a:pt x="1651" y="614"/>
                  </a:cubicBezTo>
                  <a:close/>
                  <a:moveTo>
                    <a:pt x="1651" y="670"/>
                  </a:moveTo>
                  <a:cubicBezTo>
                    <a:pt x="1646" y="670"/>
                    <a:pt x="1643" y="673"/>
                    <a:pt x="1643" y="678"/>
                  </a:cubicBezTo>
                  <a:cubicBezTo>
                    <a:pt x="1643" y="683"/>
                    <a:pt x="1646" y="686"/>
                    <a:pt x="1651" y="686"/>
                  </a:cubicBezTo>
                  <a:cubicBezTo>
                    <a:pt x="1655" y="686"/>
                    <a:pt x="1659" y="683"/>
                    <a:pt x="1659" y="678"/>
                  </a:cubicBezTo>
                  <a:cubicBezTo>
                    <a:pt x="1659" y="673"/>
                    <a:pt x="1655" y="670"/>
                    <a:pt x="1651" y="670"/>
                  </a:cubicBezTo>
                  <a:close/>
                  <a:moveTo>
                    <a:pt x="1651" y="726"/>
                  </a:moveTo>
                  <a:cubicBezTo>
                    <a:pt x="1646" y="726"/>
                    <a:pt x="1643" y="729"/>
                    <a:pt x="1643" y="734"/>
                  </a:cubicBezTo>
                  <a:cubicBezTo>
                    <a:pt x="1643" y="738"/>
                    <a:pt x="1646" y="742"/>
                    <a:pt x="1651" y="742"/>
                  </a:cubicBezTo>
                  <a:cubicBezTo>
                    <a:pt x="1655" y="742"/>
                    <a:pt x="1659" y="738"/>
                    <a:pt x="1659" y="734"/>
                  </a:cubicBezTo>
                  <a:cubicBezTo>
                    <a:pt x="1659" y="729"/>
                    <a:pt x="1655" y="726"/>
                    <a:pt x="1651" y="726"/>
                  </a:cubicBezTo>
                  <a:close/>
                  <a:moveTo>
                    <a:pt x="1651" y="781"/>
                  </a:moveTo>
                  <a:cubicBezTo>
                    <a:pt x="1646" y="781"/>
                    <a:pt x="1643" y="785"/>
                    <a:pt x="1643" y="790"/>
                  </a:cubicBezTo>
                  <a:cubicBezTo>
                    <a:pt x="1643" y="794"/>
                    <a:pt x="1646" y="798"/>
                    <a:pt x="1651" y="798"/>
                  </a:cubicBezTo>
                  <a:cubicBezTo>
                    <a:pt x="1655" y="798"/>
                    <a:pt x="1659" y="794"/>
                    <a:pt x="1659" y="790"/>
                  </a:cubicBezTo>
                  <a:cubicBezTo>
                    <a:pt x="1659" y="785"/>
                    <a:pt x="1655" y="781"/>
                    <a:pt x="1651" y="781"/>
                  </a:cubicBezTo>
                  <a:close/>
                  <a:moveTo>
                    <a:pt x="1651" y="837"/>
                  </a:moveTo>
                  <a:cubicBezTo>
                    <a:pt x="1646" y="837"/>
                    <a:pt x="1643" y="841"/>
                    <a:pt x="1643" y="845"/>
                  </a:cubicBezTo>
                  <a:cubicBezTo>
                    <a:pt x="1643" y="850"/>
                    <a:pt x="1646" y="854"/>
                    <a:pt x="1651" y="854"/>
                  </a:cubicBezTo>
                  <a:cubicBezTo>
                    <a:pt x="1655" y="854"/>
                    <a:pt x="1659" y="850"/>
                    <a:pt x="1659" y="845"/>
                  </a:cubicBezTo>
                  <a:cubicBezTo>
                    <a:pt x="1659" y="841"/>
                    <a:pt x="1655" y="837"/>
                    <a:pt x="1651" y="837"/>
                  </a:cubicBezTo>
                  <a:close/>
                  <a:moveTo>
                    <a:pt x="1651" y="893"/>
                  </a:moveTo>
                  <a:cubicBezTo>
                    <a:pt x="1646" y="893"/>
                    <a:pt x="1643" y="897"/>
                    <a:pt x="1643" y="901"/>
                  </a:cubicBezTo>
                  <a:cubicBezTo>
                    <a:pt x="1643" y="906"/>
                    <a:pt x="1646" y="909"/>
                    <a:pt x="1651" y="909"/>
                  </a:cubicBezTo>
                  <a:cubicBezTo>
                    <a:pt x="1655" y="909"/>
                    <a:pt x="1659" y="906"/>
                    <a:pt x="1659" y="901"/>
                  </a:cubicBezTo>
                  <a:cubicBezTo>
                    <a:pt x="1659" y="897"/>
                    <a:pt x="1655" y="893"/>
                    <a:pt x="1651" y="893"/>
                  </a:cubicBezTo>
                  <a:close/>
                  <a:moveTo>
                    <a:pt x="1651" y="949"/>
                  </a:moveTo>
                  <a:cubicBezTo>
                    <a:pt x="1646" y="949"/>
                    <a:pt x="1643" y="953"/>
                    <a:pt x="1643" y="957"/>
                  </a:cubicBezTo>
                  <a:cubicBezTo>
                    <a:pt x="1643" y="962"/>
                    <a:pt x="1646" y="965"/>
                    <a:pt x="1651" y="965"/>
                  </a:cubicBezTo>
                  <a:cubicBezTo>
                    <a:pt x="1655" y="965"/>
                    <a:pt x="1659" y="962"/>
                    <a:pt x="1659" y="957"/>
                  </a:cubicBezTo>
                  <a:cubicBezTo>
                    <a:pt x="1659" y="953"/>
                    <a:pt x="1655" y="949"/>
                    <a:pt x="1651" y="949"/>
                  </a:cubicBezTo>
                  <a:close/>
                  <a:moveTo>
                    <a:pt x="1651" y="1005"/>
                  </a:moveTo>
                  <a:cubicBezTo>
                    <a:pt x="1646" y="1005"/>
                    <a:pt x="1643" y="1008"/>
                    <a:pt x="1643" y="1013"/>
                  </a:cubicBezTo>
                  <a:cubicBezTo>
                    <a:pt x="1643" y="1017"/>
                    <a:pt x="1646" y="1021"/>
                    <a:pt x="1651" y="1021"/>
                  </a:cubicBezTo>
                  <a:cubicBezTo>
                    <a:pt x="1655" y="1021"/>
                    <a:pt x="1659" y="1017"/>
                    <a:pt x="1659" y="1013"/>
                  </a:cubicBezTo>
                  <a:cubicBezTo>
                    <a:pt x="1659" y="1008"/>
                    <a:pt x="1655" y="1005"/>
                    <a:pt x="1651" y="1005"/>
                  </a:cubicBezTo>
                  <a:close/>
                  <a:moveTo>
                    <a:pt x="1651" y="1060"/>
                  </a:moveTo>
                  <a:cubicBezTo>
                    <a:pt x="1646" y="1060"/>
                    <a:pt x="1643" y="1064"/>
                    <a:pt x="1643" y="1069"/>
                  </a:cubicBezTo>
                  <a:cubicBezTo>
                    <a:pt x="1643" y="1073"/>
                    <a:pt x="1646" y="1077"/>
                    <a:pt x="1651" y="1077"/>
                  </a:cubicBezTo>
                  <a:cubicBezTo>
                    <a:pt x="1655" y="1077"/>
                    <a:pt x="1659" y="1073"/>
                    <a:pt x="1659" y="1069"/>
                  </a:cubicBezTo>
                  <a:cubicBezTo>
                    <a:pt x="1659" y="1064"/>
                    <a:pt x="1655" y="1060"/>
                    <a:pt x="1651" y="1060"/>
                  </a:cubicBezTo>
                  <a:close/>
                  <a:moveTo>
                    <a:pt x="1651" y="1116"/>
                  </a:moveTo>
                  <a:cubicBezTo>
                    <a:pt x="1646" y="1116"/>
                    <a:pt x="1643" y="1120"/>
                    <a:pt x="1643" y="1124"/>
                  </a:cubicBezTo>
                  <a:cubicBezTo>
                    <a:pt x="1643" y="1129"/>
                    <a:pt x="1646" y="1133"/>
                    <a:pt x="1651" y="1133"/>
                  </a:cubicBezTo>
                  <a:cubicBezTo>
                    <a:pt x="1655" y="1133"/>
                    <a:pt x="1659" y="1129"/>
                    <a:pt x="1659" y="1124"/>
                  </a:cubicBezTo>
                  <a:cubicBezTo>
                    <a:pt x="1659" y="1120"/>
                    <a:pt x="1655" y="1116"/>
                    <a:pt x="1651" y="1116"/>
                  </a:cubicBezTo>
                  <a:close/>
                  <a:moveTo>
                    <a:pt x="1651" y="1172"/>
                  </a:moveTo>
                  <a:cubicBezTo>
                    <a:pt x="1646" y="1172"/>
                    <a:pt x="1643" y="1176"/>
                    <a:pt x="1643" y="1180"/>
                  </a:cubicBezTo>
                  <a:cubicBezTo>
                    <a:pt x="1643" y="1185"/>
                    <a:pt x="1646" y="1188"/>
                    <a:pt x="1651" y="1188"/>
                  </a:cubicBezTo>
                  <a:cubicBezTo>
                    <a:pt x="1655" y="1188"/>
                    <a:pt x="1659" y="1185"/>
                    <a:pt x="1659" y="1180"/>
                  </a:cubicBezTo>
                  <a:cubicBezTo>
                    <a:pt x="1659" y="1176"/>
                    <a:pt x="1655" y="1172"/>
                    <a:pt x="1651" y="1172"/>
                  </a:cubicBezTo>
                  <a:close/>
                  <a:moveTo>
                    <a:pt x="1651" y="1228"/>
                  </a:moveTo>
                  <a:cubicBezTo>
                    <a:pt x="1646" y="1228"/>
                    <a:pt x="1643" y="1232"/>
                    <a:pt x="1643" y="1236"/>
                  </a:cubicBezTo>
                  <a:cubicBezTo>
                    <a:pt x="1643" y="1241"/>
                    <a:pt x="1646" y="1244"/>
                    <a:pt x="1651" y="1244"/>
                  </a:cubicBezTo>
                  <a:cubicBezTo>
                    <a:pt x="1655" y="1244"/>
                    <a:pt x="1659" y="1241"/>
                    <a:pt x="1659" y="1236"/>
                  </a:cubicBezTo>
                  <a:cubicBezTo>
                    <a:pt x="1659" y="1232"/>
                    <a:pt x="1655" y="1228"/>
                    <a:pt x="1651" y="1228"/>
                  </a:cubicBezTo>
                  <a:close/>
                  <a:moveTo>
                    <a:pt x="1651" y="1284"/>
                  </a:moveTo>
                  <a:cubicBezTo>
                    <a:pt x="1646" y="1284"/>
                    <a:pt x="1643" y="1287"/>
                    <a:pt x="1643" y="1292"/>
                  </a:cubicBezTo>
                  <a:cubicBezTo>
                    <a:pt x="1643" y="1296"/>
                    <a:pt x="1646" y="1300"/>
                    <a:pt x="1651" y="1300"/>
                  </a:cubicBezTo>
                  <a:cubicBezTo>
                    <a:pt x="1655" y="1300"/>
                    <a:pt x="1659" y="1296"/>
                    <a:pt x="1659" y="1292"/>
                  </a:cubicBezTo>
                  <a:cubicBezTo>
                    <a:pt x="1659" y="1287"/>
                    <a:pt x="1655" y="1284"/>
                    <a:pt x="1651" y="1284"/>
                  </a:cubicBezTo>
                  <a:close/>
                  <a:moveTo>
                    <a:pt x="1651" y="1340"/>
                  </a:moveTo>
                  <a:cubicBezTo>
                    <a:pt x="1646" y="1340"/>
                    <a:pt x="1643" y="1343"/>
                    <a:pt x="1643" y="1348"/>
                  </a:cubicBezTo>
                  <a:cubicBezTo>
                    <a:pt x="1643" y="1352"/>
                    <a:pt x="1646" y="1356"/>
                    <a:pt x="1651" y="1356"/>
                  </a:cubicBezTo>
                  <a:cubicBezTo>
                    <a:pt x="1655" y="1356"/>
                    <a:pt x="1659" y="1352"/>
                    <a:pt x="1659" y="1348"/>
                  </a:cubicBezTo>
                  <a:cubicBezTo>
                    <a:pt x="1659" y="1343"/>
                    <a:pt x="1655" y="1340"/>
                    <a:pt x="1651" y="1340"/>
                  </a:cubicBezTo>
                  <a:close/>
                  <a:moveTo>
                    <a:pt x="1651" y="1395"/>
                  </a:moveTo>
                  <a:cubicBezTo>
                    <a:pt x="1646" y="1395"/>
                    <a:pt x="1643" y="1399"/>
                    <a:pt x="1643" y="1404"/>
                  </a:cubicBezTo>
                  <a:cubicBezTo>
                    <a:pt x="1643" y="1408"/>
                    <a:pt x="1646" y="1412"/>
                    <a:pt x="1651" y="1412"/>
                  </a:cubicBezTo>
                  <a:cubicBezTo>
                    <a:pt x="1655" y="1412"/>
                    <a:pt x="1659" y="1408"/>
                    <a:pt x="1659" y="1404"/>
                  </a:cubicBezTo>
                  <a:cubicBezTo>
                    <a:pt x="1659" y="1399"/>
                    <a:pt x="1655" y="1395"/>
                    <a:pt x="1651" y="1395"/>
                  </a:cubicBezTo>
                  <a:close/>
                  <a:moveTo>
                    <a:pt x="1651" y="1451"/>
                  </a:moveTo>
                  <a:cubicBezTo>
                    <a:pt x="1646" y="1451"/>
                    <a:pt x="1643" y="1455"/>
                    <a:pt x="1643" y="1459"/>
                  </a:cubicBezTo>
                  <a:cubicBezTo>
                    <a:pt x="1643" y="1464"/>
                    <a:pt x="1646" y="1468"/>
                    <a:pt x="1651" y="1468"/>
                  </a:cubicBezTo>
                  <a:cubicBezTo>
                    <a:pt x="1655" y="1468"/>
                    <a:pt x="1659" y="1464"/>
                    <a:pt x="1659" y="1459"/>
                  </a:cubicBezTo>
                  <a:cubicBezTo>
                    <a:pt x="1659" y="1455"/>
                    <a:pt x="1655" y="1451"/>
                    <a:pt x="1651" y="1451"/>
                  </a:cubicBezTo>
                  <a:close/>
                  <a:moveTo>
                    <a:pt x="1651" y="1507"/>
                  </a:moveTo>
                  <a:cubicBezTo>
                    <a:pt x="1646" y="1507"/>
                    <a:pt x="1643" y="1511"/>
                    <a:pt x="1643" y="1515"/>
                  </a:cubicBezTo>
                  <a:cubicBezTo>
                    <a:pt x="1643" y="1520"/>
                    <a:pt x="1646" y="1523"/>
                    <a:pt x="1651" y="1523"/>
                  </a:cubicBezTo>
                  <a:cubicBezTo>
                    <a:pt x="1655" y="1523"/>
                    <a:pt x="1659" y="1520"/>
                    <a:pt x="1659" y="1515"/>
                  </a:cubicBezTo>
                  <a:cubicBezTo>
                    <a:pt x="1659" y="1511"/>
                    <a:pt x="1655" y="1507"/>
                    <a:pt x="1651" y="1507"/>
                  </a:cubicBezTo>
                  <a:close/>
                  <a:moveTo>
                    <a:pt x="1702" y="0"/>
                  </a:moveTo>
                  <a:cubicBezTo>
                    <a:pt x="1698" y="0"/>
                    <a:pt x="1694" y="4"/>
                    <a:pt x="1694" y="8"/>
                  </a:cubicBezTo>
                  <a:cubicBezTo>
                    <a:pt x="1694" y="13"/>
                    <a:pt x="1698" y="17"/>
                    <a:pt x="1702" y="17"/>
                  </a:cubicBezTo>
                  <a:cubicBezTo>
                    <a:pt x="1707" y="17"/>
                    <a:pt x="1710" y="13"/>
                    <a:pt x="1710" y="8"/>
                  </a:cubicBezTo>
                  <a:cubicBezTo>
                    <a:pt x="1710" y="4"/>
                    <a:pt x="1707" y="0"/>
                    <a:pt x="1702" y="0"/>
                  </a:cubicBezTo>
                  <a:close/>
                  <a:moveTo>
                    <a:pt x="1702" y="56"/>
                  </a:moveTo>
                  <a:cubicBezTo>
                    <a:pt x="1698" y="56"/>
                    <a:pt x="1694" y="60"/>
                    <a:pt x="1694" y="64"/>
                  </a:cubicBezTo>
                  <a:cubicBezTo>
                    <a:pt x="1694" y="69"/>
                    <a:pt x="1698" y="72"/>
                    <a:pt x="1702" y="72"/>
                  </a:cubicBezTo>
                  <a:cubicBezTo>
                    <a:pt x="1707" y="72"/>
                    <a:pt x="1710" y="69"/>
                    <a:pt x="1710" y="64"/>
                  </a:cubicBezTo>
                  <a:cubicBezTo>
                    <a:pt x="1710" y="60"/>
                    <a:pt x="1707" y="56"/>
                    <a:pt x="1702" y="56"/>
                  </a:cubicBezTo>
                  <a:close/>
                  <a:moveTo>
                    <a:pt x="1702" y="112"/>
                  </a:moveTo>
                  <a:cubicBezTo>
                    <a:pt x="1698" y="112"/>
                    <a:pt x="1694" y="115"/>
                    <a:pt x="1694" y="120"/>
                  </a:cubicBezTo>
                  <a:cubicBezTo>
                    <a:pt x="1694" y="124"/>
                    <a:pt x="1698" y="128"/>
                    <a:pt x="1702" y="128"/>
                  </a:cubicBezTo>
                  <a:cubicBezTo>
                    <a:pt x="1707" y="128"/>
                    <a:pt x="1710" y="124"/>
                    <a:pt x="1710" y="120"/>
                  </a:cubicBezTo>
                  <a:cubicBezTo>
                    <a:pt x="1710" y="115"/>
                    <a:pt x="1707" y="112"/>
                    <a:pt x="1702" y="112"/>
                  </a:cubicBezTo>
                  <a:close/>
                  <a:moveTo>
                    <a:pt x="1702" y="168"/>
                  </a:moveTo>
                  <a:cubicBezTo>
                    <a:pt x="1698" y="168"/>
                    <a:pt x="1694" y="171"/>
                    <a:pt x="1694" y="176"/>
                  </a:cubicBezTo>
                  <a:cubicBezTo>
                    <a:pt x="1694" y="180"/>
                    <a:pt x="1698" y="184"/>
                    <a:pt x="1702" y="184"/>
                  </a:cubicBezTo>
                  <a:cubicBezTo>
                    <a:pt x="1707" y="184"/>
                    <a:pt x="1710" y="180"/>
                    <a:pt x="1710" y="176"/>
                  </a:cubicBezTo>
                  <a:cubicBezTo>
                    <a:pt x="1710" y="171"/>
                    <a:pt x="1707" y="168"/>
                    <a:pt x="1702" y="168"/>
                  </a:cubicBezTo>
                  <a:close/>
                  <a:moveTo>
                    <a:pt x="1702" y="223"/>
                  </a:moveTo>
                  <a:cubicBezTo>
                    <a:pt x="1698" y="223"/>
                    <a:pt x="1694" y="227"/>
                    <a:pt x="1694" y="232"/>
                  </a:cubicBezTo>
                  <a:cubicBezTo>
                    <a:pt x="1694" y="236"/>
                    <a:pt x="1698" y="240"/>
                    <a:pt x="1702" y="240"/>
                  </a:cubicBezTo>
                  <a:cubicBezTo>
                    <a:pt x="1707" y="240"/>
                    <a:pt x="1710" y="236"/>
                    <a:pt x="1710" y="232"/>
                  </a:cubicBezTo>
                  <a:cubicBezTo>
                    <a:pt x="1710" y="227"/>
                    <a:pt x="1707" y="223"/>
                    <a:pt x="1702" y="223"/>
                  </a:cubicBezTo>
                  <a:close/>
                  <a:moveTo>
                    <a:pt x="1702" y="279"/>
                  </a:moveTo>
                  <a:cubicBezTo>
                    <a:pt x="1698" y="279"/>
                    <a:pt x="1694" y="283"/>
                    <a:pt x="1694" y="287"/>
                  </a:cubicBezTo>
                  <a:cubicBezTo>
                    <a:pt x="1694" y="292"/>
                    <a:pt x="1698" y="296"/>
                    <a:pt x="1702" y="296"/>
                  </a:cubicBezTo>
                  <a:cubicBezTo>
                    <a:pt x="1707" y="296"/>
                    <a:pt x="1710" y="292"/>
                    <a:pt x="1710" y="287"/>
                  </a:cubicBezTo>
                  <a:cubicBezTo>
                    <a:pt x="1710" y="283"/>
                    <a:pt x="1707" y="279"/>
                    <a:pt x="1702" y="279"/>
                  </a:cubicBezTo>
                  <a:close/>
                  <a:moveTo>
                    <a:pt x="1702" y="335"/>
                  </a:moveTo>
                  <a:cubicBezTo>
                    <a:pt x="1698" y="335"/>
                    <a:pt x="1694" y="339"/>
                    <a:pt x="1694" y="343"/>
                  </a:cubicBezTo>
                  <a:cubicBezTo>
                    <a:pt x="1694" y="348"/>
                    <a:pt x="1698" y="351"/>
                    <a:pt x="1702" y="351"/>
                  </a:cubicBezTo>
                  <a:cubicBezTo>
                    <a:pt x="1707" y="351"/>
                    <a:pt x="1710" y="348"/>
                    <a:pt x="1710" y="343"/>
                  </a:cubicBezTo>
                  <a:cubicBezTo>
                    <a:pt x="1710" y="339"/>
                    <a:pt x="1707" y="335"/>
                    <a:pt x="1702" y="335"/>
                  </a:cubicBezTo>
                  <a:close/>
                  <a:moveTo>
                    <a:pt x="1702" y="391"/>
                  </a:moveTo>
                  <a:cubicBezTo>
                    <a:pt x="1698" y="391"/>
                    <a:pt x="1694" y="394"/>
                    <a:pt x="1694" y="399"/>
                  </a:cubicBezTo>
                  <a:cubicBezTo>
                    <a:pt x="1694" y="404"/>
                    <a:pt x="1698" y="407"/>
                    <a:pt x="1702" y="407"/>
                  </a:cubicBezTo>
                  <a:cubicBezTo>
                    <a:pt x="1707" y="407"/>
                    <a:pt x="1710" y="404"/>
                    <a:pt x="1710" y="399"/>
                  </a:cubicBezTo>
                  <a:cubicBezTo>
                    <a:pt x="1710" y="394"/>
                    <a:pt x="1707" y="391"/>
                    <a:pt x="1702" y="391"/>
                  </a:cubicBezTo>
                  <a:close/>
                  <a:moveTo>
                    <a:pt x="1702" y="447"/>
                  </a:moveTo>
                  <a:cubicBezTo>
                    <a:pt x="1698" y="447"/>
                    <a:pt x="1694" y="450"/>
                    <a:pt x="1694" y="455"/>
                  </a:cubicBezTo>
                  <a:cubicBezTo>
                    <a:pt x="1694" y="459"/>
                    <a:pt x="1698" y="463"/>
                    <a:pt x="1702" y="463"/>
                  </a:cubicBezTo>
                  <a:cubicBezTo>
                    <a:pt x="1707" y="463"/>
                    <a:pt x="1710" y="459"/>
                    <a:pt x="1710" y="455"/>
                  </a:cubicBezTo>
                  <a:cubicBezTo>
                    <a:pt x="1710" y="450"/>
                    <a:pt x="1707" y="447"/>
                    <a:pt x="1702" y="447"/>
                  </a:cubicBezTo>
                  <a:close/>
                  <a:moveTo>
                    <a:pt x="1702" y="502"/>
                  </a:moveTo>
                  <a:cubicBezTo>
                    <a:pt x="1698" y="502"/>
                    <a:pt x="1694" y="506"/>
                    <a:pt x="1694" y="511"/>
                  </a:cubicBezTo>
                  <a:cubicBezTo>
                    <a:pt x="1694" y="515"/>
                    <a:pt x="1698" y="519"/>
                    <a:pt x="1702" y="519"/>
                  </a:cubicBezTo>
                  <a:cubicBezTo>
                    <a:pt x="1707" y="519"/>
                    <a:pt x="1710" y="515"/>
                    <a:pt x="1710" y="511"/>
                  </a:cubicBezTo>
                  <a:cubicBezTo>
                    <a:pt x="1710" y="506"/>
                    <a:pt x="1707" y="502"/>
                    <a:pt x="1702" y="502"/>
                  </a:cubicBezTo>
                  <a:close/>
                  <a:moveTo>
                    <a:pt x="1702" y="558"/>
                  </a:moveTo>
                  <a:cubicBezTo>
                    <a:pt x="1698" y="558"/>
                    <a:pt x="1694" y="562"/>
                    <a:pt x="1694" y="566"/>
                  </a:cubicBezTo>
                  <a:cubicBezTo>
                    <a:pt x="1694" y="571"/>
                    <a:pt x="1698" y="575"/>
                    <a:pt x="1702" y="575"/>
                  </a:cubicBezTo>
                  <a:cubicBezTo>
                    <a:pt x="1707" y="575"/>
                    <a:pt x="1710" y="571"/>
                    <a:pt x="1710" y="566"/>
                  </a:cubicBezTo>
                  <a:cubicBezTo>
                    <a:pt x="1710" y="562"/>
                    <a:pt x="1707" y="558"/>
                    <a:pt x="1702" y="558"/>
                  </a:cubicBezTo>
                  <a:close/>
                  <a:moveTo>
                    <a:pt x="1702" y="614"/>
                  </a:moveTo>
                  <a:cubicBezTo>
                    <a:pt x="1698" y="614"/>
                    <a:pt x="1694" y="618"/>
                    <a:pt x="1694" y="622"/>
                  </a:cubicBezTo>
                  <a:cubicBezTo>
                    <a:pt x="1694" y="627"/>
                    <a:pt x="1698" y="630"/>
                    <a:pt x="1702" y="630"/>
                  </a:cubicBezTo>
                  <a:cubicBezTo>
                    <a:pt x="1707" y="630"/>
                    <a:pt x="1710" y="627"/>
                    <a:pt x="1710" y="622"/>
                  </a:cubicBezTo>
                  <a:cubicBezTo>
                    <a:pt x="1710" y="618"/>
                    <a:pt x="1707" y="614"/>
                    <a:pt x="1702" y="614"/>
                  </a:cubicBezTo>
                  <a:close/>
                  <a:moveTo>
                    <a:pt x="1702" y="670"/>
                  </a:moveTo>
                  <a:cubicBezTo>
                    <a:pt x="1698" y="670"/>
                    <a:pt x="1694" y="673"/>
                    <a:pt x="1694" y="678"/>
                  </a:cubicBezTo>
                  <a:cubicBezTo>
                    <a:pt x="1694" y="683"/>
                    <a:pt x="1698" y="686"/>
                    <a:pt x="1702" y="686"/>
                  </a:cubicBezTo>
                  <a:cubicBezTo>
                    <a:pt x="1707" y="686"/>
                    <a:pt x="1710" y="683"/>
                    <a:pt x="1710" y="678"/>
                  </a:cubicBezTo>
                  <a:cubicBezTo>
                    <a:pt x="1710" y="673"/>
                    <a:pt x="1707" y="670"/>
                    <a:pt x="1702" y="670"/>
                  </a:cubicBezTo>
                  <a:close/>
                  <a:moveTo>
                    <a:pt x="1702" y="726"/>
                  </a:moveTo>
                  <a:cubicBezTo>
                    <a:pt x="1698" y="726"/>
                    <a:pt x="1694" y="729"/>
                    <a:pt x="1694" y="734"/>
                  </a:cubicBezTo>
                  <a:cubicBezTo>
                    <a:pt x="1694" y="738"/>
                    <a:pt x="1698" y="742"/>
                    <a:pt x="1702" y="742"/>
                  </a:cubicBezTo>
                  <a:cubicBezTo>
                    <a:pt x="1707" y="742"/>
                    <a:pt x="1710" y="738"/>
                    <a:pt x="1710" y="734"/>
                  </a:cubicBezTo>
                  <a:cubicBezTo>
                    <a:pt x="1710" y="729"/>
                    <a:pt x="1707" y="726"/>
                    <a:pt x="1702" y="726"/>
                  </a:cubicBezTo>
                  <a:close/>
                  <a:moveTo>
                    <a:pt x="1702" y="781"/>
                  </a:moveTo>
                  <a:cubicBezTo>
                    <a:pt x="1698" y="781"/>
                    <a:pt x="1694" y="785"/>
                    <a:pt x="1694" y="790"/>
                  </a:cubicBezTo>
                  <a:cubicBezTo>
                    <a:pt x="1694" y="794"/>
                    <a:pt x="1698" y="798"/>
                    <a:pt x="1702" y="798"/>
                  </a:cubicBezTo>
                  <a:cubicBezTo>
                    <a:pt x="1707" y="798"/>
                    <a:pt x="1710" y="794"/>
                    <a:pt x="1710" y="790"/>
                  </a:cubicBezTo>
                  <a:cubicBezTo>
                    <a:pt x="1710" y="785"/>
                    <a:pt x="1707" y="781"/>
                    <a:pt x="1702" y="781"/>
                  </a:cubicBezTo>
                  <a:close/>
                  <a:moveTo>
                    <a:pt x="1702" y="837"/>
                  </a:moveTo>
                  <a:cubicBezTo>
                    <a:pt x="1698" y="837"/>
                    <a:pt x="1694" y="841"/>
                    <a:pt x="1694" y="845"/>
                  </a:cubicBezTo>
                  <a:cubicBezTo>
                    <a:pt x="1694" y="850"/>
                    <a:pt x="1698" y="854"/>
                    <a:pt x="1702" y="854"/>
                  </a:cubicBezTo>
                  <a:cubicBezTo>
                    <a:pt x="1707" y="854"/>
                    <a:pt x="1710" y="850"/>
                    <a:pt x="1710" y="845"/>
                  </a:cubicBezTo>
                  <a:cubicBezTo>
                    <a:pt x="1710" y="841"/>
                    <a:pt x="1707" y="837"/>
                    <a:pt x="1702" y="837"/>
                  </a:cubicBezTo>
                  <a:close/>
                  <a:moveTo>
                    <a:pt x="1702" y="893"/>
                  </a:moveTo>
                  <a:cubicBezTo>
                    <a:pt x="1698" y="893"/>
                    <a:pt x="1694" y="897"/>
                    <a:pt x="1694" y="901"/>
                  </a:cubicBezTo>
                  <a:cubicBezTo>
                    <a:pt x="1694" y="906"/>
                    <a:pt x="1698" y="909"/>
                    <a:pt x="1702" y="909"/>
                  </a:cubicBezTo>
                  <a:cubicBezTo>
                    <a:pt x="1707" y="909"/>
                    <a:pt x="1710" y="906"/>
                    <a:pt x="1710" y="901"/>
                  </a:cubicBezTo>
                  <a:cubicBezTo>
                    <a:pt x="1710" y="897"/>
                    <a:pt x="1707" y="893"/>
                    <a:pt x="1702" y="893"/>
                  </a:cubicBezTo>
                  <a:close/>
                  <a:moveTo>
                    <a:pt x="1702" y="949"/>
                  </a:moveTo>
                  <a:cubicBezTo>
                    <a:pt x="1698" y="949"/>
                    <a:pt x="1694" y="953"/>
                    <a:pt x="1694" y="957"/>
                  </a:cubicBezTo>
                  <a:cubicBezTo>
                    <a:pt x="1694" y="962"/>
                    <a:pt x="1698" y="965"/>
                    <a:pt x="1702" y="965"/>
                  </a:cubicBezTo>
                  <a:cubicBezTo>
                    <a:pt x="1707" y="965"/>
                    <a:pt x="1710" y="962"/>
                    <a:pt x="1710" y="957"/>
                  </a:cubicBezTo>
                  <a:cubicBezTo>
                    <a:pt x="1710" y="953"/>
                    <a:pt x="1707" y="949"/>
                    <a:pt x="1702" y="949"/>
                  </a:cubicBezTo>
                  <a:close/>
                  <a:moveTo>
                    <a:pt x="1702" y="1005"/>
                  </a:moveTo>
                  <a:cubicBezTo>
                    <a:pt x="1698" y="1005"/>
                    <a:pt x="1694" y="1008"/>
                    <a:pt x="1694" y="1013"/>
                  </a:cubicBezTo>
                  <a:cubicBezTo>
                    <a:pt x="1694" y="1017"/>
                    <a:pt x="1698" y="1021"/>
                    <a:pt x="1702" y="1021"/>
                  </a:cubicBezTo>
                  <a:cubicBezTo>
                    <a:pt x="1707" y="1021"/>
                    <a:pt x="1710" y="1017"/>
                    <a:pt x="1710" y="1013"/>
                  </a:cubicBezTo>
                  <a:cubicBezTo>
                    <a:pt x="1710" y="1008"/>
                    <a:pt x="1707" y="1005"/>
                    <a:pt x="1702" y="1005"/>
                  </a:cubicBezTo>
                  <a:close/>
                  <a:moveTo>
                    <a:pt x="1702" y="1060"/>
                  </a:moveTo>
                  <a:cubicBezTo>
                    <a:pt x="1698" y="1060"/>
                    <a:pt x="1694" y="1064"/>
                    <a:pt x="1694" y="1069"/>
                  </a:cubicBezTo>
                  <a:cubicBezTo>
                    <a:pt x="1694" y="1073"/>
                    <a:pt x="1698" y="1077"/>
                    <a:pt x="1702" y="1077"/>
                  </a:cubicBezTo>
                  <a:cubicBezTo>
                    <a:pt x="1707" y="1077"/>
                    <a:pt x="1710" y="1073"/>
                    <a:pt x="1710" y="1069"/>
                  </a:cubicBezTo>
                  <a:cubicBezTo>
                    <a:pt x="1710" y="1064"/>
                    <a:pt x="1707" y="1060"/>
                    <a:pt x="1702" y="1060"/>
                  </a:cubicBezTo>
                  <a:close/>
                  <a:moveTo>
                    <a:pt x="1702" y="1116"/>
                  </a:moveTo>
                  <a:cubicBezTo>
                    <a:pt x="1698" y="1116"/>
                    <a:pt x="1694" y="1120"/>
                    <a:pt x="1694" y="1124"/>
                  </a:cubicBezTo>
                  <a:cubicBezTo>
                    <a:pt x="1694" y="1129"/>
                    <a:pt x="1698" y="1133"/>
                    <a:pt x="1702" y="1133"/>
                  </a:cubicBezTo>
                  <a:cubicBezTo>
                    <a:pt x="1707" y="1133"/>
                    <a:pt x="1710" y="1129"/>
                    <a:pt x="1710" y="1124"/>
                  </a:cubicBezTo>
                  <a:cubicBezTo>
                    <a:pt x="1710" y="1120"/>
                    <a:pt x="1707" y="1116"/>
                    <a:pt x="1702" y="1116"/>
                  </a:cubicBezTo>
                  <a:close/>
                  <a:moveTo>
                    <a:pt x="1702" y="1172"/>
                  </a:moveTo>
                  <a:cubicBezTo>
                    <a:pt x="1698" y="1172"/>
                    <a:pt x="1694" y="1176"/>
                    <a:pt x="1694" y="1180"/>
                  </a:cubicBezTo>
                  <a:cubicBezTo>
                    <a:pt x="1694" y="1185"/>
                    <a:pt x="1698" y="1188"/>
                    <a:pt x="1702" y="1188"/>
                  </a:cubicBezTo>
                  <a:cubicBezTo>
                    <a:pt x="1707" y="1188"/>
                    <a:pt x="1710" y="1185"/>
                    <a:pt x="1710" y="1180"/>
                  </a:cubicBezTo>
                  <a:cubicBezTo>
                    <a:pt x="1710" y="1176"/>
                    <a:pt x="1707" y="1172"/>
                    <a:pt x="1702" y="1172"/>
                  </a:cubicBezTo>
                  <a:close/>
                  <a:moveTo>
                    <a:pt x="1702" y="1228"/>
                  </a:moveTo>
                  <a:cubicBezTo>
                    <a:pt x="1698" y="1228"/>
                    <a:pt x="1694" y="1232"/>
                    <a:pt x="1694" y="1236"/>
                  </a:cubicBezTo>
                  <a:cubicBezTo>
                    <a:pt x="1694" y="1241"/>
                    <a:pt x="1698" y="1244"/>
                    <a:pt x="1702" y="1244"/>
                  </a:cubicBezTo>
                  <a:cubicBezTo>
                    <a:pt x="1707" y="1244"/>
                    <a:pt x="1710" y="1241"/>
                    <a:pt x="1710" y="1236"/>
                  </a:cubicBezTo>
                  <a:cubicBezTo>
                    <a:pt x="1710" y="1232"/>
                    <a:pt x="1707" y="1228"/>
                    <a:pt x="1702" y="1228"/>
                  </a:cubicBezTo>
                  <a:close/>
                  <a:moveTo>
                    <a:pt x="1702" y="1284"/>
                  </a:moveTo>
                  <a:cubicBezTo>
                    <a:pt x="1698" y="1284"/>
                    <a:pt x="1694" y="1287"/>
                    <a:pt x="1694" y="1292"/>
                  </a:cubicBezTo>
                  <a:cubicBezTo>
                    <a:pt x="1694" y="1296"/>
                    <a:pt x="1698" y="1300"/>
                    <a:pt x="1702" y="1300"/>
                  </a:cubicBezTo>
                  <a:cubicBezTo>
                    <a:pt x="1707" y="1300"/>
                    <a:pt x="1710" y="1296"/>
                    <a:pt x="1710" y="1292"/>
                  </a:cubicBezTo>
                  <a:cubicBezTo>
                    <a:pt x="1710" y="1287"/>
                    <a:pt x="1707" y="1284"/>
                    <a:pt x="1702" y="1284"/>
                  </a:cubicBezTo>
                  <a:close/>
                  <a:moveTo>
                    <a:pt x="1702" y="1340"/>
                  </a:moveTo>
                  <a:cubicBezTo>
                    <a:pt x="1698" y="1340"/>
                    <a:pt x="1694" y="1343"/>
                    <a:pt x="1694" y="1348"/>
                  </a:cubicBezTo>
                  <a:cubicBezTo>
                    <a:pt x="1694" y="1352"/>
                    <a:pt x="1698" y="1356"/>
                    <a:pt x="1702" y="1356"/>
                  </a:cubicBezTo>
                  <a:cubicBezTo>
                    <a:pt x="1707" y="1356"/>
                    <a:pt x="1710" y="1352"/>
                    <a:pt x="1710" y="1348"/>
                  </a:cubicBezTo>
                  <a:cubicBezTo>
                    <a:pt x="1710" y="1343"/>
                    <a:pt x="1707" y="1340"/>
                    <a:pt x="1702" y="1340"/>
                  </a:cubicBezTo>
                  <a:close/>
                  <a:moveTo>
                    <a:pt x="1702" y="1395"/>
                  </a:moveTo>
                  <a:cubicBezTo>
                    <a:pt x="1698" y="1395"/>
                    <a:pt x="1694" y="1399"/>
                    <a:pt x="1694" y="1404"/>
                  </a:cubicBezTo>
                  <a:cubicBezTo>
                    <a:pt x="1694" y="1408"/>
                    <a:pt x="1698" y="1412"/>
                    <a:pt x="1702" y="1412"/>
                  </a:cubicBezTo>
                  <a:cubicBezTo>
                    <a:pt x="1707" y="1412"/>
                    <a:pt x="1710" y="1408"/>
                    <a:pt x="1710" y="1404"/>
                  </a:cubicBezTo>
                  <a:cubicBezTo>
                    <a:pt x="1710" y="1399"/>
                    <a:pt x="1707" y="1395"/>
                    <a:pt x="1702" y="1395"/>
                  </a:cubicBezTo>
                  <a:close/>
                  <a:moveTo>
                    <a:pt x="1702" y="1451"/>
                  </a:moveTo>
                  <a:cubicBezTo>
                    <a:pt x="1698" y="1451"/>
                    <a:pt x="1694" y="1455"/>
                    <a:pt x="1694" y="1459"/>
                  </a:cubicBezTo>
                  <a:cubicBezTo>
                    <a:pt x="1694" y="1464"/>
                    <a:pt x="1698" y="1468"/>
                    <a:pt x="1702" y="1468"/>
                  </a:cubicBezTo>
                  <a:cubicBezTo>
                    <a:pt x="1707" y="1468"/>
                    <a:pt x="1710" y="1464"/>
                    <a:pt x="1710" y="1459"/>
                  </a:cubicBezTo>
                  <a:cubicBezTo>
                    <a:pt x="1710" y="1455"/>
                    <a:pt x="1707" y="1451"/>
                    <a:pt x="1702" y="1451"/>
                  </a:cubicBezTo>
                  <a:close/>
                  <a:moveTo>
                    <a:pt x="1702" y="1507"/>
                  </a:moveTo>
                  <a:cubicBezTo>
                    <a:pt x="1698" y="1507"/>
                    <a:pt x="1694" y="1511"/>
                    <a:pt x="1694" y="1515"/>
                  </a:cubicBezTo>
                  <a:cubicBezTo>
                    <a:pt x="1694" y="1520"/>
                    <a:pt x="1698" y="1523"/>
                    <a:pt x="1702" y="1523"/>
                  </a:cubicBezTo>
                  <a:cubicBezTo>
                    <a:pt x="1707" y="1523"/>
                    <a:pt x="1710" y="1520"/>
                    <a:pt x="1710" y="1515"/>
                  </a:cubicBezTo>
                  <a:cubicBezTo>
                    <a:pt x="1710" y="1511"/>
                    <a:pt x="1707" y="1507"/>
                    <a:pt x="1702" y="1507"/>
                  </a:cubicBezTo>
                  <a:close/>
                  <a:moveTo>
                    <a:pt x="1754" y="0"/>
                  </a:moveTo>
                  <a:cubicBezTo>
                    <a:pt x="1749" y="0"/>
                    <a:pt x="1745" y="4"/>
                    <a:pt x="1745" y="8"/>
                  </a:cubicBezTo>
                  <a:cubicBezTo>
                    <a:pt x="1745" y="13"/>
                    <a:pt x="1749" y="17"/>
                    <a:pt x="1754" y="17"/>
                  </a:cubicBezTo>
                  <a:cubicBezTo>
                    <a:pt x="1758" y="17"/>
                    <a:pt x="1762" y="13"/>
                    <a:pt x="1762" y="8"/>
                  </a:cubicBezTo>
                  <a:cubicBezTo>
                    <a:pt x="1762" y="4"/>
                    <a:pt x="1758" y="0"/>
                    <a:pt x="1754" y="0"/>
                  </a:cubicBezTo>
                  <a:close/>
                  <a:moveTo>
                    <a:pt x="1754" y="56"/>
                  </a:moveTo>
                  <a:cubicBezTo>
                    <a:pt x="1749" y="56"/>
                    <a:pt x="1745" y="60"/>
                    <a:pt x="1745" y="64"/>
                  </a:cubicBezTo>
                  <a:cubicBezTo>
                    <a:pt x="1745" y="69"/>
                    <a:pt x="1749" y="72"/>
                    <a:pt x="1754" y="72"/>
                  </a:cubicBezTo>
                  <a:cubicBezTo>
                    <a:pt x="1758" y="72"/>
                    <a:pt x="1762" y="69"/>
                    <a:pt x="1762" y="64"/>
                  </a:cubicBezTo>
                  <a:cubicBezTo>
                    <a:pt x="1762" y="60"/>
                    <a:pt x="1758" y="56"/>
                    <a:pt x="1754" y="56"/>
                  </a:cubicBezTo>
                  <a:close/>
                  <a:moveTo>
                    <a:pt x="1754" y="112"/>
                  </a:moveTo>
                  <a:cubicBezTo>
                    <a:pt x="1749" y="112"/>
                    <a:pt x="1745" y="115"/>
                    <a:pt x="1745" y="120"/>
                  </a:cubicBezTo>
                  <a:cubicBezTo>
                    <a:pt x="1745" y="124"/>
                    <a:pt x="1749" y="128"/>
                    <a:pt x="1754" y="128"/>
                  </a:cubicBezTo>
                  <a:cubicBezTo>
                    <a:pt x="1758" y="128"/>
                    <a:pt x="1762" y="124"/>
                    <a:pt x="1762" y="120"/>
                  </a:cubicBezTo>
                  <a:cubicBezTo>
                    <a:pt x="1762" y="115"/>
                    <a:pt x="1758" y="112"/>
                    <a:pt x="1754" y="112"/>
                  </a:cubicBezTo>
                  <a:close/>
                  <a:moveTo>
                    <a:pt x="1754" y="168"/>
                  </a:moveTo>
                  <a:cubicBezTo>
                    <a:pt x="1749" y="168"/>
                    <a:pt x="1745" y="171"/>
                    <a:pt x="1745" y="176"/>
                  </a:cubicBezTo>
                  <a:cubicBezTo>
                    <a:pt x="1745" y="180"/>
                    <a:pt x="1749" y="184"/>
                    <a:pt x="1754" y="184"/>
                  </a:cubicBezTo>
                  <a:cubicBezTo>
                    <a:pt x="1758" y="184"/>
                    <a:pt x="1762" y="180"/>
                    <a:pt x="1762" y="176"/>
                  </a:cubicBezTo>
                  <a:cubicBezTo>
                    <a:pt x="1762" y="171"/>
                    <a:pt x="1758" y="168"/>
                    <a:pt x="1754" y="168"/>
                  </a:cubicBezTo>
                  <a:close/>
                  <a:moveTo>
                    <a:pt x="1754" y="223"/>
                  </a:moveTo>
                  <a:cubicBezTo>
                    <a:pt x="1749" y="223"/>
                    <a:pt x="1745" y="227"/>
                    <a:pt x="1745" y="232"/>
                  </a:cubicBezTo>
                  <a:cubicBezTo>
                    <a:pt x="1745" y="236"/>
                    <a:pt x="1749" y="240"/>
                    <a:pt x="1754" y="240"/>
                  </a:cubicBezTo>
                  <a:cubicBezTo>
                    <a:pt x="1758" y="240"/>
                    <a:pt x="1762" y="236"/>
                    <a:pt x="1762" y="232"/>
                  </a:cubicBezTo>
                  <a:cubicBezTo>
                    <a:pt x="1762" y="227"/>
                    <a:pt x="1758" y="223"/>
                    <a:pt x="1754" y="223"/>
                  </a:cubicBezTo>
                  <a:close/>
                  <a:moveTo>
                    <a:pt x="1754" y="279"/>
                  </a:moveTo>
                  <a:cubicBezTo>
                    <a:pt x="1749" y="279"/>
                    <a:pt x="1745" y="283"/>
                    <a:pt x="1745" y="287"/>
                  </a:cubicBezTo>
                  <a:cubicBezTo>
                    <a:pt x="1745" y="292"/>
                    <a:pt x="1749" y="296"/>
                    <a:pt x="1754" y="296"/>
                  </a:cubicBezTo>
                  <a:cubicBezTo>
                    <a:pt x="1758" y="296"/>
                    <a:pt x="1762" y="292"/>
                    <a:pt x="1762" y="287"/>
                  </a:cubicBezTo>
                  <a:cubicBezTo>
                    <a:pt x="1762" y="283"/>
                    <a:pt x="1758" y="279"/>
                    <a:pt x="1754" y="279"/>
                  </a:cubicBezTo>
                  <a:close/>
                  <a:moveTo>
                    <a:pt x="1754" y="335"/>
                  </a:moveTo>
                  <a:cubicBezTo>
                    <a:pt x="1749" y="335"/>
                    <a:pt x="1745" y="339"/>
                    <a:pt x="1745" y="343"/>
                  </a:cubicBezTo>
                  <a:cubicBezTo>
                    <a:pt x="1745" y="348"/>
                    <a:pt x="1749" y="351"/>
                    <a:pt x="1754" y="351"/>
                  </a:cubicBezTo>
                  <a:cubicBezTo>
                    <a:pt x="1758" y="351"/>
                    <a:pt x="1762" y="348"/>
                    <a:pt x="1762" y="343"/>
                  </a:cubicBezTo>
                  <a:cubicBezTo>
                    <a:pt x="1762" y="339"/>
                    <a:pt x="1758" y="335"/>
                    <a:pt x="1754" y="335"/>
                  </a:cubicBezTo>
                  <a:close/>
                  <a:moveTo>
                    <a:pt x="1754" y="391"/>
                  </a:moveTo>
                  <a:cubicBezTo>
                    <a:pt x="1749" y="391"/>
                    <a:pt x="1745" y="394"/>
                    <a:pt x="1745" y="399"/>
                  </a:cubicBezTo>
                  <a:cubicBezTo>
                    <a:pt x="1745" y="404"/>
                    <a:pt x="1749" y="407"/>
                    <a:pt x="1754" y="407"/>
                  </a:cubicBezTo>
                  <a:cubicBezTo>
                    <a:pt x="1758" y="407"/>
                    <a:pt x="1762" y="404"/>
                    <a:pt x="1762" y="399"/>
                  </a:cubicBezTo>
                  <a:cubicBezTo>
                    <a:pt x="1762" y="394"/>
                    <a:pt x="1758" y="391"/>
                    <a:pt x="1754" y="391"/>
                  </a:cubicBezTo>
                  <a:close/>
                  <a:moveTo>
                    <a:pt x="1754" y="447"/>
                  </a:moveTo>
                  <a:cubicBezTo>
                    <a:pt x="1749" y="447"/>
                    <a:pt x="1745" y="450"/>
                    <a:pt x="1745" y="455"/>
                  </a:cubicBezTo>
                  <a:cubicBezTo>
                    <a:pt x="1745" y="459"/>
                    <a:pt x="1749" y="463"/>
                    <a:pt x="1754" y="463"/>
                  </a:cubicBezTo>
                  <a:cubicBezTo>
                    <a:pt x="1758" y="463"/>
                    <a:pt x="1762" y="459"/>
                    <a:pt x="1762" y="455"/>
                  </a:cubicBezTo>
                  <a:cubicBezTo>
                    <a:pt x="1762" y="450"/>
                    <a:pt x="1758" y="447"/>
                    <a:pt x="1754" y="447"/>
                  </a:cubicBezTo>
                  <a:close/>
                  <a:moveTo>
                    <a:pt x="1754" y="502"/>
                  </a:moveTo>
                  <a:cubicBezTo>
                    <a:pt x="1749" y="502"/>
                    <a:pt x="1745" y="506"/>
                    <a:pt x="1745" y="511"/>
                  </a:cubicBezTo>
                  <a:cubicBezTo>
                    <a:pt x="1745" y="515"/>
                    <a:pt x="1749" y="519"/>
                    <a:pt x="1754" y="519"/>
                  </a:cubicBezTo>
                  <a:cubicBezTo>
                    <a:pt x="1758" y="519"/>
                    <a:pt x="1762" y="515"/>
                    <a:pt x="1762" y="511"/>
                  </a:cubicBezTo>
                  <a:cubicBezTo>
                    <a:pt x="1762" y="506"/>
                    <a:pt x="1758" y="502"/>
                    <a:pt x="1754" y="502"/>
                  </a:cubicBezTo>
                  <a:close/>
                  <a:moveTo>
                    <a:pt x="1754" y="558"/>
                  </a:moveTo>
                  <a:cubicBezTo>
                    <a:pt x="1749" y="558"/>
                    <a:pt x="1745" y="562"/>
                    <a:pt x="1745" y="566"/>
                  </a:cubicBezTo>
                  <a:cubicBezTo>
                    <a:pt x="1745" y="571"/>
                    <a:pt x="1749" y="575"/>
                    <a:pt x="1754" y="575"/>
                  </a:cubicBezTo>
                  <a:cubicBezTo>
                    <a:pt x="1758" y="575"/>
                    <a:pt x="1762" y="571"/>
                    <a:pt x="1762" y="566"/>
                  </a:cubicBezTo>
                  <a:cubicBezTo>
                    <a:pt x="1762" y="562"/>
                    <a:pt x="1758" y="558"/>
                    <a:pt x="1754" y="558"/>
                  </a:cubicBezTo>
                  <a:close/>
                  <a:moveTo>
                    <a:pt x="1754" y="614"/>
                  </a:moveTo>
                  <a:cubicBezTo>
                    <a:pt x="1749" y="614"/>
                    <a:pt x="1745" y="618"/>
                    <a:pt x="1745" y="622"/>
                  </a:cubicBezTo>
                  <a:cubicBezTo>
                    <a:pt x="1745" y="627"/>
                    <a:pt x="1749" y="630"/>
                    <a:pt x="1754" y="630"/>
                  </a:cubicBezTo>
                  <a:cubicBezTo>
                    <a:pt x="1758" y="630"/>
                    <a:pt x="1762" y="627"/>
                    <a:pt x="1762" y="622"/>
                  </a:cubicBezTo>
                  <a:cubicBezTo>
                    <a:pt x="1762" y="618"/>
                    <a:pt x="1758" y="614"/>
                    <a:pt x="1754" y="614"/>
                  </a:cubicBezTo>
                  <a:close/>
                  <a:moveTo>
                    <a:pt x="1754" y="670"/>
                  </a:moveTo>
                  <a:cubicBezTo>
                    <a:pt x="1749" y="670"/>
                    <a:pt x="1745" y="673"/>
                    <a:pt x="1745" y="678"/>
                  </a:cubicBezTo>
                  <a:cubicBezTo>
                    <a:pt x="1745" y="683"/>
                    <a:pt x="1749" y="686"/>
                    <a:pt x="1754" y="686"/>
                  </a:cubicBezTo>
                  <a:cubicBezTo>
                    <a:pt x="1758" y="686"/>
                    <a:pt x="1762" y="683"/>
                    <a:pt x="1762" y="678"/>
                  </a:cubicBezTo>
                  <a:cubicBezTo>
                    <a:pt x="1762" y="673"/>
                    <a:pt x="1758" y="670"/>
                    <a:pt x="1754" y="670"/>
                  </a:cubicBezTo>
                  <a:close/>
                  <a:moveTo>
                    <a:pt x="1754" y="726"/>
                  </a:moveTo>
                  <a:cubicBezTo>
                    <a:pt x="1749" y="726"/>
                    <a:pt x="1745" y="729"/>
                    <a:pt x="1745" y="734"/>
                  </a:cubicBezTo>
                  <a:cubicBezTo>
                    <a:pt x="1745" y="738"/>
                    <a:pt x="1749" y="742"/>
                    <a:pt x="1754" y="742"/>
                  </a:cubicBezTo>
                  <a:cubicBezTo>
                    <a:pt x="1758" y="742"/>
                    <a:pt x="1762" y="738"/>
                    <a:pt x="1762" y="734"/>
                  </a:cubicBezTo>
                  <a:cubicBezTo>
                    <a:pt x="1762" y="729"/>
                    <a:pt x="1758" y="726"/>
                    <a:pt x="1754" y="726"/>
                  </a:cubicBezTo>
                  <a:close/>
                  <a:moveTo>
                    <a:pt x="1754" y="781"/>
                  </a:moveTo>
                  <a:cubicBezTo>
                    <a:pt x="1749" y="781"/>
                    <a:pt x="1745" y="785"/>
                    <a:pt x="1745" y="790"/>
                  </a:cubicBezTo>
                  <a:cubicBezTo>
                    <a:pt x="1745" y="794"/>
                    <a:pt x="1749" y="798"/>
                    <a:pt x="1754" y="798"/>
                  </a:cubicBezTo>
                  <a:cubicBezTo>
                    <a:pt x="1758" y="798"/>
                    <a:pt x="1762" y="794"/>
                    <a:pt x="1762" y="790"/>
                  </a:cubicBezTo>
                  <a:cubicBezTo>
                    <a:pt x="1762" y="785"/>
                    <a:pt x="1758" y="781"/>
                    <a:pt x="1754" y="781"/>
                  </a:cubicBezTo>
                  <a:close/>
                  <a:moveTo>
                    <a:pt x="1754" y="837"/>
                  </a:moveTo>
                  <a:cubicBezTo>
                    <a:pt x="1749" y="837"/>
                    <a:pt x="1745" y="841"/>
                    <a:pt x="1745" y="845"/>
                  </a:cubicBezTo>
                  <a:cubicBezTo>
                    <a:pt x="1745" y="850"/>
                    <a:pt x="1749" y="854"/>
                    <a:pt x="1754" y="854"/>
                  </a:cubicBezTo>
                  <a:cubicBezTo>
                    <a:pt x="1758" y="854"/>
                    <a:pt x="1762" y="850"/>
                    <a:pt x="1762" y="845"/>
                  </a:cubicBezTo>
                  <a:cubicBezTo>
                    <a:pt x="1762" y="841"/>
                    <a:pt x="1758" y="837"/>
                    <a:pt x="1754" y="837"/>
                  </a:cubicBezTo>
                  <a:close/>
                  <a:moveTo>
                    <a:pt x="1754" y="893"/>
                  </a:moveTo>
                  <a:cubicBezTo>
                    <a:pt x="1749" y="893"/>
                    <a:pt x="1745" y="897"/>
                    <a:pt x="1745" y="901"/>
                  </a:cubicBezTo>
                  <a:cubicBezTo>
                    <a:pt x="1745" y="906"/>
                    <a:pt x="1749" y="909"/>
                    <a:pt x="1754" y="909"/>
                  </a:cubicBezTo>
                  <a:cubicBezTo>
                    <a:pt x="1758" y="909"/>
                    <a:pt x="1762" y="906"/>
                    <a:pt x="1762" y="901"/>
                  </a:cubicBezTo>
                  <a:cubicBezTo>
                    <a:pt x="1762" y="897"/>
                    <a:pt x="1758" y="893"/>
                    <a:pt x="1754" y="893"/>
                  </a:cubicBezTo>
                  <a:close/>
                  <a:moveTo>
                    <a:pt x="1754" y="949"/>
                  </a:moveTo>
                  <a:cubicBezTo>
                    <a:pt x="1749" y="949"/>
                    <a:pt x="1745" y="953"/>
                    <a:pt x="1745" y="957"/>
                  </a:cubicBezTo>
                  <a:cubicBezTo>
                    <a:pt x="1745" y="962"/>
                    <a:pt x="1749" y="965"/>
                    <a:pt x="1754" y="965"/>
                  </a:cubicBezTo>
                  <a:cubicBezTo>
                    <a:pt x="1758" y="965"/>
                    <a:pt x="1762" y="962"/>
                    <a:pt x="1762" y="957"/>
                  </a:cubicBezTo>
                  <a:cubicBezTo>
                    <a:pt x="1762" y="953"/>
                    <a:pt x="1758" y="949"/>
                    <a:pt x="1754" y="949"/>
                  </a:cubicBezTo>
                  <a:close/>
                  <a:moveTo>
                    <a:pt x="1754" y="1005"/>
                  </a:moveTo>
                  <a:cubicBezTo>
                    <a:pt x="1749" y="1005"/>
                    <a:pt x="1745" y="1008"/>
                    <a:pt x="1745" y="1013"/>
                  </a:cubicBezTo>
                  <a:cubicBezTo>
                    <a:pt x="1745" y="1017"/>
                    <a:pt x="1749" y="1021"/>
                    <a:pt x="1754" y="1021"/>
                  </a:cubicBezTo>
                  <a:cubicBezTo>
                    <a:pt x="1758" y="1021"/>
                    <a:pt x="1762" y="1017"/>
                    <a:pt x="1762" y="1013"/>
                  </a:cubicBezTo>
                  <a:cubicBezTo>
                    <a:pt x="1762" y="1008"/>
                    <a:pt x="1758" y="1005"/>
                    <a:pt x="1754" y="1005"/>
                  </a:cubicBezTo>
                  <a:close/>
                  <a:moveTo>
                    <a:pt x="1754" y="1060"/>
                  </a:moveTo>
                  <a:cubicBezTo>
                    <a:pt x="1749" y="1060"/>
                    <a:pt x="1745" y="1064"/>
                    <a:pt x="1745" y="1069"/>
                  </a:cubicBezTo>
                  <a:cubicBezTo>
                    <a:pt x="1745" y="1073"/>
                    <a:pt x="1749" y="1077"/>
                    <a:pt x="1754" y="1077"/>
                  </a:cubicBezTo>
                  <a:cubicBezTo>
                    <a:pt x="1758" y="1077"/>
                    <a:pt x="1762" y="1073"/>
                    <a:pt x="1762" y="1069"/>
                  </a:cubicBezTo>
                  <a:cubicBezTo>
                    <a:pt x="1762" y="1064"/>
                    <a:pt x="1758" y="1060"/>
                    <a:pt x="1754" y="1060"/>
                  </a:cubicBezTo>
                  <a:close/>
                  <a:moveTo>
                    <a:pt x="1754" y="1116"/>
                  </a:moveTo>
                  <a:cubicBezTo>
                    <a:pt x="1749" y="1116"/>
                    <a:pt x="1745" y="1120"/>
                    <a:pt x="1745" y="1124"/>
                  </a:cubicBezTo>
                  <a:cubicBezTo>
                    <a:pt x="1745" y="1129"/>
                    <a:pt x="1749" y="1133"/>
                    <a:pt x="1754" y="1133"/>
                  </a:cubicBezTo>
                  <a:cubicBezTo>
                    <a:pt x="1758" y="1133"/>
                    <a:pt x="1762" y="1129"/>
                    <a:pt x="1762" y="1124"/>
                  </a:cubicBezTo>
                  <a:cubicBezTo>
                    <a:pt x="1762" y="1120"/>
                    <a:pt x="1758" y="1116"/>
                    <a:pt x="1754" y="1116"/>
                  </a:cubicBezTo>
                  <a:close/>
                  <a:moveTo>
                    <a:pt x="1754" y="1172"/>
                  </a:moveTo>
                  <a:cubicBezTo>
                    <a:pt x="1749" y="1172"/>
                    <a:pt x="1745" y="1176"/>
                    <a:pt x="1745" y="1180"/>
                  </a:cubicBezTo>
                  <a:cubicBezTo>
                    <a:pt x="1745" y="1185"/>
                    <a:pt x="1749" y="1188"/>
                    <a:pt x="1754" y="1188"/>
                  </a:cubicBezTo>
                  <a:cubicBezTo>
                    <a:pt x="1758" y="1188"/>
                    <a:pt x="1762" y="1185"/>
                    <a:pt x="1762" y="1180"/>
                  </a:cubicBezTo>
                  <a:cubicBezTo>
                    <a:pt x="1762" y="1176"/>
                    <a:pt x="1758" y="1172"/>
                    <a:pt x="1754" y="1172"/>
                  </a:cubicBezTo>
                  <a:close/>
                  <a:moveTo>
                    <a:pt x="1754" y="1228"/>
                  </a:moveTo>
                  <a:cubicBezTo>
                    <a:pt x="1749" y="1228"/>
                    <a:pt x="1745" y="1232"/>
                    <a:pt x="1745" y="1236"/>
                  </a:cubicBezTo>
                  <a:cubicBezTo>
                    <a:pt x="1745" y="1241"/>
                    <a:pt x="1749" y="1244"/>
                    <a:pt x="1754" y="1244"/>
                  </a:cubicBezTo>
                  <a:cubicBezTo>
                    <a:pt x="1758" y="1244"/>
                    <a:pt x="1762" y="1241"/>
                    <a:pt x="1762" y="1236"/>
                  </a:cubicBezTo>
                  <a:cubicBezTo>
                    <a:pt x="1762" y="1232"/>
                    <a:pt x="1758" y="1228"/>
                    <a:pt x="1754" y="1228"/>
                  </a:cubicBezTo>
                  <a:close/>
                  <a:moveTo>
                    <a:pt x="1754" y="1284"/>
                  </a:moveTo>
                  <a:cubicBezTo>
                    <a:pt x="1749" y="1284"/>
                    <a:pt x="1745" y="1287"/>
                    <a:pt x="1745" y="1292"/>
                  </a:cubicBezTo>
                  <a:cubicBezTo>
                    <a:pt x="1745" y="1296"/>
                    <a:pt x="1749" y="1300"/>
                    <a:pt x="1754" y="1300"/>
                  </a:cubicBezTo>
                  <a:cubicBezTo>
                    <a:pt x="1758" y="1300"/>
                    <a:pt x="1762" y="1296"/>
                    <a:pt x="1762" y="1292"/>
                  </a:cubicBezTo>
                  <a:cubicBezTo>
                    <a:pt x="1762" y="1287"/>
                    <a:pt x="1758" y="1284"/>
                    <a:pt x="1754" y="1284"/>
                  </a:cubicBezTo>
                  <a:close/>
                  <a:moveTo>
                    <a:pt x="1754" y="1340"/>
                  </a:moveTo>
                  <a:cubicBezTo>
                    <a:pt x="1749" y="1340"/>
                    <a:pt x="1745" y="1343"/>
                    <a:pt x="1745" y="1348"/>
                  </a:cubicBezTo>
                  <a:cubicBezTo>
                    <a:pt x="1745" y="1352"/>
                    <a:pt x="1749" y="1356"/>
                    <a:pt x="1754" y="1356"/>
                  </a:cubicBezTo>
                  <a:cubicBezTo>
                    <a:pt x="1758" y="1356"/>
                    <a:pt x="1762" y="1352"/>
                    <a:pt x="1762" y="1348"/>
                  </a:cubicBezTo>
                  <a:cubicBezTo>
                    <a:pt x="1762" y="1343"/>
                    <a:pt x="1758" y="1340"/>
                    <a:pt x="1754" y="1340"/>
                  </a:cubicBezTo>
                  <a:close/>
                  <a:moveTo>
                    <a:pt x="1754" y="1395"/>
                  </a:moveTo>
                  <a:cubicBezTo>
                    <a:pt x="1749" y="1395"/>
                    <a:pt x="1745" y="1399"/>
                    <a:pt x="1745" y="1404"/>
                  </a:cubicBezTo>
                  <a:cubicBezTo>
                    <a:pt x="1745" y="1408"/>
                    <a:pt x="1749" y="1412"/>
                    <a:pt x="1754" y="1412"/>
                  </a:cubicBezTo>
                  <a:cubicBezTo>
                    <a:pt x="1758" y="1412"/>
                    <a:pt x="1762" y="1408"/>
                    <a:pt x="1762" y="1404"/>
                  </a:cubicBezTo>
                  <a:cubicBezTo>
                    <a:pt x="1762" y="1399"/>
                    <a:pt x="1758" y="1395"/>
                    <a:pt x="1754" y="1395"/>
                  </a:cubicBezTo>
                  <a:close/>
                  <a:moveTo>
                    <a:pt x="1754" y="1451"/>
                  </a:moveTo>
                  <a:cubicBezTo>
                    <a:pt x="1749" y="1451"/>
                    <a:pt x="1745" y="1455"/>
                    <a:pt x="1745" y="1459"/>
                  </a:cubicBezTo>
                  <a:cubicBezTo>
                    <a:pt x="1745" y="1464"/>
                    <a:pt x="1749" y="1468"/>
                    <a:pt x="1754" y="1468"/>
                  </a:cubicBezTo>
                  <a:cubicBezTo>
                    <a:pt x="1758" y="1468"/>
                    <a:pt x="1762" y="1464"/>
                    <a:pt x="1762" y="1459"/>
                  </a:cubicBezTo>
                  <a:cubicBezTo>
                    <a:pt x="1762" y="1455"/>
                    <a:pt x="1758" y="1451"/>
                    <a:pt x="1754" y="1451"/>
                  </a:cubicBezTo>
                  <a:close/>
                  <a:moveTo>
                    <a:pt x="1754" y="1507"/>
                  </a:moveTo>
                  <a:cubicBezTo>
                    <a:pt x="1749" y="1507"/>
                    <a:pt x="1745" y="1511"/>
                    <a:pt x="1745" y="1515"/>
                  </a:cubicBezTo>
                  <a:cubicBezTo>
                    <a:pt x="1745" y="1520"/>
                    <a:pt x="1749" y="1523"/>
                    <a:pt x="1754" y="1523"/>
                  </a:cubicBezTo>
                  <a:cubicBezTo>
                    <a:pt x="1758" y="1523"/>
                    <a:pt x="1762" y="1520"/>
                    <a:pt x="1762" y="1515"/>
                  </a:cubicBezTo>
                  <a:cubicBezTo>
                    <a:pt x="1762" y="1511"/>
                    <a:pt x="1758" y="1507"/>
                    <a:pt x="1754" y="1507"/>
                  </a:cubicBezTo>
                  <a:close/>
                  <a:moveTo>
                    <a:pt x="1754" y="1563"/>
                  </a:moveTo>
                  <a:cubicBezTo>
                    <a:pt x="1749" y="1563"/>
                    <a:pt x="1745" y="1566"/>
                    <a:pt x="1745" y="1571"/>
                  </a:cubicBezTo>
                  <a:cubicBezTo>
                    <a:pt x="1745" y="1575"/>
                    <a:pt x="1749" y="1579"/>
                    <a:pt x="1754" y="1579"/>
                  </a:cubicBezTo>
                  <a:cubicBezTo>
                    <a:pt x="1758" y="1579"/>
                    <a:pt x="1762" y="1575"/>
                    <a:pt x="1762" y="1571"/>
                  </a:cubicBezTo>
                  <a:cubicBezTo>
                    <a:pt x="1762" y="1566"/>
                    <a:pt x="1758" y="1563"/>
                    <a:pt x="1754" y="1563"/>
                  </a:cubicBezTo>
                  <a:close/>
                  <a:moveTo>
                    <a:pt x="1805" y="0"/>
                  </a:moveTo>
                  <a:cubicBezTo>
                    <a:pt x="1800" y="0"/>
                    <a:pt x="1797" y="4"/>
                    <a:pt x="1797" y="8"/>
                  </a:cubicBezTo>
                  <a:cubicBezTo>
                    <a:pt x="1797" y="13"/>
                    <a:pt x="1800" y="17"/>
                    <a:pt x="1805" y="17"/>
                  </a:cubicBezTo>
                  <a:cubicBezTo>
                    <a:pt x="1809" y="17"/>
                    <a:pt x="1813" y="13"/>
                    <a:pt x="1813" y="8"/>
                  </a:cubicBezTo>
                  <a:cubicBezTo>
                    <a:pt x="1813" y="4"/>
                    <a:pt x="1809" y="0"/>
                    <a:pt x="1805" y="0"/>
                  </a:cubicBezTo>
                  <a:close/>
                  <a:moveTo>
                    <a:pt x="1805" y="56"/>
                  </a:moveTo>
                  <a:cubicBezTo>
                    <a:pt x="1800" y="56"/>
                    <a:pt x="1797" y="60"/>
                    <a:pt x="1797" y="64"/>
                  </a:cubicBezTo>
                  <a:cubicBezTo>
                    <a:pt x="1797" y="69"/>
                    <a:pt x="1800" y="72"/>
                    <a:pt x="1805" y="72"/>
                  </a:cubicBezTo>
                  <a:cubicBezTo>
                    <a:pt x="1809" y="72"/>
                    <a:pt x="1813" y="69"/>
                    <a:pt x="1813" y="64"/>
                  </a:cubicBezTo>
                  <a:cubicBezTo>
                    <a:pt x="1813" y="60"/>
                    <a:pt x="1809" y="56"/>
                    <a:pt x="1805" y="56"/>
                  </a:cubicBezTo>
                  <a:close/>
                  <a:moveTo>
                    <a:pt x="1805" y="112"/>
                  </a:moveTo>
                  <a:cubicBezTo>
                    <a:pt x="1800" y="112"/>
                    <a:pt x="1797" y="115"/>
                    <a:pt x="1797" y="120"/>
                  </a:cubicBezTo>
                  <a:cubicBezTo>
                    <a:pt x="1797" y="124"/>
                    <a:pt x="1800" y="128"/>
                    <a:pt x="1805" y="128"/>
                  </a:cubicBezTo>
                  <a:cubicBezTo>
                    <a:pt x="1809" y="128"/>
                    <a:pt x="1813" y="124"/>
                    <a:pt x="1813" y="120"/>
                  </a:cubicBezTo>
                  <a:cubicBezTo>
                    <a:pt x="1813" y="115"/>
                    <a:pt x="1809" y="112"/>
                    <a:pt x="1805" y="112"/>
                  </a:cubicBezTo>
                  <a:close/>
                  <a:moveTo>
                    <a:pt x="1805" y="168"/>
                  </a:moveTo>
                  <a:cubicBezTo>
                    <a:pt x="1800" y="168"/>
                    <a:pt x="1797" y="171"/>
                    <a:pt x="1797" y="176"/>
                  </a:cubicBezTo>
                  <a:cubicBezTo>
                    <a:pt x="1797" y="180"/>
                    <a:pt x="1800" y="184"/>
                    <a:pt x="1805" y="184"/>
                  </a:cubicBezTo>
                  <a:cubicBezTo>
                    <a:pt x="1809" y="184"/>
                    <a:pt x="1813" y="180"/>
                    <a:pt x="1813" y="176"/>
                  </a:cubicBezTo>
                  <a:cubicBezTo>
                    <a:pt x="1813" y="171"/>
                    <a:pt x="1809" y="168"/>
                    <a:pt x="1805" y="168"/>
                  </a:cubicBezTo>
                  <a:close/>
                  <a:moveTo>
                    <a:pt x="1805" y="223"/>
                  </a:moveTo>
                  <a:cubicBezTo>
                    <a:pt x="1800" y="223"/>
                    <a:pt x="1797" y="227"/>
                    <a:pt x="1797" y="232"/>
                  </a:cubicBezTo>
                  <a:cubicBezTo>
                    <a:pt x="1797" y="236"/>
                    <a:pt x="1800" y="240"/>
                    <a:pt x="1805" y="240"/>
                  </a:cubicBezTo>
                  <a:cubicBezTo>
                    <a:pt x="1809" y="240"/>
                    <a:pt x="1813" y="236"/>
                    <a:pt x="1813" y="232"/>
                  </a:cubicBezTo>
                  <a:cubicBezTo>
                    <a:pt x="1813" y="227"/>
                    <a:pt x="1809" y="223"/>
                    <a:pt x="1805" y="223"/>
                  </a:cubicBezTo>
                  <a:close/>
                  <a:moveTo>
                    <a:pt x="1805" y="279"/>
                  </a:moveTo>
                  <a:cubicBezTo>
                    <a:pt x="1800" y="279"/>
                    <a:pt x="1797" y="283"/>
                    <a:pt x="1797" y="287"/>
                  </a:cubicBezTo>
                  <a:cubicBezTo>
                    <a:pt x="1797" y="292"/>
                    <a:pt x="1800" y="296"/>
                    <a:pt x="1805" y="296"/>
                  </a:cubicBezTo>
                  <a:cubicBezTo>
                    <a:pt x="1809" y="296"/>
                    <a:pt x="1813" y="292"/>
                    <a:pt x="1813" y="287"/>
                  </a:cubicBezTo>
                  <a:cubicBezTo>
                    <a:pt x="1813" y="283"/>
                    <a:pt x="1809" y="279"/>
                    <a:pt x="1805" y="279"/>
                  </a:cubicBezTo>
                  <a:close/>
                  <a:moveTo>
                    <a:pt x="1805" y="335"/>
                  </a:moveTo>
                  <a:cubicBezTo>
                    <a:pt x="1800" y="335"/>
                    <a:pt x="1797" y="339"/>
                    <a:pt x="1797" y="343"/>
                  </a:cubicBezTo>
                  <a:cubicBezTo>
                    <a:pt x="1797" y="348"/>
                    <a:pt x="1800" y="351"/>
                    <a:pt x="1805" y="351"/>
                  </a:cubicBezTo>
                  <a:cubicBezTo>
                    <a:pt x="1809" y="351"/>
                    <a:pt x="1813" y="348"/>
                    <a:pt x="1813" y="343"/>
                  </a:cubicBezTo>
                  <a:cubicBezTo>
                    <a:pt x="1813" y="339"/>
                    <a:pt x="1809" y="335"/>
                    <a:pt x="1805" y="335"/>
                  </a:cubicBezTo>
                  <a:close/>
                  <a:moveTo>
                    <a:pt x="1805" y="391"/>
                  </a:moveTo>
                  <a:cubicBezTo>
                    <a:pt x="1800" y="391"/>
                    <a:pt x="1797" y="394"/>
                    <a:pt x="1797" y="399"/>
                  </a:cubicBezTo>
                  <a:cubicBezTo>
                    <a:pt x="1797" y="404"/>
                    <a:pt x="1800" y="407"/>
                    <a:pt x="1805" y="407"/>
                  </a:cubicBezTo>
                  <a:cubicBezTo>
                    <a:pt x="1809" y="407"/>
                    <a:pt x="1813" y="404"/>
                    <a:pt x="1813" y="399"/>
                  </a:cubicBezTo>
                  <a:cubicBezTo>
                    <a:pt x="1813" y="394"/>
                    <a:pt x="1809" y="391"/>
                    <a:pt x="1805" y="391"/>
                  </a:cubicBezTo>
                  <a:close/>
                  <a:moveTo>
                    <a:pt x="1805" y="447"/>
                  </a:moveTo>
                  <a:cubicBezTo>
                    <a:pt x="1800" y="447"/>
                    <a:pt x="1797" y="450"/>
                    <a:pt x="1797" y="455"/>
                  </a:cubicBezTo>
                  <a:cubicBezTo>
                    <a:pt x="1797" y="459"/>
                    <a:pt x="1800" y="463"/>
                    <a:pt x="1805" y="463"/>
                  </a:cubicBezTo>
                  <a:cubicBezTo>
                    <a:pt x="1809" y="463"/>
                    <a:pt x="1813" y="459"/>
                    <a:pt x="1813" y="455"/>
                  </a:cubicBezTo>
                  <a:cubicBezTo>
                    <a:pt x="1813" y="450"/>
                    <a:pt x="1809" y="447"/>
                    <a:pt x="1805" y="447"/>
                  </a:cubicBezTo>
                  <a:close/>
                  <a:moveTo>
                    <a:pt x="1805" y="502"/>
                  </a:moveTo>
                  <a:cubicBezTo>
                    <a:pt x="1800" y="502"/>
                    <a:pt x="1797" y="506"/>
                    <a:pt x="1797" y="511"/>
                  </a:cubicBezTo>
                  <a:cubicBezTo>
                    <a:pt x="1797" y="515"/>
                    <a:pt x="1800" y="519"/>
                    <a:pt x="1805" y="519"/>
                  </a:cubicBezTo>
                  <a:cubicBezTo>
                    <a:pt x="1809" y="519"/>
                    <a:pt x="1813" y="515"/>
                    <a:pt x="1813" y="511"/>
                  </a:cubicBezTo>
                  <a:cubicBezTo>
                    <a:pt x="1813" y="506"/>
                    <a:pt x="1809" y="502"/>
                    <a:pt x="1805" y="502"/>
                  </a:cubicBezTo>
                  <a:close/>
                  <a:moveTo>
                    <a:pt x="1805" y="558"/>
                  </a:moveTo>
                  <a:cubicBezTo>
                    <a:pt x="1800" y="558"/>
                    <a:pt x="1797" y="562"/>
                    <a:pt x="1797" y="566"/>
                  </a:cubicBezTo>
                  <a:cubicBezTo>
                    <a:pt x="1797" y="571"/>
                    <a:pt x="1800" y="575"/>
                    <a:pt x="1805" y="575"/>
                  </a:cubicBezTo>
                  <a:cubicBezTo>
                    <a:pt x="1809" y="575"/>
                    <a:pt x="1813" y="571"/>
                    <a:pt x="1813" y="566"/>
                  </a:cubicBezTo>
                  <a:cubicBezTo>
                    <a:pt x="1813" y="562"/>
                    <a:pt x="1809" y="558"/>
                    <a:pt x="1805" y="558"/>
                  </a:cubicBezTo>
                  <a:close/>
                  <a:moveTo>
                    <a:pt x="1805" y="614"/>
                  </a:moveTo>
                  <a:cubicBezTo>
                    <a:pt x="1800" y="614"/>
                    <a:pt x="1797" y="618"/>
                    <a:pt x="1797" y="622"/>
                  </a:cubicBezTo>
                  <a:cubicBezTo>
                    <a:pt x="1797" y="627"/>
                    <a:pt x="1800" y="630"/>
                    <a:pt x="1805" y="630"/>
                  </a:cubicBezTo>
                  <a:cubicBezTo>
                    <a:pt x="1809" y="630"/>
                    <a:pt x="1813" y="627"/>
                    <a:pt x="1813" y="622"/>
                  </a:cubicBezTo>
                  <a:cubicBezTo>
                    <a:pt x="1813" y="618"/>
                    <a:pt x="1809" y="614"/>
                    <a:pt x="1805" y="614"/>
                  </a:cubicBezTo>
                  <a:close/>
                  <a:moveTo>
                    <a:pt x="1805" y="670"/>
                  </a:moveTo>
                  <a:cubicBezTo>
                    <a:pt x="1800" y="670"/>
                    <a:pt x="1797" y="673"/>
                    <a:pt x="1797" y="678"/>
                  </a:cubicBezTo>
                  <a:cubicBezTo>
                    <a:pt x="1797" y="683"/>
                    <a:pt x="1800" y="686"/>
                    <a:pt x="1805" y="686"/>
                  </a:cubicBezTo>
                  <a:cubicBezTo>
                    <a:pt x="1809" y="686"/>
                    <a:pt x="1813" y="683"/>
                    <a:pt x="1813" y="678"/>
                  </a:cubicBezTo>
                  <a:cubicBezTo>
                    <a:pt x="1813" y="673"/>
                    <a:pt x="1809" y="670"/>
                    <a:pt x="1805" y="670"/>
                  </a:cubicBezTo>
                  <a:close/>
                  <a:moveTo>
                    <a:pt x="1805" y="726"/>
                  </a:moveTo>
                  <a:cubicBezTo>
                    <a:pt x="1800" y="726"/>
                    <a:pt x="1797" y="729"/>
                    <a:pt x="1797" y="734"/>
                  </a:cubicBezTo>
                  <a:cubicBezTo>
                    <a:pt x="1797" y="738"/>
                    <a:pt x="1800" y="742"/>
                    <a:pt x="1805" y="742"/>
                  </a:cubicBezTo>
                  <a:cubicBezTo>
                    <a:pt x="1809" y="742"/>
                    <a:pt x="1813" y="738"/>
                    <a:pt x="1813" y="734"/>
                  </a:cubicBezTo>
                  <a:cubicBezTo>
                    <a:pt x="1813" y="729"/>
                    <a:pt x="1809" y="726"/>
                    <a:pt x="1805" y="726"/>
                  </a:cubicBezTo>
                  <a:close/>
                  <a:moveTo>
                    <a:pt x="1805" y="781"/>
                  </a:moveTo>
                  <a:cubicBezTo>
                    <a:pt x="1800" y="781"/>
                    <a:pt x="1797" y="785"/>
                    <a:pt x="1797" y="790"/>
                  </a:cubicBezTo>
                  <a:cubicBezTo>
                    <a:pt x="1797" y="794"/>
                    <a:pt x="1800" y="798"/>
                    <a:pt x="1805" y="798"/>
                  </a:cubicBezTo>
                  <a:cubicBezTo>
                    <a:pt x="1809" y="798"/>
                    <a:pt x="1813" y="794"/>
                    <a:pt x="1813" y="790"/>
                  </a:cubicBezTo>
                  <a:cubicBezTo>
                    <a:pt x="1813" y="785"/>
                    <a:pt x="1809" y="781"/>
                    <a:pt x="1805" y="781"/>
                  </a:cubicBezTo>
                  <a:close/>
                  <a:moveTo>
                    <a:pt x="1805" y="837"/>
                  </a:moveTo>
                  <a:cubicBezTo>
                    <a:pt x="1800" y="837"/>
                    <a:pt x="1797" y="841"/>
                    <a:pt x="1797" y="845"/>
                  </a:cubicBezTo>
                  <a:cubicBezTo>
                    <a:pt x="1797" y="850"/>
                    <a:pt x="1800" y="854"/>
                    <a:pt x="1805" y="854"/>
                  </a:cubicBezTo>
                  <a:cubicBezTo>
                    <a:pt x="1809" y="854"/>
                    <a:pt x="1813" y="850"/>
                    <a:pt x="1813" y="845"/>
                  </a:cubicBezTo>
                  <a:cubicBezTo>
                    <a:pt x="1813" y="841"/>
                    <a:pt x="1809" y="837"/>
                    <a:pt x="1805" y="837"/>
                  </a:cubicBezTo>
                  <a:close/>
                  <a:moveTo>
                    <a:pt x="1805" y="893"/>
                  </a:moveTo>
                  <a:cubicBezTo>
                    <a:pt x="1800" y="893"/>
                    <a:pt x="1797" y="897"/>
                    <a:pt x="1797" y="901"/>
                  </a:cubicBezTo>
                  <a:cubicBezTo>
                    <a:pt x="1797" y="906"/>
                    <a:pt x="1800" y="909"/>
                    <a:pt x="1805" y="909"/>
                  </a:cubicBezTo>
                  <a:cubicBezTo>
                    <a:pt x="1809" y="909"/>
                    <a:pt x="1813" y="906"/>
                    <a:pt x="1813" y="901"/>
                  </a:cubicBezTo>
                  <a:cubicBezTo>
                    <a:pt x="1813" y="897"/>
                    <a:pt x="1809" y="893"/>
                    <a:pt x="1805" y="893"/>
                  </a:cubicBezTo>
                  <a:close/>
                  <a:moveTo>
                    <a:pt x="1805" y="949"/>
                  </a:moveTo>
                  <a:cubicBezTo>
                    <a:pt x="1800" y="949"/>
                    <a:pt x="1797" y="953"/>
                    <a:pt x="1797" y="957"/>
                  </a:cubicBezTo>
                  <a:cubicBezTo>
                    <a:pt x="1797" y="962"/>
                    <a:pt x="1800" y="965"/>
                    <a:pt x="1805" y="965"/>
                  </a:cubicBezTo>
                  <a:cubicBezTo>
                    <a:pt x="1809" y="965"/>
                    <a:pt x="1813" y="962"/>
                    <a:pt x="1813" y="957"/>
                  </a:cubicBezTo>
                  <a:cubicBezTo>
                    <a:pt x="1813" y="953"/>
                    <a:pt x="1809" y="949"/>
                    <a:pt x="1805" y="949"/>
                  </a:cubicBezTo>
                  <a:close/>
                  <a:moveTo>
                    <a:pt x="1805" y="1005"/>
                  </a:moveTo>
                  <a:cubicBezTo>
                    <a:pt x="1800" y="1005"/>
                    <a:pt x="1797" y="1008"/>
                    <a:pt x="1797" y="1013"/>
                  </a:cubicBezTo>
                  <a:cubicBezTo>
                    <a:pt x="1797" y="1017"/>
                    <a:pt x="1800" y="1021"/>
                    <a:pt x="1805" y="1021"/>
                  </a:cubicBezTo>
                  <a:cubicBezTo>
                    <a:pt x="1809" y="1021"/>
                    <a:pt x="1813" y="1017"/>
                    <a:pt x="1813" y="1013"/>
                  </a:cubicBezTo>
                  <a:cubicBezTo>
                    <a:pt x="1813" y="1008"/>
                    <a:pt x="1809" y="1005"/>
                    <a:pt x="1805" y="1005"/>
                  </a:cubicBezTo>
                  <a:close/>
                  <a:moveTo>
                    <a:pt x="1805" y="1060"/>
                  </a:moveTo>
                  <a:cubicBezTo>
                    <a:pt x="1800" y="1060"/>
                    <a:pt x="1797" y="1064"/>
                    <a:pt x="1797" y="1069"/>
                  </a:cubicBezTo>
                  <a:cubicBezTo>
                    <a:pt x="1797" y="1073"/>
                    <a:pt x="1800" y="1077"/>
                    <a:pt x="1805" y="1077"/>
                  </a:cubicBezTo>
                  <a:cubicBezTo>
                    <a:pt x="1809" y="1077"/>
                    <a:pt x="1813" y="1073"/>
                    <a:pt x="1813" y="1069"/>
                  </a:cubicBezTo>
                  <a:cubicBezTo>
                    <a:pt x="1813" y="1064"/>
                    <a:pt x="1809" y="1060"/>
                    <a:pt x="1805" y="1060"/>
                  </a:cubicBezTo>
                  <a:close/>
                  <a:moveTo>
                    <a:pt x="1805" y="1116"/>
                  </a:moveTo>
                  <a:cubicBezTo>
                    <a:pt x="1800" y="1116"/>
                    <a:pt x="1797" y="1120"/>
                    <a:pt x="1797" y="1124"/>
                  </a:cubicBezTo>
                  <a:cubicBezTo>
                    <a:pt x="1797" y="1129"/>
                    <a:pt x="1800" y="1133"/>
                    <a:pt x="1805" y="1133"/>
                  </a:cubicBezTo>
                  <a:cubicBezTo>
                    <a:pt x="1809" y="1133"/>
                    <a:pt x="1813" y="1129"/>
                    <a:pt x="1813" y="1124"/>
                  </a:cubicBezTo>
                  <a:cubicBezTo>
                    <a:pt x="1813" y="1120"/>
                    <a:pt x="1809" y="1116"/>
                    <a:pt x="1805" y="1116"/>
                  </a:cubicBezTo>
                  <a:close/>
                  <a:moveTo>
                    <a:pt x="1805" y="1172"/>
                  </a:moveTo>
                  <a:cubicBezTo>
                    <a:pt x="1800" y="1172"/>
                    <a:pt x="1797" y="1176"/>
                    <a:pt x="1797" y="1180"/>
                  </a:cubicBezTo>
                  <a:cubicBezTo>
                    <a:pt x="1797" y="1185"/>
                    <a:pt x="1800" y="1188"/>
                    <a:pt x="1805" y="1188"/>
                  </a:cubicBezTo>
                  <a:cubicBezTo>
                    <a:pt x="1809" y="1188"/>
                    <a:pt x="1813" y="1185"/>
                    <a:pt x="1813" y="1180"/>
                  </a:cubicBezTo>
                  <a:cubicBezTo>
                    <a:pt x="1813" y="1176"/>
                    <a:pt x="1809" y="1172"/>
                    <a:pt x="1805" y="1172"/>
                  </a:cubicBezTo>
                  <a:close/>
                  <a:moveTo>
                    <a:pt x="1805" y="1228"/>
                  </a:moveTo>
                  <a:cubicBezTo>
                    <a:pt x="1800" y="1228"/>
                    <a:pt x="1797" y="1232"/>
                    <a:pt x="1797" y="1236"/>
                  </a:cubicBezTo>
                  <a:cubicBezTo>
                    <a:pt x="1797" y="1241"/>
                    <a:pt x="1800" y="1244"/>
                    <a:pt x="1805" y="1244"/>
                  </a:cubicBezTo>
                  <a:cubicBezTo>
                    <a:pt x="1809" y="1244"/>
                    <a:pt x="1813" y="1241"/>
                    <a:pt x="1813" y="1236"/>
                  </a:cubicBezTo>
                  <a:cubicBezTo>
                    <a:pt x="1813" y="1232"/>
                    <a:pt x="1809" y="1228"/>
                    <a:pt x="1805" y="1228"/>
                  </a:cubicBezTo>
                  <a:close/>
                  <a:moveTo>
                    <a:pt x="1805" y="1284"/>
                  </a:moveTo>
                  <a:cubicBezTo>
                    <a:pt x="1800" y="1284"/>
                    <a:pt x="1797" y="1287"/>
                    <a:pt x="1797" y="1292"/>
                  </a:cubicBezTo>
                  <a:cubicBezTo>
                    <a:pt x="1797" y="1296"/>
                    <a:pt x="1800" y="1300"/>
                    <a:pt x="1805" y="1300"/>
                  </a:cubicBezTo>
                  <a:cubicBezTo>
                    <a:pt x="1809" y="1300"/>
                    <a:pt x="1813" y="1296"/>
                    <a:pt x="1813" y="1292"/>
                  </a:cubicBezTo>
                  <a:cubicBezTo>
                    <a:pt x="1813" y="1287"/>
                    <a:pt x="1809" y="1284"/>
                    <a:pt x="1805" y="1284"/>
                  </a:cubicBezTo>
                  <a:close/>
                  <a:moveTo>
                    <a:pt x="1805" y="1340"/>
                  </a:moveTo>
                  <a:cubicBezTo>
                    <a:pt x="1800" y="1340"/>
                    <a:pt x="1797" y="1343"/>
                    <a:pt x="1797" y="1348"/>
                  </a:cubicBezTo>
                  <a:cubicBezTo>
                    <a:pt x="1797" y="1352"/>
                    <a:pt x="1800" y="1356"/>
                    <a:pt x="1805" y="1356"/>
                  </a:cubicBezTo>
                  <a:cubicBezTo>
                    <a:pt x="1809" y="1356"/>
                    <a:pt x="1813" y="1352"/>
                    <a:pt x="1813" y="1348"/>
                  </a:cubicBezTo>
                  <a:cubicBezTo>
                    <a:pt x="1813" y="1343"/>
                    <a:pt x="1809" y="1340"/>
                    <a:pt x="1805" y="1340"/>
                  </a:cubicBezTo>
                  <a:close/>
                  <a:moveTo>
                    <a:pt x="1805" y="1395"/>
                  </a:moveTo>
                  <a:cubicBezTo>
                    <a:pt x="1800" y="1395"/>
                    <a:pt x="1797" y="1399"/>
                    <a:pt x="1797" y="1404"/>
                  </a:cubicBezTo>
                  <a:cubicBezTo>
                    <a:pt x="1797" y="1408"/>
                    <a:pt x="1800" y="1412"/>
                    <a:pt x="1805" y="1412"/>
                  </a:cubicBezTo>
                  <a:cubicBezTo>
                    <a:pt x="1809" y="1412"/>
                    <a:pt x="1813" y="1408"/>
                    <a:pt x="1813" y="1404"/>
                  </a:cubicBezTo>
                  <a:cubicBezTo>
                    <a:pt x="1813" y="1399"/>
                    <a:pt x="1809" y="1395"/>
                    <a:pt x="1805" y="1395"/>
                  </a:cubicBezTo>
                  <a:close/>
                  <a:moveTo>
                    <a:pt x="1805" y="1451"/>
                  </a:moveTo>
                  <a:cubicBezTo>
                    <a:pt x="1800" y="1451"/>
                    <a:pt x="1797" y="1455"/>
                    <a:pt x="1797" y="1459"/>
                  </a:cubicBezTo>
                  <a:cubicBezTo>
                    <a:pt x="1797" y="1464"/>
                    <a:pt x="1800" y="1468"/>
                    <a:pt x="1805" y="1468"/>
                  </a:cubicBezTo>
                  <a:cubicBezTo>
                    <a:pt x="1809" y="1468"/>
                    <a:pt x="1813" y="1464"/>
                    <a:pt x="1813" y="1459"/>
                  </a:cubicBezTo>
                  <a:cubicBezTo>
                    <a:pt x="1813" y="1455"/>
                    <a:pt x="1809" y="1451"/>
                    <a:pt x="1805" y="1451"/>
                  </a:cubicBezTo>
                  <a:close/>
                  <a:moveTo>
                    <a:pt x="1805" y="1507"/>
                  </a:moveTo>
                  <a:cubicBezTo>
                    <a:pt x="1800" y="1507"/>
                    <a:pt x="1797" y="1511"/>
                    <a:pt x="1797" y="1515"/>
                  </a:cubicBezTo>
                  <a:cubicBezTo>
                    <a:pt x="1797" y="1520"/>
                    <a:pt x="1800" y="1523"/>
                    <a:pt x="1805" y="1523"/>
                  </a:cubicBezTo>
                  <a:cubicBezTo>
                    <a:pt x="1809" y="1523"/>
                    <a:pt x="1813" y="1520"/>
                    <a:pt x="1813" y="1515"/>
                  </a:cubicBezTo>
                  <a:cubicBezTo>
                    <a:pt x="1813" y="1511"/>
                    <a:pt x="1809" y="1507"/>
                    <a:pt x="1805" y="1507"/>
                  </a:cubicBezTo>
                  <a:close/>
                  <a:moveTo>
                    <a:pt x="1805" y="1563"/>
                  </a:moveTo>
                  <a:cubicBezTo>
                    <a:pt x="1800" y="1563"/>
                    <a:pt x="1797" y="1566"/>
                    <a:pt x="1797" y="1571"/>
                  </a:cubicBezTo>
                  <a:cubicBezTo>
                    <a:pt x="1797" y="1575"/>
                    <a:pt x="1800" y="1579"/>
                    <a:pt x="1805" y="1579"/>
                  </a:cubicBezTo>
                  <a:cubicBezTo>
                    <a:pt x="1809" y="1579"/>
                    <a:pt x="1813" y="1575"/>
                    <a:pt x="1813" y="1571"/>
                  </a:cubicBezTo>
                  <a:cubicBezTo>
                    <a:pt x="1813" y="1566"/>
                    <a:pt x="1809" y="1563"/>
                    <a:pt x="1805" y="1563"/>
                  </a:cubicBezTo>
                  <a:close/>
                  <a:moveTo>
                    <a:pt x="1856" y="0"/>
                  </a:moveTo>
                  <a:cubicBezTo>
                    <a:pt x="1852" y="0"/>
                    <a:pt x="1848" y="4"/>
                    <a:pt x="1848" y="8"/>
                  </a:cubicBezTo>
                  <a:cubicBezTo>
                    <a:pt x="1848" y="13"/>
                    <a:pt x="1852" y="17"/>
                    <a:pt x="1856" y="17"/>
                  </a:cubicBezTo>
                  <a:cubicBezTo>
                    <a:pt x="1861" y="17"/>
                    <a:pt x="1864" y="13"/>
                    <a:pt x="1864" y="8"/>
                  </a:cubicBezTo>
                  <a:cubicBezTo>
                    <a:pt x="1864" y="4"/>
                    <a:pt x="1861" y="0"/>
                    <a:pt x="1856" y="0"/>
                  </a:cubicBezTo>
                  <a:close/>
                  <a:moveTo>
                    <a:pt x="1856" y="56"/>
                  </a:moveTo>
                  <a:cubicBezTo>
                    <a:pt x="1852" y="56"/>
                    <a:pt x="1848" y="60"/>
                    <a:pt x="1848" y="64"/>
                  </a:cubicBezTo>
                  <a:cubicBezTo>
                    <a:pt x="1848" y="69"/>
                    <a:pt x="1852" y="72"/>
                    <a:pt x="1856" y="72"/>
                  </a:cubicBezTo>
                  <a:cubicBezTo>
                    <a:pt x="1861" y="72"/>
                    <a:pt x="1864" y="69"/>
                    <a:pt x="1864" y="64"/>
                  </a:cubicBezTo>
                  <a:cubicBezTo>
                    <a:pt x="1864" y="60"/>
                    <a:pt x="1861" y="56"/>
                    <a:pt x="1856" y="56"/>
                  </a:cubicBezTo>
                  <a:close/>
                  <a:moveTo>
                    <a:pt x="1856" y="112"/>
                  </a:moveTo>
                  <a:cubicBezTo>
                    <a:pt x="1852" y="112"/>
                    <a:pt x="1848" y="115"/>
                    <a:pt x="1848" y="120"/>
                  </a:cubicBezTo>
                  <a:cubicBezTo>
                    <a:pt x="1848" y="124"/>
                    <a:pt x="1852" y="128"/>
                    <a:pt x="1856" y="128"/>
                  </a:cubicBezTo>
                  <a:cubicBezTo>
                    <a:pt x="1861" y="128"/>
                    <a:pt x="1864" y="124"/>
                    <a:pt x="1864" y="120"/>
                  </a:cubicBezTo>
                  <a:cubicBezTo>
                    <a:pt x="1864" y="115"/>
                    <a:pt x="1861" y="112"/>
                    <a:pt x="1856" y="112"/>
                  </a:cubicBezTo>
                  <a:close/>
                  <a:moveTo>
                    <a:pt x="1856" y="168"/>
                  </a:moveTo>
                  <a:cubicBezTo>
                    <a:pt x="1852" y="168"/>
                    <a:pt x="1848" y="171"/>
                    <a:pt x="1848" y="176"/>
                  </a:cubicBezTo>
                  <a:cubicBezTo>
                    <a:pt x="1848" y="180"/>
                    <a:pt x="1852" y="184"/>
                    <a:pt x="1856" y="184"/>
                  </a:cubicBezTo>
                  <a:cubicBezTo>
                    <a:pt x="1861" y="184"/>
                    <a:pt x="1864" y="180"/>
                    <a:pt x="1864" y="176"/>
                  </a:cubicBezTo>
                  <a:cubicBezTo>
                    <a:pt x="1864" y="171"/>
                    <a:pt x="1861" y="168"/>
                    <a:pt x="1856" y="168"/>
                  </a:cubicBezTo>
                  <a:close/>
                  <a:moveTo>
                    <a:pt x="1856" y="223"/>
                  </a:moveTo>
                  <a:cubicBezTo>
                    <a:pt x="1852" y="223"/>
                    <a:pt x="1848" y="227"/>
                    <a:pt x="1848" y="232"/>
                  </a:cubicBezTo>
                  <a:cubicBezTo>
                    <a:pt x="1848" y="236"/>
                    <a:pt x="1852" y="240"/>
                    <a:pt x="1856" y="240"/>
                  </a:cubicBezTo>
                  <a:cubicBezTo>
                    <a:pt x="1861" y="240"/>
                    <a:pt x="1864" y="236"/>
                    <a:pt x="1864" y="232"/>
                  </a:cubicBezTo>
                  <a:cubicBezTo>
                    <a:pt x="1864" y="227"/>
                    <a:pt x="1861" y="223"/>
                    <a:pt x="1856" y="223"/>
                  </a:cubicBezTo>
                  <a:close/>
                  <a:moveTo>
                    <a:pt x="1856" y="279"/>
                  </a:moveTo>
                  <a:cubicBezTo>
                    <a:pt x="1852" y="279"/>
                    <a:pt x="1848" y="283"/>
                    <a:pt x="1848" y="287"/>
                  </a:cubicBezTo>
                  <a:cubicBezTo>
                    <a:pt x="1848" y="292"/>
                    <a:pt x="1852" y="296"/>
                    <a:pt x="1856" y="296"/>
                  </a:cubicBezTo>
                  <a:cubicBezTo>
                    <a:pt x="1861" y="296"/>
                    <a:pt x="1864" y="292"/>
                    <a:pt x="1864" y="287"/>
                  </a:cubicBezTo>
                  <a:cubicBezTo>
                    <a:pt x="1864" y="283"/>
                    <a:pt x="1861" y="279"/>
                    <a:pt x="1856" y="279"/>
                  </a:cubicBezTo>
                  <a:close/>
                  <a:moveTo>
                    <a:pt x="1856" y="335"/>
                  </a:moveTo>
                  <a:cubicBezTo>
                    <a:pt x="1852" y="335"/>
                    <a:pt x="1848" y="339"/>
                    <a:pt x="1848" y="343"/>
                  </a:cubicBezTo>
                  <a:cubicBezTo>
                    <a:pt x="1848" y="348"/>
                    <a:pt x="1852" y="351"/>
                    <a:pt x="1856" y="351"/>
                  </a:cubicBezTo>
                  <a:cubicBezTo>
                    <a:pt x="1861" y="351"/>
                    <a:pt x="1864" y="348"/>
                    <a:pt x="1864" y="343"/>
                  </a:cubicBezTo>
                  <a:cubicBezTo>
                    <a:pt x="1864" y="339"/>
                    <a:pt x="1861" y="335"/>
                    <a:pt x="1856" y="335"/>
                  </a:cubicBezTo>
                  <a:close/>
                  <a:moveTo>
                    <a:pt x="1856" y="391"/>
                  </a:moveTo>
                  <a:cubicBezTo>
                    <a:pt x="1852" y="391"/>
                    <a:pt x="1848" y="394"/>
                    <a:pt x="1848" y="399"/>
                  </a:cubicBezTo>
                  <a:cubicBezTo>
                    <a:pt x="1848" y="404"/>
                    <a:pt x="1852" y="407"/>
                    <a:pt x="1856" y="407"/>
                  </a:cubicBezTo>
                  <a:cubicBezTo>
                    <a:pt x="1861" y="407"/>
                    <a:pt x="1864" y="404"/>
                    <a:pt x="1864" y="399"/>
                  </a:cubicBezTo>
                  <a:cubicBezTo>
                    <a:pt x="1864" y="394"/>
                    <a:pt x="1861" y="391"/>
                    <a:pt x="1856" y="391"/>
                  </a:cubicBezTo>
                  <a:close/>
                  <a:moveTo>
                    <a:pt x="1856" y="447"/>
                  </a:moveTo>
                  <a:cubicBezTo>
                    <a:pt x="1852" y="447"/>
                    <a:pt x="1848" y="450"/>
                    <a:pt x="1848" y="455"/>
                  </a:cubicBezTo>
                  <a:cubicBezTo>
                    <a:pt x="1848" y="459"/>
                    <a:pt x="1852" y="463"/>
                    <a:pt x="1856" y="463"/>
                  </a:cubicBezTo>
                  <a:cubicBezTo>
                    <a:pt x="1861" y="463"/>
                    <a:pt x="1864" y="459"/>
                    <a:pt x="1864" y="455"/>
                  </a:cubicBezTo>
                  <a:cubicBezTo>
                    <a:pt x="1864" y="450"/>
                    <a:pt x="1861" y="447"/>
                    <a:pt x="1856" y="447"/>
                  </a:cubicBezTo>
                  <a:close/>
                  <a:moveTo>
                    <a:pt x="1856" y="502"/>
                  </a:moveTo>
                  <a:cubicBezTo>
                    <a:pt x="1852" y="502"/>
                    <a:pt x="1848" y="506"/>
                    <a:pt x="1848" y="511"/>
                  </a:cubicBezTo>
                  <a:cubicBezTo>
                    <a:pt x="1848" y="515"/>
                    <a:pt x="1852" y="519"/>
                    <a:pt x="1856" y="519"/>
                  </a:cubicBezTo>
                  <a:cubicBezTo>
                    <a:pt x="1861" y="519"/>
                    <a:pt x="1864" y="515"/>
                    <a:pt x="1864" y="511"/>
                  </a:cubicBezTo>
                  <a:cubicBezTo>
                    <a:pt x="1864" y="506"/>
                    <a:pt x="1861" y="502"/>
                    <a:pt x="1856" y="502"/>
                  </a:cubicBezTo>
                  <a:close/>
                  <a:moveTo>
                    <a:pt x="1856" y="558"/>
                  </a:moveTo>
                  <a:cubicBezTo>
                    <a:pt x="1852" y="558"/>
                    <a:pt x="1848" y="562"/>
                    <a:pt x="1848" y="566"/>
                  </a:cubicBezTo>
                  <a:cubicBezTo>
                    <a:pt x="1848" y="571"/>
                    <a:pt x="1852" y="575"/>
                    <a:pt x="1856" y="575"/>
                  </a:cubicBezTo>
                  <a:cubicBezTo>
                    <a:pt x="1861" y="575"/>
                    <a:pt x="1864" y="571"/>
                    <a:pt x="1864" y="566"/>
                  </a:cubicBezTo>
                  <a:cubicBezTo>
                    <a:pt x="1864" y="562"/>
                    <a:pt x="1861" y="558"/>
                    <a:pt x="1856" y="558"/>
                  </a:cubicBezTo>
                  <a:close/>
                  <a:moveTo>
                    <a:pt x="1856" y="614"/>
                  </a:moveTo>
                  <a:cubicBezTo>
                    <a:pt x="1852" y="614"/>
                    <a:pt x="1848" y="618"/>
                    <a:pt x="1848" y="622"/>
                  </a:cubicBezTo>
                  <a:cubicBezTo>
                    <a:pt x="1848" y="627"/>
                    <a:pt x="1852" y="630"/>
                    <a:pt x="1856" y="630"/>
                  </a:cubicBezTo>
                  <a:cubicBezTo>
                    <a:pt x="1861" y="630"/>
                    <a:pt x="1864" y="627"/>
                    <a:pt x="1864" y="622"/>
                  </a:cubicBezTo>
                  <a:cubicBezTo>
                    <a:pt x="1864" y="618"/>
                    <a:pt x="1861" y="614"/>
                    <a:pt x="1856" y="614"/>
                  </a:cubicBezTo>
                  <a:close/>
                  <a:moveTo>
                    <a:pt x="1856" y="670"/>
                  </a:moveTo>
                  <a:cubicBezTo>
                    <a:pt x="1852" y="670"/>
                    <a:pt x="1848" y="673"/>
                    <a:pt x="1848" y="678"/>
                  </a:cubicBezTo>
                  <a:cubicBezTo>
                    <a:pt x="1848" y="683"/>
                    <a:pt x="1852" y="686"/>
                    <a:pt x="1856" y="686"/>
                  </a:cubicBezTo>
                  <a:cubicBezTo>
                    <a:pt x="1861" y="686"/>
                    <a:pt x="1864" y="683"/>
                    <a:pt x="1864" y="678"/>
                  </a:cubicBezTo>
                  <a:cubicBezTo>
                    <a:pt x="1864" y="673"/>
                    <a:pt x="1861" y="670"/>
                    <a:pt x="1856" y="670"/>
                  </a:cubicBezTo>
                  <a:close/>
                  <a:moveTo>
                    <a:pt x="1856" y="726"/>
                  </a:moveTo>
                  <a:cubicBezTo>
                    <a:pt x="1852" y="726"/>
                    <a:pt x="1848" y="729"/>
                    <a:pt x="1848" y="734"/>
                  </a:cubicBezTo>
                  <a:cubicBezTo>
                    <a:pt x="1848" y="738"/>
                    <a:pt x="1852" y="742"/>
                    <a:pt x="1856" y="742"/>
                  </a:cubicBezTo>
                  <a:cubicBezTo>
                    <a:pt x="1861" y="742"/>
                    <a:pt x="1864" y="738"/>
                    <a:pt x="1864" y="734"/>
                  </a:cubicBezTo>
                  <a:cubicBezTo>
                    <a:pt x="1864" y="729"/>
                    <a:pt x="1861" y="726"/>
                    <a:pt x="1856" y="726"/>
                  </a:cubicBezTo>
                  <a:close/>
                  <a:moveTo>
                    <a:pt x="1856" y="781"/>
                  </a:moveTo>
                  <a:cubicBezTo>
                    <a:pt x="1852" y="781"/>
                    <a:pt x="1848" y="785"/>
                    <a:pt x="1848" y="790"/>
                  </a:cubicBezTo>
                  <a:cubicBezTo>
                    <a:pt x="1848" y="794"/>
                    <a:pt x="1852" y="798"/>
                    <a:pt x="1856" y="798"/>
                  </a:cubicBezTo>
                  <a:cubicBezTo>
                    <a:pt x="1861" y="798"/>
                    <a:pt x="1864" y="794"/>
                    <a:pt x="1864" y="790"/>
                  </a:cubicBezTo>
                  <a:cubicBezTo>
                    <a:pt x="1864" y="785"/>
                    <a:pt x="1861" y="781"/>
                    <a:pt x="1856" y="781"/>
                  </a:cubicBezTo>
                  <a:close/>
                  <a:moveTo>
                    <a:pt x="1856" y="837"/>
                  </a:moveTo>
                  <a:cubicBezTo>
                    <a:pt x="1852" y="837"/>
                    <a:pt x="1848" y="841"/>
                    <a:pt x="1848" y="845"/>
                  </a:cubicBezTo>
                  <a:cubicBezTo>
                    <a:pt x="1848" y="850"/>
                    <a:pt x="1852" y="854"/>
                    <a:pt x="1856" y="854"/>
                  </a:cubicBezTo>
                  <a:cubicBezTo>
                    <a:pt x="1861" y="854"/>
                    <a:pt x="1864" y="850"/>
                    <a:pt x="1864" y="845"/>
                  </a:cubicBezTo>
                  <a:cubicBezTo>
                    <a:pt x="1864" y="841"/>
                    <a:pt x="1861" y="837"/>
                    <a:pt x="1856" y="837"/>
                  </a:cubicBezTo>
                  <a:close/>
                  <a:moveTo>
                    <a:pt x="1856" y="893"/>
                  </a:moveTo>
                  <a:cubicBezTo>
                    <a:pt x="1852" y="893"/>
                    <a:pt x="1848" y="897"/>
                    <a:pt x="1848" y="901"/>
                  </a:cubicBezTo>
                  <a:cubicBezTo>
                    <a:pt x="1848" y="906"/>
                    <a:pt x="1852" y="909"/>
                    <a:pt x="1856" y="909"/>
                  </a:cubicBezTo>
                  <a:cubicBezTo>
                    <a:pt x="1861" y="909"/>
                    <a:pt x="1864" y="906"/>
                    <a:pt x="1864" y="901"/>
                  </a:cubicBezTo>
                  <a:cubicBezTo>
                    <a:pt x="1864" y="897"/>
                    <a:pt x="1861" y="893"/>
                    <a:pt x="1856" y="893"/>
                  </a:cubicBezTo>
                  <a:close/>
                  <a:moveTo>
                    <a:pt x="1856" y="949"/>
                  </a:moveTo>
                  <a:cubicBezTo>
                    <a:pt x="1852" y="949"/>
                    <a:pt x="1848" y="953"/>
                    <a:pt x="1848" y="957"/>
                  </a:cubicBezTo>
                  <a:cubicBezTo>
                    <a:pt x="1848" y="962"/>
                    <a:pt x="1852" y="965"/>
                    <a:pt x="1856" y="965"/>
                  </a:cubicBezTo>
                  <a:cubicBezTo>
                    <a:pt x="1861" y="965"/>
                    <a:pt x="1864" y="962"/>
                    <a:pt x="1864" y="957"/>
                  </a:cubicBezTo>
                  <a:cubicBezTo>
                    <a:pt x="1864" y="953"/>
                    <a:pt x="1861" y="949"/>
                    <a:pt x="1856" y="949"/>
                  </a:cubicBezTo>
                  <a:close/>
                  <a:moveTo>
                    <a:pt x="1856" y="1005"/>
                  </a:moveTo>
                  <a:cubicBezTo>
                    <a:pt x="1852" y="1005"/>
                    <a:pt x="1848" y="1008"/>
                    <a:pt x="1848" y="1013"/>
                  </a:cubicBezTo>
                  <a:cubicBezTo>
                    <a:pt x="1848" y="1017"/>
                    <a:pt x="1852" y="1021"/>
                    <a:pt x="1856" y="1021"/>
                  </a:cubicBezTo>
                  <a:cubicBezTo>
                    <a:pt x="1861" y="1021"/>
                    <a:pt x="1864" y="1017"/>
                    <a:pt x="1864" y="1013"/>
                  </a:cubicBezTo>
                  <a:cubicBezTo>
                    <a:pt x="1864" y="1008"/>
                    <a:pt x="1861" y="1005"/>
                    <a:pt x="1856" y="1005"/>
                  </a:cubicBezTo>
                  <a:close/>
                  <a:moveTo>
                    <a:pt x="1856" y="1060"/>
                  </a:moveTo>
                  <a:cubicBezTo>
                    <a:pt x="1852" y="1060"/>
                    <a:pt x="1848" y="1064"/>
                    <a:pt x="1848" y="1069"/>
                  </a:cubicBezTo>
                  <a:cubicBezTo>
                    <a:pt x="1848" y="1073"/>
                    <a:pt x="1852" y="1077"/>
                    <a:pt x="1856" y="1077"/>
                  </a:cubicBezTo>
                  <a:cubicBezTo>
                    <a:pt x="1861" y="1077"/>
                    <a:pt x="1864" y="1073"/>
                    <a:pt x="1864" y="1069"/>
                  </a:cubicBezTo>
                  <a:cubicBezTo>
                    <a:pt x="1864" y="1064"/>
                    <a:pt x="1861" y="1060"/>
                    <a:pt x="1856" y="1060"/>
                  </a:cubicBezTo>
                  <a:close/>
                  <a:moveTo>
                    <a:pt x="1856" y="1116"/>
                  </a:moveTo>
                  <a:cubicBezTo>
                    <a:pt x="1852" y="1116"/>
                    <a:pt x="1848" y="1120"/>
                    <a:pt x="1848" y="1124"/>
                  </a:cubicBezTo>
                  <a:cubicBezTo>
                    <a:pt x="1848" y="1129"/>
                    <a:pt x="1852" y="1133"/>
                    <a:pt x="1856" y="1133"/>
                  </a:cubicBezTo>
                  <a:cubicBezTo>
                    <a:pt x="1861" y="1133"/>
                    <a:pt x="1864" y="1129"/>
                    <a:pt x="1864" y="1124"/>
                  </a:cubicBezTo>
                  <a:cubicBezTo>
                    <a:pt x="1864" y="1120"/>
                    <a:pt x="1861" y="1116"/>
                    <a:pt x="1856" y="1116"/>
                  </a:cubicBezTo>
                  <a:close/>
                  <a:moveTo>
                    <a:pt x="1856" y="1172"/>
                  </a:moveTo>
                  <a:cubicBezTo>
                    <a:pt x="1852" y="1172"/>
                    <a:pt x="1848" y="1176"/>
                    <a:pt x="1848" y="1180"/>
                  </a:cubicBezTo>
                  <a:cubicBezTo>
                    <a:pt x="1848" y="1185"/>
                    <a:pt x="1852" y="1188"/>
                    <a:pt x="1856" y="1188"/>
                  </a:cubicBezTo>
                  <a:cubicBezTo>
                    <a:pt x="1861" y="1188"/>
                    <a:pt x="1864" y="1185"/>
                    <a:pt x="1864" y="1180"/>
                  </a:cubicBezTo>
                  <a:cubicBezTo>
                    <a:pt x="1864" y="1176"/>
                    <a:pt x="1861" y="1172"/>
                    <a:pt x="1856" y="1172"/>
                  </a:cubicBezTo>
                  <a:close/>
                  <a:moveTo>
                    <a:pt x="1856" y="1228"/>
                  </a:moveTo>
                  <a:cubicBezTo>
                    <a:pt x="1852" y="1228"/>
                    <a:pt x="1848" y="1232"/>
                    <a:pt x="1848" y="1236"/>
                  </a:cubicBezTo>
                  <a:cubicBezTo>
                    <a:pt x="1848" y="1241"/>
                    <a:pt x="1852" y="1244"/>
                    <a:pt x="1856" y="1244"/>
                  </a:cubicBezTo>
                  <a:cubicBezTo>
                    <a:pt x="1861" y="1244"/>
                    <a:pt x="1864" y="1241"/>
                    <a:pt x="1864" y="1236"/>
                  </a:cubicBezTo>
                  <a:cubicBezTo>
                    <a:pt x="1864" y="1232"/>
                    <a:pt x="1861" y="1228"/>
                    <a:pt x="1856" y="1228"/>
                  </a:cubicBezTo>
                  <a:close/>
                  <a:moveTo>
                    <a:pt x="1856" y="1284"/>
                  </a:moveTo>
                  <a:cubicBezTo>
                    <a:pt x="1852" y="1284"/>
                    <a:pt x="1848" y="1287"/>
                    <a:pt x="1848" y="1292"/>
                  </a:cubicBezTo>
                  <a:cubicBezTo>
                    <a:pt x="1848" y="1296"/>
                    <a:pt x="1852" y="1300"/>
                    <a:pt x="1856" y="1300"/>
                  </a:cubicBezTo>
                  <a:cubicBezTo>
                    <a:pt x="1861" y="1300"/>
                    <a:pt x="1864" y="1296"/>
                    <a:pt x="1864" y="1292"/>
                  </a:cubicBezTo>
                  <a:cubicBezTo>
                    <a:pt x="1864" y="1287"/>
                    <a:pt x="1861" y="1284"/>
                    <a:pt x="1856" y="1284"/>
                  </a:cubicBezTo>
                  <a:close/>
                  <a:moveTo>
                    <a:pt x="1856" y="1340"/>
                  </a:moveTo>
                  <a:cubicBezTo>
                    <a:pt x="1852" y="1340"/>
                    <a:pt x="1848" y="1343"/>
                    <a:pt x="1848" y="1348"/>
                  </a:cubicBezTo>
                  <a:cubicBezTo>
                    <a:pt x="1848" y="1352"/>
                    <a:pt x="1852" y="1356"/>
                    <a:pt x="1856" y="1356"/>
                  </a:cubicBezTo>
                  <a:cubicBezTo>
                    <a:pt x="1861" y="1356"/>
                    <a:pt x="1864" y="1352"/>
                    <a:pt x="1864" y="1348"/>
                  </a:cubicBezTo>
                  <a:cubicBezTo>
                    <a:pt x="1864" y="1343"/>
                    <a:pt x="1861" y="1340"/>
                    <a:pt x="1856" y="1340"/>
                  </a:cubicBezTo>
                  <a:close/>
                  <a:moveTo>
                    <a:pt x="1856" y="1395"/>
                  </a:moveTo>
                  <a:cubicBezTo>
                    <a:pt x="1852" y="1395"/>
                    <a:pt x="1848" y="1399"/>
                    <a:pt x="1848" y="1404"/>
                  </a:cubicBezTo>
                  <a:cubicBezTo>
                    <a:pt x="1848" y="1408"/>
                    <a:pt x="1852" y="1412"/>
                    <a:pt x="1856" y="1412"/>
                  </a:cubicBezTo>
                  <a:cubicBezTo>
                    <a:pt x="1861" y="1412"/>
                    <a:pt x="1864" y="1408"/>
                    <a:pt x="1864" y="1404"/>
                  </a:cubicBezTo>
                  <a:cubicBezTo>
                    <a:pt x="1864" y="1399"/>
                    <a:pt x="1861" y="1395"/>
                    <a:pt x="1856" y="1395"/>
                  </a:cubicBezTo>
                  <a:close/>
                  <a:moveTo>
                    <a:pt x="1856" y="1451"/>
                  </a:moveTo>
                  <a:cubicBezTo>
                    <a:pt x="1852" y="1451"/>
                    <a:pt x="1848" y="1455"/>
                    <a:pt x="1848" y="1459"/>
                  </a:cubicBezTo>
                  <a:cubicBezTo>
                    <a:pt x="1848" y="1464"/>
                    <a:pt x="1852" y="1468"/>
                    <a:pt x="1856" y="1468"/>
                  </a:cubicBezTo>
                  <a:cubicBezTo>
                    <a:pt x="1861" y="1468"/>
                    <a:pt x="1864" y="1464"/>
                    <a:pt x="1864" y="1459"/>
                  </a:cubicBezTo>
                  <a:cubicBezTo>
                    <a:pt x="1864" y="1455"/>
                    <a:pt x="1861" y="1451"/>
                    <a:pt x="1856" y="1451"/>
                  </a:cubicBezTo>
                  <a:close/>
                  <a:moveTo>
                    <a:pt x="1856" y="1507"/>
                  </a:moveTo>
                  <a:cubicBezTo>
                    <a:pt x="1852" y="1507"/>
                    <a:pt x="1848" y="1511"/>
                    <a:pt x="1848" y="1515"/>
                  </a:cubicBezTo>
                  <a:cubicBezTo>
                    <a:pt x="1848" y="1520"/>
                    <a:pt x="1852" y="1523"/>
                    <a:pt x="1856" y="1523"/>
                  </a:cubicBezTo>
                  <a:cubicBezTo>
                    <a:pt x="1861" y="1523"/>
                    <a:pt x="1864" y="1520"/>
                    <a:pt x="1864" y="1515"/>
                  </a:cubicBezTo>
                  <a:cubicBezTo>
                    <a:pt x="1864" y="1511"/>
                    <a:pt x="1861" y="1507"/>
                    <a:pt x="1856" y="1507"/>
                  </a:cubicBezTo>
                  <a:close/>
                  <a:moveTo>
                    <a:pt x="1856" y="1563"/>
                  </a:moveTo>
                  <a:cubicBezTo>
                    <a:pt x="1852" y="1563"/>
                    <a:pt x="1848" y="1566"/>
                    <a:pt x="1848" y="1571"/>
                  </a:cubicBezTo>
                  <a:cubicBezTo>
                    <a:pt x="1848" y="1575"/>
                    <a:pt x="1852" y="1579"/>
                    <a:pt x="1856" y="1579"/>
                  </a:cubicBezTo>
                  <a:cubicBezTo>
                    <a:pt x="1861" y="1579"/>
                    <a:pt x="1864" y="1575"/>
                    <a:pt x="1864" y="1571"/>
                  </a:cubicBezTo>
                  <a:cubicBezTo>
                    <a:pt x="1864" y="1566"/>
                    <a:pt x="1861" y="1563"/>
                    <a:pt x="1856" y="1563"/>
                  </a:cubicBezTo>
                  <a:close/>
                  <a:moveTo>
                    <a:pt x="1908" y="0"/>
                  </a:moveTo>
                  <a:cubicBezTo>
                    <a:pt x="1903" y="0"/>
                    <a:pt x="1899" y="4"/>
                    <a:pt x="1899" y="8"/>
                  </a:cubicBezTo>
                  <a:cubicBezTo>
                    <a:pt x="1899" y="13"/>
                    <a:pt x="1903" y="17"/>
                    <a:pt x="1908" y="17"/>
                  </a:cubicBezTo>
                  <a:cubicBezTo>
                    <a:pt x="1912" y="17"/>
                    <a:pt x="1916" y="13"/>
                    <a:pt x="1916" y="8"/>
                  </a:cubicBezTo>
                  <a:cubicBezTo>
                    <a:pt x="1916" y="4"/>
                    <a:pt x="1912" y="0"/>
                    <a:pt x="1908" y="0"/>
                  </a:cubicBezTo>
                  <a:close/>
                  <a:moveTo>
                    <a:pt x="1908" y="56"/>
                  </a:moveTo>
                  <a:cubicBezTo>
                    <a:pt x="1903" y="56"/>
                    <a:pt x="1899" y="60"/>
                    <a:pt x="1899" y="64"/>
                  </a:cubicBezTo>
                  <a:cubicBezTo>
                    <a:pt x="1899" y="69"/>
                    <a:pt x="1903" y="72"/>
                    <a:pt x="1908" y="72"/>
                  </a:cubicBezTo>
                  <a:cubicBezTo>
                    <a:pt x="1912" y="72"/>
                    <a:pt x="1916" y="69"/>
                    <a:pt x="1916" y="64"/>
                  </a:cubicBezTo>
                  <a:cubicBezTo>
                    <a:pt x="1916" y="60"/>
                    <a:pt x="1912" y="56"/>
                    <a:pt x="1908" y="56"/>
                  </a:cubicBezTo>
                  <a:close/>
                  <a:moveTo>
                    <a:pt x="1908" y="112"/>
                  </a:moveTo>
                  <a:cubicBezTo>
                    <a:pt x="1903" y="112"/>
                    <a:pt x="1899" y="115"/>
                    <a:pt x="1899" y="120"/>
                  </a:cubicBezTo>
                  <a:cubicBezTo>
                    <a:pt x="1899" y="124"/>
                    <a:pt x="1903" y="128"/>
                    <a:pt x="1908" y="128"/>
                  </a:cubicBezTo>
                  <a:cubicBezTo>
                    <a:pt x="1912" y="128"/>
                    <a:pt x="1916" y="124"/>
                    <a:pt x="1916" y="120"/>
                  </a:cubicBezTo>
                  <a:cubicBezTo>
                    <a:pt x="1916" y="115"/>
                    <a:pt x="1912" y="112"/>
                    <a:pt x="1908" y="112"/>
                  </a:cubicBezTo>
                  <a:close/>
                  <a:moveTo>
                    <a:pt x="1908" y="168"/>
                  </a:moveTo>
                  <a:cubicBezTo>
                    <a:pt x="1903" y="168"/>
                    <a:pt x="1899" y="171"/>
                    <a:pt x="1899" y="176"/>
                  </a:cubicBezTo>
                  <a:cubicBezTo>
                    <a:pt x="1899" y="180"/>
                    <a:pt x="1903" y="184"/>
                    <a:pt x="1908" y="184"/>
                  </a:cubicBezTo>
                  <a:cubicBezTo>
                    <a:pt x="1912" y="184"/>
                    <a:pt x="1916" y="180"/>
                    <a:pt x="1916" y="176"/>
                  </a:cubicBezTo>
                  <a:cubicBezTo>
                    <a:pt x="1916" y="171"/>
                    <a:pt x="1912" y="168"/>
                    <a:pt x="1908" y="168"/>
                  </a:cubicBezTo>
                  <a:close/>
                  <a:moveTo>
                    <a:pt x="1908" y="223"/>
                  </a:moveTo>
                  <a:cubicBezTo>
                    <a:pt x="1903" y="223"/>
                    <a:pt x="1899" y="227"/>
                    <a:pt x="1899" y="232"/>
                  </a:cubicBezTo>
                  <a:cubicBezTo>
                    <a:pt x="1899" y="236"/>
                    <a:pt x="1903" y="240"/>
                    <a:pt x="1908" y="240"/>
                  </a:cubicBezTo>
                  <a:cubicBezTo>
                    <a:pt x="1912" y="240"/>
                    <a:pt x="1916" y="236"/>
                    <a:pt x="1916" y="232"/>
                  </a:cubicBezTo>
                  <a:cubicBezTo>
                    <a:pt x="1916" y="227"/>
                    <a:pt x="1912" y="223"/>
                    <a:pt x="1908" y="223"/>
                  </a:cubicBezTo>
                  <a:close/>
                  <a:moveTo>
                    <a:pt x="1908" y="279"/>
                  </a:moveTo>
                  <a:cubicBezTo>
                    <a:pt x="1903" y="279"/>
                    <a:pt x="1899" y="283"/>
                    <a:pt x="1899" y="287"/>
                  </a:cubicBezTo>
                  <a:cubicBezTo>
                    <a:pt x="1899" y="292"/>
                    <a:pt x="1903" y="296"/>
                    <a:pt x="1908" y="296"/>
                  </a:cubicBezTo>
                  <a:cubicBezTo>
                    <a:pt x="1912" y="296"/>
                    <a:pt x="1916" y="292"/>
                    <a:pt x="1916" y="287"/>
                  </a:cubicBezTo>
                  <a:cubicBezTo>
                    <a:pt x="1916" y="283"/>
                    <a:pt x="1912" y="279"/>
                    <a:pt x="1908" y="279"/>
                  </a:cubicBezTo>
                  <a:close/>
                  <a:moveTo>
                    <a:pt x="1908" y="335"/>
                  </a:moveTo>
                  <a:cubicBezTo>
                    <a:pt x="1903" y="335"/>
                    <a:pt x="1899" y="339"/>
                    <a:pt x="1899" y="343"/>
                  </a:cubicBezTo>
                  <a:cubicBezTo>
                    <a:pt x="1899" y="348"/>
                    <a:pt x="1903" y="351"/>
                    <a:pt x="1908" y="351"/>
                  </a:cubicBezTo>
                  <a:cubicBezTo>
                    <a:pt x="1912" y="351"/>
                    <a:pt x="1916" y="348"/>
                    <a:pt x="1916" y="343"/>
                  </a:cubicBezTo>
                  <a:cubicBezTo>
                    <a:pt x="1916" y="339"/>
                    <a:pt x="1912" y="335"/>
                    <a:pt x="1908" y="335"/>
                  </a:cubicBezTo>
                  <a:close/>
                  <a:moveTo>
                    <a:pt x="1908" y="391"/>
                  </a:moveTo>
                  <a:cubicBezTo>
                    <a:pt x="1903" y="391"/>
                    <a:pt x="1899" y="394"/>
                    <a:pt x="1899" y="399"/>
                  </a:cubicBezTo>
                  <a:cubicBezTo>
                    <a:pt x="1899" y="404"/>
                    <a:pt x="1903" y="407"/>
                    <a:pt x="1908" y="407"/>
                  </a:cubicBezTo>
                  <a:cubicBezTo>
                    <a:pt x="1912" y="407"/>
                    <a:pt x="1916" y="404"/>
                    <a:pt x="1916" y="399"/>
                  </a:cubicBezTo>
                  <a:cubicBezTo>
                    <a:pt x="1916" y="394"/>
                    <a:pt x="1912" y="391"/>
                    <a:pt x="1908" y="391"/>
                  </a:cubicBezTo>
                  <a:close/>
                  <a:moveTo>
                    <a:pt x="1908" y="447"/>
                  </a:moveTo>
                  <a:cubicBezTo>
                    <a:pt x="1903" y="447"/>
                    <a:pt x="1899" y="450"/>
                    <a:pt x="1899" y="455"/>
                  </a:cubicBezTo>
                  <a:cubicBezTo>
                    <a:pt x="1899" y="459"/>
                    <a:pt x="1903" y="463"/>
                    <a:pt x="1908" y="463"/>
                  </a:cubicBezTo>
                  <a:cubicBezTo>
                    <a:pt x="1912" y="463"/>
                    <a:pt x="1916" y="459"/>
                    <a:pt x="1916" y="455"/>
                  </a:cubicBezTo>
                  <a:cubicBezTo>
                    <a:pt x="1916" y="450"/>
                    <a:pt x="1912" y="447"/>
                    <a:pt x="1908" y="447"/>
                  </a:cubicBezTo>
                  <a:close/>
                  <a:moveTo>
                    <a:pt x="1908" y="502"/>
                  </a:moveTo>
                  <a:cubicBezTo>
                    <a:pt x="1903" y="502"/>
                    <a:pt x="1899" y="506"/>
                    <a:pt x="1899" y="511"/>
                  </a:cubicBezTo>
                  <a:cubicBezTo>
                    <a:pt x="1899" y="515"/>
                    <a:pt x="1903" y="519"/>
                    <a:pt x="1908" y="519"/>
                  </a:cubicBezTo>
                  <a:cubicBezTo>
                    <a:pt x="1912" y="519"/>
                    <a:pt x="1916" y="515"/>
                    <a:pt x="1916" y="511"/>
                  </a:cubicBezTo>
                  <a:cubicBezTo>
                    <a:pt x="1916" y="506"/>
                    <a:pt x="1912" y="502"/>
                    <a:pt x="1908" y="502"/>
                  </a:cubicBezTo>
                  <a:close/>
                  <a:moveTo>
                    <a:pt x="1908" y="558"/>
                  </a:moveTo>
                  <a:cubicBezTo>
                    <a:pt x="1903" y="558"/>
                    <a:pt x="1899" y="562"/>
                    <a:pt x="1899" y="566"/>
                  </a:cubicBezTo>
                  <a:cubicBezTo>
                    <a:pt x="1899" y="571"/>
                    <a:pt x="1903" y="575"/>
                    <a:pt x="1908" y="575"/>
                  </a:cubicBezTo>
                  <a:cubicBezTo>
                    <a:pt x="1912" y="575"/>
                    <a:pt x="1916" y="571"/>
                    <a:pt x="1916" y="566"/>
                  </a:cubicBezTo>
                  <a:cubicBezTo>
                    <a:pt x="1916" y="562"/>
                    <a:pt x="1912" y="558"/>
                    <a:pt x="1908" y="558"/>
                  </a:cubicBezTo>
                  <a:close/>
                  <a:moveTo>
                    <a:pt x="1908" y="614"/>
                  </a:moveTo>
                  <a:cubicBezTo>
                    <a:pt x="1903" y="614"/>
                    <a:pt x="1899" y="618"/>
                    <a:pt x="1899" y="622"/>
                  </a:cubicBezTo>
                  <a:cubicBezTo>
                    <a:pt x="1899" y="627"/>
                    <a:pt x="1903" y="630"/>
                    <a:pt x="1908" y="630"/>
                  </a:cubicBezTo>
                  <a:cubicBezTo>
                    <a:pt x="1912" y="630"/>
                    <a:pt x="1916" y="627"/>
                    <a:pt x="1916" y="622"/>
                  </a:cubicBezTo>
                  <a:cubicBezTo>
                    <a:pt x="1916" y="618"/>
                    <a:pt x="1912" y="614"/>
                    <a:pt x="1908" y="614"/>
                  </a:cubicBezTo>
                  <a:close/>
                  <a:moveTo>
                    <a:pt x="1908" y="670"/>
                  </a:moveTo>
                  <a:cubicBezTo>
                    <a:pt x="1903" y="670"/>
                    <a:pt x="1899" y="673"/>
                    <a:pt x="1899" y="678"/>
                  </a:cubicBezTo>
                  <a:cubicBezTo>
                    <a:pt x="1899" y="683"/>
                    <a:pt x="1903" y="686"/>
                    <a:pt x="1908" y="686"/>
                  </a:cubicBezTo>
                  <a:cubicBezTo>
                    <a:pt x="1912" y="686"/>
                    <a:pt x="1916" y="683"/>
                    <a:pt x="1916" y="678"/>
                  </a:cubicBezTo>
                  <a:cubicBezTo>
                    <a:pt x="1916" y="673"/>
                    <a:pt x="1912" y="670"/>
                    <a:pt x="1908" y="670"/>
                  </a:cubicBezTo>
                  <a:close/>
                  <a:moveTo>
                    <a:pt x="1908" y="726"/>
                  </a:moveTo>
                  <a:cubicBezTo>
                    <a:pt x="1903" y="726"/>
                    <a:pt x="1899" y="729"/>
                    <a:pt x="1899" y="734"/>
                  </a:cubicBezTo>
                  <a:cubicBezTo>
                    <a:pt x="1899" y="738"/>
                    <a:pt x="1903" y="742"/>
                    <a:pt x="1908" y="742"/>
                  </a:cubicBezTo>
                  <a:cubicBezTo>
                    <a:pt x="1912" y="742"/>
                    <a:pt x="1916" y="738"/>
                    <a:pt x="1916" y="734"/>
                  </a:cubicBezTo>
                  <a:cubicBezTo>
                    <a:pt x="1916" y="729"/>
                    <a:pt x="1912" y="726"/>
                    <a:pt x="1908" y="726"/>
                  </a:cubicBezTo>
                  <a:close/>
                  <a:moveTo>
                    <a:pt x="1908" y="781"/>
                  </a:moveTo>
                  <a:cubicBezTo>
                    <a:pt x="1903" y="781"/>
                    <a:pt x="1899" y="785"/>
                    <a:pt x="1899" y="790"/>
                  </a:cubicBezTo>
                  <a:cubicBezTo>
                    <a:pt x="1899" y="794"/>
                    <a:pt x="1903" y="798"/>
                    <a:pt x="1908" y="798"/>
                  </a:cubicBezTo>
                  <a:cubicBezTo>
                    <a:pt x="1912" y="798"/>
                    <a:pt x="1916" y="794"/>
                    <a:pt x="1916" y="790"/>
                  </a:cubicBezTo>
                  <a:cubicBezTo>
                    <a:pt x="1916" y="785"/>
                    <a:pt x="1912" y="781"/>
                    <a:pt x="1908" y="781"/>
                  </a:cubicBezTo>
                  <a:close/>
                  <a:moveTo>
                    <a:pt x="1908" y="837"/>
                  </a:moveTo>
                  <a:cubicBezTo>
                    <a:pt x="1903" y="837"/>
                    <a:pt x="1899" y="841"/>
                    <a:pt x="1899" y="845"/>
                  </a:cubicBezTo>
                  <a:cubicBezTo>
                    <a:pt x="1899" y="850"/>
                    <a:pt x="1903" y="854"/>
                    <a:pt x="1908" y="854"/>
                  </a:cubicBezTo>
                  <a:cubicBezTo>
                    <a:pt x="1912" y="854"/>
                    <a:pt x="1916" y="850"/>
                    <a:pt x="1916" y="845"/>
                  </a:cubicBezTo>
                  <a:cubicBezTo>
                    <a:pt x="1916" y="841"/>
                    <a:pt x="1912" y="837"/>
                    <a:pt x="1908" y="837"/>
                  </a:cubicBezTo>
                  <a:close/>
                  <a:moveTo>
                    <a:pt x="1908" y="893"/>
                  </a:moveTo>
                  <a:cubicBezTo>
                    <a:pt x="1903" y="893"/>
                    <a:pt x="1899" y="897"/>
                    <a:pt x="1899" y="901"/>
                  </a:cubicBezTo>
                  <a:cubicBezTo>
                    <a:pt x="1899" y="906"/>
                    <a:pt x="1903" y="909"/>
                    <a:pt x="1908" y="909"/>
                  </a:cubicBezTo>
                  <a:cubicBezTo>
                    <a:pt x="1912" y="909"/>
                    <a:pt x="1916" y="906"/>
                    <a:pt x="1916" y="901"/>
                  </a:cubicBezTo>
                  <a:cubicBezTo>
                    <a:pt x="1916" y="897"/>
                    <a:pt x="1912" y="893"/>
                    <a:pt x="1908" y="893"/>
                  </a:cubicBezTo>
                  <a:close/>
                  <a:moveTo>
                    <a:pt x="1908" y="949"/>
                  </a:moveTo>
                  <a:cubicBezTo>
                    <a:pt x="1903" y="949"/>
                    <a:pt x="1899" y="953"/>
                    <a:pt x="1899" y="957"/>
                  </a:cubicBezTo>
                  <a:cubicBezTo>
                    <a:pt x="1899" y="962"/>
                    <a:pt x="1903" y="965"/>
                    <a:pt x="1908" y="965"/>
                  </a:cubicBezTo>
                  <a:cubicBezTo>
                    <a:pt x="1912" y="965"/>
                    <a:pt x="1916" y="962"/>
                    <a:pt x="1916" y="957"/>
                  </a:cubicBezTo>
                  <a:cubicBezTo>
                    <a:pt x="1916" y="953"/>
                    <a:pt x="1912" y="949"/>
                    <a:pt x="1908" y="949"/>
                  </a:cubicBezTo>
                  <a:close/>
                  <a:moveTo>
                    <a:pt x="1908" y="1005"/>
                  </a:moveTo>
                  <a:cubicBezTo>
                    <a:pt x="1903" y="1005"/>
                    <a:pt x="1899" y="1008"/>
                    <a:pt x="1899" y="1013"/>
                  </a:cubicBezTo>
                  <a:cubicBezTo>
                    <a:pt x="1899" y="1017"/>
                    <a:pt x="1903" y="1021"/>
                    <a:pt x="1908" y="1021"/>
                  </a:cubicBezTo>
                  <a:cubicBezTo>
                    <a:pt x="1912" y="1021"/>
                    <a:pt x="1916" y="1017"/>
                    <a:pt x="1916" y="1013"/>
                  </a:cubicBezTo>
                  <a:cubicBezTo>
                    <a:pt x="1916" y="1008"/>
                    <a:pt x="1912" y="1005"/>
                    <a:pt x="1908" y="1005"/>
                  </a:cubicBezTo>
                  <a:close/>
                  <a:moveTo>
                    <a:pt x="1908" y="1060"/>
                  </a:moveTo>
                  <a:cubicBezTo>
                    <a:pt x="1903" y="1060"/>
                    <a:pt x="1899" y="1064"/>
                    <a:pt x="1899" y="1069"/>
                  </a:cubicBezTo>
                  <a:cubicBezTo>
                    <a:pt x="1899" y="1073"/>
                    <a:pt x="1903" y="1077"/>
                    <a:pt x="1908" y="1077"/>
                  </a:cubicBezTo>
                  <a:cubicBezTo>
                    <a:pt x="1912" y="1077"/>
                    <a:pt x="1916" y="1073"/>
                    <a:pt x="1916" y="1069"/>
                  </a:cubicBezTo>
                  <a:cubicBezTo>
                    <a:pt x="1916" y="1064"/>
                    <a:pt x="1912" y="1060"/>
                    <a:pt x="1908" y="1060"/>
                  </a:cubicBezTo>
                  <a:close/>
                  <a:moveTo>
                    <a:pt x="1908" y="1116"/>
                  </a:moveTo>
                  <a:cubicBezTo>
                    <a:pt x="1903" y="1116"/>
                    <a:pt x="1899" y="1120"/>
                    <a:pt x="1899" y="1124"/>
                  </a:cubicBezTo>
                  <a:cubicBezTo>
                    <a:pt x="1899" y="1129"/>
                    <a:pt x="1903" y="1133"/>
                    <a:pt x="1908" y="1133"/>
                  </a:cubicBezTo>
                  <a:cubicBezTo>
                    <a:pt x="1912" y="1133"/>
                    <a:pt x="1916" y="1129"/>
                    <a:pt x="1916" y="1124"/>
                  </a:cubicBezTo>
                  <a:cubicBezTo>
                    <a:pt x="1916" y="1120"/>
                    <a:pt x="1912" y="1116"/>
                    <a:pt x="1908" y="1116"/>
                  </a:cubicBezTo>
                  <a:close/>
                  <a:moveTo>
                    <a:pt x="1908" y="1172"/>
                  </a:moveTo>
                  <a:cubicBezTo>
                    <a:pt x="1903" y="1172"/>
                    <a:pt x="1899" y="1176"/>
                    <a:pt x="1899" y="1180"/>
                  </a:cubicBezTo>
                  <a:cubicBezTo>
                    <a:pt x="1899" y="1185"/>
                    <a:pt x="1903" y="1188"/>
                    <a:pt x="1908" y="1188"/>
                  </a:cubicBezTo>
                  <a:cubicBezTo>
                    <a:pt x="1912" y="1188"/>
                    <a:pt x="1916" y="1185"/>
                    <a:pt x="1916" y="1180"/>
                  </a:cubicBezTo>
                  <a:cubicBezTo>
                    <a:pt x="1916" y="1176"/>
                    <a:pt x="1912" y="1172"/>
                    <a:pt x="1908" y="1172"/>
                  </a:cubicBezTo>
                  <a:close/>
                  <a:moveTo>
                    <a:pt x="1908" y="1228"/>
                  </a:moveTo>
                  <a:cubicBezTo>
                    <a:pt x="1903" y="1228"/>
                    <a:pt x="1899" y="1232"/>
                    <a:pt x="1899" y="1236"/>
                  </a:cubicBezTo>
                  <a:cubicBezTo>
                    <a:pt x="1899" y="1241"/>
                    <a:pt x="1903" y="1244"/>
                    <a:pt x="1908" y="1244"/>
                  </a:cubicBezTo>
                  <a:cubicBezTo>
                    <a:pt x="1912" y="1244"/>
                    <a:pt x="1916" y="1241"/>
                    <a:pt x="1916" y="1236"/>
                  </a:cubicBezTo>
                  <a:cubicBezTo>
                    <a:pt x="1916" y="1232"/>
                    <a:pt x="1912" y="1228"/>
                    <a:pt x="1908" y="1228"/>
                  </a:cubicBezTo>
                  <a:close/>
                  <a:moveTo>
                    <a:pt x="1908" y="1284"/>
                  </a:moveTo>
                  <a:cubicBezTo>
                    <a:pt x="1903" y="1284"/>
                    <a:pt x="1899" y="1287"/>
                    <a:pt x="1899" y="1292"/>
                  </a:cubicBezTo>
                  <a:cubicBezTo>
                    <a:pt x="1899" y="1296"/>
                    <a:pt x="1903" y="1300"/>
                    <a:pt x="1908" y="1300"/>
                  </a:cubicBezTo>
                  <a:cubicBezTo>
                    <a:pt x="1912" y="1300"/>
                    <a:pt x="1916" y="1296"/>
                    <a:pt x="1916" y="1292"/>
                  </a:cubicBezTo>
                  <a:cubicBezTo>
                    <a:pt x="1916" y="1287"/>
                    <a:pt x="1912" y="1284"/>
                    <a:pt x="1908" y="1284"/>
                  </a:cubicBezTo>
                  <a:close/>
                  <a:moveTo>
                    <a:pt x="1908" y="1340"/>
                  </a:moveTo>
                  <a:cubicBezTo>
                    <a:pt x="1903" y="1340"/>
                    <a:pt x="1899" y="1343"/>
                    <a:pt x="1899" y="1348"/>
                  </a:cubicBezTo>
                  <a:cubicBezTo>
                    <a:pt x="1899" y="1352"/>
                    <a:pt x="1903" y="1356"/>
                    <a:pt x="1908" y="1356"/>
                  </a:cubicBezTo>
                  <a:cubicBezTo>
                    <a:pt x="1912" y="1356"/>
                    <a:pt x="1916" y="1352"/>
                    <a:pt x="1916" y="1348"/>
                  </a:cubicBezTo>
                  <a:cubicBezTo>
                    <a:pt x="1916" y="1343"/>
                    <a:pt x="1912" y="1340"/>
                    <a:pt x="1908" y="1340"/>
                  </a:cubicBezTo>
                  <a:close/>
                  <a:moveTo>
                    <a:pt x="1908" y="1395"/>
                  </a:moveTo>
                  <a:cubicBezTo>
                    <a:pt x="1903" y="1395"/>
                    <a:pt x="1899" y="1399"/>
                    <a:pt x="1899" y="1404"/>
                  </a:cubicBezTo>
                  <a:cubicBezTo>
                    <a:pt x="1899" y="1408"/>
                    <a:pt x="1903" y="1412"/>
                    <a:pt x="1908" y="1412"/>
                  </a:cubicBezTo>
                  <a:cubicBezTo>
                    <a:pt x="1912" y="1412"/>
                    <a:pt x="1916" y="1408"/>
                    <a:pt x="1916" y="1404"/>
                  </a:cubicBezTo>
                  <a:cubicBezTo>
                    <a:pt x="1916" y="1399"/>
                    <a:pt x="1912" y="1395"/>
                    <a:pt x="1908" y="1395"/>
                  </a:cubicBezTo>
                  <a:close/>
                  <a:moveTo>
                    <a:pt x="1908" y="1451"/>
                  </a:moveTo>
                  <a:cubicBezTo>
                    <a:pt x="1903" y="1451"/>
                    <a:pt x="1899" y="1455"/>
                    <a:pt x="1899" y="1459"/>
                  </a:cubicBezTo>
                  <a:cubicBezTo>
                    <a:pt x="1899" y="1464"/>
                    <a:pt x="1903" y="1468"/>
                    <a:pt x="1908" y="1468"/>
                  </a:cubicBezTo>
                  <a:cubicBezTo>
                    <a:pt x="1912" y="1468"/>
                    <a:pt x="1916" y="1464"/>
                    <a:pt x="1916" y="1459"/>
                  </a:cubicBezTo>
                  <a:cubicBezTo>
                    <a:pt x="1916" y="1455"/>
                    <a:pt x="1912" y="1451"/>
                    <a:pt x="1908" y="1451"/>
                  </a:cubicBezTo>
                  <a:close/>
                  <a:moveTo>
                    <a:pt x="1908" y="1507"/>
                  </a:moveTo>
                  <a:cubicBezTo>
                    <a:pt x="1903" y="1507"/>
                    <a:pt x="1899" y="1511"/>
                    <a:pt x="1899" y="1515"/>
                  </a:cubicBezTo>
                  <a:cubicBezTo>
                    <a:pt x="1899" y="1520"/>
                    <a:pt x="1903" y="1523"/>
                    <a:pt x="1908" y="1523"/>
                  </a:cubicBezTo>
                  <a:cubicBezTo>
                    <a:pt x="1912" y="1523"/>
                    <a:pt x="1916" y="1520"/>
                    <a:pt x="1916" y="1515"/>
                  </a:cubicBezTo>
                  <a:cubicBezTo>
                    <a:pt x="1916" y="1511"/>
                    <a:pt x="1912" y="1507"/>
                    <a:pt x="1908" y="1507"/>
                  </a:cubicBezTo>
                  <a:close/>
                  <a:moveTo>
                    <a:pt x="1908" y="1563"/>
                  </a:moveTo>
                  <a:cubicBezTo>
                    <a:pt x="1903" y="1563"/>
                    <a:pt x="1899" y="1566"/>
                    <a:pt x="1899" y="1571"/>
                  </a:cubicBezTo>
                  <a:cubicBezTo>
                    <a:pt x="1899" y="1575"/>
                    <a:pt x="1903" y="1579"/>
                    <a:pt x="1908" y="1579"/>
                  </a:cubicBezTo>
                  <a:cubicBezTo>
                    <a:pt x="1912" y="1579"/>
                    <a:pt x="1916" y="1575"/>
                    <a:pt x="1916" y="1571"/>
                  </a:cubicBezTo>
                  <a:cubicBezTo>
                    <a:pt x="1916" y="1566"/>
                    <a:pt x="1912" y="1563"/>
                    <a:pt x="1908" y="1563"/>
                  </a:cubicBezTo>
                  <a:close/>
                </a:path>
              </a:pathLst>
            </a:custGeom>
            <a:solidFill>
              <a:schemeClr val="accent4">
                <a:lumMod val="75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top_dots"/>
            <p:cNvSpPr>
              <a:spLocks noEditPoints="1"/>
            </p:cNvSpPr>
            <p:nvPr/>
          </p:nvSpPr>
          <p:spPr bwMode="auto">
            <a:xfrm>
              <a:off x="3582988" y="-53975"/>
              <a:ext cx="3330575" cy="1065213"/>
            </a:xfrm>
            <a:custGeom>
              <a:avLst/>
              <a:gdLst>
                <a:gd name="T0" fmla="*/ 70 w 1651"/>
                <a:gd name="T1" fmla="*/ 526 h 526"/>
                <a:gd name="T2" fmla="*/ 53 w 1651"/>
                <a:gd name="T3" fmla="*/ 247 h 526"/>
                <a:gd name="T4" fmla="*/ 49 w 1651"/>
                <a:gd name="T5" fmla="*/ 23 h 526"/>
                <a:gd name="T6" fmla="*/ 118 w 1651"/>
                <a:gd name="T7" fmla="*/ 308 h 526"/>
                <a:gd name="T8" fmla="*/ 98 w 1651"/>
                <a:gd name="T9" fmla="*/ 23 h 526"/>
                <a:gd name="T10" fmla="*/ 181 w 1651"/>
                <a:gd name="T11" fmla="*/ 337 h 526"/>
                <a:gd name="T12" fmla="*/ 167 w 1651"/>
                <a:gd name="T13" fmla="*/ 88 h 526"/>
                <a:gd name="T14" fmla="*/ 216 w 1651"/>
                <a:gd name="T15" fmla="*/ 368 h 526"/>
                <a:gd name="T16" fmla="*/ 235 w 1651"/>
                <a:gd name="T17" fmla="*/ 113 h 526"/>
                <a:gd name="T18" fmla="*/ 252 w 1651"/>
                <a:gd name="T19" fmla="*/ 427 h 526"/>
                <a:gd name="T20" fmla="*/ 265 w 1651"/>
                <a:gd name="T21" fmla="*/ 139 h 526"/>
                <a:gd name="T22" fmla="*/ 300 w 1651"/>
                <a:gd name="T23" fmla="*/ 382 h 526"/>
                <a:gd name="T24" fmla="*/ 295 w 1651"/>
                <a:gd name="T25" fmla="*/ 158 h 526"/>
                <a:gd name="T26" fmla="*/ 362 w 1651"/>
                <a:gd name="T27" fmla="*/ 395 h 526"/>
                <a:gd name="T28" fmla="*/ 343 w 1651"/>
                <a:gd name="T29" fmla="*/ 113 h 526"/>
                <a:gd name="T30" fmla="*/ 424 w 1651"/>
                <a:gd name="T31" fmla="*/ 382 h 526"/>
                <a:gd name="T32" fmla="*/ 411 w 1651"/>
                <a:gd name="T33" fmla="*/ 132 h 526"/>
                <a:gd name="T34" fmla="*/ 460 w 1651"/>
                <a:gd name="T35" fmla="*/ 368 h 526"/>
                <a:gd name="T36" fmla="*/ 479 w 1651"/>
                <a:gd name="T37" fmla="*/ 113 h 526"/>
                <a:gd name="T38" fmla="*/ 495 w 1651"/>
                <a:gd name="T39" fmla="*/ 382 h 526"/>
                <a:gd name="T40" fmla="*/ 509 w 1651"/>
                <a:gd name="T41" fmla="*/ 94 h 526"/>
                <a:gd name="T42" fmla="*/ 543 w 1651"/>
                <a:gd name="T43" fmla="*/ 337 h 526"/>
                <a:gd name="T44" fmla="*/ 538 w 1651"/>
                <a:gd name="T45" fmla="*/ 113 h 526"/>
                <a:gd name="T46" fmla="*/ 606 w 1651"/>
                <a:gd name="T47" fmla="*/ 351 h 526"/>
                <a:gd name="T48" fmla="*/ 587 w 1651"/>
                <a:gd name="T49" fmla="*/ 68 h 526"/>
                <a:gd name="T50" fmla="*/ 669 w 1651"/>
                <a:gd name="T51" fmla="*/ 337 h 526"/>
                <a:gd name="T52" fmla="*/ 655 w 1651"/>
                <a:gd name="T53" fmla="*/ 88 h 526"/>
                <a:gd name="T54" fmla="*/ 704 w 1651"/>
                <a:gd name="T55" fmla="*/ 323 h 526"/>
                <a:gd name="T56" fmla="*/ 723 w 1651"/>
                <a:gd name="T57" fmla="*/ 68 h 526"/>
                <a:gd name="T58" fmla="*/ 738 w 1651"/>
                <a:gd name="T59" fmla="*/ 337 h 526"/>
                <a:gd name="T60" fmla="*/ 753 w 1651"/>
                <a:gd name="T61" fmla="*/ 49 h 526"/>
                <a:gd name="T62" fmla="*/ 785 w 1651"/>
                <a:gd name="T63" fmla="*/ 247 h 526"/>
                <a:gd name="T64" fmla="*/ 781 w 1651"/>
                <a:gd name="T65" fmla="*/ 23 h 526"/>
                <a:gd name="T66" fmla="*/ 850 w 1651"/>
                <a:gd name="T67" fmla="*/ 220 h 526"/>
                <a:gd name="T68" fmla="*/ 899 w 1651"/>
                <a:gd name="T69" fmla="*/ 414 h 526"/>
                <a:gd name="T70" fmla="*/ 917 w 1651"/>
                <a:gd name="T71" fmla="*/ 158 h 526"/>
                <a:gd name="T72" fmla="*/ 934 w 1651"/>
                <a:gd name="T73" fmla="*/ 382 h 526"/>
                <a:gd name="T74" fmla="*/ 948 w 1651"/>
                <a:gd name="T75" fmla="*/ 94 h 526"/>
                <a:gd name="T76" fmla="*/ 981 w 1651"/>
                <a:gd name="T77" fmla="*/ 292 h 526"/>
                <a:gd name="T78" fmla="*/ 977 w 1651"/>
                <a:gd name="T79" fmla="*/ 68 h 526"/>
                <a:gd name="T80" fmla="*/ 1045 w 1651"/>
                <a:gd name="T81" fmla="*/ 264 h 526"/>
                <a:gd name="T82" fmla="*/ 1045 w 1651"/>
                <a:gd name="T83" fmla="*/ 0 h 526"/>
                <a:gd name="T84" fmla="*/ 1111 w 1651"/>
                <a:gd name="T85" fmla="*/ 203 h 526"/>
                <a:gd name="T86" fmla="*/ 1130 w 1651"/>
                <a:gd name="T87" fmla="*/ 427 h 526"/>
                <a:gd name="T88" fmla="*/ 1143 w 1651"/>
                <a:gd name="T89" fmla="*/ 139 h 526"/>
                <a:gd name="T90" fmla="*/ 1177 w 1651"/>
                <a:gd name="T91" fmla="*/ 337 h 526"/>
                <a:gd name="T92" fmla="*/ 1172 w 1651"/>
                <a:gd name="T93" fmla="*/ 113 h 526"/>
                <a:gd name="T94" fmla="*/ 1240 w 1651"/>
                <a:gd name="T95" fmla="*/ 308 h 526"/>
                <a:gd name="T96" fmla="*/ 1220 w 1651"/>
                <a:gd name="T97" fmla="*/ 23 h 526"/>
                <a:gd name="T98" fmla="*/ 1306 w 1651"/>
                <a:gd name="T99" fmla="*/ 247 h 526"/>
                <a:gd name="T100" fmla="*/ 1289 w 1651"/>
                <a:gd name="T101" fmla="*/ 0 h 526"/>
                <a:gd name="T102" fmla="*/ 1338 w 1651"/>
                <a:gd name="T103" fmla="*/ 139 h 526"/>
                <a:gd name="T104" fmla="*/ 1371 w 1651"/>
                <a:gd name="T105" fmla="*/ 292 h 526"/>
                <a:gd name="T106" fmla="*/ 1367 w 1651"/>
                <a:gd name="T107" fmla="*/ 68 h 526"/>
                <a:gd name="T108" fmla="*/ 1435 w 1651"/>
                <a:gd name="T109" fmla="*/ 220 h 526"/>
                <a:gd name="T110" fmla="*/ 1484 w 1651"/>
                <a:gd name="T111" fmla="*/ 368 h 526"/>
                <a:gd name="T112" fmla="*/ 1504 w 1651"/>
                <a:gd name="T113" fmla="*/ 113 h 526"/>
                <a:gd name="T114" fmla="*/ 1518 w 1651"/>
                <a:gd name="T115" fmla="*/ 292 h 526"/>
                <a:gd name="T116" fmla="*/ 1533 w 1651"/>
                <a:gd name="T117" fmla="*/ 3 h 526"/>
                <a:gd name="T118" fmla="*/ 1563 w 1651"/>
                <a:gd name="T119" fmla="*/ 158 h 526"/>
                <a:gd name="T120" fmla="*/ 1645 w 1651"/>
                <a:gd name="T121" fmla="*/ 337 h 526"/>
                <a:gd name="T122" fmla="*/ 1631 w 1651"/>
                <a:gd name="T123" fmla="*/ 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1" h="526">
                  <a:moveTo>
                    <a:pt x="3" y="203"/>
                  </a:moveTo>
                  <a:cubicBezTo>
                    <a:pt x="3" y="212"/>
                    <a:pt x="11" y="220"/>
                    <a:pt x="21" y="220"/>
                  </a:cubicBezTo>
                  <a:cubicBezTo>
                    <a:pt x="30" y="220"/>
                    <a:pt x="38" y="212"/>
                    <a:pt x="38" y="203"/>
                  </a:cubicBezTo>
                  <a:cubicBezTo>
                    <a:pt x="38" y="193"/>
                    <a:pt x="30" y="185"/>
                    <a:pt x="21" y="185"/>
                  </a:cubicBezTo>
                  <a:cubicBezTo>
                    <a:pt x="11" y="185"/>
                    <a:pt x="3" y="193"/>
                    <a:pt x="3" y="203"/>
                  </a:cubicBezTo>
                  <a:close/>
                  <a:moveTo>
                    <a:pt x="2" y="158"/>
                  </a:moveTo>
                  <a:cubicBezTo>
                    <a:pt x="2" y="168"/>
                    <a:pt x="11" y="176"/>
                    <a:pt x="21" y="176"/>
                  </a:cubicBezTo>
                  <a:cubicBezTo>
                    <a:pt x="31" y="176"/>
                    <a:pt x="39" y="168"/>
                    <a:pt x="39" y="158"/>
                  </a:cubicBezTo>
                  <a:cubicBezTo>
                    <a:pt x="39" y="148"/>
                    <a:pt x="31" y="139"/>
                    <a:pt x="21" y="139"/>
                  </a:cubicBezTo>
                  <a:cubicBezTo>
                    <a:pt x="11" y="139"/>
                    <a:pt x="2" y="148"/>
                    <a:pt x="2" y="158"/>
                  </a:cubicBezTo>
                  <a:close/>
                  <a:moveTo>
                    <a:pt x="1" y="113"/>
                  </a:moveTo>
                  <a:cubicBezTo>
                    <a:pt x="1" y="124"/>
                    <a:pt x="10" y="132"/>
                    <a:pt x="21" y="132"/>
                  </a:cubicBezTo>
                  <a:cubicBezTo>
                    <a:pt x="31" y="132"/>
                    <a:pt x="40" y="124"/>
                    <a:pt x="40" y="113"/>
                  </a:cubicBezTo>
                  <a:cubicBezTo>
                    <a:pt x="40" y="102"/>
                    <a:pt x="31" y="94"/>
                    <a:pt x="21" y="94"/>
                  </a:cubicBezTo>
                  <a:cubicBezTo>
                    <a:pt x="10" y="94"/>
                    <a:pt x="1" y="102"/>
                    <a:pt x="1" y="113"/>
                  </a:cubicBezTo>
                  <a:close/>
                  <a:moveTo>
                    <a:pt x="1" y="68"/>
                  </a:moveTo>
                  <a:cubicBezTo>
                    <a:pt x="1" y="79"/>
                    <a:pt x="10" y="88"/>
                    <a:pt x="21" y="88"/>
                  </a:cubicBezTo>
                  <a:cubicBezTo>
                    <a:pt x="31" y="88"/>
                    <a:pt x="40" y="79"/>
                    <a:pt x="40" y="68"/>
                  </a:cubicBezTo>
                  <a:cubicBezTo>
                    <a:pt x="40" y="57"/>
                    <a:pt x="31" y="49"/>
                    <a:pt x="21" y="49"/>
                  </a:cubicBezTo>
                  <a:cubicBezTo>
                    <a:pt x="10" y="49"/>
                    <a:pt x="1" y="57"/>
                    <a:pt x="1" y="68"/>
                  </a:cubicBezTo>
                  <a:close/>
                  <a:moveTo>
                    <a:pt x="0" y="23"/>
                  </a:moveTo>
                  <a:cubicBezTo>
                    <a:pt x="0" y="35"/>
                    <a:pt x="9" y="44"/>
                    <a:pt x="21" y="44"/>
                  </a:cubicBezTo>
                  <a:cubicBezTo>
                    <a:pt x="32" y="44"/>
                    <a:pt x="41" y="35"/>
                    <a:pt x="41" y="23"/>
                  </a:cubicBezTo>
                  <a:cubicBezTo>
                    <a:pt x="41" y="12"/>
                    <a:pt x="32" y="3"/>
                    <a:pt x="21" y="3"/>
                  </a:cubicBezTo>
                  <a:cubicBezTo>
                    <a:pt x="9" y="3"/>
                    <a:pt x="0" y="12"/>
                    <a:pt x="0" y="23"/>
                  </a:cubicBezTo>
                  <a:close/>
                  <a:moveTo>
                    <a:pt x="21" y="0"/>
                  </a:moveTo>
                  <a:cubicBezTo>
                    <a:pt x="21" y="0"/>
                    <a:pt x="21" y="0"/>
                    <a:pt x="21" y="0"/>
                  </a:cubicBezTo>
                  <a:moveTo>
                    <a:pt x="59" y="516"/>
                  </a:moveTo>
                  <a:cubicBezTo>
                    <a:pt x="59" y="522"/>
                    <a:pt x="64" y="526"/>
                    <a:pt x="70" y="526"/>
                  </a:cubicBezTo>
                  <a:cubicBezTo>
                    <a:pt x="75" y="526"/>
                    <a:pt x="80" y="522"/>
                    <a:pt x="80" y="516"/>
                  </a:cubicBezTo>
                  <a:cubicBezTo>
                    <a:pt x="80" y="511"/>
                    <a:pt x="75" y="506"/>
                    <a:pt x="70" y="506"/>
                  </a:cubicBezTo>
                  <a:cubicBezTo>
                    <a:pt x="64" y="506"/>
                    <a:pt x="59" y="511"/>
                    <a:pt x="59" y="516"/>
                  </a:cubicBezTo>
                  <a:close/>
                  <a:moveTo>
                    <a:pt x="58" y="471"/>
                  </a:moveTo>
                  <a:cubicBezTo>
                    <a:pt x="58" y="478"/>
                    <a:pt x="63" y="483"/>
                    <a:pt x="70" y="483"/>
                  </a:cubicBezTo>
                  <a:cubicBezTo>
                    <a:pt x="76" y="483"/>
                    <a:pt x="81" y="478"/>
                    <a:pt x="81" y="471"/>
                  </a:cubicBezTo>
                  <a:cubicBezTo>
                    <a:pt x="81" y="465"/>
                    <a:pt x="76" y="460"/>
                    <a:pt x="70" y="460"/>
                  </a:cubicBezTo>
                  <a:cubicBezTo>
                    <a:pt x="63" y="460"/>
                    <a:pt x="58" y="465"/>
                    <a:pt x="58" y="471"/>
                  </a:cubicBezTo>
                  <a:close/>
                  <a:moveTo>
                    <a:pt x="57" y="427"/>
                  </a:moveTo>
                  <a:cubicBezTo>
                    <a:pt x="57" y="433"/>
                    <a:pt x="63" y="439"/>
                    <a:pt x="70" y="439"/>
                  </a:cubicBezTo>
                  <a:cubicBezTo>
                    <a:pt x="76" y="439"/>
                    <a:pt x="82" y="433"/>
                    <a:pt x="82" y="427"/>
                  </a:cubicBezTo>
                  <a:cubicBezTo>
                    <a:pt x="82" y="420"/>
                    <a:pt x="76" y="414"/>
                    <a:pt x="70" y="414"/>
                  </a:cubicBezTo>
                  <a:cubicBezTo>
                    <a:pt x="63" y="414"/>
                    <a:pt x="57" y="420"/>
                    <a:pt x="57" y="427"/>
                  </a:cubicBezTo>
                  <a:close/>
                  <a:moveTo>
                    <a:pt x="56" y="382"/>
                  </a:moveTo>
                  <a:cubicBezTo>
                    <a:pt x="56" y="389"/>
                    <a:pt x="62" y="395"/>
                    <a:pt x="70" y="395"/>
                  </a:cubicBezTo>
                  <a:cubicBezTo>
                    <a:pt x="77" y="395"/>
                    <a:pt x="83" y="389"/>
                    <a:pt x="83" y="382"/>
                  </a:cubicBezTo>
                  <a:cubicBezTo>
                    <a:pt x="83" y="374"/>
                    <a:pt x="77" y="368"/>
                    <a:pt x="70" y="368"/>
                  </a:cubicBezTo>
                  <a:cubicBezTo>
                    <a:pt x="62" y="368"/>
                    <a:pt x="56" y="374"/>
                    <a:pt x="56" y="382"/>
                  </a:cubicBezTo>
                  <a:close/>
                  <a:moveTo>
                    <a:pt x="55" y="337"/>
                  </a:moveTo>
                  <a:cubicBezTo>
                    <a:pt x="55" y="345"/>
                    <a:pt x="62" y="351"/>
                    <a:pt x="70" y="351"/>
                  </a:cubicBezTo>
                  <a:cubicBezTo>
                    <a:pt x="77" y="351"/>
                    <a:pt x="84" y="345"/>
                    <a:pt x="84" y="337"/>
                  </a:cubicBezTo>
                  <a:cubicBezTo>
                    <a:pt x="84" y="329"/>
                    <a:pt x="77" y="323"/>
                    <a:pt x="70" y="323"/>
                  </a:cubicBezTo>
                  <a:cubicBezTo>
                    <a:pt x="62" y="323"/>
                    <a:pt x="55" y="329"/>
                    <a:pt x="55" y="337"/>
                  </a:cubicBezTo>
                  <a:close/>
                  <a:moveTo>
                    <a:pt x="54" y="292"/>
                  </a:moveTo>
                  <a:cubicBezTo>
                    <a:pt x="54" y="301"/>
                    <a:pt x="61" y="308"/>
                    <a:pt x="70" y="308"/>
                  </a:cubicBezTo>
                  <a:cubicBezTo>
                    <a:pt x="78" y="308"/>
                    <a:pt x="85" y="301"/>
                    <a:pt x="85" y="292"/>
                  </a:cubicBezTo>
                  <a:cubicBezTo>
                    <a:pt x="85" y="284"/>
                    <a:pt x="78" y="277"/>
                    <a:pt x="70" y="277"/>
                  </a:cubicBezTo>
                  <a:cubicBezTo>
                    <a:pt x="61" y="277"/>
                    <a:pt x="54" y="284"/>
                    <a:pt x="54" y="292"/>
                  </a:cubicBezTo>
                  <a:close/>
                  <a:moveTo>
                    <a:pt x="53" y="247"/>
                  </a:moveTo>
                  <a:cubicBezTo>
                    <a:pt x="53" y="256"/>
                    <a:pt x="60" y="264"/>
                    <a:pt x="70" y="264"/>
                  </a:cubicBezTo>
                  <a:cubicBezTo>
                    <a:pt x="79" y="264"/>
                    <a:pt x="86" y="256"/>
                    <a:pt x="86" y="247"/>
                  </a:cubicBezTo>
                  <a:cubicBezTo>
                    <a:pt x="86" y="238"/>
                    <a:pt x="79" y="231"/>
                    <a:pt x="70" y="231"/>
                  </a:cubicBezTo>
                  <a:cubicBezTo>
                    <a:pt x="60" y="231"/>
                    <a:pt x="53" y="238"/>
                    <a:pt x="53" y="247"/>
                  </a:cubicBezTo>
                  <a:close/>
                  <a:moveTo>
                    <a:pt x="52" y="203"/>
                  </a:moveTo>
                  <a:cubicBezTo>
                    <a:pt x="52" y="212"/>
                    <a:pt x="60" y="220"/>
                    <a:pt x="70" y="220"/>
                  </a:cubicBezTo>
                  <a:cubicBezTo>
                    <a:pt x="79" y="220"/>
                    <a:pt x="87" y="212"/>
                    <a:pt x="87" y="203"/>
                  </a:cubicBezTo>
                  <a:cubicBezTo>
                    <a:pt x="87" y="193"/>
                    <a:pt x="79" y="185"/>
                    <a:pt x="70" y="185"/>
                  </a:cubicBezTo>
                  <a:cubicBezTo>
                    <a:pt x="60" y="185"/>
                    <a:pt x="52" y="193"/>
                    <a:pt x="52" y="203"/>
                  </a:cubicBezTo>
                  <a:close/>
                  <a:moveTo>
                    <a:pt x="51" y="158"/>
                  </a:moveTo>
                  <a:cubicBezTo>
                    <a:pt x="51" y="168"/>
                    <a:pt x="59" y="176"/>
                    <a:pt x="70" y="176"/>
                  </a:cubicBezTo>
                  <a:cubicBezTo>
                    <a:pt x="80" y="176"/>
                    <a:pt x="88" y="168"/>
                    <a:pt x="88" y="158"/>
                  </a:cubicBezTo>
                  <a:cubicBezTo>
                    <a:pt x="88" y="148"/>
                    <a:pt x="80" y="139"/>
                    <a:pt x="70" y="139"/>
                  </a:cubicBezTo>
                  <a:cubicBezTo>
                    <a:pt x="59" y="139"/>
                    <a:pt x="51" y="148"/>
                    <a:pt x="51" y="158"/>
                  </a:cubicBezTo>
                  <a:close/>
                  <a:moveTo>
                    <a:pt x="50" y="113"/>
                  </a:moveTo>
                  <a:cubicBezTo>
                    <a:pt x="50" y="124"/>
                    <a:pt x="59" y="132"/>
                    <a:pt x="70" y="132"/>
                  </a:cubicBezTo>
                  <a:cubicBezTo>
                    <a:pt x="80" y="132"/>
                    <a:pt x="89" y="124"/>
                    <a:pt x="89" y="113"/>
                  </a:cubicBezTo>
                  <a:cubicBezTo>
                    <a:pt x="89" y="102"/>
                    <a:pt x="80" y="94"/>
                    <a:pt x="70" y="94"/>
                  </a:cubicBezTo>
                  <a:cubicBezTo>
                    <a:pt x="59" y="94"/>
                    <a:pt x="50" y="102"/>
                    <a:pt x="50" y="113"/>
                  </a:cubicBezTo>
                  <a:close/>
                  <a:moveTo>
                    <a:pt x="50" y="68"/>
                  </a:moveTo>
                  <a:cubicBezTo>
                    <a:pt x="50" y="79"/>
                    <a:pt x="59" y="88"/>
                    <a:pt x="70" y="88"/>
                  </a:cubicBezTo>
                  <a:cubicBezTo>
                    <a:pt x="80" y="88"/>
                    <a:pt x="89" y="79"/>
                    <a:pt x="89" y="68"/>
                  </a:cubicBezTo>
                  <a:cubicBezTo>
                    <a:pt x="89" y="57"/>
                    <a:pt x="80" y="49"/>
                    <a:pt x="70" y="49"/>
                  </a:cubicBezTo>
                  <a:cubicBezTo>
                    <a:pt x="59" y="49"/>
                    <a:pt x="50" y="57"/>
                    <a:pt x="50" y="68"/>
                  </a:cubicBezTo>
                  <a:close/>
                  <a:moveTo>
                    <a:pt x="49" y="23"/>
                  </a:moveTo>
                  <a:cubicBezTo>
                    <a:pt x="49" y="35"/>
                    <a:pt x="58" y="44"/>
                    <a:pt x="70" y="44"/>
                  </a:cubicBezTo>
                  <a:cubicBezTo>
                    <a:pt x="81" y="44"/>
                    <a:pt x="90" y="35"/>
                    <a:pt x="90" y="23"/>
                  </a:cubicBezTo>
                  <a:cubicBezTo>
                    <a:pt x="90" y="12"/>
                    <a:pt x="81" y="3"/>
                    <a:pt x="70" y="3"/>
                  </a:cubicBezTo>
                  <a:cubicBezTo>
                    <a:pt x="58" y="3"/>
                    <a:pt x="49" y="12"/>
                    <a:pt x="49" y="23"/>
                  </a:cubicBezTo>
                  <a:close/>
                  <a:moveTo>
                    <a:pt x="70" y="0"/>
                  </a:moveTo>
                  <a:cubicBezTo>
                    <a:pt x="70" y="0"/>
                    <a:pt x="70" y="0"/>
                    <a:pt x="70" y="0"/>
                  </a:cubicBezTo>
                  <a:moveTo>
                    <a:pt x="108" y="516"/>
                  </a:moveTo>
                  <a:cubicBezTo>
                    <a:pt x="108" y="522"/>
                    <a:pt x="113" y="526"/>
                    <a:pt x="118" y="526"/>
                  </a:cubicBezTo>
                  <a:cubicBezTo>
                    <a:pt x="124" y="526"/>
                    <a:pt x="129" y="522"/>
                    <a:pt x="129" y="516"/>
                  </a:cubicBezTo>
                  <a:cubicBezTo>
                    <a:pt x="129" y="511"/>
                    <a:pt x="124" y="506"/>
                    <a:pt x="118" y="506"/>
                  </a:cubicBezTo>
                  <a:cubicBezTo>
                    <a:pt x="113" y="506"/>
                    <a:pt x="108" y="511"/>
                    <a:pt x="108" y="516"/>
                  </a:cubicBezTo>
                  <a:close/>
                  <a:moveTo>
                    <a:pt x="107" y="471"/>
                  </a:moveTo>
                  <a:cubicBezTo>
                    <a:pt x="107" y="478"/>
                    <a:pt x="112" y="483"/>
                    <a:pt x="118" y="483"/>
                  </a:cubicBezTo>
                  <a:cubicBezTo>
                    <a:pt x="125" y="483"/>
                    <a:pt x="130" y="478"/>
                    <a:pt x="130" y="471"/>
                  </a:cubicBezTo>
                  <a:cubicBezTo>
                    <a:pt x="130" y="465"/>
                    <a:pt x="125" y="460"/>
                    <a:pt x="118" y="460"/>
                  </a:cubicBezTo>
                  <a:cubicBezTo>
                    <a:pt x="112" y="460"/>
                    <a:pt x="107" y="465"/>
                    <a:pt x="107" y="471"/>
                  </a:cubicBezTo>
                  <a:close/>
                  <a:moveTo>
                    <a:pt x="106" y="427"/>
                  </a:moveTo>
                  <a:cubicBezTo>
                    <a:pt x="106" y="433"/>
                    <a:pt x="112" y="439"/>
                    <a:pt x="118" y="439"/>
                  </a:cubicBezTo>
                  <a:cubicBezTo>
                    <a:pt x="125" y="439"/>
                    <a:pt x="131" y="433"/>
                    <a:pt x="131" y="427"/>
                  </a:cubicBezTo>
                  <a:cubicBezTo>
                    <a:pt x="131" y="420"/>
                    <a:pt x="125" y="414"/>
                    <a:pt x="118" y="414"/>
                  </a:cubicBezTo>
                  <a:cubicBezTo>
                    <a:pt x="112" y="414"/>
                    <a:pt x="106" y="420"/>
                    <a:pt x="106" y="427"/>
                  </a:cubicBezTo>
                  <a:close/>
                  <a:moveTo>
                    <a:pt x="105" y="382"/>
                  </a:moveTo>
                  <a:cubicBezTo>
                    <a:pt x="105" y="389"/>
                    <a:pt x="111" y="395"/>
                    <a:pt x="118" y="395"/>
                  </a:cubicBezTo>
                  <a:cubicBezTo>
                    <a:pt x="126" y="395"/>
                    <a:pt x="132" y="389"/>
                    <a:pt x="132" y="382"/>
                  </a:cubicBezTo>
                  <a:cubicBezTo>
                    <a:pt x="132" y="374"/>
                    <a:pt x="126" y="368"/>
                    <a:pt x="118" y="368"/>
                  </a:cubicBezTo>
                  <a:cubicBezTo>
                    <a:pt x="111" y="368"/>
                    <a:pt x="105" y="374"/>
                    <a:pt x="105" y="382"/>
                  </a:cubicBezTo>
                  <a:close/>
                  <a:moveTo>
                    <a:pt x="104" y="337"/>
                  </a:moveTo>
                  <a:cubicBezTo>
                    <a:pt x="104" y="345"/>
                    <a:pt x="110" y="351"/>
                    <a:pt x="118" y="351"/>
                  </a:cubicBezTo>
                  <a:cubicBezTo>
                    <a:pt x="126" y="351"/>
                    <a:pt x="133" y="345"/>
                    <a:pt x="133" y="337"/>
                  </a:cubicBezTo>
                  <a:cubicBezTo>
                    <a:pt x="133" y="329"/>
                    <a:pt x="126" y="323"/>
                    <a:pt x="118" y="323"/>
                  </a:cubicBezTo>
                  <a:cubicBezTo>
                    <a:pt x="110" y="323"/>
                    <a:pt x="104" y="329"/>
                    <a:pt x="104" y="337"/>
                  </a:cubicBezTo>
                  <a:close/>
                  <a:moveTo>
                    <a:pt x="103" y="292"/>
                  </a:moveTo>
                  <a:cubicBezTo>
                    <a:pt x="103" y="301"/>
                    <a:pt x="110" y="308"/>
                    <a:pt x="118" y="308"/>
                  </a:cubicBezTo>
                  <a:cubicBezTo>
                    <a:pt x="127" y="308"/>
                    <a:pt x="134" y="301"/>
                    <a:pt x="134" y="292"/>
                  </a:cubicBezTo>
                  <a:cubicBezTo>
                    <a:pt x="134" y="284"/>
                    <a:pt x="127" y="277"/>
                    <a:pt x="118" y="277"/>
                  </a:cubicBezTo>
                  <a:cubicBezTo>
                    <a:pt x="110" y="277"/>
                    <a:pt x="103" y="284"/>
                    <a:pt x="103" y="292"/>
                  </a:cubicBezTo>
                  <a:close/>
                  <a:moveTo>
                    <a:pt x="102" y="247"/>
                  </a:moveTo>
                  <a:cubicBezTo>
                    <a:pt x="102" y="256"/>
                    <a:pt x="109" y="264"/>
                    <a:pt x="118" y="264"/>
                  </a:cubicBezTo>
                  <a:cubicBezTo>
                    <a:pt x="127" y="264"/>
                    <a:pt x="135" y="256"/>
                    <a:pt x="135" y="247"/>
                  </a:cubicBezTo>
                  <a:cubicBezTo>
                    <a:pt x="135" y="238"/>
                    <a:pt x="127" y="231"/>
                    <a:pt x="118" y="231"/>
                  </a:cubicBezTo>
                  <a:cubicBezTo>
                    <a:pt x="109" y="231"/>
                    <a:pt x="102" y="238"/>
                    <a:pt x="102" y="247"/>
                  </a:cubicBezTo>
                  <a:close/>
                  <a:moveTo>
                    <a:pt x="101" y="203"/>
                  </a:moveTo>
                  <a:cubicBezTo>
                    <a:pt x="101" y="212"/>
                    <a:pt x="109" y="220"/>
                    <a:pt x="118" y="220"/>
                  </a:cubicBezTo>
                  <a:cubicBezTo>
                    <a:pt x="128" y="220"/>
                    <a:pt x="136" y="212"/>
                    <a:pt x="136" y="203"/>
                  </a:cubicBezTo>
                  <a:cubicBezTo>
                    <a:pt x="136" y="193"/>
                    <a:pt x="128" y="185"/>
                    <a:pt x="118" y="185"/>
                  </a:cubicBezTo>
                  <a:cubicBezTo>
                    <a:pt x="109" y="185"/>
                    <a:pt x="101" y="193"/>
                    <a:pt x="101" y="203"/>
                  </a:cubicBezTo>
                  <a:close/>
                  <a:moveTo>
                    <a:pt x="100" y="158"/>
                  </a:moveTo>
                  <a:cubicBezTo>
                    <a:pt x="100" y="168"/>
                    <a:pt x="108" y="176"/>
                    <a:pt x="118" y="176"/>
                  </a:cubicBezTo>
                  <a:cubicBezTo>
                    <a:pt x="128" y="176"/>
                    <a:pt x="137" y="168"/>
                    <a:pt x="137" y="158"/>
                  </a:cubicBezTo>
                  <a:cubicBezTo>
                    <a:pt x="137" y="148"/>
                    <a:pt x="128" y="139"/>
                    <a:pt x="118" y="139"/>
                  </a:cubicBezTo>
                  <a:cubicBezTo>
                    <a:pt x="108" y="139"/>
                    <a:pt x="100" y="148"/>
                    <a:pt x="100" y="158"/>
                  </a:cubicBezTo>
                  <a:close/>
                  <a:moveTo>
                    <a:pt x="99" y="113"/>
                  </a:moveTo>
                  <a:cubicBezTo>
                    <a:pt x="99" y="124"/>
                    <a:pt x="108" y="132"/>
                    <a:pt x="118" y="132"/>
                  </a:cubicBezTo>
                  <a:cubicBezTo>
                    <a:pt x="129" y="132"/>
                    <a:pt x="138" y="124"/>
                    <a:pt x="138" y="113"/>
                  </a:cubicBezTo>
                  <a:cubicBezTo>
                    <a:pt x="138" y="102"/>
                    <a:pt x="129" y="94"/>
                    <a:pt x="118" y="94"/>
                  </a:cubicBezTo>
                  <a:cubicBezTo>
                    <a:pt x="108" y="94"/>
                    <a:pt x="99" y="102"/>
                    <a:pt x="99" y="113"/>
                  </a:cubicBezTo>
                  <a:close/>
                  <a:moveTo>
                    <a:pt x="99" y="68"/>
                  </a:moveTo>
                  <a:cubicBezTo>
                    <a:pt x="99" y="79"/>
                    <a:pt x="108" y="88"/>
                    <a:pt x="118" y="88"/>
                  </a:cubicBezTo>
                  <a:cubicBezTo>
                    <a:pt x="129" y="88"/>
                    <a:pt x="138" y="79"/>
                    <a:pt x="138" y="68"/>
                  </a:cubicBezTo>
                  <a:cubicBezTo>
                    <a:pt x="138" y="57"/>
                    <a:pt x="129" y="49"/>
                    <a:pt x="118" y="49"/>
                  </a:cubicBezTo>
                  <a:cubicBezTo>
                    <a:pt x="108" y="49"/>
                    <a:pt x="99" y="57"/>
                    <a:pt x="99" y="68"/>
                  </a:cubicBezTo>
                  <a:close/>
                  <a:moveTo>
                    <a:pt x="98" y="23"/>
                  </a:moveTo>
                  <a:cubicBezTo>
                    <a:pt x="98" y="35"/>
                    <a:pt x="107" y="44"/>
                    <a:pt x="118" y="44"/>
                  </a:cubicBezTo>
                  <a:cubicBezTo>
                    <a:pt x="130" y="44"/>
                    <a:pt x="139" y="35"/>
                    <a:pt x="139" y="23"/>
                  </a:cubicBezTo>
                  <a:cubicBezTo>
                    <a:pt x="139" y="12"/>
                    <a:pt x="130" y="3"/>
                    <a:pt x="118" y="3"/>
                  </a:cubicBezTo>
                  <a:cubicBezTo>
                    <a:pt x="107" y="3"/>
                    <a:pt x="98" y="12"/>
                    <a:pt x="98" y="23"/>
                  </a:cubicBezTo>
                  <a:close/>
                  <a:moveTo>
                    <a:pt x="118" y="0"/>
                  </a:moveTo>
                  <a:cubicBezTo>
                    <a:pt x="118" y="0"/>
                    <a:pt x="118" y="0"/>
                    <a:pt x="118" y="0"/>
                  </a:cubicBezTo>
                  <a:moveTo>
                    <a:pt x="157" y="516"/>
                  </a:moveTo>
                  <a:cubicBezTo>
                    <a:pt x="157" y="522"/>
                    <a:pt x="161" y="526"/>
                    <a:pt x="167" y="526"/>
                  </a:cubicBezTo>
                  <a:cubicBezTo>
                    <a:pt x="173" y="526"/>
                    <a:pt x="177" y="522"/>
                    <a:pt x="177" y="516"/>
                  </a:cubicBezTo>
                  <a:cubicBezTo>
                    <a:pt x="177" y="511"/>
                    <a:pt x="173" y="506"/>
                    <a:pt x="167" y="506"/>
                  </a:cubicBezTo>
                  <a:cubicBezTo>
                    <a:pt x="161" y="506"/>
                    <a:pt x="157" y="511"/>
                    <a:pt x="157" y="516"/>
                  </a:cubicBezTo>
                  <a:close/>
                  <a:moveTo>
                    <a:pt x="156" y="471"/>
                  </a:moveTo>
                  <a:cubicBezTo>
                    <a:pt x="156" y="478"/>
                    <a:pt x="161" y="483"/>
                    <a:pt x="167" y="483"/>
                  </a:cubicBezTo>
                  <a:cubicBezTo>
                    <a:pt x="173" y="483"/>
                    <a:pt x="178" y="478"/>
                    <a:pt x="178" y="471"/>
                  </a:cubicBezTo>
                  <a:cubicBezTo>
                    <a:pt x="178" y="465"/>
                    <a:pt x="173" y="460"/>
                    <a:pt x="167" y="460"/>
                  </a:cubicBezTo>
                  <a:cubicBezTo>
                    <a:pt x="161" y="460"/>
                    <a:pt x="156" y="465"/>
                    <a:pt x="156" y="471"/>
                  </a:cubicBezTo>
                  <a:close/>
                  <a:moveTo>
                    <a:pt x="155" y="427"/>
                  </a:moveTo>
                  <a:cubicBezTo>
                    <a:pt x="155" y="433"/>
                    <a:pt x="160" y="439"/>
                    <a:pt x="167" y="439"/>
                  </a:cubicBezTo>
                  <a:cubicBezTo>
                    <a:pt x="174" y="439"/>
                    <a:pt x="179" y="433"/>
                    <a:pt x="179" y="427"/>
                  </a:cubicBezTo>
                  <a:cubicBezTo>
                    <a:pt x="179" y="420"/>
                    <a:pt x="174" y="414"/>
                    <a:pt x="167" y="414"/>
                  </a:cubicBezTo>
                  <a:cubicBezTo>
                    <a:pt x="160" y="414"/>
                    <a:pt x="155" y="420"/>
                    <a:pt x="155" y="427"/>
                  </a:cubicBezTo>
                  <a:close/>
                  <a:moveTo>
                    <a:pt x="154" y="382"/>
                  </a:moveTo>
                  <a:cubicBezTo>
                    <a:pt x="154" y="389"/>
                    <a:pt x="160" y="395"/>
                    <a:pt x="167" y="395"/>
                  </a:cubicBezTo>
                  <a:cubicBezTo>
                    <a:pt x="174" y="395"/>
                    <a:pt x="180" y="389"/>
                    <a:pt x="180" y="382"/>
                  </a:cubicBezTo>
                  <a:cubicBezTo>
                    <a:pt x="180" y="374"/>
                    <a:pt x="174" y="368"/>
                    <a:pt x="167" y="368"/>
                  </a:cubicBezTo>
                  <a:cubicBezTo>
                    <a:pt x="160" y="368"/>
                    <a:pt x="154" y="374"/>
                    <a:pt x="154" y="382"/>
                  </a:cubicBezTo>
                  <a:close/>
                  <a:moveTo>
                    <a:pt x="153" y="337"/>
                  </a:moveTo>
                  <a:cubicBezTo>
                    <a:pt x="153" y="345"/>
                    <a:pt x="159" y="351"/>
                    <a:pt x="167" y="351"/>
                  </a:cubicBezTo>
                  <a:cubicBezTo>
                    <a:pt x="175" y="351"/>
                    <a:pt x="181" y="345"/>
                    <a:pt x="181" y="337"/>
                  </a:cubicBezTo>
                  <a:cubicBezTo>
                    <a:pt x="181" y="329"/>
                    <a:pt x="175" y="323"/>
                    <a:pt x="167" y="323"/>
                  </a:cubicBezTo>
                  <a:cubicBezTo>
                    <a:pt x="159" y="323"/>
                    <a:pt x="153" y="329"/>
                    <a:pt x="153" y="337"/>
                  </a:cubicBezTo>
                  <a:close/>
                  <a:moveTo>
                    <a:pt x="152" y="292"/>
                  </a:moveTo>
                  <a:cubicBezTo>
                    <a:pt x="152" y="301"/>
                    <a:pt x="159" y="308"/>
                    <a:pt x="167" y="308"/>
                  </a:cubicBezTo>
                  <a:cubicBezTo>
                    <a:pt x="176" y="308"/>
                    <a:pt x="182" y="301"/>
                    <a:pt x="182" y="292"/>
                  </a:cubicBezTo>
                  <a:cubicBezTo>
                    <a:pt x="182" y="284"/>
                    <a:pt x="176" y="277"/>
                    <a:pt x="167" y="277"/>
                  </a:cubicBezTo>
                  <a:cubicBezTo>
                    <a:pt x="159" y="277"/>
                    <a:pt x="152" y="284"/>
                    <a:pt x="152" y="292"/>
                  </a:cubicBezTo>
                  <a:close/>
                  <a:moveTo>
                    <a:pt x="151" y="247"/>
                  </a:moveTo>
                  <a:cubicBezTo>
                    <a:pt x="151" y="256"/>
                    <a:pt x="158" y="264"/>
                    <a:pt x="167" y="264"/>
                  </a:cubicBezTo>
                  <a:cubicBezTo>
                    <a:pt x="176" y="264"/>
                    <a:pt x="183" y="256"/>
                    <a:pt x="183" y="247"/>
                  </a:cubicBezTo>
                  <a:cubicBezTo>
                    <a:pt x="183" y="238"/>
                    <a:pt x="176" y="231"/>
                    <a:pt x="167" y="231"/>
                  </a:cubicBezTo>
                  <a:cubicBezTo>
                    <a:pt x="158" y="231"/>
                    <a:pt x="151" y="238"/>
                    <a:pt x="151" y="247"/>
                  </a:cubicBezTo>
                  <a:close/>
                  <a:moveTo>
                    <a:pt x="150" y="203"/>
                  </a:moveTo>
                  <a:cubicBezTo>
                    <a:pt x="150" y="212"/>
                    <a:pt x="157" y="220"/>
                    <a:pt x="167" y="220"/>
                  </a:cubicBezTo>
                  <a:cubicBezTo>
                    <a:pt x="177" y="220"/>
                    <a:pt x="185" y="212"/>
                    <a:pt x="185" y="203"/>
                  </a:cubicBezTo>
                  <a:cubicBezTo>
                    <a:pt x="185" y="193"/>
                    <a:pt x="177" y="185"/>
                    <a:pt x="167" y="185"/>
                  </a:cubicBezTo>
                  <a:cubicBezTo>
                    <a:pt x="157" y="185"/>
                    <a:pt x="150" y="193"/>
                    <a:pt x="150" y="203"/>
                  </a:cubicBezTo>
                  <a:close/>
                  <a:moveTo>
                    <a:pt x="149" y="158"/>
                  </a:moveTo>
                  <a:cubicBezTo>
                    <a:pt x="149" y="168"/>
                    <a:pt x="157" y="176"/>
                    <a:pt x="167" y="176"/>
                  </a:cubicBezTo>
                  <a:cubicBezTo>
                    <a:pt x="177" y="176"/>
                    <a:pt x="186" y="168"/>
                    <a:pt x="186" y="158"/>
                  </a:cubicBezTo>
                  <a:cubicBezTo>
                    <a:pt x="186" y="148"/>
                    <a:pt x="177" y="139"/>
                    <a:pt x="167" y="139"/>
                  </a:cubicBezTo>
                  <a:cubicBezTo>
                    <a:pt x="157" y="139"/>
                    <a:pt x="149" y="148"/>
                    <a:pt x="149" y="158"/>
                  </a:cubicBezTo>
                  <a:close/>
                  <a:moveTo>
                    <a:pt x="148" y="113"/>
                  </a:moveTo>
                  <a:cubicBezTo>
                    <a:pt x="148" y="124"/>
                    <a:pt x="156" y="132"/>
                    <a:pt x="167" y="132"/>
                  </a:cubicBezTo>
                  <a:cubicBezTo>
                    <a:pt x="178" y="132"/>
                    <a:pt x="187" y="124"/>
                    <a:pt x="187" y="113"/>
                  </a:cubicBezTo>
                  <a:cubicBezTo>
                    <a:pt x="187" y="102"/>
                    <a:pt x="178" y="94"/>
                    <a:pt x="167" y="94"/>
                  </a:cubicBezTo>
                  <a:cubicBezTo>
                    <a:pt x="156" y="94"/>
                    <a:pt x="148" y="102"/>
                    <a:pt x="148" y="113"/>
                  </a:cubicBezTo>
                  <a:close/>
                  <a:moveTo>
                    <a:pt x="148" y="68"/>
                  </a:moveTo>
                  <a:cubicBezTo>
                    <a:pt x="148" y="79"/>
                    <a:pt x="156" y="88"/>
                    <a:pt x="167" y="88"/>
                  </a:cubicBezTo>
                  <a:cubicBezTo>
                    <a:pt x="178" y="88"/>
                    <a:pt x="187" y="79"/>
                    <a:pt x="187" y="68"/>
                  </a:cubicBezTo>
                  <a:cubicBezTo>
                    <a:pt x="187" y="57"/>
                    <a:pt x="178" y="49"/>
                    <a:pt x="167" y="49"/>
                  </a:cubicBezTo>
                  <a:cubicBezTo>
                    <a:pt x="156" y="49"/>
                    <a:pt x="148" y="57"/>
                    <a:pt x="148" y="68"/>
                  </a:cubicBezTo>
                  <a:close/>
                  <a:moveTo>
                    <a:pt x="147" y="23"/>
                  </a:moveTo>
                  <a:cubicBezTo>
                    <a:pt x="147" y="35"/>
                    <a:pt x="156" y="44"/>
                    <a:pt x="167" y="44"/>
                  </a:cubicBezTo>
                  <a:cubicBezTo>
                    <a:pt x="178" y="44"/>
                    <a:pt x="188" y="35"/>
                    <a:pt x="188" y="23"/>
                  </a:cubicBezTo>
                  <a:cubicBezTo>
                    <a:pt x="188" y="12"/>
                    <a:pt x="178" y="3"/>
                    <a:pt x="167" y="3"/>
                  </a:cubicBezTo>
                  <a:cubicBezTo>
                    <a:pt x="156" y="3"/>
                    <a:pt x="147" y="12"/>
                    <a:pt x="147" y="23"/>
                  </a:cubicBezTo>
                  <a:close/>
                  <a:moveTo>
                    <a:pt x="167" y="0"/>
                  </a:moveTo>
                  <a:cubicBezTo>
                    <a:pt x="167" y="0"/>
                    <a:pt x="167" y="0"/>
                    <a:pt x="167" y="0"/>
                  </a:cubicBezTo>
                  <a:moveTo>
                    <a:pt x="206" y="516"/>
                  </a:moveTo>
                  <a:cubicBezTo>
                    <a:pt x="206" y="522"/>
                    <a:pt x="210" y="526"/>
                    <a:pt x="216" y="526"/>
                  </a:cubicBezTo>
                  <a:cubicBezTo>
                    <a:pt x="222" y="526"/>
                    <a:pt x="226" y="522"/>
                    <a:pt x="226" y="516"/>
                  </a:cubicBezTo>
                  <a:cubicBezTo>
                    <a:pt x="226" y="511"/>
                    <a:pt x="222" y="506"/>
                    <a:pt x="216" y="506"/>
                  </a:cubicBezTo>
                  <a:cubicBezTo>
                    <a:pt x="210" y="506"/>
                    <a:pt x="206" y="511"/>
                    <a:pt x="206" y="516"/>
                  </a:cubicBezTo>
                  <a:close/>
                  <a:moveTo>
                    <a:pt x="205" y="471"/>
                  </a:moveTo>
                  <a:cubicBezTo>
                    <a:pt x="205" y="478"/>
                    <a:pt x="210" y="483"/>
                    <a:pt x="216" y="483"/>
                  </a:cubicBezTo>
                  <a:cubicBezTo>
                    <a:pt x="222" y="483"/>
                    <a:pt x="227" y="478"/>
                    <a:pt x="227" y="471"/>
                  </a:cubicBezTo>
                  <a:cubicBezTo>
                    <a:pt x="227" y="465"/>
                    <a:pt x="222" y="460"/>
                    <a:pt x="216" y="460"/>
                  </a:cubicBezTo>
                  <a:cubicBezTo>
                    <a:pt x="210" y="460"/>
                    <a:pt x="205" y="465"/>
                    <a:pt x="205" y="471"/>
                  </a:cubicBezTo>
                  <a:close/>
                  <a:moveTo>
                    <a:pt x="204" y="427"/>
                  </a:moveTo>
                  <a:cubicBezTo>
                    <a:pt x="204" y="433"/>
                    <a:pt x="209" y="439"/>
                    <a:pt x="216" y="439"/>
                  </a:cubicBezTo>
                  <a:cubicBezTo>
                    <a:pt x="223" y="439"/>
                    <a:pt x="228" y="433"/>
                    <a:pt x="228" y="427"/>
                  </a:cubicBezTo>
                  <a:cubicBezTo>
                    <a:pt x="228" y="420"/>
                    <a:pt x="223" y="414"/>
                    <a:pt x="216" y="414"/>
                  </a:cubicBezTo>
                  <a:cubicBezTo>
                    <a:pt x="209" y="414"/>
                    <a:pt x="204" y="420"/>
                    <a:pt x="204" y="427"/>
                  </a:cubicBezTo>
                  <a:close/>
                  <a:moveTo>
                    <a:pt x="203" y="382"/>
                  </a:moveTo>
                  <a:cubicBezTo>
                    <a:pt x="203" y="389"/>
                    <a:pt x="209" y="395"/>
                    <a:pt x="216" y="395"/>
                  </a:cubicBezTo>
                  <a:cubicBezTo>
                    <a:pt x="223" y="395"/>
                    <a:pt x="229" y="389"/>
                    <a:pt x="229" y="382"/>
                  </a:cubicBezTo>
                  <a:cubicBezTo>
                    <a:pt x="229" y="374"/>
                    <a:pt x="223" y="368"/>
                    <a:pt x="216" y="368"/>
                  </a:cubicBezTo>
                  <a:cubicBezTo>
                    <a:pt x="209" y="368"/>
                    <a:pt x="203" y="374"/>
                    <a:pt x="203" y="382"/>
                  </a:cubicBezTo>
                  <a:close/>
                  <a:moveTo>
                    <a:pt x="202" y="337"/>
                  </a:moveTo>
                  <a:cubicBezTo>
                    <a:pt x="202" y="345"/>
                    <a:pt x="208" y="351"/>
                    <a:pt x="216" y="351"/>
                  </a:cubicBezTo>
                  <a:cubicBezTo>
                    <a:pt x="224" y="351"/>
                    <a:pt x="230" y="345"/>
                    <a:pt x="230" y="337"/>
                  </a:cubicBezTo>
                  <a:cubicBezTo>
                    <a:pt x="230" y="329"/>
                    <a:pt x="224" y="323"/>
                    <a:pt x="216" y="323"/>
                  </a:cubicBezTo>
                  <a:cubicBezTo>
                    <a:pt x="208" y="323"/>
                    <a:pt x="202" y="329"/>
                    <a:pt x="202" y="337"/>
                  </a:cubicBezTo>
                  <a:close/>
                  <a:moveTo>
                    <a:pt x="201" y="292"/>
                  </a:moveTo>
                  <a:cubicBezTo>
                    <a:pt x="201" y="301"/>
                    <a:pt x="207" y="308"/>
                    <a:pt x="216" y="308"/>
                  </a:cubicBezTo>
                  <a:cubicBezTo>
                    <a:pt x="224" y="308"/>
                    <a:pt x="231" y="301"/>
                    <a:pt x="231" y="292"/>
                  </a:cubicBezTo>
                  <a:cubicBezTo>
                    <a:pt x="231" y="284"/>
                    <a:pt x="224" y="277"/>
                    <a:pt x="216" y="277"/>
                  </a:cubicBezTo>
                  <a:cubicBezTo>
                    <a:pt x="207" y="277"/>
                    <a:pt x="201" y="284"/>
                    <a:pt x="201" y="292"/>
                  </a:cubicBezTo>
                  <a:close/>
                  <a:moveTo>
                    <a:pt x="200" y="247"/>
                  </a:moveTo>
                  <a:cubicBezTo>
                    <a:pt x="200" y="256"/>
                    <a:pt x="207" y="264"/>
                    <a:pt x="216" y="264"/>
                  </a:cubicBezTo>
                  <a:cubicBezTo>
                    <a:pt x="225" y="264"/>
                    <a:pt x="232" y="256"/>
                    <a:pt x="232" y="247"/>
                  </a:cubicBezTo>
                  <a:cubicBezTo>
                    <a:pt x="232" y="238"/>
                    <a:pt x="225" y="231"/>
                    <a:pt x="216" y="231"/>
                  </a:cubicBezTo>
                  <a:cubicBezTo>
                    <a:pt x="207" y="231"/>
                    <a:pt x="200" y="238"/>
                    <a:pt x="200" y="247"/>
                  </a:cubicBezTo>
                  <a:close/>
                  <a:moveTo>
                    <a:pt x="198" y="203"/>
                  </a:moveTo>
                  <a:cubicBezTo>
                    <a:pt x="198" y="212"/>
                    <a:pt x="206" y="220"/>
                    <a:pt x="216" y="220"/>
                  </a:cubicBezTo>
                  <a:cubicBezTo>
                    <a:pt x="226" y="220"/>
                    <a:pt x="233" y="212"/>
                    <a:pt x="233" y="203"/>
                  </a:cubicBezTo>
                  <a:cubicBezTo>
                    <a:pt x="233" y="193"/>
                    <a:pt x="226" y="185"/>
                    <a:pt x="216" y="185"/>
                  </a:cubicBezTo>
                  <a:cubicBezTo>
                    <a:pt x="206" y="185"/>
                    <a:pt x="198" y="193"/>
                    <a:pt x="198" y="203"/>
                  </a:cubicBezTo>
                  <a:close/>
                  <a:moveTo>
                    <a:pt x="197" y="158"/>
                  </a:moveTo>
                  <a:cubicBezTo>
                    <a:pt x="197" y="168"/>
                    <a:pt x="206" y="176"/>
                    <a:pt x="216" y="176"/>
                  </a:cubicBezTo>
                  <a:cubicBezTo>
                    <a:pt x="226" y="176"/>
                    <a:pt x="234" y="168"/>
                    <a:pt x="234" y="158"/>
                  </a:cubicBezTo>
                  <a:cubicBezTo>
                    <a:pt x="234" y="148"/>
                    <a:pt x="226" y="139"/>
                    <a:pt x="216" y="139"/>
                  </a:cubicBezTo>
                  <a:cubicBezTo>
                    <a:pt x="206" y="139"/>
                    <a:pt x="197" y="148"/>
                    <a:pt x="197" y="158"/>
                  </a:cubicBezTo>
                  <a:close/>
                  <a:moveTo>
                    <a:pt x="196" y="113"/>
                  </a:moveTo>
                  <a:cubicBezTo>
                    <a:pt x="196" y="124"/>
                    <a:pt x="205" y="132"/>
                    <a:pt x="216" y="132"/>
                  </a:cubicBezTo>
                  <a:cubicBezTo>
                    <a:pt x="227" y="132"/>
                    <a:pt x="235" y="124"/>
                    <a:pt x="235" y="113"/>
                  </a:cubicBezTo>
                  <a:cubicBezTo>
                    <a:pt x="235" y="102"/>
                    <a:pt x="227" y="94"/>
                    <a:pt x="216" y="94"/>
                  </a:cubicBezTo>
                  <a:cubicBezTo>
                    <a:pt x="205" y="94"/>
                    <a:pt x="196" y="102"/>
                    <a:pt x="196" y="113"/>
                  </a:cubicBezTo>
                  <a:close/>
                  <a:moveTo>
                    <a:pt x="196" y="68"/>
                  </a:moveTo>
                  <a:cubicBezTo>
                    <a:pt x="196" y="79"/>
                    <a:pt x="205" y="88"/>
                    <a:pt x="216" y="88"/>
                  </a:cubicBezTo>
                  <a:cubicBezTo>
                    <a:pt x="227" y="88"/>
                    <a:pt x="235" y="79"/>
                    <a:pt x="235" y="68"/>
                  </a:cubicBezTo>
                  <a:cubicBezTo>
                    <a:pt x="235" y="57"/>
                    <a:pt x="227" y="49"/>
                    <a:pt x="216" y="49"/>
                  </a:cubicBezTo>
                  <a:cubicBezTo>
                    <a:pt x="205" y="49"/>
                    <a:pt x="196" y="57"/>
                    <a:pt x="196" y="68"/>
                  </a:cubicBezTo>
                  <a:close/>
                  <a:moveTo>
                    <a:pt x="195" y="23"/>
                  </a:moveTo>
                  <a:cubicBezTo>
                    <a:pt x="195" y="35"/>
                    <a:pt x="205" y="44"/>
                    <a:pt x="216" y="44"/>
                  </a:cubicBezTo>
                  <a:cubicBezTo>
                    <a:pt x="227" y="44"/>
                    <a:pt x="236" y="35"/>
                    <a:pt x="236" y="23"/>
                  </a:cubicBezTo>
                  <a:cubicBezTo>
                    <a:pt x="236" y="12"/>
                    <a:pt x="227" y="3"/>
                    <a:pt x="216" y="3"/>
                  </a:cubicBezTo>
                  <a:cubicBezTo>
                    <a:pt x="205" y="3"/>
                    <a:pt x="195" y="12"/>
                    <a:pt x="195" y="23"/>
                  </a:cubicBezTo>
                  <a:close/>
                  <a:moveTo>
                    <a:pt x="216" y="0"/>
                  </a:moveTo>
                  <a:cubicBezTo>
                    <a:pt x="216" y="0"/>
                    <a:pt x="216" y="0"/>
                    <a:pt x="216" y="0"/>
                  </a:cubicBezTo>
                  <a:moveTo>
                    <a:pt x="254" y="516"/>
                  </a:moveTo>
                  <a:cubicBezTo>
                    <a:pt x="254" y="522"/>
                    <a:pt x="259" y="526"/>
                    <a:pt x="265" y="526"/>
                  </a:cubicBezTo>
                  <a:cubicBezTo>
                    <a:pt x="270" y="526"/>
                    <a:pt x="275" y="522"/>
                    <a:pt x="275" y="516"/>
                  </a:cubicBezTo>
                  <a:cubicBezTo>
                    <a:pt x="275" y="511"/>
                    <a:pt x="270" y="506"/>
                    <a:pt x="265" y="506"/>
                  </a:cubicBezTo>
                  <a:cubicBezTo>
                    <a:pt x="259" y="506"/>
                    <a:pt x="254" y="511"/>
                    <a:pt x="254" y="516"/>
                  </a:cubicBezTo>
                  <a:close/>
                  <a:moveTo>
                    <a:pt x="253" y="471"/>
                  </a:moveTo>
                  <a:cubicBezTo>
                    <a:pt x="253" y="478"/>
                    <a:pt x="258" y="483"/>
                    <a:pt x="265" y="483"/>
                  </a:cubicBezTo>
                  <a:cubicBezTo>
                    <a:pt x="271" y="483"/>
                    <a:pt x="276" y="478"/>
                    <a:pt x="276" y="471"/>
                  </a:cubicBezTo>
                  <a:cubicBezTo>
                    <a:pt x="276" y="465"/>
                    <a:pt x="271" y="460"/>
                    <a:pt x="265" y="460"/>
                  </a:cubicBezTo>
                  <a:cubicBezTo>
                    <a:pt x="258" y="460"/>
                    <a:pt x="253" y="465"/>
                    <a:pt x="253" y="471"/>
                  </a:cubicBezTo>
                  <a:close/>
                  <a:moveTo>
                    <a:pt x="252" y="427"/>
                  </a:moveTo>
                  <a:cubicBezTo>
                    <a:pt x="252" y="433"/>
                    <a:pt x="258" y="439"/>
                    <a:pt x="265" y="439"/>
                  </a:cubicBezTo>
                  <a:cubicBezTo>
                    <a:pt x="271" y="439"/>
                    <a:pt x="277" y="433"/>
                    <a:pt x="277" y="427"/>
                  </a:cubicBezTo>
                  <a:cubicBezTo>
                    <a:pt x="277" y="420"/>
                    <a:pt x="271" y="414"/>
                    <a:pt x="265" y="414"/>
                  </a:cubicBezTo>
                  <a:cubicBezTo>
                    <a:pt x="258" y="414"/>
                    <a:pt x="252" y="420"/>
                    <a:pt x="252" y="427"/>
                  </a:cubicBezTo>
                  <a:close/>
                  <a:moveTo>
                    <a:pt x="251" y="382"/>
                  </a:moveTo>
                  <a:cubicBezTo>
                    <a:pt x="251" y="389"/>
                    <a:pt x="257" y="395"/>
                    <a:pt x="265" y="395"/>
                  </a:cubicBezTo>
                  <a:cubicBezTo>
                    <a:pt x="272" y="395"/>
                    <a:pt x="278" y="389"/>
                    <a:pt x="278" y="382"/>
                  </a:cubicBezTo>
                  <a:cubicBezTo>
                    <a:pt x="278" y="374"/>
                    <a:pt x="272" y="368"/>
                    <a:pt x="265" y="368"/>
                  </a:cubicBezTo>
                  <a:cubicBezTo>
                    <a:pt x="257" y="368"/>
                    <a:pt x="251" y="374"/>
                    <a:pt x="251" y="382"/>
                  </a:cubicBezTo>
                  <a:close/>
                  <a:moveTo>
                    <a:pt x="250" y="337"/>
                  </a:moveTo>
                  <a:cubicBezTo>
                    <a:pt x="250" y="345"/>
                    <a:pt x="257" y="351"/>
                    <a:pt x="265" y="351"/>
                  </a:cubicBezTo>
                  <a:cubicBezTo>
                    <a:pt x="273" y="351"/>
                    <a:pt x="279" y="345"/>
                    <a:pt x="279" y="337"/>
                  </a:cubicBezTo>
                  <a:cubicBezTo>
                    <a:pt x="279" y="329"/>
                    <a:pt x="273" y="323"/>
                    <a:pt x="265" y="323"/>
                  </a:cubicBezTo>
                  <a:cubicBezTo>
                    <a:pt x="257" y="323"/>
                    <a:pt x="250" y="329"/>
                    <a:pt x="250" y="337"/>
                  </a:cubicBezTo>
                  <a:close/>
                  <a:moveTo>
                    <a:pt x="249" y="292"/>
                  </a:moveTo>
                  <a:cubicBezTo>
                    <a:pt x="249" y="301"/>
                    <a:pt x="256" y="308"/>
                    <a:pt x="265" y="308"/>
                  </a:cubicBezTo>
                  <a:cubicBezTo>
                    <a:pt x="273" y="308"/>
                    <a:pt x="280" y="301"/>
                    <a:pt x="280" y="292"/>
                  </a:cubicBezTo>
                  <a:cubicBezTo>
                    <a:pt x="280" y="284"/>
                    <a:pt x="273" y="277"/>
                    <a:pt x="265" y="277"/>
                  </a:cubicBezTo>
                  <a:cubicBezTo>
                    <a:pt x="256" y="277"/>
                    <a:pt x="249" y="284"/>
                    <a:pt x="249" y="292"/>
                  </a:cubicBezTo>
                  <a:close/>
                  <a:moveTo>
                    <a:pt x="248" y="247"/>
                  </a:moveTo>
                  <a:cubicBezTo>
                    <a:pt x="248" y="256"/>
                    <a:pt x="256" y="264"/>
                    <a:pt x="265" y="264"/>
                  </a:cubicBezTo>
                  <a:cubicBezTo>
                    <a:pt x="274" y="264"/>
                    <a:pt x="281" y="256"/>
                    <a:pt x="281" y="247"/>
                  </a:cubicBezTo>
                  <a:cubicBezTo>
                    <a:pt x="281" y="238"/>
                    <a:pt x="274" y="231"/>
                    <a:pt x="265" y="231"/>
                  </a:cubicBezTo>
                  <a:cubicBezTo>
                    <a:pt x="256" y="231"/>
                    <a:pt x="248" y="238"/>
                    <a:pt x="248" y="247"/>
                  </a:cubicBezTo>
                  <a:close/>
                  <a:moveTo>
                    <a:pt x="247" y="203"/>
                  </a:moveTo>
                  <a:cubicBezTo>
                    <a:pt x="247" y="212"/>
                    <a:pt x="255" y="220"/>
                    <a:pt x="265" y="220"/>
                  </a:cubicBezTo>
                  <a:cubicBezTo>
                    <a:pt x="274" y="220"/>
                    <a:pt x="282" y="212"/>
                    <a:pt x="282" y="203"/>
                  </a:cubicBezTo>
                  <a:cubicBezTo>
                    <a:pt x="282" y="193"/>
                    <a:pt x="274" y="185"/>
                    <a:pt x="265" y="185"/>
                  </a:cubicBezTo>
                  <a:cubicBezTo>
                    <a:pt x="255" y="185"/>
                    <a:pt x="247" y="193"/>
                    <a:pt x="247" y="203"/>
                  </a:cubicBezTo>
                  <a:close/>
                  <a:moveTo>
                    <a:pt x="246" y="158"/>
                  </a:moveTo>
                  <a:cubicBezTo>
                    <a:pt x="246" y="168"/>
                    <a:pt x="254" y="176"/>
                    <a:pt x="265" y="176"/>
                  </a:cubicBezTo>
                  <a:cubicBezTo>
                    <a:pt x="275" y="176"/>
                    <a:pt x="283" y="168"/>
                    <a:pt x="283" y="158"/>
                  </a:cubicBezTo>
                  <a:cubicBezTo>
                    <a:pt x="283" y="148"/>
                    <a:pt x="275" y="139"/>
                    <a:pt x="265" y="139"/>
                  </a:cubicBezTo>
                  <a:cubicBezTo>
                    <a:pt x="254" y="139"/>
                    <a:pt x="246" y="148"/>
                    <a:pt x="246" y="158"/>
                  </a:cubicBezTo>
                  <a:close/>
                  <a:moveTo>
                    <a:pt x="245" y="113"/>
                  </a:moveTo>
                  <a:cubicBezTo>
                    <a:pt x="245" y="124"/>
                    <a:pt x="254" y="132"/>
                    <a:pt x="265" y="132"/>
                  </a:cubicBezTo>
                  <a:cubicBezTo>
                    <a:pt x="275" y="132"/>
                    <a:pt x="284" y="124"/>
                    <a:pt x="284" y="113"/>
                  </a:cubicBezTo>
                  <a:cubicBezTo>
                    <a:pt x="284" y="102"/>
                    <a:pt x="275" y="94"/>
                    <a:pt x="265" y="94"/>
                  </a:cubicBezTo>
                  <a:cubicBezTo>
                    <a:pt x="254" y="94"/>
                    <a:pt x="245" y="102"/>
                    <a:pt x="245" y="113"/>
                  </a:cubicBezTo>
                  <a:close/>
                  <a:moveTo>
                    <a:pt x="245" y="68"/>
                  </a:moveTo>
                  <a:cubicBezTo>
                    <a:pt x="245" y="79"/>
                    <a:pt x="254" y="88"/>
                    <a:pt x="265" y="88"/>
                  </a:cubicBezTo>
                  <a:cubicBezTo>
                    <a:pt x="275" y="88"/>
                    <a:pt x="284" y="79"/>
                    <a:pt x="284" y="68"/>
                  </a:cubicBezTo>
                  <a:cubicBezTo>
                    <a:pt x="284" y="57"/>
                    <a:pt x="275" y="49"/>
                    <a:pt x="265" y="49"/>
                  </a:cubicBezTo>
                  <a:cubicBezTo>
                    <a:pt x="254" y="49"/>
                    <a:pt x="245" y="57"/>
                    <a:pt x="245" y="68"/>
                  </a:cubicBezTo>
                  <a:close/>
                  <a:moveTo>
                    <a:pt x="244" y="23"/>
                  </a:moveTo>
                  <a:cubicBezTo>
                    <a:pt x="244" y="35"/>
                    <a:pt x="253" y="44"/>
                    <a:pt x="265" y="44"/>
                  </a:cubicBezTo>
                  <a:cubicBezTo>
                    <a:pt x="276" y="44"/>
                    <a:pt x="285" y="35"/>
                    <a:pt x="285" y="23"/>
                  </a:cubicBezTo>
                  <a:cubicBezTo>
                    <a:pt x="285" y="12"/>
                    <a:pt x="276" y="3"/>
                    <a:pt x="265" y="3"/>
                  </a:cubicBezTo>
                  <a:cubicBezTo>
                    <a:pt x="253" y="3"/>
                    <a:pt x="244" y="12"/>
                    <a:pt x="244" y="23"/>
                  </a:cubicBezTo>
                  <a:close/>
                  <a:moveTo>
                    <a:pt x="265" y="0"/>
                  </a:moveTo>
                  <a:cubicBezTo>
                    <a:pt x="265" y="0"/>
                    <a:pt x="265" y="0"/>
                    <a:pt x="265" y="0"/>
                  </a:cubicBezTo>
                  <a:moveTo>
                    <a:pt x="302" y="471"/>
                  </a:moveTo>
                  <a:cubicBezTo>
                    <a:pt x="302" y="478"/>
                    <a:pt x="307" y="483"/>
                    <a:pt x="313" y="483"/>
                  </a:cubicBezTo>
                  <a:cubicBezTo>
                    <a:pt x="320" y="483"/>
                    <a:pt x="325" y="478"/>
                    <a:pt x="325" y="471"/>
                  </a:cubicBezTo>
                  <a:cubicBezTo>
                    <a:pt x="325" y="465"/>
                    <a:pt x="320" y="460"/>
                    <a:pt x="313" y="460"/>
                  </a:cubicBezTo>
                  <a:cubicBezTo>
                    <a:pt x="307" y="460"/>
                    <a:pt x="302" y="465"/>
                    <a:pt x="302" y="471"/>
                  </a:cubicBezTo>
                  <a:close/>
                  <a:moveTo>
                    <a:pt x="301" y="427"/>
                  </a:moveTo>
                  <a:cubicBezTo>
                    <a:pt x="301" y="433"/>
                    <a:pt x="307" y="439"/>
                    <a:pt x="313" y="439"/>
                  </a:cubicBezTo>
                  <a:cubicBezTo>
                    <a:pt x="320" y="439"/>
                    <a:pt x="326" y="433"/>
                    <a:pt x="326" y="427"/>
                  </a:cubicBezTo>
                  <a:cubicBezTo>
                    <a:pt x="326" y="420"/>
                    <a:pt x="320" y="414"/>
                    <a:pt x="313" y="414"/>
                  </a:cubicBezTo>
                  <a:cubicBezTo>
                    <a:pt x="307" y="414"/>
                    <a:pt x="301" y="420"/>
                    <a:pt x="301" y="427"/>
                  </a:cubicBezTo>
                  <a:close/>
                  <a:moveTo>
                    <a:pt x="300" y="382"/>
                  </a:moveTo>
                  <a:cubicBezTo>
                    <a:pt x="300" y="389"/>
                    <a:pt x="306" y="395"/>
                    <a:pt x="313" y="395"/>
                  </a:cubicBezTo>
                  <a:cubicBezTo>
                    <a:pt x="321" y="395"/>
                    <a:pt x="327" y="389"/>
                    <a:pt x="327" y="382"/>
                  </a:cubicBezTo>
                  <a:cubicBezTo>
                    <a:pt x="327" y="374"/>
                    <a:pt x="321" y="368"/>
                    <a:pt x="313" y="368"/>
                  </a:cubicBezTo>
                  <a:cubicBezTo>
                    <a:pt x="306" y="368"/>
                    <a:pt x="300" y="374"/>
                    <a:pt x="300" y="382"/>
                  </a:cubicBezTo>
                  <a:close/>
                  <a:moveTo>
                    <a:pt x="299" y="337"/>
                  </a:moveTo>
                  <a:cubicBezTo>
                    <a:pt x="299" y="345"/>
                    <a:pt x="306" y="351"/>
                    <a:pt x="313" y="351"/>
                  </a:cubicBezTo>
                  <a:cubicBezTo>
                    <a:pt x="321" y="351"/>
                    <a:pt x="328" y="345"/>
                    <a:pt x="328" y="337"/>
                  </a:cubicBezTo>
                  <a:cubicBezTo>
                    <a:pt x="328" y="329"/>
                    <a:pt x="321" y="323"/>
                    <a:pt x="313" y="323"/>
                  </a:cubicBezTo>
                  <a:cubicBezTo>
                    <a:pt x="306" y="323"/>
                    <a:pt x="299" y="329"/>
                    <a:pt x="299" y="337"/>
                  </a:cubicBezTo>
                  <a:close/>
                  <a:moveTo>
                    <a:pt x="298" y="292"/>
                  </a:moveTo>
                  <a:cubicBezTo>
                    <a:pt x="298" y="301"/>
                    <a:pt x="305" y="308"/>
                    <a:pt x="313" y="308"/>
                  </a:cubicBezTo>
                  <a:cubicBezTo>
                    <a:pt x="322" y="308"/>
                    <a:pt x="329" y="301"/>
                    <a:pt x="329" y="292"/>
                  </a:cubicBezTo>
                  <a:cubicBezTo>
                    <a:pt x="329" y="284"/>
                    <a:pt x="322" y="277"/>
                    <a:pt x="313" y="277"/>
                  </a:cubicBezTo>
                  <a:cubicBezTo>
                    <a:pt x="305" y="277"/>
                    <a:pt x="298" y="284"/>
                    <a:pt x="298" y="292"/>
                  </a:cubicBezTo>
                  <a:close/>
                  <a:moveTo>
                    <a:pt x="297" y="247"/>
                  </a:moveTo>
                  <a:cubicBezTo>
                    <a:pt x="297" y="256"/>
                    <a:pt x="304" y="264"/>
                    <a:pt x="313" y="264"/>
                  </a:cubicBezTo>
                  <a:cubicBezTo>
                    <a:pt x="323" y="264"/>
                    <a:pt x="330" y="256"/>
                    <a:pt x="330" y="247"/>
                  </a:cubicBezTo>
                  <a:cubicBezTo>
                    <a:pt x="330" y="238"/>
                    <a:pt x="323" y="231"/>
                    <a:pt x="313" y="231"/>
                  </a:cubicBezTo>
                  <a:cubicBezTo>
                    <a:pt x="304" y="231"/>
                    <a:pt x="297" y="238"/>
                    <a:pt x="297" y="247"/>
                  </a:cubicBezTo>
                  <a:close/>
                  <a:moveTo>
                    <a:pt x="296" y="203"/>
                  </a:moveTo>
                  <a:cubicBezTo>
                    <a:pt x="296" y="212"/>
                    <a:pt x="304" y="220"/>
                    <a:pt x="313" y="220"/>
                  </a:cubicBezTo>
                  <a:cubicBezTo>
                    <a:pt x="323" y="220"/>
                    <a:pt x="331" y="212"/>
                    <a:pt x="331" y="203"/>
                  </a:cubicBezTo>
                  <a:cubicBezTo>
                    <a:pt x="331" y="193"/>
                    <a:pt x="323" y="185"/>
                    <a:pt x="313" y="185"/>
                  </a:cubicBezTo>
                  <a:cubicBezTo>
                    <a:pt x="304" y="185"/>
                    <a:pt x="296" y="193"/>
                    <a:pt x="296" y="203"/>
                  </a:cubicBezTo>
                  <a:close/>
                  <a:moveTo>
                    <a:pt x="295" y="158"/>
                  </a:moveTo>
                  <a:cubicBezTo>
                    <a:pt x="295" y="168"/>
                    <a:pt x="303" y="176"/>
                    <a:pt x="313" y="176"/>
                  </a:cubicBezTo>
                  <a:cubicBezTo>
                    <a:pt x="324" y="176"/>
                    <a:pt x="332" y="168"/>
                    <a:pt x="332" y="158"/>
                  </a:cubicBezTo>
                  <a:cubicBezTo>
                    <a:pt x="332" y="148"/>
                    <a:pt x="324" y="139"/>
                    <a:pt x="313" y="139"/>
                  </a:cubicBezTo>
                  <a:cubicBezTo>
                    <a:pt x="303" y="139"/>
                    <a:pt x="295" y="148"/>
                    <a:pt x="295" y="158"/>
                  </a:cubicBezTo>
                  <a:close/>
                  <a:moveTo>
                    <a:pt x="294" y="113"/>
                  </a:moveTo>
                  <a:cubicBezTo>
                    <a:pt x="294" y="124"/>
                    <a:pt x="303" y="132"/>
                    <a:pt x="313" y="132"/>
                  </a:cubicBezTo>
                  <a:cubicBezTo>
                    <a:pt x="324" y="132"/>
                    <a:pt x="333" y="124"/>
                    <a:pt x="333" y="113"/>
                  </a:cubicBezTo>
                  <a:cubicBezTo>
                    <a:pt x="333" y="102"/>
                    <a:pt x="324" y="94"/>
                    <a:pt x="313" y="94"/>
                  </a:cubicBezTo>
                  <a:cubicBezTo>
                    <a:pt x="303" y="94"/>
                    <a:pt x="294" y="102"/>
                    <a:pt x="294" y="113"/>
                  </a:cubicBezTo>
                  <a:close/>
                  <a:moveTo>
                    <a:pt x="294" y="68"/>
                  </a:moveTo>
                  <a:cubicBezTo>
                    <a:pt x="294" y="79"/>
                    <a:pt x="303" y="88"/>
                    <a:pt x="313" y="88"/>
                  </a:cubicBezTo>
                  <a:cubicBezTo>
                    <a:pt x="324" y="88"/>
                    <a:pt x="333" y="79"/>
                    <a:pt x="333" y="68"/>
                  </a:cubicBezTo>
                  <a:cubicBezTo>
                    <a:pt x="333" y="57"/>
                    <a:pt x="324" y="49"/>
                    <a:pt x="313" y="49"/>
                  </a:cubicBezTo>
                  <a:cubicBezTo>
                    <a:pt x="303" y="49"/>
                    <a:pt x="294" y="57"/>
                    <a:pt x="294" y="68"/>
                  </a:cubicBezTo>
                  <a:close/>
                  <a:moveTo>
                    <a:pt x="293" y="23"/>
                  </a:moveTo>
                  <a:cubicBezTo>
                    <a:pt x="293" y="35"/>
                    <a:pt x="302" y="44"/>
                    <a:pt x="313" y="44"/>
                  </a:cubicBezTo>
                  <a:cubicBezTo>
                    <a:pt x="325" y="44"/>
                    <a:pt x="334" y="35"/>
                    <a:pt x="334" y="23"/>
                  </a:cubicBezTo>
                  <a:cubicBezTo>
                    <a:pt x="334" y="12"/>
                    <a:pt x="325" y="3"/>
                    <a:pt x="313" y="3"/>
                  </a:cubicBezTo>
                  <a:cubicBezTo>
                    <a:pt x="302" y="3"/>
                    <a:pt x="293" y="12"/>
                    <a:pt x="293" y="23"/>
                  </a:cubicBezTo>
                  <a:close/>
                  <a:moveTo>
                    <a:pt x="313" y="0"/>
                  </a:moveTo>
                  <a:cubicBezTo>
                    <a:pt x="313" y="0"/>
                    <a:pt x="313" y="0"/>
                    <a:pt x="313" y="0"/>
                  </a:cubicBezTo>
                  <a:moveTo>
                    <a:pt x="351" y="471"/>
                  </a:moveTo>
                  <a:cubicBezTo>
                    <a:pt x="351" y="478"/>
                    <a:pt x="356" y="483"/>
                    <a:pt x="362" y="483"/>
                  </a:cubicBezTo>
                  <a:cubicBezTo>
                    <a:pt x="368" y="483"/>
                    <a:pt x="374" y="478"/>
                    <a:pt x="374" y="471"/>
                  </a:cubicBezTo>
                  <a:cubicBezTo>
                    <a:pt x="374" y="465"/>
                    <a:pt x="368" y="460"/>
                    <a:pt x="362" y="460"/>
                  </a:cubicBezTo>
                  <a:cubicBezTo>
                    <a:pt x="356" y="460"/>
                    <a:pt x="351" y="465"/>
                    <a:pt x="351" y="471"/>
                  </a:cubicBezTo>
                  <a:close/>
                  <a:moveTo>
                    <a:pt x="350" y="427"/>
                  </a:moveTo>
                  <a:cubicBezTo>
                    <a:pt x="350" y="433"/>
                    <a:pt x="355" y="439"/>
                    <a:pt x="362" y="439"/>
                  </a:cubicBezTo>
                  <a:cubicBezTo>
                    <a:pt x="369" y="439"/>
                    <a:pt x="375" y="433"/>
                    <a:pt x="375" y="427"/>
                  </a:cubicBezTo>
                  <a:cubicBezTo>
                    <a:pt x="375" y="420"/>
                    <a:pt x="369" y="414"/>
                    <a:pt x="362" y="414"/>
                  </a:cubicBezTo>
                  <a:cubicBezTo>
                    <a:pt x="355" y="414"/>
                    <a:pt x="350" y="420"/>
                    <a:pt x="350" y="427"/>
                  </a:cubicBezTo>
                  <a:close/>
                  <a:moveTo>
                    <a:pt x="349" y="382"/>
                  </a:moveTo>
                  <a:cubicBezTo>
                    <a:pt x="349" y="389"/>
                    <a:pt x="355" y="395"/>
                    <a:pt x="362" y="395"/>
                  </a:cubicBezTo>
                  <a:cubicBezTo>
                    <a:pt x="370" y="395"/>
                    <a:pt x="376" y="389"/>
                    <a:pt x="376" y="382"/>
                  </a:cubicBezTo>
                  <a:cubicBezTo>
                    <a:pt x="376" y="374"/>
                    <a:pt x="370" y="368"/>
                    <a:pt x="362" y="368"/>
                  </a:cubicBezTo>
                  <a:cubicBezTo>
                    <a:pt x="355" y="368"/>
                    <a:pt x="349" y="374"/>
                    <a:pt x="349" y="382"/>
                  </a:cubicBezTo>
                  <a:close/>
                  <a:moveTo>
                    <a:pt x="348" y="337"/>
                  </a:moveTo>
                  <a:cubicBezTo>
                    <a:pt x="348" y="345"/>
                    <a:pt x="354" y="351"/>
                    <a:pt x="362" y="351"/>
                  </a:cubicBezTo>
                  <a:cubicBezTo>
                    <a:pt x="370" y="351"/>
                    <a:pt x="377" y="345"/>
                    <a:pt x="377" y="337"/>
                  </a:cubicBezTo>
                  <a:cubicBezTo>
                    <a:pt x="377" y="329"/>
                    <a:pt x="370" y="323"/>
                    <a:pt x="362" y="323"/>
                  </a:cubicBezTo>
                  <a:cubicBezTo>
                    <a:pt x="354" y="323"/>
                    <a:pt x="348" y="329"/>
                    <a:pt x="348" y="337"/>
                  </a:cubicBezTo>
                  <a:close/>
                  <a:moveTo>
                    <a:pt x="347" y="292"/>
                  </a:moveTo>
                  <a:cubicBezTo>
                    <a:pt x="347" y="301"/>
                    <a:pt x="354" y="308"/>
                    <a:pt x="362" y="308"/>
                  </a:cubicBezTo>
                  <a:cubicBezTo>
                    <a:pt x="371" y="308"/>
                    <a:pt x="378" y="301"/>
                    <a:pt x="378" y="292"/>
                  </a:cubicBezTo>
                  <a:cubicBezTo>
                    <a:pt x="378" y="284"/>
                    <a:pt x="371" y="277"/>
                    <a:pt x="362" y="277"/>
                  </a:cubicBezTo>
                  <a:cubicBezTo>
                    <a:pt x="354" y="277"/>
                    <a:pt x="347" y="284"/>
                    <a:pt x="347" y="292"/>
                  </a:cubicBezTo>
                  <a:close/>
                  <a:moveTo>
                    <a:pt x="346" y="247"/>
                  </a:moveTo>
                  <a:cubicBezTo>
                    <a:pt x="346" y="256"/>
                    <a:pt x="353" y="264"/>
                    <a:pt x="362" y="264"/>
                  </a:cubicBezTo>
                  <a:cubicBezTo>
                    <a:pt x="371" y="264"/>
                    <a:pt x="379" y="256"/>
                    <a:pt x="379" y="247"/>
                  </a:cubicBezTo>
                  <a:cubicBezTo>
                    <a:pt x="379" y="238"/>
                    <a:pt x="371" y="231"/>
                    <a:pt x="362" y="231"/>
                  </a:cubicBezTo>
                  <a:cubicBezTo>
                    <a:pt x="353" y="231"/>
                    <a:pt x="346" y="238"/>
                    <a:pt x="346" y="247"/>
                  </a:cubicBezTo>
                  <a:close/>
                  <a:moveTo>
                    <a:pt x="345" y="203"/>
                  </a:moveTo>
                  <a:cubicBezTo>
                    <a:pt x="345" y="212"/>
                    <a:pt x="353" y="220"/>
                    <a:pt x="362" y="220"/>
                  </a:cubicBezTo>
                  <a:cubicBezTo>
                    <a:pt x="372" y="220"/>
                    <a:pt x="380" y="212"/>
                    <a:pt x="380" y="203"/>
                  </a:cubicBezTo>
                  <a:cubicBezTo>
                    <a:pt x="380" y="193"/>
                    <a:pt x="372" y="185"/>
                    <a:pt x="362" y="185"/>
                  </a:cubicBezTo>
                  <a:cubicBezTo>
                    <a:pt x="353" y="185"/>
                    <a:pt x="345" y="193"/>
                    <a:pt x="345" y="203"/>
                  </a:cubicBezTo>
                  <a:close/>
                  <a:moveTo>
                    <a:pt x="344" y="158"/>
                  </a:moveTo>
                  <a:cubicBezTo>
                    <a:pt x="344" y="168"/>
                    <a:pt x="352" y="176"/>
                    <a:pt x="362" y="176"/>
                  </a:cubicBezTo>
                  <a:cubicBezTo>
                    <a:pt x="372" y="176"/>
                    <a:pt x="381" y="168"/>
                    <a:pt x="381" y="158"/>
                  </a:cubicBezTo>
                  <a:cubicBezTo>
                    <a:pt x="381" y="148"/>
                    <a:pt x="372" y="139"/>
                    <a:pt x="362" y="139"/>
                  </a:cubicBezTo>
                  <a:cubicBezTo>
                    <a:pt x="352" y="139"/>
                    <a:pt x="344" y="148"/>
                    <a:pt x="344" y="158"/>
                  </a:cubicBezTo>
                  <a:close/>
                  <a:moveTo>
                    <a:pt x="343" y="113"/>
                  </a:moveTo>
                  <a:cubicBezTo>
                    <a:pt x="343" y="124"/>
                    <a:pt x="351" y="132"/>
                    <a:pt x="362" y="132"/>
                  </a:cubicBezTo>
                  <a:cubicBezTo>
                    <a:pt x="373" y="132"/>
                    <a:pt x="382" y="124"/>
                    <a:pt x="382" y="113"/>
                  </a:cubicBezTo>
                  <a:cubicBezTo>
                    <a:pt x="382" y="102"/>
                    <a:pt x="373" y="94"/>
                    <a:pt x="362" y="94"/>
                  </a:cubicBezTo>
                  <a:cubicBezTo>
                    <a:pt x="351" y="94"/>
                    <a:pt x="343" y="102"/>
                    <a:pt x="343" y="113"/>
                  </a:cubicBezTo>
                  <a:close/>
                  <a:moveTo>
                    <a:pt x="343" y="68"/>
                  </a:moveTo>
                  <a:cubicBezTo>
                    <a:pt x="343" y="79"/>
                    <a:pt x="351" y="88"/>
                    <a:pt x="362" y="88"/>
                  </a:cubicBezTo>
                  <a:cubicBezTo>
                    <a:pt x="373" y="88"/>
                    <a:pt x="382" y="79"/>
                    <a:pt x="382" y="68"/>
                  </a:cubicBezTo>
                  <a:cubicBezTo>
                    <a:pt x="382" y="57"/>
                    <a:pt x="373" y="49"/>
                    <a:pt x="362" y="49"/>
                  </a:cubicBezTo>
                  <a:cubicBezTo>
                    <a:pt x="351" y="49"/>
                    <a:pt x="343" y="57"/>
                    <a:pt x="343" y="68"/>
                  </a:cubicBezTo>
                  <a:close/>
                  <a:moveTo>
                    <a:pt x="342" y="23"/>
                  </a:moveTo>
                  <a:cubicBezTo>
                    <a:pt x="342" y="35"/>
                    <a:pt x="351" y="44"/>
                    <a:pt x="362" y="44"/>
                  </a:cubicBezTo>
                  <a:cubicBezTo>
                    <a:pt x="374" y="44"/>
                    <a:pt x="383" y="35"/>
                    <a:pt x="383" y="23"/>
                  </a:cubicBezTo>
                  <a:cubicBezTo>
                    <a:pt x="383" y="12"/>
                    <a:pt x="374" y="3"/>
                    <a:pt x="362" y="3"/>
                  </a:cubicBezTo>
                  <a:cubicBezTo>
                    <a:pt x="351" y="3"/>
                    <a:pt x="342" y="12"/>
                    <a:pt x="342" y="23"/>
                  </a:cubicBezTo>
                  <a:close/>
                  <a:moveTo>
                    <a:pt x="362" y="0"/>
                  </a:moveTo>
                  <a:cubicBezTo>
                    <a:pt x="362" y="0"/>
                    <a:pt x="362" y="0"/>
                    <a:pt x="362" y="0"/>
                  </a:cubicBezTo>
                  <a:moveTo>
                    <a:pt x="400" y="471"/>
                  </a:moveTo>
                  <a:cubicBezTo>
                    <a:pt x="400" y="478"/>
                    <a:pt x="405" y="483"/>
                    <a:pt x="411" y="483"/>
                  </a:cubicBezTo>
                  <a:cubicBezTo>
                    <a:pt x="417" y="483"/>
                    <a:pt x="422" y="478"/>
                    <a:pt x="422" y="471"/>
                  </a:cubicBezTo>
                  <a:cubicBezTo>
                    <a:pt x="422" y="465"/>
                    <a:pt x="417" y="460"/>
                    <a:pt x="411" y="460"/>
                  </a:cubicBezTo>
                  <a:cubicBezTo>
                    <a:pt x="405" y="460"/>
                    <a:pt x="400" y="465"/>
                    <a:pt x="400" y="471"/>
                  </a:cubicBezTo>
                  <a:close/>
                  <a:moveTo>
                    <a:pt x="399" y="427"/>
                  </a:moveTo>
                  <a:cubicBezTo>
                    <a:pt x="399" y="433"/>
                    <a:pt x="404" y="439"/>
                    <a:pt x="411" y="439"/>
                  </a:cubicBezTo>
                  <a:cubicBezTo>
                    <a:pt x="418" y="439"/>
                    <a:pt x="423" y="433"/>
                    <a:pt x="423" y="427"/>
                  </a:cubicBezTo>
                  <a:cubicBezTo>
                    <a:pt x="423" y="420"/>
                    <a:pt x="418" y="414"/>
                    <a:pt x="411" y="414"/>
                  </a:cubicBezTo>
                  <a:cubicBezTo>
                    <a:pt x="404" y="414"/>
                    <a:pt x="399" y="420"/>
                    <a:pt x="399" y="427"/>
                  </a:cubicBezTo>
                  <a:close/>
                  <a:moveTo>
                    <a:pt x="398" y="382"/>
                  </a:moveTo>
                  <a:cubicBezTo>
                    <a:pt x="398" y="389"/>
                    <a:pt x="404" y="395"/>
                    <a:pt x="411" y="395"/>
                  </a:cubicBezTo>
                  <a:cubicBezTo>
                    <a:pt x="418" y="395"/>
                    <a:pt x="424" y="389"/>
                    <a:pt x="424" y="382"/>
                  </a:cubicBezTo>
                  <a:cubicBezTo>
                    <a:pt x="424" y="374"/>
                    <a:pt x="418" y="368"/>
                    <a:pt x="411" y="368"/>
                  </a:cubicBezTo>
                  <a:cubicBezTo>
                    <a:pt x="404" y="368"/>
                    <a:pt x="398" y="374"/>
                    <a:pt x="398" y="382"/>
                  </a:cubicBezTo>
                  <a:close/>
                  <a:moveTo>
                    <a:pt x="397" y="337"/>
                  </a:moveTo>
                  <a:cubicBezTo>
                    <a:pt x="397" y="345"/>
                    <a:pt x="403" y="351"/>
                    <a:pt x="411" y="351"/>
                  </a:cubicBezTo>
                  <a:cubicBezTo>
                    <a:pt x="419" y="351"/>
                    <a:pt x="425" y="345"/>
                    <a:pt x="425" y="337"/>
                  </a:cubicBezTo>
                  <a:cubicBezTo>
                    <a:pt x="425" y="329"/>
                    <a:pt x="419" y="323"/>
                    <a:pt x="411" y="323"/>
                  </a:cubicBezTo>
                  <a:cubicBezTo>
                    <a:pt x="403" y="323"/>
                    <a:pt x="397" y="329"/>
                    <a:pt x="397" y="337"/>
                  </a:cubicBezTo>
                  <a:close/>
                  <a:moveTo>
                    <a:pt x="396" y="292"/>
                  </a:moveTo>
                  <a:cubicBezTo>
                    <a:pt x="396" y="301"/>
                    <a:pt x="403" y="308"/>
                    <a:pt x="411" y="308"/>
                  </a:cubicBezTo>
                  <a:cubicBezTo>
                    <a:pt x="420" y="308"/>
                    <a:pt x="426" y="301"/>
                    <a:pt x="426" y="292"/>
                  </a:cubicBezTo>
                  <a:cubicBezTo>
                    <a:pt x="426" y="284"/>
                    <a:pt x="420" y="277"/>
                    <a:pt x="411" y="277"/>
                  </a:cubicBezTo>
                  <a:cubicBezTo>
                    <a:pt x="403" y="277"/>
                    <a:pt x="396" y="284"/>
                    <a:pt x="396" y="292"/>
                  </a:cubicBezTo>
                  <a:close/>
                  <a:moveTo>
                    <a:pt x="395" y="247"/>
                  </a:moveTo>
                  <a:cubicBezTo>
                    <a:pt x="395" y="256"/>
                    <a:pt x="402" y="264"/>
                    <a:pt x="411" y="264"/>
                  </a:cubicBezTo>
                  <a:cubicBezTo>
                    <a:pt x="420" y="264"/>
                    <a:pt x="427" y="256"/>
                    <a:pt x="427" y="247"/>
                  </a:cubicBezTo>
                  <a:cubicBezTo>
                    <a:pt x="427" y="238"/>
                    <a:pt x="420" y="231"/>
                    <a:pt x="411" y="231"/>
                  </a:cubicBezTo>
                  <a:cubicBezTo>
                    <a:pt x="402" y="231"/>
                    <a:pt x="395" y="238"/>
                    <a:pt x="395" y="247"/>
                  </a:cubicBezTo>
                  <a:close/>
                  <a:moveTo>
                    <a:pt x="394" y="203"/>
                  </a:moveTo>
                  <a:cubicBezTo>
                    <a:pt x="394" y="212"/>
                    <a:pt x="401" y="220"/>
                    <a:pt x="411" y="220"/>
                  </a:cubicBezTo>
                  <a:cubicBezTo>
                    <a:pt x="421" y="220"/>
                    <a:pt x="428" y="212"/>
                    <a:pt x="428" y="203"/>
                  </a:cubicBezTo>
                  <a:cubicBezTo>
                    <a:pt x="428" y="193"/>
                    <a:pt x="421" y="185"/>
                    <a:pt x="411" y="185"/>
                  </a:cubicBezTo>
                  <a:cubicBezTo>
                    <a:pt x="401" y="185"/>
                    <a:pt x="394" y="193"/>
                    <a:pt x="394" y="203"/>
                  </a:cubicBezTo>
                  <a:close/>
                  <a:moveTo>
                    <a:pt x="393" y="158"/>
                  </a:moveTo>
                  <a:cubicBezTo>
                    <a:pt x="393" y="168"/>
                    <a:pt x="401" y="176"/>
                    <a:pt x="411" y="176"/>
                  </a:cubicBezTo>
                  <a:cubicBezTo>
                    <a:pt x="421" y="176"/>
                    <a:pt x="429" y="168"/>
                    <a:pt x="429" y="158"/>
                  </a:cubicBezTo>
                  <a:cubicBezTo>
                    <a:pt x="429" y="148"/>
                    <a:pt x="421" y="139"/>
                    <a:pt x="411" y="139"/>
                  </a:cubicBezTo>
                  <a:cubicBezTo>
                    <a:pt x="401" y="139"/>
                    <a:pt x="393" y="148"/>
                    <a:pt x="393" y="158"/>
                  </a:cubicBezTo>
                  <a:close/>
                  <a:moveTo>
                    <a:pt x="392" y="113"/>
                  </a:moveTo>
                  <a:cubicBezTo>
                    <a:pt x="392" y="124"/>
                    <a:pt x="400" y="132"/>
                    <a:pt x="411" y="132"/>
                  </a:cubicBezTo>
                  <a:cubicBezTo>
                    <a:pt x="422" y="132"/>
                    <a:pt x="430" y="124"/>
                    <a:pt x="430" y="113"/>
                  </a:cubicBezTo>
                  <a:cubicBezTo>
                    <a:pt x="430" y="102"/>
                    <a:pt x="422" y="94"/>
                    <a:pt x="411" y="94"/>
                  </a:cubicBezTo>
                  <a:cubicBezTo>
                    <a:pt x="400" y="94"/>
                    <a:pt x="392" y="102"/>
                    <a:pt x="392" y="113"/>
                  </a:cubicBezTo>
                  <a:close/>
                  <a:moveTo>
                    <a:pt x="392" y="68"/>
                  </a:moveTo>
                  <a:cubicBezTo>
                    <a:pt x="392" y="79"/>
                    <a:pt x="400" y="88"/>
                    <a:pt x="411" y="88"/>
                  </a:cubicBezTo>
                  <a:cubicBezTo>
                    <a:pt x="422" y="88"/>
                    <a:pt x="430" y="79"/>
                    <a:pt x="430" y="68"/>
                  </a:cubicBezTo>
                  <a:cubicBezTo>
                    <a:pt x="430" y="57"/>
                    <a:pt x="422" y="49"/>
                    <a:pt x="411" y="49"/>
                  </a:cubicBezTo>
                  <a:cubicBezTo>
                    <a:pt x="400" y="49"/>
                    <a:pt x="392" y="57"/>
                    <a:pt x="392" y="68"/>
                  </a:cubicBezTo>
                  <a:close/>
                  <a:moveTo>
                    <a:pt x="391" y="23"/>
                  </a:moveTo>
                  <a:cubicBezTo>
                    <a:pt x="391" y="35"/>
                    <a:pt x="400" y="44"/>
                    <a:pt x="411" y="44"/>
                  </a:cubicBezTo>
                  <a:cubicBezTo>
                    <a:pt x="422" y="44"/>
                    <a:pt x="432" y="35"/>
                    <a:pt x="432" y="23"/>
                  </a:cubicBezTo>
                  <a:cubicBezTo>
                    <a:pt x="432" y="12"/>
                    <a:pt x="422" y="3"/>
                    <a:pt x="411" y="3"/>
                  </a:cubicBezTo>
                  <a:cubicBezTo>
                    <a:pt x="400" y="3"/>
                    <a:pt x="391" y="12"/>
                    <a:pt x="391" y="23"/>
                  </a:cubicBezTo>
                  <a:close/>
                  <a:moveTo>
                    <a:pt x="411" y="0"/>
                  </a:moveTo>
                  <a:cubicBezTo>
                    <a:pt x="411" y="0"/>
                    <a:pt x="411" y="0"/>
                    <a:pt x="411" y="0"/>
                  </a:cubicBezTo>
                  <a:moveTo>
                    <a:pt x="449" y="471"/>
                  </a:moveTo>
                  <a:cubicBezTo>
                    <a:pt x="449" y="478"/>
                    <a:pt x="454" y="483"/>
                    <a:pt x="460" y="483"/>
                  </a:cubicBezTo>
                  <a:cubicBezTo>
                    <a:pt x="466" y="483"/>
                    <a:pt x="471" y="478"/>
                    <a:pt x="471" y="471"/>
                  </a:cubicBezTo>
                  <a:cubicBezTo>
                    <a:pt x="471" y="465"/>
                    <a:pt x="466" y="460"/>
                    <a:pt x="460" y="460"/>
                  </a:cubicBezTo>
                  <a:cubicBezTo>
                    <a:pt x="454" y="460"/>
                    <a:pt x="449" y="465"/>
                    <a:pt x="449" y="471"/>
                  </a:cubicBezTo>
                  <a:close/>
                  <a:moveTo>
                    <a:pt x="448" y="427"/>
                  </a:moveTo>
                  <a:cubicBezTo>
                    <a:pt x="448" y="433"/>
                    <a:pt x="453" y="439"/>
                    <a:pt x="460" y="439"/>
                  </a:cubicBezTo>
                  <a:cubicBezTo>
                    <a:pt x="467" y="439"/>
                    <a:pt x="472" y="433"/>
                    <a:pt x="472" y="427"/>
                  </a:cubicBezTo>
                  <a:cubicBezTo>
                    <a:pt x="472" y="420"/>
                    <a:pt x="467" y="414"/>
                    <a:pt x="460" y="414"/>
                  </a:cubicBezTo>
                  <a:cubicBezTo>
                    <a:pt x="453" y="414"/>
                    <a:pt x="448" y="420"/>
                    <a:pt x="448" y="427"/>
                  </a:cubicBezTo>
                  <a:close/>
                  <a:moveTo>
                    <a:pt x="446" y="382"/>
                  </a:moveTo>
                  <a:cubicBezTo>
                    <a:pt x="446" y="389"/>
                    <a:pt x="452" y="395"/>
                    <a:pt x="460" y="395"/>
                  </a:cubicBezTo>
                  <a:cubicBezTo>
                    <a:pt x="467" y="395"/>
                    <a:pt x="473" y="389"/>
                    <a:pt x="473" y="382"/>
                  </a:cubicBezTo>
                  <a:cubicBezTo>
                    <a:pt x="473" y="374"/>
                    <a:pt x="467" y="368"/>
                    <a:pt x="460" y="368"/>
                  </a:cubicBezTo>
                  <a:cubicBezTo>
                    <a:pt x="452" y="368"/>
                    <a:pt x="446" y="374"/>
                    <a:pt x="446" y="382"/>
                  </a:cubicBezTo>
                  <a:close/>
                  <a:moveTo>
                    <a:pt x="445" y="337"/>
                  </a:moveTo>
                  <a:cubicBezTo>
                    <a:pt x="445" y="345"/>
                    <a:pt x="452" y="351"/>
                    <a:pt x="460" y="351"/>
                  </a:cubicBezTo>
                  <a:cubicBezTo>
                    <a:pt x="468" y="351"/>
                    <a:pt x="474" y="345"/>
                    <a:pt x="474" y="337"/>
                  </a:cubicBezTo>
                  <a:cubicBezTo>
                    <a:pt x="474" y="329"/>
                    <a:pt x="468" y="323"/>
                    <a:pt x="460" y="323"/>
                  </a:cubicBezTo>
                  <a:cubicBezTo>
                    <a:pt x="452" y="323"/>
                    <a:pt x="445" y="329"/>
                    <a:pt x="445" y="337"/>
                  </a:cubicBezTo>
                  <a:close/>
                  <a:moveTo>
                    <a:pt x="444" y="292"/>
                  </a:moveTo>
                  <a:cubicBezTo>
                    <a:pt x="444" y="301"/>
                    <a:pt x="451" y="308"/>
                    <a:pt x="460" y="308"/>
                  </a:cubicBezTo>
                  <a:cubicBezTo>
                    <a:pt x="468" y="308"/>
                    <a:pt x="475" y="301"/>
                    <a:pt x="475" y="292"/>
                  </a:cubicBezTo>
                  <a:cubicBezTo>
                    <a:pt x="475" y="284"/>
                    <a:pt x="468" y="277"/>
                    <a:pt x="460" y="277"/>
                  </a:cubicBezTo>
                  <a:cubicBezTo>
                    <a:pt x="451" y="277"/>
                    <a:pt x="444" y="284"/>
                    <a:pt x="444" y="292"/>
                  </a:cubicBezTo>
                  <a:close/>
                  <a:moveTo>
                    <a:pt x="443" y="247"/>
                  </a:moveTo>
                  <a:cubicBezTo>
                    <a:pt x="443" y="256"/>
                    <a:pt x="451" y="264"/>
                    <a:pt x="460" y="264"/>
                  </a:cubicBezTo>
                  <a:cubicBezTo>
                    <a:pt x="469" y="264"/>
                    <a:pt x="476" y="256"/>
                    <a:pt x="476" y="247"/>
                  </a:cubicBezTo>
                  <a:cubicBezTo>
                    <a:pt x="476" y="238"/>
                    <a:pt x="469" y="231"/>
                    <a:pt x="460" y="231"/>
                  </a:cubicBezTo>
                  <a:cubicBezTo>
                    <a:pt x="451" y="231"/>
                    <a:pt x="443" y="238"/>
                    <a:pt x="443" y="247"/>
                  </a:cubicBezTo>
                  <a:close/>
                  <a:moveTo>
                    <a:pt x="442" y="203"/>
                  </a:moveTo>
                  <a:cubicBezTo>
                    <a:pt x="442" y="212"/>
                    <a:pt x="450" y="220"/>
                    <a:pt x="460" y="220"/>
                  </a:cubicBezTo>
                  <a:cubicBezTo>
                    <a:pt x="469" y="220"/>
                    <a:pt x="477" y="212"/>
                    <a:pt x="477" y="203"/>
                  </a:cubicBezTo>
                  <a:cubicBezTo>
                    <a:pt x="477" y="193"/>
                    <a:pt x="469" y="185"/>
                    <a:pt x="460" y="185"/>
                  </a:cubicBezTo>
                  <a:cubicBezTo>
                    <a:pt x="450" y="185"/>
                    <a:pt x="442" y="193"/>
                    <a:pt x="442" y="203"/>
                  </a:cubicBezTo>
                  <a:close/>
                  <a:moveTo>
                    <a:pt x="441" y="158"/>
                  </a:moveTo>
                  <a:cubicBezTo>
                    <a:pt x="441" y="168"/>
                    <a:pt x="450" y="176"/>
                    <a:pt x="460" y="176"/>
                  </a:cubicBezTo>
                  <a:cubicBezTo>
                    <a:pt x="470" y="176"/>
                    <a:pt x="478" y="168"/>
                    <a:pt x="478" y="158"/>
                  </a:cubicBezTo>
                  <a:cubicBezTo>
                    <a:pt x="478" y="148"/>
                    <a:pt x="470" y="139"/>
                    <a:pt x="460" y="139"/>
                  </a:cubicBezTo>
                  <a:cubicBezTo>
                    <a:pt x="450" y="139"/>
                    <a:pt x="441" y="148"/>
                    <a:pt x="441" y="158"/>
                  </a:cubicBezTo>
                  <a:close/>
                  <a:moveTo>
                    <a:pt x="440" y="113"/>
                  </a:moveTo>
                  <a:cubicBezTo>
                    <a:pt x="440" y="124"/>
                    <a:pt x="449" y="132"/>
                    <a:pt x="460" y="132"/>
                  </a:cubicBezTo>
                  <a:cubicBezTo>
                    <a:pt x="471" y="132"/>
                    <a:pt x="479" y="124"/>
                    <a:pt x="479" y="113"/>
                  </a:cubicBezTo>
                  <a:cubicBezTo>
                    <a:pt x="479" y="102"/>
                    <a:pt x="471" y="94"/>
                    <a:pt x="460" y="94"/>
                  </a:cubicBezTo>
                  <a:cubicBezTo>
                    <a:pt x="449" y="94"/>
                    <a:pt x="440" y="102"/>
                    <a:pt x="440" y="113"/>
                  </a:cubicBezTo>
                  <a:close/>
                  <a:moveTo>
                    <a:pt x="440" y="68"/>
                  </a:moveTo>
                  <a:cubicBezTo>
                    <a:pt x="440" y="79"/>
                    <a:pt x="449" y="88"/>
                    <a:pt x="460" y="88"/>
                  </a:cubicBezTo>
                  <a:cubicBezTo>
                    <a:pt x="471" y="88"/>
                    <a:pt x="479" y="79"/>
                    <a:pt x="479" y="68"/>
                  </a:cubicBezTo>
                  <a:cubicBezTo>
                    <a:pt x="479" y="57"/>
                    <a:pt x="471" y="49"/>
                    <a:pt x="460" y="49"/>
                  </a:cubicBezTo>
                  <a:cubicBezTo>
                    <a:pt x="449" y="49"/>
                    <a:pt x="440" y="57"/>
                    <a:pt x="440" y="68"/>
                  </a:cubicBezTo>
                  <a:close/>
                  <a:moveTo>
                    <a:pt x="439" y="23"/>
                  </a:moveTo>
                  <a:cubicBezTo>
                    <a:pt x="439" y="35"/>
                    <a:pt x="448" y="44"/>
                    <a:pt x="460" y="44"/>
                  </a:cubicBezTo>
                  <a:cubicBezTo>
                    <a:pt x="471" y="44"/>
                    <a:pt x="480" y="35"/>
                    <a:pt x="480" y="23"/>
                  </a:cubicBezTo>
                  <a:cubicBezTo>
                    <a:pt x="480" y="12"/>
                    <a:pt x="471" y="3"/>
                    <a:pt x="460" y="3"/>
                  </a:cubicBezTo>
                  <a:cubicBezTo>
                    <a:pt x="448" y="3"/>
                    <a:pt x="439" y="12"/>
                    <a:pt x="439" y="23"/>
                  </a:cubicBezTo>
                  <a:close/>
                  <a:moveTo>
                    <a:pt x="460" y="0"/>
                  </a:moveTo>
                  <a:cubicBezTo>
                    <a:pt x="460" y="0"/>
                    <a:pt x="460" y="0"/>
                    <a:pt x="460" y="0"/>
                  </a:cubicBezTo>
                  <a:moveTo>
                    <a:pt x="497" y="471"/>
                  </a:moveTo>
                  <a:cubicBezTo>
                    <a:pt x="497" y="478"/>
                    <a:pt x="502" y="483"/>
                    <a:pt x="509" y="483"/>
                  </a:cubicBezTo>
                  <a:cubicBezTo>
                    <a:pt x="515" y="483"/>
                    <a:pt x="520" y="478"/>
                    <a:pt x="520" y="471"/>
                  </a:cubicBezTo>
                  <a:cubicBezTo>
                    <a:pt x="520" y="465"/>
                    <a:pt x="515" y="460"/>
                    <a:pt x="509" y="460"/>
                  </a:cubicBezTo>
                  <a:cubicBezTo>
                    <a:pt x="502" y="460"/>
                    <a:pt x="497" y="465"/>
                    <a:pt x="497" y="471"/>
                  </a:cubicBezTo>
                  <a:close/>
                  <a:moveTo>
                    <a:pt x="496" y="427"/>
                  </a:moveTo>
                  <a:cubicBezTo>
                    <a:pt x="496" y="433"/>
                    <a:pt x="502" y="439"/>
                    <a:pt x="509" y="439"/>
                  </a:cubicBezTo>
                  <a:cubicBezTo>
                    <a:pt x="515" y="439"/>
                    <a:pt x="521" y="433"/>
                    <a:pt x="521" y="427"/>
                  </a:cubicBezTo>
                  <a:cubicBezTo>
                    <a:pt x="521" y="420"/>
                    <a:pt x="515" y="414"/>
                    <a:pt x="509" y="414"/>
                  </a:cubicBezTo>
                  <a:cubicBezTo>
                    <a:pt x="502" y="414"/>
                    <a:pt x="496" y="420"/>
                    <a:pt x="496" y="427"/>
                  </a:cubicBezTo>
                  <a:close/>
                  <a:moveTo>
                    <a:pt x="495" y="382"/>
                  </a:moveTo>
                  <a:cubicBezTo>
                    <a:pt x="495" y="389"/>
                    <a:pt x="501" y="395"/>
                    <a:pt x="509" y="395"/>
                  </a:cubicBezTo>
                  <a:cubicBezTo>
                    <a:pt x="516" y="395"/>
                    <a:pt x="522" y="389"/>
                    <a:pt x="522" y="382"/>
                  </a:cubicBezTo>
                  <a:cubicBezTo>
                    <a:pt x="522" y="374"/>
                    <a:pt x="516" y="368"/>
                    <a:pt x="509" y="368"/>
                  </a:cubicBezTo>
                  <a:cubicBezTo>
                    <a:pt x="501" y="368"/>
                    <a:pt x="495" y="374"/>
                    <a:pt x="495" y="382"/>
                  </a:cubicBezTo>
                  <a:close/>
                  <a:moveTo>
                    <a:pt x="494" y="337"/>
                  </a:moveTo>
                  <a:cubicBezTo>
                    <a:pt x="494" y="345"/>
                    <a:pt x="501" y="351"/>
                    <a:pt x="509" y="351"/>
                  </a:cubicBezTo>
                  <a:cubicBezTo>
                    <a:pt x="517" y="351"/>
                    <a:pt x="523" y="345"/>
                    <a:pt x="523" y="337"/>
                  </a:cubicBezTo>
                  <a:cubicBezTo>
                    <a:pt x="523" y="329"/>
                    <a:pt x="517" y="323"/>
                    <a:pt x="509" y="323"/>
                  </a:cubicBezTo>
                  <a:cubicBezTo>
                    <a:pt x="501" y="323"/>
                    <a:pt x="494" y="329"/>
                    <a:pt x="494" y="337"/>
                  </a:cubicBezTo>
                  <a:close/>
                  <a:moveTo>
                    <a:pt x="493" y="292"/>
                  </a:moveTo>
                  <a:cubicBezTo>
                    <a:pt x="493" y="301"/>
                    <a:pt x="500" y="308"/>
                    <a:pt x="509" y="308"/>
                  </a:cubicBezTo>
                  <a:cubicBezTo>
                    <a:pt x="517" y="308"/>
                    <a:pt x="524" y="301"/>
                    <a:pt x="524" y="292"/>
                  </a:cubicBezTo>
                  <a:cubicBezTo>
                    <a:pt x="524" y="284"/>
                    <a:pt x="517" y="277"/>
                    <a:pt x="509" y="277"/>
                  </a:cubicBezTo>
                  <a:cubicBezTo>
                    <a:pt x="500" y="277"/>
                    <a:pt x="493" y="284"/>
                    <a:pt x="493" y="292"/>
                  </a:cubicBezTo>
                  <a:close/>
                  <a:moveTo>
                    <a:pt x="492" y="247"/>
                  </a:moveTo>
                  <a:cubicBezTo>
                    <a:pt x="492" y="256"/>
                    <a:pt x="500" y="264"/>
                    <a:pt x="509" y="264"/>
                  </a:cubicBezTo>
                  <a:cubicBezTo>
                    <a:pt x="518" y="264"/>
                    <a:pt x="525" y="256"/>
                    <a:pt x="525" y="247"/>
                  </a:cubicBezTo>
                  <a:cubicBezTo>
                    <a:pt x="525" y="238"/>
                    <a:pt x="518" y="231"/>
                    <a:pt x="509" y="231"/>
                  </a:cubicBezTo>
                  <a:cubicBezTo>
                    <a:pt x="500" y="231"/>
                    <a:pt x="492" y="238"/>
                    <a:pt x="492" y="247"/>
                  </a:cubicBezTo>
                  <a:close/>
                  <a:moveTo>
                    <a:pt x="491" y="203"/>
                  </a:moveTo>
                  <a:cubicBezTo>
                    <a:pt x="491" y="212"/>
                    <a:pt x="499" y="220"/>
                    <a:pt x="509" y="220"/>
                  </a:cubicBezTo>
                  <a:cubicBezTo>
                    <a:pt x="518" y="220"/>
                    <a:pt x="526" y="212"/>
                    <a:pt x="526" y="203"/>
                  </a:cubicBezTo>
                  <a:cubicBezTo>
                    <a:pt x="526" y="193"/>
                    <a:pt x="518" y="185"/>
                    <a:pt x="509" y="185"/>
                  </a:cubicBezTo>
                  <a:cubicBezTo>
                    <a:pt x="499" y="185"/>
                    <a:pt x="491" y="193"/>
                    <a:pt x="491" y="203"/>
                  </a:cubicBezTo>
                  <a:close/>
                  <a:moveTo>
                    <a:pt x="490" y="158"/>
                  </a:moveTo>
                  <a:cubicBezTo>
                    <a:pt x="490" y="168"/>
                    <a:pt x="498" y="176"/>
                    <a:pt x="509" y="176"/>
                  </a:cubicBezTo>
                  <a:cubicBezTo>
                    <a:pt x="519" y="176"/>
                    <a:pt x="527" y="168"/>
                    <a:pt x="527" y="158"/>
                  </a:cubicBezTo>
                  <a:cubicBezTo>
                    <a:pt x="527" y="148"/>
                    <a:pt x="519" y="139"/>
                    <a:pt x="509" y="139"/>
                  </a:cubicBezTo>
                  <a:cubicBezTo>
                    <a:pt x="498" y="139"/>
                    <a:pt x="490" y="148"/>
                    <a:pt x="490" y="158"/>
                  </a:cubicBezTo>
                  <a:close/>
                  <a:moveTo>
                    <a:pt x="489" y="113"/>
                  </a:moveTo>
                  <a:cubicBezTo>
                    <a:pt x="489" y="124"/>
                    <a:pt x="498" y="132"/>
                    <a:pt x="509" y="132"/>
                  </a:cubicBezTo>
                  <a:cubicBezTo>
                    <a:pt x="519" y="132"/>
                    <a:pt x="528" y="124"/>
                    <a:pt x="528" y="113"/>
                  </a:cubicBezTo>
                  <a:cubicBezTo>
                    <a:pt x="528" y="102"/>
                    <a:pt x="519" y="94"/>
                    <a:pt x="509" y="94"/>
                  </a:cubicBezTo>
                  <a:cubicBezTo>
                    <a:pt x="498" y="94"/>
                    <a:pt x="489" y="102"/>
                    <a:pt x="489" y="113"/>
                  </a:cubicBezTo>
                  <a:close/>
                  <a:moveTo>
                    <a:pt x="489" y="68"/>
                  </a:moveTo>
                  <a:cubicBezTo>
                    <a:pt x="489" y="79"/>
                    <a:pt x="498" y="88"/>
                    <a:pt x="509" y="88"/>
                  </a:cubicBezTo>
                  <a:cubicBezTo>
                    <a:pt x="519" y="88"/>
                    <a:pt x="528" y="79"/>
                    <a:pt x="528" y="68"/>
                  </a:cubicBezTo>
                  <a:cubicBezTo>
                    <a:pt x="528" y="57"/>
                    <a:pt x="519" y="49"/>
                    <a:pt x="509" y="49"/>
                  </a:cubicBezTo>
                  <a:cubicBezTo>
                    <a:pt x="498" y="49"/>
                    <a:pt x="489" y="57"/>
                    <a:pt x="489" y="68"/>
                  </a:cubicBezTo>
                  <a:close/>
                  <a:moveTo>
                    <a:pt x="488" y="23"/>
                  </a:moveTo>
                  <a:cubicBezTo>
                    <a:pt x="488" y="35"/>
                    <a:pt x="497" y="44"/>
                    <a:pt x="509" y="44"/>
                  </a:cubicBezTo>
                  <a:cubicBezTo>
                    <a:pt x="520" y="44"/>
                    <a:pt x="529" y="35"/>
                    <a:pt x="529" y="23"/>
                  </a:cubicBezTo>
                  <a:cubicBezTo>
                    <a:pt x="529" y="12"/>
                    <a:pt x="520" y="3"/>
                    <a:pt x="509" y="3"/>
                  </a:cubicBezTo>
                  <a:cubicBezTo>
                    <a:pt x="497" y="3"/>
                    <a:pt x="488" y="12"/>
                    <a:pt x="488" y="23"/>
                  </a:cubicBezTo>
                  <a:close/>
                  <a:moveTo>
                    <a:pt x="509" y="0"/>
                  </a:moveTo>
                  <a:cubicBezTo>
                    <a:pt x="509" y="0"/>
                    <a:pt x="509" y="0"/>
                    <a:pt x="509" y="0"/>
                  </a:cubicBezTo>
                  <a:moveTo>
                    <a:pt x="546" y="471"/>
                  </a:moveTo>
                  <a:cubicBezTo>
                    <a:pt x="546" y="478"/>
                    <a:pt x="551" y="483"/>
                    <a:pt x="557" y="483"/>
                  </a:cubicBezTo>
                  <a:cubicBezTo>
                    <a:pt x="564" y="483"/>
                    <a:pt x="569" y="478"/>
                    <a:pt x="569" y="471"/>
                  </a:cubicBezTo>
                  <a:cubicBezTo>
                    <a:pt x="569" y="465"/>
                    <a:pt x="564" y="460"/>
                    <a:pt x="557" y="460"/>
                  </a:cubicBezTo>
                  <a:cubicBezTo>
                    <a:pt x="551" y="460"/>
                    <a:pt x="546" y="465"/>
                    <a:pt x="546" y="471"/>
                  </a:cubicBezTo>
                  <a:close/>
                  <a:moveTo>
                    <a:pt x="545" y="427"/>
                  </a:moveTo>
                  <a:cubicBezTo>
                    <a:pt x="545" y="433"/>
                    <a:pt x="551" y="439"/>
                    <a:pt x="557" y="439"/>
                  </a:cubicBezTo>
                  <a:cubicBezTo>
                    <a:pt x="564" y="439"/>
                    <a:pt x="570" y="433"/>
                    <a:pt x="570" y="427"/>
                  </a:cubicBezTo>
                  <a:cubicBezTo>
                    <a:pt x="570" y="420"/>
                    <a:pt x="564" y="414"/>
                    <a:pt x="557" y="414"/>
                  </a:cubicBezTo>
                  <a:cubicBezTo>
                    <a:pt x="551" y="414"/>
                    <a:pt x="545" y="420"/>
                    <a:pt x="545" y="427"/>
                  </a:cubicBezTo>
                  <a:close/>
                  <a:moveTo>
                    <a:pt x="544" y="382"/>
                  </a:moveTo>
                  <a:cubicBezTo>
                    <a:pt x="544" y="389"/>
                    <a:pt x="550" y="395"/>
                    <a:pt x="557" y="395"/>
                  </a:cubicBezTo>
                  <a:cubicBezTo>
                    <a:pt x="565" y="395"/>
                    <a:pt x="571" y="389"/>
                    <a:pt x="571" y="382"/>
                  </a:cubicBezTo>
                  <a:cubicBezTo>
                    <a:pt x="571" y="374"/>
                    <a:pt x="565" y="368"/>
                    <a:pt x="557" y="368"/>
                  </a:cubicBezTo>
                  <a:cubicBezTo>
                    <a:pt x="550" y="368"/>
                    <a:pt x="544" y="374"/>
                    <a:pt x="544" y="382"/>
                  </a:cubicBezTo>
                  <a:close/>
                  <a:moveTo>
                    <a:pt x="543" y="337"/>
                  </a:moveTo>
                  <a:cubicBezTo>
                    <a:pt x="543" y="345"/>
                    <a:pt x="549" y="351"/>
                    <a:pt x="557" y="351"/>
                  </a:cubicBezTo>
                  <a:cubicBezTo>
                    <a:pt x="565" y="351"/>
                    <a:pt x="572" y="345"/>
                    <a:pt x="572" y="337"/>
                  </a:cubicBezTo>
                  <a:cubicBezTo>
                    <a:pt x="572" y="329"/>
                    <a:pt x="565" y="323"/>
                    <a:pt x="557" y="323"/>
                  </a:cubicBezTo>
                  <a:cubicBezTo>
                    <a:pt x="549" y="323"/>
                    <a:pt x="543" y="329"/>
                    <a:pt x="543" y="337"/>
                  </a:cubicBezTo>
                  <a:close/>
                  <a:moveTo>
                    <a:pt x="542" y="292"/>
                  </a:moveTo>
                  <a:cubicBezTo>
                    <a:pt x="542" y="301"/>
                    <a:pt x="549" y="308"/>
                    <a:pt x="557" y="308"/>
                  </a:cubicBezTo>
                  <a:cubicBezTo>
                    <a:pt x="566" y="308"/>
                    <a:pt x="573" y="301"/>
                    <a:pt x="573" y="292"/>
                  </a:cubicBezTo>
                  <a:cubicBezTo>
                    <a:pt x="573" y="284"/>
                    <a:pt x="566" y="277"/>
                    <a:pt x="557" y="277"/>
                  </a:cubicBezTo>
                  <a:cubicBezTo>
                    <a:pt x="549" y="277"/>
                    <a:pt x="542" y="284"/>
                    <a:pt x="542" y="292"/>
                  </a:cubicBezTo>
                  <a:close/>
                  <a:moveTo>
                    <a:pt x="541" y="247"/>
                  </a:moveTo>
                  <a:cubicBezTo>
                    <a:pt x="541" y="256"/>
                    <a:pt x="548" y="264"/>
                    <a:pt x="557" y="264"/>
                  </a:cubicBezTo>
                  <a:cubicBezTo>
                    <a:pt x="566" y="264"/>
                    <a:pt x="574" y="256"/>
                    <a:pt x="574" y="247"/>
                  </a:cubicBezTo>
                  <a:cubicBezTo>
                    <a:pt x="574" y="238"/>
                    <a:pt x="566" y="231"/>
                    <a:pt x="557" y="231"/>
                  </a:cubicBezTo>
                  <a:cubicBezTo>
                    <a:pt x="548" y="231"/>
                    <a:pt x="541" y="238"/>
                    <a:pt x="541" y="247"/>
                  </a:cubicBezTo>
                  <a:close/>
                  <a:moveTo>
                    <a:pt x="540" y="203"/>
                  </a:moveTo>
                  <a:cubicBezTo>
                    <a:pt x="540" y="212"/>
                    <a:pt x="548" y="220"/>
                    <a:pt x="557" y="220"/>
                  </a:cubicBezTo>
                  <a:cubicBezTo>
                    <a:pt x="567" y="220"/>
                    <a:pt x="575" y="212"/>
                    <a:pt x="575" y="203"/>
                  </a:cubicBezTo>
                  <a:cubicBezTo>
                    <a:pt x="575" y="193"/>
                    <a:pt x="567" y="185"/>
                    <a:pt x="557" y="185"/>
                  </a:cubicBezTo>
                  <a:cubicBezTo>
                    <a:pt x="548" y="185"/>
                    <a:pt x="540" y="193"/>
                    <a:pt x="540" y="203"/>
                  </a:cubicBezTo>
                  <a:close/>
                  <a:moveTo>
                    <a:pt x="539" y="158"/>
                  </a:moveTo>
                  <a:cubicBezTo>
                    <a:pt x="539" y="168"/>
                    <a:pt x="547" y="176"/>
                    <a:pt x="557" y="176"/>
                  </a:cubicBezTo>
                  <a:cubicBezTo>
                    <a:pt x="568" y="176"/>
                    <a:pt x="576" y="168"/>
                    <a:pt x="576" y="158"/>
                  </a:cubicBezTo>
                  <a:cubicBezTo>
                    <a:pt x="576" y="148"/>
                    <a:pt x="568" y="139"/>
                    <a:pt x="557" y="139"/>
                  </a:cubicBezTo>
                  <a:cubicBezTo>
                    <a:pt x="547" y="139"/>
                    <a:pt x="539" y="148"/>
                    <a:pt x="539" y="158"/>
                  </a:cubicBezTo>
                  <a:close/>
                  <a:moveTo>
                    <a:pt x="538" y="113"/>
                  </a:moveTo>
                  <a:cubicBezTo>
                    <a:pt x="538" y="124"/>
                    <a:pt x="547" y="132"/>
                    <a:pt x="557" y="132"/>
                  </a:cubicBezTo>
                  <a:cubicBezTo>
                    <a:pt x="568" y="132"/>
                    <a:pt x="577" y="124"/>
                    <a:pt x="577" y="113"/>
                  </a:cubicBezTo>
                  <a:cubicBezTo>
                    <a:pt x="577" y="102"/>
                    <a:pt x="568" y="94"/>
                    <a:pt x="557" y="94"/>
                  </a:cubicBezTo>
                  <a:cubicBezTo>
                    <a:pt x="547" y="94"/>
                    <a:pt x="538" y="102"/>
                    <a:pt x="538" y="113"/>
                  </a:cubicBezTo>
                  <a:close/>
                  <a:moveTo>
                    <a:pt x="538" y="68"/>
                  </a:moveTo>
                  <a:cubicBezTo>
                    <a:pt x="538" y="79"/>
                    <a:pt x="547" y="88"/>
                    <a:pt x="557" y="88"/>
                  </a:cubicBezTo>
                  <a:cubicBezTo>
                    <a:pt x="568" y="88"/>
                    <a:pt x="577" y="79"/>
                    <a:pt x="577" y="68"/>
                  </a:cubicBezTo>
                  <a:cubicBezTo>
                    <a:pt x="577" y="57"/>
                    <a:pt x="568" y="49"/>
                    <a:pt x="557" y="49"/>
                  </a:cubicBezTo>
                  <a:cubicBezTo>
                    <a:pt x="547" y="49"/>
                    <a:pt x="538" y="57"/>
                    <a:pt x="538" y="68"/>
                  </a:cubicBezTo>
                  <a:close/>
                  <a:moveTo>
                    <a:pt x="537" y="23"/>
                  </a:moveTo>
                  <a:cubicBezTo>
                    <a:pt x="537" y="35"/>
                    <a:pt x="546" y="44"/>
                    <a:pt x="557" y="44"/>
                  </a:cubicBezTo>
                  <a:cubicBezTo>
                    <a:pt x="569" y="44"/>
                    <a:pt x="578" y="35"/>
                    <a:pt x="578" y="23"/>
                  </a:cubicBezTo>
                  <a:cubicBezTo>
                    <a:pt x="578" y="12"/>
                    <a:pt x="569" y="3"/>
                    <a:pt x="557" y="3"/>
                  </a:cubicBezTo>
                  <a:cubicBezTo>
                    <a:pt x="546" y="3"/>
                    <a:pt x="537" y="12"/>
                    <a:pt x="537" y="23"/>
                  </a:cubicBezTo>
                  <a:close/>
                  <a:moveTo>
                    <a:pt x="557" y="0"/>
                  </a:moveTo>
                  <a:cubicBezTo>
                    <a:pt x="557" y="0"/>
                    <a:pt x="557" y="0"/>
                    <a:pt x="557" y="0"/>
                  </a:cubicBezTo>
                  <a:moveTo>
                    <a:pt x="595" y="471"/>
                  </a:moveTo>
                  <a:cubicBezTo>
                    <a:pt x="595" y="478"/>
                    <a:pt x="600" y="483"/>
                    <a:pt x="606" y="483"/>
                  </a:cubicBezTo>
                  <a:cubicBezTo>
                    <a:pt x="612" y="483"/>
                    <a:pt x="617" y="478"/>
                    <a:pt x="617" y="471"/>
                  </a:cubicBezTo>
                  <a:cubicBezTo>
                    <a:pt x="617" y="465"/>
                    <a:pt x="612" y="460"/>
                    <a:pt x="606" y="460"/>
                  </a:cubicBezTo>
                  <a:cubicBezTo>
                    <a:pt x="600" y="460"/>
                    <a:pt x="595" y="465"/>
                    <a:pt x="595" y="471"/>
                  </a:cubicBezTo>
                  <a:close/>
                  <a:moveTo>
                    <a:pt x="594" y="427"/>
                  </a:moveTo>
                  <a:cubicBezTo>
                    <a:pt x="594" y="433"/>
                    <a:pt x="599" y="439"/>
                    <a:pt x="606" y="439"/>
                  </a:cubicBezTo>
                  <a:cubicBezTo>
                    <a:pt x="613" y="439"/>
                    <a:pt x="618" y="433"/>
                    <a:pt x="618" y="427"/>
                  </a:cubicBezTo>
                  <a:cubicBezTo>
                    <a:pt x="618" y="420"/>
                    <a:pt x="613" y="414"/>
                    <a:pt x="606" y="414"/>
                  </a:cubicBezTo>
                  <a:cubicBezTo>
                    <a:pt x="599" y="414"/>
                    <a:pt x="594" y="420"/>
                    <a:pt x="594" y="427"/>
                  </a:cubicBezTo>
                  <a:close/>
                  <a:moveTo>
                    <a:pt x="593" y="382"/>
                  </a:moveTo>
                  <a:cubicBezTo>
                    <a:pt x="593" y="389"/>
                    <a:pt x="599" y="395"/>
                    <a:pt x="606" y="395"/>
                  </a:cubicBezTo>
                  <a:cubicBezTo>
                    <a:pt x="614" y="395"/>
                    <a:pt x="619" y="389"/>
                    <a:pt x="619" y="382"/>
                  </a:cubicBezTo>
                  <a:cubicBezTo>
                    <a:pt x="619" y="374"/>
                    <a:pt x="614" y="368"/>
                    <a:pt x="606" y="368"/>
                  </a:cubicBezTo>
                  <a:cubicBezTo>
                    <a:pt x="599" y="368"/>
                    <a:pt x="593" y="374"/>
                    <a:pt x="593" y="382"/>
                  </a:cubicBezTo>
                  <a:close/>
                  <a:moveTo>
                    <a:pt x="592" y="337"/>
                  </a:moveTo>
                  <a:cubicBezTo>
                    <a:pt x="592" y="345"/>
                    <a:pt x="598" y="351"/>
                    <a:pt x="606" y="351"/>
                  </a:cubicBezTo>
                  <a:cubicBezTo>
                    <a:pt x="614" y="351"/>
                    <a:pt x="620" y="345"/>
                    <a:pt x="620" y="337"/>
                  </a:cubicBezTo>
                  <a:cubicBezTo>
                    <a:pt x="620" y="329"/>
                    <a:pt x="614" y="323"/>
                    <a:pt x="606" y="323"/>
                  </a:cubicBezTo>
                  <a:cubicBezTo>
                    <a:pt x="598" y="323"/>
                    <a:pt x="592" y="329"/>
                    <a:pt x="592" y="337"/>
                  </a:cubicBezTo>
                  <a:close/>
                  <a:moveTo>
                    <a:pt x="591" y="292"/>
                  </a:moveTo>
                  <a:cubicBezTo>
                    <a:pt x="591" y="301"/>
                    <a:pt x="598" y="308"/>
                    <a:pt x="606" y="308"/>
                  </a:cubicBezTo>
                  <a:cubicBezTo>
                    <a:pt x="615" y="308"/>
                    <a:pt x="622" y="301"/>
                    <a:pt x="622" y="292"/>
                  </a:cubicBezTo>
                  <a:cubicBezTo>
                    <a:pt x="622" y="284"/>
                    <a:pt x="615" y="277"/>
                    <a:pt x="606" y="277"/>
                  </a:cubicBezTo>
                  <a:cubicBezTo>
                    <a:pt x="598" y="277"/>
                    <a:pt x="591" y="284"/>
                    <a:pt x="591" y="292"/>
                  </a:cubicBezTo>
                  <a:close/>
                  <a:moveTo>
                    <a:pt x="590" y="247"/>
                  </a:moveTo>
                  <a:cubicBezTo>
                    <a:pt x="590" y="256"/>
                    <a:pt x="597" y="264"/>
                    <a:pt x="606" y="264"/>
                  </a:cubicBezTo>
                  <a:cubicBezTo>
                    <a:pt x="615" y="264"/>
                    <a:pt x="623" y="256"/>
                    <a:pt x="623" y="247"/>
                  </a:cubicBezTo>
                  <a:cubicBezTo>
                    <a:pt x="623" y="238"/>
                    <a:pt x="615" y="231"/>
                    <a:pt x="606" y="231"/>
                  </a:cubicBezTo>
                  <a:cubicBezTo>
                    <a:pt x="597" y="231"/>
                    <a:pt x="590" y="238"/>
                    <a:pt x="590" y="247"/>
                  </a:cubicBezTo>
                  <a:close/>
                  <a:moveTo>
                    <a:pt x="589" y="203"/>
                  </a:moveTo>
                  <a:cubicBezTo>
                    <a:pt x="589" y="212"/>
                    <a:pt x="597" y="220"/>
                    <a:pt x="606" y="220"/>
                  </a:cubicBezTo>
                  <a:cubicBezTo>
                    <a:pt x="616" y="220"/>
                    <a:pt x="624" y="212"/>
                    <a:pt x="624" y="203"/>
                  </a:cubicBezTo>
                  <a:cubicBezTo>
                    <a:pt x="624" y="193"/>
                    <a:pt x="616" y="185"/>
                    <a:pt x="606" y="185"/>
                  </a:cubicBezTo>
                  <a:cubicBezTo>
                    <a:pt x="597" y="185"/>
                    <a:pt x="589" y="193"/>
                    <a:pt x="589" y="203"/>
                  </a:cubicBezTo>
                  <a:close/>
                  <a:moveTo>
                    <a:pt x="588" y="158"/>
                  </a:moveTo>
                  <a:cubicBezTo>
                    <a:pt x="588" y="168"/>
                    <a:pt x="596" y="176"/>
                    <a:pt x="606" y="176"/>
                  </a:cubicBezTo>
                  <a:cubicBezTo>
                    <a:pt x="616" y="176"/>
                    <a:pt x="625" y="168"/>
                    <a:pt x="625" y="158"/>
                  </a:cubicBezTo>
                  <a:cubicBezTo>
                    <a:pt x="625" y="148"/>
                    <a:pt x="616" y="139"/>
                    <a:pt x="606" y="139"/>
                  </a:cubicBezTo>
                  <a:cubicBezTo>
                    <a:pt x="596" y="139"/>
                    <a:pt x="588" y="148"/>
                    <a:pt x="588" y="158"/>
                  </a:cubicBezTo>
                  <a:close/>
                  <a:moveTo>
                    <a:pt x="587" y="113"/>
                  </a:moveTo>
                  <a:cubicBezTo>
                    <a:pt x="587" y="124"/>
                    <a:pt x="595" y="132"/>
                    <a:pt x="606" y="132"/>
                  </a:cubicBezTo>
                  <a:cubicBezTo>
                    <a:pt x="617" y="132"/>
                    <a:pt x="626" y="124"/>
                    <a:pt x="626" y="113"/>
                  </a:cubicBezTo>
                  <a:cubicBezTo>
                    <a:pt x="626" y="102"/>
                    <a:pt x="617" y="94"/>
                    <a:pt x="606" y="94"/>
                  </a:cubicBezTo>
                  <a:cubicBezTo>
                    <a:pt x="595" y="94"/>
                    <a:pt x="587" y="102"/>
                    <a:pt x="587" y="113"/>
                  </a:cubicBezTo>
                  <a:close/>
                  <a:moveTo>
                    <a:pt x="587" y="68"/>
                  </a:moveTo>
                  <a:cubicBezTo>
                    <a:pt x="587" y="79"/>
                    <a:pt x="595" y="88"/>
                    <a:pt x="606" y="88"/>
                  </a:cubicBezTo>
                  <a:cubicBezTo>
                    <a:pt x="617" y="88"/>
                    <a:pt x="626" y="79"/>
                    <a:pt x="626" y="68"/>
                  </a:cubicBezTo>
                  <a:cubicBezTo>
                    <a:pt x="626" y="57"/>
                    <a:pt x="617" y="49"/>
                    <a:pt x="606" y="49"/>
                  </a:cubicBezTo>
                  <a:cubicBezTo>
                    <a:pt x="595" y="49"/>
                    <a:pt x="587" y="57"/>
                    <a:pt x="587" y="68"/>
                  </a:cubicBezTo>
                  <a:close/>
                  <a:moveTo>
                    <a:pt x="586" y="23"/>
                  </a:moveTo>
                  <a:cubicBezTo>
                    <a:pt x="586" y="35"/>
                    <a:pt x="595" y="44"/>
                    <a:pt x="606" y="44"/>
                  </a:cubicBezTo>
                  <a:cubicBezTo>
                    <a:pt x="617" y="44"/>
                    <a:pt x="627" y="35"/>
                    <a:pt x="627" y="23"/>
                  </a:cubicBezTo>
                  <a:cubicBezTo>
                    <a:pt x="627" y="12"/>
                    <a:pt x="617" y="3"/>
                    <a:pt x="606" y="3"/>
                  </a:cubicBezTo>
                  <a:cubicBezTo>
                    <a:pt x="595" y="3"/>
                    <a:pt x="586" y="12"/>
                    <a:pt x="586" y="23"/>
                  </a:cubicBezTo>
                  <a:close/>
                  <a:moveTo>
                    <a:pt x="606" y="0"/>
                  </a:moveTo>
                  <a:cubicBezTo>
                    <a:pt x="606" y="0"/>
                    <a:pt x="606" y="0"/>
                    <a:pt x="606" y="0"/>
                  </a:cubicBezTo>
                  <a:moveTo>
                    <a:pt x="644" y="471"/>
                  </a:moveTo>
                  <a:cubicBezTo>
                    <a:pt x="644" y="478"/>
                    <a:pt x="649" y="483"/>
                    <a:pt x="655" y="483"/>
                  </a:cubicBezTo>
                  <a:cubicBezTo>
                    <a:pt x="661" y="483"/>
                    <a:pt x="666" y="478"/>
                    <a:pt x="666" y="471"/>
                  </a:cubicBezTo>
                  <a:cubicBezTo>
                    <a:pt x="666" y="465"/>
                    <a:pt x="661" y="460"/>
                    <a:pt x="655" y="460"/>
                  </a:cubicBezTo>
                  <a:cubicBezTo>
                    <a:pt x="649" y="460"/>
                    <a:pt x="644" y="465"/>
                    <a:pt x="644" y="471"/>
                  </a:cubicBezTo>
                  <a:close/>
                  <a:moveTo>
                    <a:pt x="643" y="427"/>
                  </a:moveTo>
                  <a:cubicBezTo>
                    <a:pt x="643" y="433"/>
                    <a:pt x="648" y="439"/>
                    <a:pt x="655" y="439"/>
                  </a:cubicBezTo>
                  <a:cubicBezTo>
                    <a:pt x="662" y="439"/>
                    <a:pt x="667" y="433"/>
                    <a:pt x="667" y="427"/>
                  </a:cubicBezTo>
                  <a:cubicBezTo>
                    <a:pt x="667" y="420"/>
                    <a:pt x="662" y="414"/>
                    <a:pt x="655" y="414"/>
                  </a:cubicBezTo>
                  <a:cubicBezTo>
                    <a:pt x="648" y="414"/>
                    <a:pt x="643" y="420"/>
                    <a:pt x="643" y="427"/>
                  </a:cubicBezTo>
                  <a:close/>
                  <a:moveTo>
                    <a:pt x="642" y="382"/>
                  </a:moveTo>
                  <a:cubicBezTo>
                    <a:pt x="642" y="389"/>
                    <a:pt x="648" y="395"/>
                    <a:pt x="655" y="395"/>
                  </a:cubicBezTo>
                  <a:cubicBezTo>
                    <a:pt x="662" y="395"/>
                    <a:pt x="668" y="389"/>
                    <a:pt x="668" y="382"/>
                  </a:cubicBezTo>
                  <a:cubicBezTo>
                    <a:pt x="668" y="374"/>
                    <a:pt x="662" y="368"/>
                    <a:pt x="655" y="368"/>
                  </a:cubicBezTo>
                  <a:cubicBezTo>
                    <a:pt x="648" y="368"/>
                    <a:pt x="642" y="374"/>
                    <a:pt x="642" y="382"/>
                  </a:cubicBezTo>
                  <a:close/>
                  <a:moveTo>
                    <a:pt x="641" y="337"/>
                  </a:moveTo>
                  <a:cubicBezTo>
                    <a:pt x="641" y="345"/>
                    <a:pt x="647" y="351"/>
                    <a:pt x="655" y="351"/>
                  </a:cubicBezTo>
                  <a:cubicBezTo>
                    <a:pt x="663" y="351"/>
                    <a:pt x="669" y="345"/>
                    <a:pt x="669" y="337"/>
                  </a:cubicBezTo>
                  <a:cubicBezTo>
                    <a:pt x="669" y="329"/>
                    <a:pt x="663" y="323"/>
                    <a:pt x="655" y="323"/>
                  </a:cubicBezTo>
                  <a:cubicBezTo>
                    <a:pt x="647" y="323"/>
                    <a:pt x="641" y="329"/>
                    <a:pt x="641" y="337"/>
                  </a:cubicBezTo>
                  <a:close/>
                  <a:moveTo>
                    <a:pt x="640" y="292"/>
                  </a:moveTo>
                  <a:cubicBezTo>
                    <a:pt x="640" y="301"/>
                    <a:pt x="646" y="308"/>
                    <a:pt x="655" y="308"/>
                  </a:cubicBezTo>
                  <a:cubicBezTo>
                    <a:pt x="663" y="308"/>
                    <a:pt x="670" y="301"/>
                    <a:pt x="670" y="292"/>
                  </a:cubicBezTo>
                  <a:cubicBezTo>
                    <a:pt x="670" y="284"/>
                    <a:pt x="663" y="277"/>
                    <a:pt x="655" y="277"/>
                  </a:cubicBezTo>
                  <a:cubicBezTo>
                    <a:pt x="646" y="277"/>
                    <a:pt x="640" y="284"/>
                    <a:pt x="640" y="292"/>
                  </a:cubicBezTo>
                  <a:close/>
                  <a:moveTo>
                    <a:pt x="639" y="247"/>
                  </a:moveTo>
                  <a:cubicBezTo>
                    <a:pt x="639" y="256"/>
                    <a:pt x="646" y="264"/>
                    <a:pt x="655" y="264"/>
                  </a:cubicBezTo>
                  <a:cubicBezTo>
                    <a:pt x="664" y="264"/>
                    <a:pt x="671" y="256"/>
                    <a:pt x="671" y="247"/>
                  </a:cubicBezTo>
                  <a:cubicBezTo>
                    <a:pt x="671" y="238"/>
                    <a:pt x="664" y="231"/>
                    <a:pt x="655" y="231"/>
                  </a:cubicBezTo>
                  <a:cubicBezTo>
                    <a:pt x="646" y="231"/>
                    <a:pt x="639" y="238"/>
                    <a:pt x="639" y="247"/>
                  </a:cubicBezTo>
                  <a:close/>
                  <a:moveTo>
                    <a:pt x="638" y="203"/>
                  </a:moveTo>
                  <a:cubicBezTo>
                    <a:pt x="638" y="212"/>
                    <a:pt x="645" y="220"/>
                    <a:pt x="655" y="220"/>
                  </a:cubicBezTo>
                  <a:cubicBezTo>
                    <a:pt x="665" y="220"/>
                    <a:pt x="672" y="212"/>
                    <a:pt x="672" y="203"/>
                  </a:cubicBezTo>
                  <a:cubicBezTo>
                    <a:pt x="672" y="193"/>
                    <a:pt x="665" y="185"/>
                    <a:pt x="655" y="185"/>
                  </a:cubicBezTo>
                  <a:cubicBezTo>
                    <a:pt x="645" y="185"/>
                    <a:pt x="638" y="193"/>
                    <a:pt x="638" y="203"/>
                  </a:cubicBezTo>
                  <a:close/>
                  <a:moveTo>
                    <a:pt x="637" y="158"/>
                  </a:moveTo>
                  <a:cubicBezTo>
                    <a:pt x="637" y="168"/>
                    <a:pt x="645" y="176"/>
                    <a:pt x="655" y="176"/>
                  </a:cubicBezTo>
                  <a:cubicBezTo>
                    <a:pt x="665" y="176"/>
                    <a:pt x="673" y="168"/>
                    <a:pt x="673" y="158"/>
                  </a:cubicBezTo>
                  <a:cubicBezTo>
                    <a:pt x="673" y="148"/>
                    <a:pt x="665" y="139"/>
                    <a:pt x="655" y="139"/>
                  </a:cubicBezTo>
                  <a:cubicBezTo>
                    <a:pt x="645" y="139"/>
                    <a:pt x="637" y="148"/>
                    <a:pt x="637" y="158"/>
                  </a:cubicBezTo>
                  <a:close/>
                  <a:moveTo>
                    <a:pt x="635" y="113"/>
                  </a:moveTo>
                  <a:cubicBezTo>
                    <a:pt x="635" y="124"/>
                    <a:pt x="644" y="132"/>
                    <a:pt x="655" y="132"/>
                  </a:cubicBezTo>
                  <a:cubicBezTo>
                    <a:pt x="666" y="132"/>
                    <a:pt x="674" y="124"/>
                    <a:pt x="674" y="113"/>
                  </a:cubicBezTo>
                  <a:cubicBezTo>
                    <a:pt x="674" y="102"/>
                    <a:pt x="666" y="94"/>
                    <a:pt x="655" y="94"/>
                  </a:cubicBezTo>
                  <a:cubicBezTo>
                    <a:pt x="644" y="94"/>
                    <a:pt x="635" y="102"/>
                    <a:pt x="635" y="113"/>
                  </a:cubicBezTo>
                  <a:close/>
                  <a:moveTo>
                    <a:pt x="635" y="68"/>
                  </a:moveTo>
                  <a:cubicBezTo>
                    <a:pt x="635" y="79"/>
                    <a:pt x="644" y="88"/>
                    <a:pt x="655" y="88"/>
                  </a:cubicBezTo>
                  <a:cubicBezTo>
                    <a:pt x="666" y="88"/>
                    <a:pt x="674" y="79"/>
                    <a:pt x="674" y="68"/>
                  </a:cubicBezTo>
                  <a:cubicBezTo>
                    <a:pt x="674" y="57"/>
                    <a:pt x="666" y="49"/>
                    <a:pt x="655" y="49"/>
                  </a:cubicBezTo>
                  <a:cubicBezTo>
                    <a:pt x="644" y="49"/>
                    <a:pt x="635" y="57"/>
                    <a:pt x="635" y="68"/>
                  </a:cubicBezTo>
                  <a:close/>
                  <a:moveTo>
                    <a:pt x="634" y="23"/>
                  </a:moveTo>
                  <a:cubicBezTo>
                    <a:pt x="634" y="35"/>
                    <a:pt x="644" y="44"/>
                    <a:pt x="655" y="44"/>
                  </a:cubicBezTo>
                  <a:cubicBezTo>
                    <a:pt x="666" y="44"/>
                    <a:pt x="675" y="35"/>
                    <a:pt x="675" y="23"/>
                  </a:cubicBezTo>
                  <a:cubicBezTo>
                    <a:pt x="675" y="12"/>
                    <a:pt x="666" y="3"/>
                    <a:pt x="655" y="3"/>
                  </a:cubicBezTo>
                  <a:cubicBezTo>
                    <a:pt x="644" y="3"/>
                    <a:pt x="634" y="12"/>
                    <a:pt x="634" y="23"/>
                  </a:cubicBezTo>
                  <a:close/>
                  <a:moveTo>
                    <a:pt x="655" y="0"/>
                  </a:moveTo>
                  <a:cubicBezTo>
                    <a:pt x="655" y="0"/>
                    <a:pt x="655" y="0"/>
                    <a:pt x="655" y="0"/>
                  </a:cubicBezTo>
                  <a:moveTo>
                    <a:pt x="692" y="471"/>
                  </a:moveTo>
                  <a:cubicBezTo>
                    <a:pt x="692" y="478"/>
                    <a:pt x="698" y="483"/>
                    <a:pt x="704" y="483"/>
                  </a:cubicBezTo>
                  <a:cubicBezTo>
                    <a:pt x="710" y="483"/>
                    <a:pt x="715" y="478"/>
                    <a:pt x="715" y="471"/>
                  </a:cubicBezTo>
                  <a:cubicBezTo>
                    <a:pt x="715" y="465"/>
                    <a:pt x="710" y="460"/>
                    <a:pt x="704" y="460"/>
                  </a:cubicBezTo>
                  <a:cubicBezTo>
                    <a:pt x="698" y="460"/>
                    <a:pt x="692" y="465"/>
                    <a:pt x="692" y="471"/>
                  </a:cubicBezTo>
                  <a:close/>
                  <a:moveTo>
                    <a:pt x="691" y="427"/>
                  </a:moveTo>
                  <a:cubicBezTo>
                    <a:pt x="691" y="433"/>
                    <a:pt x="697" y="439"/>
                    <a:pt x="704" y="439"/>
                  </a:cubicBezTo>
                  <a:cubicBezTo>
                    <a:pt x="711" y="439"/>
                    <a:pt x="716" y="433"/>
                    <a:pt x="716" y="427"/>
                  </a:cubicBezTo>
                  <a:cubicBezTo>
                    <a:pt x="716" y="420"/>
                    <a:pt x="711" y="414"/>
                    <a:pt x="704" y="414"/>
                  </a:cubicBezTo>
                  <a:cubicBezTo>
                    <a:pt x="697" y="414"/>
                    <a:pt x="691" y="420"/>
                    <a:pt x="691" y="427"/>
                  </a:cubicBezTo>
                  <a:close/>
                  <a:moveTo>
                    <a:pt x="690" y="382"/>
                  </a:moveTo>
                  <a:cubicBezTo>
                    <a:pt x="690" y="389"/>
                    <a:pt x="696" y="395"/>
                    <a:pt x="704" y="395"/>
                  </a:cubicBezTo>
                  <a:cubicBezTo>
                    <a:pt x="711" y="395"/>
                    <a:pt x="717" y="389"/>
                    <a:pt x="717" y="382"/>
                  </a:cubicBezTo>
                  <a:cubicBezTo>
                    <a:pt x="717" y="374"/>
                    <a:pt x="711" y="368"/>
                    <a:pt x="704" y="368"/>
                  </a:cubicBezTo>
                  <a:cubicBezTo>
                    <a:pt x="696" y="368"/>
                    <a:pt x="690" y="374"/>
                    <a:pt x="690" y="382"/>
                  </a:cubicBezTo>
                  <a:close/>
                  <a:moveTo>
                    <a:pt x="689" y="337"/>
                  </a:moveTo>
                  <a:cubicBezTo>
                    <a:pt x="689" y="345"/>
                    <a:pt x="696" y="351"/>
                    <a:pt x="704" y="351"/>
                  </a:cubicBezTo>
                  <a:cubicBezTo>
                    <a:pt x="712" y="351"/>
                    <a:pt x="718" y="345"/>
                    <a:pt x="718" y="337"/>
                  </a:cubicBezTo>
                  <a:cubicBezTo>
                    <a:pt x="718" y="329"/>
                    <a:pt x="712" y="323"/>
                    <a:pt x="704" y="323"/>
                  </a:cubicBezTo>
                  <a:cubicBezTo>
                    <a:pt x="696" y="323"/>
                    <a:pt x="689" y="329"/>
                    <a:pt x="689" y="337"/>
                  </a:cubicBezTo>
                  <a:close/>
                  <a:moveTo>
                    <a:pt x="688" y="292"/>
                  </a:moveTo>
                  <a:cubicBezTo>
                    <a:pt x="688" y="301"/>
                    <a:pt x="695" y="308"/>
                    <a:pt x="704" y="308"/>
                  </a:cubicBezTo>
                  <a:cubicBezTo>
                    <a:pt x="712" y="308"/>
                    <a:pt x="719" y="301"/>
                    <a:pt x="719" y="292"/>
                  </a:cubicBezTo>
                  <a:cubicBezTo>
                    <a:pt x="719" y="284"/>
                    <a:pt x="712" y="277"/>
                    <a:pt x="704" y="277"/>
                  </a:cubicBezTo>
                  <a:cubicBezTo>
                    <a:pt x="695" y="277"/>
                    <a:pt x="688" y="284"/>
                    <a:pt x="688" y="292"/>
                  </a:cubicBezTo>
                  <a:close/>
                  <a:moveTo>
                    <a:pt x="687" y="247"/>
                  </a:moveTo>
                  <a:cubicBezTo>
                    <a:pt x="687" y="256"/>
                    <a:pt x="695" y="264"/>
                    <a:pt x="704" y="264"/>
                  </a:cubicBezTo>
                  <a:cubicBezTo>
                    <a:pt x="713" y="264"/>
                    <a:pt x="720" y="256"/>
                    <a:pt x="720" y="247"/>
                  </a:cubicBezTo>
                  <a:cubicBezTo>
                    <a:pt x="720" y="238"/>
                    <a:pt x="713" y="231"/>
                    <a:pt x="704" y="231"/>
                  </a:cubicBezTo>
                  <a:cubicBezTo>
                    <a:pt x="695" y="231"/>
                    <a:pt x="687" y="238"/>
                    <a:pt x="687" y="247"/>
                  </a:cubicBezTo>
                  <a:close/>
                  <a:moveTo>
                    <a:pt x="686" y="203"/>
                  </a:moveTo>
                  <a:cubicBezTo>
                    <a:pt x="686" y="212"/>
                    <a:pt x="694" y="220"/>
                    <a:pt x="704" y="220"/>
                  </a:cubicBezTo>
                  <a:cubicBezTo>
                    <a:pt x="713" y="220"/>
                    <a:pt x="721" y="212"/>
                    <a:pt x="721" y="203"/>
                  </a:cubicBezTo>
                  <a:cubicBezTo>
                    <a:pt x="721" y="193"/>
                    <a:pt x="713" y="185"/>
                    <a:pt x="704" y="185"/>
                  </a:cubicBezTo>
                  <a:cubicBezTo>
                    <a:pt x="694" y="185"/>
                    <a:pt x="686" y="193"/>
                    <a:pt x="686" y="203"/>
                  </a:cubicBezTo>
                  <a:close/>
                  <a:moveTo>
                    <a:pt x="685" y="158"/>
                  </a:moveTo>
                  <a:cubicBezTo>
                    <a:pt x="685" y="168"/>
                    <a:pt x="694" y="176"/>
                    <a:pt x="704" y="176"/>
                  </a:cubicBezTo>
                  <a:cubicBezTo>
                    <a:pt x="714" y="176"/>
                    <a:pt x="722" y="168"/>
                    <a:pt x="722" y="158"/>
                  </a:cubicBezTo>
                  <a:cubicBezTo>
                    <a:pt x="722" y="148"/>
                    <a:pt x="714" y="139"/>
                    <a:pt x="704" y="139"/>
                  </a:cubicBezTo>
                  <a:cubicBezTo>
                    <a:pt x="694" y="139"/>
                    <a:pt x="685" y="148"/>
                    <a:pt x="685" y="158"/>
                  </a:cubicBezTo>
                  <a:close/>
                  <a:moveTo>
                    <a:pt x="684" y="113"/>
                  </a:moveTo>
                  <a:cubicBezTo>
                    <a:pt x="684" y="124"/>
                    <a:pt x="693" y="132"/>
                    <a:pt x="704" y="132"/>
                  </a:cubicBezTo>
                  <a:cubicBezTo>
                    <a:pt x="714" y="132"/>
                    <a:pt x="723" y="124"/>
                    <a:pt x="723" y="113"/>
                  </a:cubicBezTo>
                  <a:cubicBezTo>
                    <a:pt x="723" y="102"/>
                    <a:pt x="714" y="94"/>
                    <a:pt x="704" y="94"/>
                  </a:cubicBezTo>
                  <a:cubicBezTo>
                    <a:pt x="693" y="94"/>
                    <a:pt x="684" y="102"/>
                    <a:pt x="684" y="113"/>
                  </a:cubicBezTo>
                  <a:close/>
                  <a:moveTo>
                    <a:pt x="684" y="68"/>
                  </a:moveTo>
                  <a:cubicBezTo>
                    <a:pt x="684" y="79"/>
                    <a:pt x="693" y="88"/>
                    <a:pt x="704" y="88"/>
                  </a:cubicBezTo>
                  <a:cubicBezTo>
                    <a:pt x="714" y="88"/>
                    <a:pt x="723" y="79"/>
                    <a:pt x="723" y="68"/>
                  </a:cubicBezTo>
                  <a:cubicBezTo>
                    <a:pt x="723" y="57"/>
                    <a:pt x="714" y="49"/>
                    <a:pt x="704" y="49"/>
                  </a:cubicBezTo>
                  <a:cubicBezTo>
                    <a:pt x="693" y="49"/>
                    <a:pt x="684" y="57"/>
                    <a:pt x="684" y="68"/>
                  </a:cubicBezTo>
                  <a:close/>
                  <a:moveTo>
                    <a:pt x="683" y="23"/>
                  </a:moveTo>
                  <a:cubicBezTo>
                    <a:pt x="683" y="35"/>
                    <a:pt x="692" y="44"/>
                    <a:pt x="704" y="44"/>
                  </a:cubicBezTo>
                  <a:cubicBezTo>
                    <a:pt x="715" y="44"/>
                    <a:pt x="724" y="35"/>
                    <a:pt x="724" y="23"/>
                  </a:cubicBezTo>
                  <a:cubicBezTo>
                    <a:pt x="724" y="12"/>
                    <a:pt x="715" y="3"/>
                    <a:pt x="704" y="3"/>
                  </a:cubicBezTo>
                  <a:cubicBezTo>
                    <a:pt x="692" y="3"/>
                    <a:pt x="683" y="12"/>
                    <a:pt x="683" y="23"/>
                  </a:cubicBezTo>
                  <a:close/>
                  <a:moveTo>
                    <a:pt x="704" y="0"/>
                  </a:moveTo>
                  <a:cubicBezTo>
                    <a:pt x="704" y="0"/>
                    <a:pt x="704" y="0"/>
                    <a:pt x="704" y="0"/>
                  </a:cubicBezTo>
                  <a:moveTo>
                    <a:pt x="741" y="471"/>
                  </a:moveTo>
                  <a:cubicBezTo>
                    <a:pt x="741" y="478"/>
                    <a:pt x="746" y="483"/>
                    <a:pt x="753" y="483"/>
                  </a:cubicBezTo>
                  <a:cubicBezTo>
                    <a:pt x="759" y="483"/>
                    <a:pt x="764" y="478"/>
                    <a:pt x="764" y="471"/>
                  </a:cubicBezTo>
                  <a:cubicBezTo>
                    <a:pt x="764" y="465"/>
                    <a:pt x="759" y="460"/>
                    <a:pt x="753" y="460"/>
                  </a:cubicBezTo>
                  <a:cubicBezTo>
                    <a:pt x="746" y="460"/>
                    <a:pt x="741" y="465"/>
                    <a:pt x="741" y="471"/>
                  </a:cubicBezTo>
                  <a:close/>
                  <a:moveTo>
                    <a:pt x="740" y="427"/>
                  </a:moveTo>
                  <a:cubicBezTo>
                    <a:pt x="740" y="433"/>
                    <a:pt x="746" y="439"/>
                    <a:pt x="753" y="439"/>
                  </a:cubicBezTo>
                  <a:cubicBezTo>
                    <a:pt x="759" y="439"/>
                    <a:pt x="765" y="433"/>
                    <a:pt x="765" y="427"/>
                  </a:cubicBezTo>
                  <a:cubicBezTo>
                    <a:pt x="765" y="420"/>
                    <a:pt x="759" y="414"/>
                    <a:pt x="753" y="414"/>
                  </a:cubicBezTo>
                  <a:cubicBezTo>
                    <a:pt x="746" y="414"/>
                    <a:pt x="740" y="420"/>
                    <a:pt x="740" y="427"/>
                  </a:cubicBezTo>
                  <a:close/>
                  <a:moveTo>
                    <a:pt x="739" y="382"/>
                  </a:moveTo>
                  <a:cubicBezTo>
                    <a:pt x="739" y="389"/>
                    <a:pt x="745" y="395"/>
                    <a:pt x="753" y="395"/>
                  </a:cubicBezTo>
                  <a:cubicBezTo>
                    <a:pt x="760" y="395"/>
                    <a:pt x="766" y="389"/>
                    <a:pt x="766" y="382"/>
                  </a:cubicBezTo>
                  <a:cubicBezTo>
                    <a:pt x="766" y="374"/>
                    <a:pt x="760" y="368"/>
                    <a:pt x="753" y="368"/>
                  </a:cubicBezTo>
                  <a:cubicBezTo>
                    <a:pt x="745" y="368"/>
                    <a:pt x="739" y="374"/>
                    <a:pt x="739" y="382"/>
                  </a:cubicBezTo>
                  <a:close/>
                  <a:moveTo>
                    <a:pt x="738" y="337"/>
                  </a:moveTo>
                  <a:cubicBezTo>
                    <a:pt x="738" y="345"/>
                    <a:pt x="745" y="351"/>
                    <a:pt x="753" y="351"/>
                  </a:cubicBezTo>
                  <a:cubicBezTo>
                    <a:pt x="760" y="351"/>
                    <a:pt x="767" y="345"/>
                    <a:pt x="767" y="337"/>
                  </a:cubicBezTo>
                  <a:cubicBezTo>
                    <a:pt x="767" y="329"/>
                    <a:pt x="760" y="323"/>
                    <a:pt x="753" y="323"/>
                  </a:cubicBezTo>
                  <a:cubicBezTo>
                    <a:pt x="745" y="323"/>
                    <a:pt x="738" y="329"/>
                    <a:pt x="738" y="337"/>
                  </a:cubicBezTo>
                  <a:close/>
                  <a:moveTo>
                    <a:pt x="737" y="292"/>
                  </a:moveTo>
                  <a:cubicBezTo>
                    <a:pt x="737" y="301"/>
                    <a:pt x="744" y="308"/>
                    <a:pt x="753" y="308"/>
                  </a:cubicBezTo>
                  <a:cubicBezTo>
                    <a:pt x="761" y="308"/>
                    <a:pt x="768" y="301"/>
                    <a:pt x="768" y="292"/>
                  </a:cubicBezTo>
                  <a:cubicBezTo>
                    <a:pt x="768" y="284"/>
                    <a:pt x="761" y="277"/>
                    <a:pt x="753" y="277"/>
                  </a:cubicBezTo>
                  <a:cubicBezTo>
                    <a:pt x="744" y="277"/>
                    <a:pt x="737" y="284"/>
                    <a:pt x="737" y="292"/>
                  </a:cubicBezTo>
                  <a:close/>
                  <a:moveTo>
                    <a:pt x="736" y="247"/>
                  </a:moveTo>
                  <a:cubicBezTo>
                    <a:pt x="736" y="256"/>
                    <a:pt x="743" y="264"/>
                    <a:pt x="753" y="264"/>
                  </a:cubicBezTo>
                  <a:cubicBezTo>
                    <a:pt x="762" y="264"/>
                    <a:pt x="769" y="256"/>
                    <a:pt x="769" y="247"/>
                  </a:cubicBezTo>
                  <a:cubicBezTo>
                    <a:pt x="769" y="238"/>
                    <a:pt x="762" y="231"/>
                    <a:pt x="753" y="231"/>
                  </a:cubicBezTo>
                  <a:cubicBezTo>
                    <a:pt x="743" y="231"/>
                    <a:pt x="736" y="238"/>
                    <a:pt x="736" y="247"/>
                  </a:cubicBezTo>
                  <a:close/>
                  <a:moveTo>
                    <a:pt x="735" y="203"/>
                  </a:moveTo>
                  <a:cubicBezTo>
                    <a:pt x="735" y="212"/>
                    <a:pt x="743" y="220"/>
                    <a:pt x="753" y="220"/>
                  </a:cubicBezTo>
                  <a:cubicBezTo>
                    <a:pt x="762" y="220"/>
                    <a:pt x="770" y="212"/>
                    <a:pt x="770" y="203"/>
                  </a:cubicBezTo>
                  <a:cubicBezTo>
                    <a:pt x="770" y="193"/>
                    <a:pt x="762" y="185"/>
                    <a:pt x="753" y="185"/>
                  </a:cubicBezTo>
                  <a:cubicBezTo>
                    <a:pt x="743" y="185"/>
                    <a:pt x="735" y="193"/>
                    <a:pt x="735" y="203"/>
                  </a:cubicBezTo>
                  <a:close/>
                  <a:moveTo>
                    <a:pt x="734" y="158"/>
                  </a:moveTo>
                  <a:cubicBezTo>
                    <a:pt x="734" y="168"/>
                    <a:pt x="742" y="176"/>
                    <a:pt x="753" y="176"/>
                  </a:cubicBezTo>
                  <a:cubicBezTo>
                    <a:pt x="763" y="176"/>
                    <a:pt x="771" y="168"/>
                    <a:pt x="771" y="158"/>
                  </a:cubicBezTo>
                  <a:cubicBezTo>
                    <a:pt x="771" y="148"/>
                    <a:pt x="763" y="139"/>
                    <a:pt x="753" y="139"/>
                  </a:cubicBezTo>
                  <a:cubicBezTo>
                    <a:pt x="742" y="139"/>
                    <a:pt x="734" y="148"/>
                    <a:pt x="734" y="158"/>
                  </a:cubicBezTo>
                  <a:close/>
                  <a:moveTo>
                    <a:pt x="733" y="113"/>
                  </a:moveTo>
                  <a:cubicBezTo>
                    <a:pt x="733" y="124"/>
                    <a:pt x="742" y="132"/>
                    <a:pt x="753" y="132"/>
                  </a:cubicBezTo>
                  <a:cubicBezTo>
                    <a:pt x="763" y="132"/>
                    <a:pt x="772" y="124"/>
                    <a:pt x="772" y="113"/>
                  </a:cubicBezTo>
                  <a:cubicBezTo>
                    <a:pt x="772" y="102"/>
                    <a:pt x="763" y="94"/>
                    <a:pt x="753" y="94"/>
                  </a:cubicBezTo>
                  <a:cubicBezTo>
                    <a:pt x="742" y="94"/>
                    <a:pt x="733" y="102"/>
                    <a:pt x="733" y="113"/>
                  </a:cubicBezTo>
                  <a:close/>
                  <a:moveTo>
                    <a:pt x="733" y="68"/>
                  </a:moveTo>
                  <a:cubicBezTo>
                    <a:pt x="733" y="79"/>
                    <a:pt x="742" y="88"/>
                    <a:pt x="753" y="88"/>
                  </a:cubicBezTo>
                  <a:cubicBezTo>
                    <a:pt x="763" y="88"/>
                    <a:pt x="772" y="79"/>
                    <a:pt x="772" y="68"/>
                  </a:cubicBezTo>
                  <a:cubicBezTo>
                    <a:pt x="772" y="57"/>
                    <a:pt x="763" y="49"/>
                    <a:pt x="753" y="49"/>
                  </a:cubicBezTo>
                  <a:cubicBezTo>
                    <a:pt x="742" y="49"/>
                    <a:pt x="733" y="57"/>
                    <a:pt x="733" y="68"/>
                  </a:cubicBezTo>
                  <a:close/>
                  <a:moveTo>
                    <a:pt x="732" y="23"/>
                  </a:moveTo>
                  <a:cubicBezTo>
                    <a:pt x="732" y="35"/>
                    <a:pt x="741" y="44"/>
                    <a:pt x="753" y="44"/>
                  </a:cubicBezTo>
                  <a:cubicBezTo>
                    <a:pt x="764" y="44"/>
                    <a:pt x="773" y="35"/>
                    <a:pt x="773" y="23"/>
                  </a:cubicBezTo>
                  <a:cubicBezTo>
                    <a:pt x="773" y="12"/>
                    <a:pt x="764" y="3"/>
                    <a:pt x="753" y="3"/>
                  </a:cubicBezTo>
                  <a:cubicBezTo>
                    <a:pt x="741" y="3"/>
                    <a:pt x="732" y="12"/>
                    <a:pt x="732" y="23"/>
                  </a:cubicBezTo>
                  <a:close/>
                  <a:moveTo>
                    <a:pt x="753" y="0"/>
                  </a:moveTo>
                  <a:cubicBezTo>
                    <a:pt x="753" y="0"/>
                    <a:pt x="753" y="0"/>
                    <a:pt x="753" y="0"/>
                  </a:cubicBezTo>
                  <a:moveTo>
                    <a:pt x="789" y="427"/>
                  </a:moveTo>
                  <a:cubicBezTo>
                    <a:pt x="789" y="433"/>
                    <a:pt x="795" y="439"/>
                    <a:pt x="801" y="439"/>
                  </a:cubicBezTo>
                  <a:cubicBezTo>
                    <a:pt x="808" y="439"/>
                    <a:pt x="814" y="433"/>
                    <a:pt x="814" y="427"/>
                  </a:cubicBezTo>
                  <a:cubicBezTo>
                    <a:pt x="814" y="420"/>
                    <a:pt x="808" y="414"/>
                    <a:pt x="801" y="414"/>
                  </a:cubicBezTo>
                  <a:cubicBezTo>
                    <a:pt x="795" y="414"/>
                    <a:pt x="789" y="420"/>
                    <a:pt x="789" y="427"/>
                  </a:cubicBezTo>
                  <a:close/>
                  <a:moveTo>
                    <a:pt x="788" y="382"/>
                  </a:moveTo>
                  <a:cubicBezTo>
                    <a:pt x="788" y="389"/>
                    <a:pt x="794" y="395"/>
                    <a:pt x="801" y="395"/>
                  </a:cubicBezTo>
                  <a:cubicBezTo>
                    <a:pt x="809" y="395"/>
                    <a:pt x="815" y="389"/>
                    <a:pt x="815" y="382"/>
                  </a:cubicBezTo>
                  <a:cubicBezTo>
                    <a:pt x="815" y="374"/>
                    <a:pt x="809" y="368"/>
                    <a:pt x="801" y="368"/>
                  </a:cubicBezTo>
                  <a:cubicBezTo>
                    <a:pt x="794" y="368"/>
                    <a:pt x="788" y="374"/>
                    <a:pt x="788" y="382"/>
                  </a:cubicBezTo>
                  <a:close/>
                  <a:moveTo>
                    <a:pt x="787" y="337"/>
                  </a:moveTo>
                  <a:cubicBezTo>
                    <a:pt x="787" y="345"/>
                    <a:pt x="793" y="351"/>
                    <a:pt x="801" y="351"/>
                  </a:cubicBezTo>
                  <a:cubicBezTo>
                    <a:pt x="809" y="351"/>
                    <a:pt x="816" y="345"/>
                    <a:pt x="816" y="337"/>
                  </a:cubicBezTo>
                  <a:cubicBezTo>
                    <a:pt x="816" y="329"/>
                    <a:pt x="809" y="323"/>
                    <a:pt x="801" y="323"/>
                  </a:cubicBezTo>
                  <a:cubicBezTo>
                    <a:pt x="793" y="323"/>
                    <a:pt x="787" y="329"/>
                    <a:pt x="787" y="337"/>
                  </a:cubicBezTo>
                  <a:close/>
                  <a:moveTo>
                    <a:pt x="786" y="292"/>
                  </a:moveTo>
                  <a:cubicBezTo>
                    <a:pt x="786" y="301"/>
                    <a:pt x="793" y="308"/>
                    <a:pt x="801" y="308"/>
                  </a:cubicBezTo>
                  <a:cubicBezTo>
                    <a:pt x="810" y="308"/>
                    <a:pt x="817" y="301"/>
                    <a:pt x="817" y="292"/>
                  </a:cubicBezTo>
                  <a:cubicBezTo>
                    <a:pt x="817" y="284"/>
                    <a:pt x="810" y="277"/>
                    <a:pt x="801" y="277"/>
                  </a:cubicBezTo>
                  <a:cubicBezTo>
                    <a:pt x="793" y="277"/>
                    <a:pt x="786" y="284"/>
                    <a:pt x="786" y="292"/>
                  </a:cubicBezTo>
                  <a:close/>
                  <a:moveTo>
                    <a:pt x="785" y="247"/>
                  </a:moveTo>
                  <a:cubicBezTo>
                    <a:pt x="785" y="256"/>
                    <a:pt x="792" y="264"/>
                    <a:pt x="801" y="264"/>
                  </a:cubicBezTo>
                  <a:cubicBezTo>
                    <a:pt x="810" y="264"/>
                    <a:pt x="818" y="256"/>
                    <a:pt x="818" y="247"/>
                  </a:cubicBezTo>
                  <a:cubicBezTo>
                    <a:pt x="818" y="238"/>
                    <a:pt x="810" y="231"/>
                    <a:pt x="801" y="231"/>
                  </a:cubicBezTo>
                  <a:cubicBezTo>
                    <a:pt x="792" y="231"/>
                    <a:pt x="785" y="238"/>
                    <a:pt x="785" y="247"/>
                  </a:cubicBezTo>
                  <a:close/>
                  <a:moveTo>
                    <a:pt x="784" y="203"/>
                  </a:moveTo>
                  <a:cubicBezTo>
                    <a:pt x="784" y="212"/>
                    <a:pt x="792" y="220"/>
                    <a:pt x="801" y="220"/>
                  </a:cubicBezTo>
                  <a:cubicBezTo>
                    <a:pt x="811" y="220"/>
                    <a:pt x="819" y="212"/>
                    <a:pt x="819" y="203"/>
                  </a:cubicBezTo>
                  <a:cubicBezTo>
                    <a:pt x="819" y="193"/>
                    <a:pt x="811" y="185"/>
                    <a:pt x="801" y="185"/>
                  </a:cubicBezTo>
                  <a:cubicBezTo>
                    <a:pt x="792" y="185"/>
                    <a:pt x="784" y="193"/>
                    <a:pt x="784" y="203"/>
                  </a:cubicBezTo>
                  <a:close/>
                  <a:moveTo>
                    <a:pt x="783" y="158"/>
                  </a:moveTo>
                  <a:cubicBezTo>
                    <a:pt x="783" y="168"/>
                    <a:pt x="791" y="176"/>
                    <a:pt x="801" y="176"/>
                  </a:cubicBezTo>
                  <a:cubicBezTo>
                    <a:pt x="811" y="176"/>
                    <a:pt x="820" y="168"/>
                    <a:pt x="820" y="158"/>
                  </a:cubicBezTo>
                  <a:cubicBezTo>
                    <a:pt x="820" y="148"/>
                    <a:pt x="811" y="139"/>
                    <a:pt x="801" y="139"/>
                  </a:cubicBezTo>
                  <a:cubicBezTo>
                    <a:pt x="791" y="139"/>
                    <a:pt x="783" y="148"/>
                    <a:pt x="783" y="158"/>
                  </a:cubicBezTo>
                  <a:close/>
                  <a:moveTo>
                    <a:pt x="782" y="113"/>
                  </a:moveTo>
                  <a:cubicBezTo>
                    <a:pt x="782" y="124"/>
                    <a:pt x="791" y="132"/>
                    <a:pt x="801" y="132"/>
                  </a:cubicBezTo>
                  <a:cubicBezTo>
                    <a:pt x="812" y="132"/>
                    <a:pt x="821" y="124"/>
                    <a:pt x="821" y="113"/>
                  </a:cubicBezTo>
                  <a:cubicBezTo>
                    <a:pt x="821" y="102"/>
                    <a:pt x="812" y="94"/>
                    <a:pt x="801" y="94"/>
                  </a:cubicBezTo>
                  <a:cubicBezTo>
                    <a:pt x="791" y="94"/>
                    <a:pt x="782" y="102"/>
                    <a:pt x="782" y="113"/>
                  </a:cubicBezTo>
                  <a:close/>
                  <a:moveTo>
                    <a:pt x="782" y="68"/>
                  </a:moveTo>
                  <a:cubicBezTo>
                    <a:pt x="782" y="79"/>
                    <a:pt x="791" y="88"/>
                    <a:pt x="801" y="88"/>
                  </a:cubicBezTo>
                  <a:cubicBezTo>
                    <a:pt x="812" y="88"/>
                    <a:pt x="821" y="79"/>
                    <a:pt x="821" y="68"/>
                  </a:cubicBezTo>
                  <a:cubicBezTo>
                    <a:pt x="821" y="57"/>
                    <a:pt x="812" y="49"/>
                    <a:pt x="801" y="49"/>
                  </a:cubicBezTo>
                  <a:cubicBezTo>
                    <a:pt x="791" y="49"/>
                    <a:pt x="782" y="57"/>
                    <a:pt x="782" y="68"/>
                  </a:cubicBezTo>
                  <a:close/>
                  <a:moveTo>
                    <a:pt x="781" y="23"/>
                  </a:moveTo>
                  <a:cubicBezTo>
                    <a:pt x="781" y="35"/>
                    <a:pt x="790" y="44"/>
                    <a:pt x="801" y="44"/>
                  </a:cubicBezTo>
                  <a:cubicBezTo>
                    <a:pt x="813" y="44"/>
                    <a:pt x="822" y="35"/>
                    <a:pt x="822" y="23"/>
                  </a:cubicBezTo>
                  <a:cubicBezTo>
                    <a:pt x="822" y="12"/>
                    <a:pt x="813" y="3"/>
                    <a:pt x="801" y="3"/>
                  </a:cubicBezTo>
                  <a:cubicBezTo>
                    <a:pt x="790" y="3"/>
                    <a:pt x="781" y="12"/>
                    <a:pt x="781" y="23"/>
                  </a:cubicBezTo>
                  <a:close/>
                  <a:moveTo>
                    <a:pt x="801" y="0"/>
                  </a:moveTo>
                  <a:cubicBezTo>
                    <a:pt x="801" y="0"/>
                    <a:pt x="801" y="0"/>
                    <a:pt x="801" y="0"/>
                  </a:cubicBezTo>
                  <a:moveTo>
                    <a:pt x="838" y="427"/>
                  </a:moveTo>
                  <a:cubicBezTo>
                    <a:pt x="838" y="433"/>
                    <a:pt x="843" y="439"/>
                    <a:pt x="850" y="439"/>
                  </a:cubicBezTo>
                  <a:cubicBezTo>
                    <a:pt x="857" y="439"/>
                    <a:pt x="862" y="433"/>
                    <a:pt x="862" y="427"/>
                  </a:cubicBezTo>
                  <a:cubicBezTo>
                    <a:pt x="862" y="420"/>
                    <a:pt x="857" y="414"/>
                    <a:pt x="850" y="414"/>
                  </a:cubicBezTo>
                  <a:cubicBezTo>
                    <a:pt x="843" y="414"/>
                    <a:pt x="838" y="420"/>
                    <a:pt x="838" y="427"/>
                  </a:cubicBezTo>
                  <a:close/>
                  <a:moveTo>
                    <a:pt x="837" y="382"/>
                  </a:moveTo>
                  <a:cubicBezTo>
                    <a:pt x="837" y="389"/>
                    <a:pt x="843" y="395"/>
                    <a:pt x="850" y="395"/>
                  </a:cubicBezTo>
                  <a:cubicBezTo>
                    <a:pt x="857" y="395"/>
                    <a:pt x="863" y="389"/>
                    <a:pt x="863" y="382"/>
                  </a:cubicBezTo>
                  <a:cubicBezTo>
                    <a:pt x="863" y="374"/>
                    <a:pt x="857" y="368"/>
                    <a:pt x="850" y="368"/>
                  </a:cubicBezTo>
                  <a:cubicBezTo>
                    <a:pt x="843" y="368"/>
                    <a:pt x="837" y="374"/>
                    <a:pt x="837" y="382"/>
                  </a:cubicBezTo>
                  <a:close/>
                  <a:moveTo>
                    <a:pt x="836" y="337"/>
                  </a:moveTo>
                  <a:cubicBezTo>
                    <a:pt x="836" y="345"/>
                    <a:pt x="842" y="351"/>
                    <a:pt x="850" y="351"/>
                  </a:cubicBezTo>
                  <a:cubicBezTo>
                    <a:pt x="858" y="351"/>
                    <a:pt x="864" y="345"/>
                    <a:pt x="864" y="337"/>
                  </a:cubicBezTo>
                  <a:cubicBezTo>
                    <a:pt x="864" y="329"/>
                    <a:pt x="858" y="323"/>
                    <a:pt x="850" y="323"/>
                  </a:cubicBezTo>
                  <a:cubicBezTo>
                    <a:pt x="842" y="323"/>
                    <a:pt x="836" y="329"/>
                    <a:pt x="836" y="337"/>
                  </a:cubicBezTo>
                  <a:close/>
                  <a:moveTo>
                    <a:pt x="835" y="292"/>
                  </a:moveTo>
                  <a:cubicBezTo>
                    <a:pt x="835" y="301"/>
                    <a:pt x="842" y="308"/>
                    <a:pt x="850" y="308"/>
                  </a:cubicBezTo>
                  <a:cubicBezTo>
                    <a:pt x="859" y="308"/>
                    <a:pt x="865" y="301"/>
                    <a:pt x="865" y="292"/>
                  </a:cubicBezTo>
                  <a:cubicBezTo>
                    <a:pt x="865" y="284"/>
                    <a:pt x="859" y="277"/>
                    <a:pt x="850" y="277"/>
                  </a:cubicBezTo>
                  <a:cubicBezTo>
                    <a:pt x="842" y="277"/>
                    <a:pt x="835" y="284"/>
                    <a:pt x="835" y="292"/>
                  </a:cubicBezTo>
                  <a:close/>
                  <a:moveTo>
                    <a:pt x="834" y="247"/>
                  </a:moveTo>
                  <a:cubicBezTo>
                    <a:pt x="834" y="256"/>
                    <a:pt x="841" y="264"/>
                    <a:pt x="850" y="264"/>
                  </a:cubicBezTo>
                  <a:cubicBezTo>
                    <a:pt x="859" y="264"/>
                    <a:pt x="866" y="256"/>
                    <a:pt x="866" y="247"/>
                  </a:cubicBezTo>
                  <a:cubicBezTo>
                    <a:pt x="866" y="238"/>
                    <a:pt x="859" y="231"/>
                    <a:pt x="850" y="231"/>
                  </a:cubicBezTo>
                  <a:cubicBezTo>
                    <a:pt x="841" y="231"/>
                    <a:pt x="834" y="238"/>
                    <a:pt x="834" y="247"/>
                  </a:cubicBezTo>
                  <a:close/>
                  <a:moveTo>
                    <a:pt x="833" y="203"/>
                  </a:moveTo>
                  <a:cubicBezTo>
                    <a:pt x="833" y="212"/>
                    <a:pt x="840" y="220"/>
                    <a:pt x="850" y="220"/>
                  </a:cubicBezTo>
                  <a:cubicBezTo>
                    <a:pt x="860" y="220"/>
                    <a:pt x="867" y="212"/>
                    <a:pt x="867" y="203"/>
                  </a:cubicBezTo>
                  <a:cubicBezTo>
                    <a:pt x="867" y="193"/>
                    <a:pt x="860" y="185"/>
                    <a:pt x="850" y="185"/>
                  </a:cubicBezTo>
                  <a:cubicBezTo>
                    <a:pt x="840" y="185"/>
                    <a:pt x="833" y="193"/>
                    <a:pt x="833" y="203"/>
                  </a:cubicBezTo>
                  <a:close/>
                  <a:moveTo>
                    <a:pt x="832" y="158"/>
                  </a:moveTo>
                  <a:cubicBezTo>
                    <a:pt x="832" y="168"/>
                    <a:pt x="840" y="176"/>
                    <a:pt x="850" y="176"/>
                  </a:cubicBezTo>
                  <a:cubicBezTo>
                    <a:pt x="860" y="176"/>
                    <a:pt x="869" y="168"/>
                    <a:pt x="869" y="158"/>
                  </a:cubicBezTo>
                  <a:cubicBezTo>
                    <a:pt x="869" y="148"/>
                    <a:pt x="860" y="139"/>
                    <a:pt x="850" y="139"/>
                  </a:cubicBezTo>
                  <a:cubicBezTo>
                    <a:pt x="840" y="139"/>
                    <a:pt x="832" y="148"/>
                    <a:pt x="832" y="158"/>
                  </a:cubicBezTo>
                  <a:close/>
                  <a:moveTo>
                    <a:pt x="831" y="113"/>
                  </a:moveTo>
                  <a:cubicBezTo>
                    <a:pt x="831" y="124"/>
                    <a:pt x="839" y="132"/>
                    <a:pt x="850" y="132"/>
                  </a:cubicBezTo>
                  <a:cubicBezTo>
                    <a:pt x="861" y="132"/>
                    <a:pt x="870" y="124"/>
                    <a:pt x="870" y="113"/>
                  </a:cubicBezTo>
                  <a:cubicBezTo>
                    <a:pt x="870" y="102"/>
                    <a:pt x="861" y="94"/>
                    <a:pt x="850" y="94"/>
                  </a:cubicBezTo>
                  <a:cubicBezTo>
                    <a:pt x="839" y="94"/>
                    <a:pt x="831" y="102"/>
                    <a:pt x="831" y="113"/>
                  </a:cubicBezTo>
                  <a:close/>
                  <a:moveTo>
                    <a:pt x="831" y="68"/>
                  </a:moveTo>
                  <a:cubicBezTo>
                    <a:pt x="831" y="79"/>
                    <a:pt x="839" y="88"/>
                    <a:pt x="850" y="88"/>
                  </a:cubicBezTo>
                  <a:cubicBezTo>
                    <a:pt x="861" y="88"/>
                    <a:pt x="870" y="79"/>
                    <a:pt x="870" y="68"/>
                  </a:cubicBezTo>
                  <a:cubicBezTo>
                    <a:pt x="870" y="57"/>
                    <a:pt x="861" y="49"/>
                    <a:pt x="850" y="49"/>
                  </a:cubicBezTo>
                  <a:cubicBezTo>
                    <a:pt x="839" y="49"/>
                    <a:pt x="831" y="57"/>
                    <a:pt x="831" y="68"/>
                  </a:cubicBezTo>
                  <a:close/>
                  <a:moveTo>
                    <a:pt x="830" y="23"/>
                  </a:moveTo>
                  <a:cubicBezTo>
                    <a:pt x="830" y="35"/>
                    <a:pt x="839" y="44"/>
                    <a:pt x="850" y="44"/>
                  </a:cubicBezTo>
                  <a:cubicBezTo>
                    <a:pt x="861" y="44"/>
                    <a:pt x="871" y="35"/>
                    <a:pt x="871" y="23"/>
                  </a:cubicBezTo>
                  <a:cubicBezTo>
                    <a:pt x="871" y="12"/>
                    <a:pt x="861" y="3"/>
                    <a:pt x="850" y="3"/>
                  </a:cubicBezTo>
                  <a:cubicBezTo>
                    <a:pt x="839" y="3"/>
                    <a:pt x="830" y="12"/>
                    <a:pt x="830" y="23"/>
                  </a:cubicBezTo>
                  <a:close/>
                  <a:moveTo>
                    <a:pt x="850" y="0"/>
                  </a:moveTo>
                  <a:cubicBezTo>
                    <a:pt x="850" y="0"/>
                    <a:pt x="850" y="0"/>
                    <a:pt x="850" y="0"/>
                  </a:cubicBezTo>
                  <a:moveTo>
                    <a:pt x="887" y="427"/>
                  </a:moveTo>
                  <a:cubicBezTo>
                    <a:pt x="887" y="433"/>
                    <a:pt x="892" y="439"/>
                    <a:pt x="899" y="439"/>
                  </a:cubicBezTo>
                  <a:cubicBezTo>
                    <a:pt x="906" y="439"/>
                    <a:pt x="911" y="433"/>
                    <a:pt x="911" y="427"/>
                  </a:cubicBezTo>
                  <a:cubicBezTo>
                    <a:pt x="911" y="420"/>
                    <a:pt x="906" y="414"/>
                    <a:pt x="899" y="414"/>
                  </a:cubicBezTo>
                  <a:cubicBezTo>
                    <a:pt x="892" y="414"/>
                    <a:pt x="887" y="420"/>
                    <a:pt x="887" y="427"/>
                  </a:cubicBezTo>
                  <a:close/>
                  <a:moveTo>
                    <a:pt x="886" y="382"/>
                  </a:moveTo>
                  <a:cubicBezTo>
                    <a:pt x="886" y="389"/>
                    <a:pt x="892" y="395"/>
                    <a:pt x="899" y="395"/>
                  </a:cubicBezTo>
                  <a:cubicBezTo>
                    <a:pt x="906" y="395"/>
                    <a:pt x="912" y="389"/>
                    <a:pt x="912" y="382"/>
                  </a:cubicBezTo>
                  <a:cubicBezTo>
                    <a:pt x="912" y="374"/>
                    <a:pt x="906" y="368"/>
                    <a:pt x="899" y="368"/>
                  </a:cubicBezTo>
                  <a:cubicBezTo>
                    <a:pt x="892" y="368"/>
                    <a:pt x="886" y="374"/>
                    <a:pt x="886" y="382"/>
                  </a:cubicBezTo>
                  <a:close/>
                  <a:moveTo>
                    <a:pt x="885" y="337"/>
                  </a:moveTo>
                  <a:cubicBezTo>
                    <a:pt x="885" y="345"/>
                    <a:pt x="891" y="351"/>
                    <a:pt x="899" y="351"/>
                  </a:cubicBezTo>
                  <a:cubicBezTo>
                    <a:pt x="907" y="351"/>
                    <a:pt x="913" y="345"/>
                    <a:pt x="913" y="337"/>
                  </a:cubicBezTo>
                  <a:cubicBezTo>
                    <a:pt x="913" y="329"/>
                    <a:pt x="907" y="323"/>
                    <a:pt x="899" y="323"/>
                  </a:cubicBezTo>
                  <a:cubicBezTo>
                    <a:pt x="891" y="323"/>
                    <a:pt x="885" y="329"/>
                    <a:pt x="885" y="337"/>
                  </a:cubicBezTo>
                  <a:close/>
                  <a:moveTo>
                    <a:pt x="883" y="292"/>
                  </a:moveTo>
                  <a:cubicBezTo>
                    <a:pt x="883" y="301"/>
                    <a:pt x="890" y="308"/>
                    <a:pt x="899" y="308"/>
                  </a:cubicBezTo>
                  <a:cubicBezTo>
                    <a:pt x="907" y="308"/>
                    <a:pt x="914" y="301"/>
                    <a:pt x="914" y="292"/>
                  </a:cubicBezTo>
                  <a:cubicBezTo>
                    <a:pt x="914" y="284"/>
                    <a:pt x="907" y="277"/>
                    <a:pt x="899" y="277"/>
                  </a:cubicBezTo>
                  <a:cubicBezTo>
                    <a:pt x="890" y="277"/>
                    <a:pt x="883" y="284"/>
                    <a:pt x="883" y="292"/>
                  </a:cubicBezTo>
                  <a:close/>
                  <a:moveTo>
                    <a:pt x="882" y="247"/>
                  </a:moveTo>
                  <a:cubicBezTo>
                    <a:pt x="882" y="256"/>
                    <a:pt x="890" y="264"/>
                    <a:pt x="899" y="264"/>
                  </a:cubicBezTo>
                  <a:cubicBezTo>
                    <a:pt x="908" y="264"/>
                    <a:pt x="915" y="256"/>
                    <a:pt x="915" y="247"/>
                  </a:cubicBezTo>
                  <a:cubicBezTo>
                    <a:pt x="915" y="238"/>
                    <a:pt x="908" y="231"/>
                    <a:pt x="899" y="231"/>
                  </a:cubicBezTo>
                  <a:cubicBezTo>
                    <a:pt x="890" y="231"/>
                    <a:pt x="882" y="238"/>
                    <a:pt x="882" y="247"/>
                  </a:cubicBezTo>
                  <a:close/>
                  <a:moveTo>
                    <a:pt x="881" y="203"/>
                  </a:moveTo>
                  <a:cubicBezTo>
                    <a:pt x="881" y="212"/>
                    <a:pt x="889" y="220"/>
                    <a:pt x="899" y="220"/>
                  </a:cubicBezTo>
                  <a:cubicBezTo>
                    <a:pt x="908" y="220"/>
                    <a:pt x="916" y="212"/>
                    <a:pt x="916" y="203"/>
                  </a:cubicBezTo>
                  <a:cubicBezTo>
                    <a:pt x="916" y="193"/>
                    <a:pt x="908" y="185"/>
                    <a:pt x="899" y="185"/>
                  </a:cubicBezTo>
                  <a:cubicBezTo>
                    <a:pt x="889" y="185"/>
                    <a:pt x="881" y="193"/>
                    <a:pt x="881" y="203"/>
                  </a:cubicBezTo>
                  <a:close/>
                  <a:moveTo>
                    <a:pt x="880" y="158"/>
                  </a:moveTo>
                  <a:cubicBezTo>
                    <a:pt x="880" y="168"/>
                    <a:pt x="889" y="176"/>
                    <a:pt x="899" y="176"/>
                  </a:cubicBezTo>
                  <a:cubicBezTo>
                    <a:pt x="909" y="176"/>
                    <a:pt x="917" y="168"/>
                    <a:pt x="917" y="158"/>
                  </a:cubicBezTo>
                  <a:cubicBezTo>
                    <a:pt x="917" y="148"/>
                    <a:pt x="909" y="139"/>
                    <a:pt x="899" y="139"/>
                  </a:cubicBezTo>
                  <a:cubicBezTo>
                    <a:pt x="889" y="139"/>
                    <a:pt x="880" y="148"/>
                    <a:pt x="880" y="158"/>
                  </a:cubicBezTo>
                  <a:close/>
                  <a:moveTo>
                    <a:pt x="879" y="113"/>
                  </a:moveTo>
                  <a:cubicBezTo>
                    <a:pt x="879" y="124"/>
                    <a:pt x="888" y="132"/>
                    <a:pt x="899" y="132"/>
                  </a:cubicBezTo>
                  <a:cubicBezTo>
                    <a:pt x="910" y="132"/>
                    <a:pt x="918" y="124"/>
                    <a:pt x="918" y="113"/>
                  </a:cubicBezTo>
                  <a:cubicBezTo>
                    <a:pt x="918" y="102"/>
                    <a:pt x="910" y="94"/>
                    <a:pt x="899" y="94"/>
                  </a:cubicBezTo>
                  <a:cubicBezTo>
                    <a:pt x="888" y="94"/>
                    <a:pt x="879" y="102"/>
                    <a:pt x="879" y="113"/>
                  </a:cubicBezTo>
                  <a:close/>
                  <a:moveTo>
                    <a:pt x="879" y="68"/>
                  </a:moveTo>
                  <a:cubicBezTo>
                    <a:pt x="879" y="79"/>
                    <a:pt x="888" y="88"/>
                    <a:pt x="899" y="88"/>
                  </a:cubicBezTo>
                  <a:cubicBezTo>
                    <a:pt x="910" y="88"/>
                    <a:pt x="918" y="79"/>
                    <a:pt x="918" y="68"/>
                  </a:cubicBezTo>
                  <a:cubicBezTo>
                    <a:pt x="918" y="57"/>
                    <a:pt x="910" y="49"/>
                    <a:pt x="899" y="49"/>
                  </a:cubicBezTo>
                  <a:cubicBezTo>
                    <a:pt x="888" y="49"/>
                    <a:pt x="879" y="57"/>
                    <a:pt x="879" y="68"/>
                  </a:cubicBezTo>
                  <a:close/>
                  <a:moveTo>
                    <a:pt x="878" y="23"/>
                  </a:moveTo>
                  <a:cubicBezTo>
                    <a:pt x="878" y="35"/>
                    <a:pt x="888" y="44"/>
                    <a:pt x="899" y="44"/>
                  </a:cubicBezTo>
                  <a:cubicBezTo>
                    <a:pt x="910" y="44"/>
                    <a:pt x="919" y="35"/>
                    <a:pt x="919" y="23"/>
                  </a:cubicBezTo>
                  <a:cubicBezTo>
                    <a:pt x="919" y="12"/>
                    <a:pt x="910" y="3"/>
                    <a:pt x="899" y="3"/>
                  </a:cubicBezTo>
                  <a:cubicBezTo>
                    <a:pt x="888" y="3"/>
                    <a:pt x="878" y="12"/>
                    <a:pt x="878" y="23"/>
                  </a:cubicBezTo>
                  <a:close/>
                  <a:moveTo>
                    <a:pt x="899" y="0"/>
                  </a:moveTo>
                  <a:cubicBezTo>
                    <a:pt x="899" y="0"/>
                    <a:pt x="899" y="0"/>
                    <a:pt x="899" y="0"/>
                  </a:cubicBezTo>
                  <a:moveTo>
                    <a:pt x="935" y="427"/>
                  </a:moveTo>
                  <a:cubicBezTo>
                    <a:pt x="935" y="433"/>
                    <a:pt x="941" y="439"/>
                    <a:pt x="948" y="439"/>
                  </a:cubicBezTo>
                  <a:cubicBezTo>
                    <a:pt x="954" y="439"/>
                    <a:pt x="960" y="433"/>
                    <a:pt x="960" y="427"/>
                  </a:cubicBezTo>
                  <a:cubicBezTo>
                    <a:pt x="960" y="420"/>
                    <a:pt x="954" y="414"/>
                    <a:pt x="948" y="414"/>
                  </a:cubicBezTo>
                  <a:cubicBezTo>
                    <a:pt x="941" y="414"/>
                    <a:pt x="935" y="420"/>
                    <a:pt x="935" y="427"/>
                  </a:cubicBezTo>
                  <a:close/>
                  <a:moveTo>
                    <a:pt x="934" y="382"/>
                  </a:moveTo>
                  <a:cubicBezTo>
                    <a:pt x="934" y="389"/>
                    <a:pt x="940" y="395"/>
                    <a:pt x="948" y="395"/>
                  </a:cubicBezTo>
                  <a:cubicBezTo>
                    <a:pt x="955" y="395"/>
                    <a:pt x="961" y="389"/>
                    <a:pt x="961" y="382"/>
                  </a:cubicBezTo>
                  <a:cubicBezTo>
                    <a:pt x="961" y="374"/>
                    <a:pt x="955" y="368"/>
                    <a:pt x="948" y="368"/>
                  </a:cubicBezTo>
                  <a:cubicBezTo>
                    <a:pt x="940" y="368"/>
                    <a:pt x="934" y="374"/>
                    <a:pt x="934" y="382"/>
                  </a:cubicBezTo>
                  <a:close/>
                  <a:moveTo>
                    <a:pt x="933" y="337"/>
                  </a:moveTo>
                  <a:cubicBezTo>
                    <a:pt x="933" y="345"/>
                    <a:pt x="940" y="351"/>
                    <a:pt x="948" y="351"/>
                  </a:cubicBezTo>
                  <a:cubicBezTo>
                    <a:pt x="956" y="351"/>
                    <a:pt x="962" y="345"/>
                    <a:pt x="962" y="337"/>
                  </a:cubicBezTo>
                  <a:cubicBezTo>
                    <a:pt x="962" y="329"/>
                    <a:pt x="956" y="323"/>
                    <a:pt x="948" y="323"/>
                  </a:cubicBezTo>
                  <a:cubicBezTo>
                    <a:pt x="940" y="323"/>
                    <a:pt x="933" y="329"/>
                    <a:pt x="933" y="337"/>
                  </a:cubicBezTo>
                  <a:close/>
                  <a:moveTo>
                    <a:pt x="932" y="292"/>
                  </a:moveTo>
                  <a:cubicBezTo>
                    <a:pt x="932" y="301"/>
                    <a:pt x="939" y="308"/>
                    <a:pt x="948" y="308"/>
                  </a:cubicBezTo>
                  <a:cubicBezTo>
                    <a:pt x="956" y="308"/>
                    <a:pt x="963" y="301"/>
                    <a:pt x="963" y="292"/>
                  </a:cubicBezTo>
                  <a:cubicBezTo>
                    <a:pt x="963" y="284"/>
                    <a:pt x="956" y="277"/>
                    <a:pt x="948" y="277"/>
                  </a:cubicBezTo>
                  <a:cubicBezTo>
                    <a:pt x="939" y="277"/>
                    <a:pt x="932" y="284"/>
                    <a:pt x="932" y="292"/>
                  </a:cubicBezTo>
                  <a:close/>
                  <a:moveTo>
                    <a:pt x="931" y="247"/>
                  </a:moveTo>
                  <a:cubicBezTo>
                    <a:pt x="931" y="256"/>
                    <a:pt x="939" y="264"/>
                    <a:pt x="948" y="264"/>
                  </a:cubicBezTo>
                  <a:cubicBezTo>
                    <a:pt x="957" y="264"/>
                    <a:pt x="964" y="256"/>
                    <a:pt x="964" y="247"/>
                  </a:cubicBezTo>
                  <a:cubicBezTo>
                    <a:pt x="964" y="238"/>
                    <a:pt x="957" y="231"/>
                    <a:pt x="948" y="231"/>
                  </a:cubicBezTo>
                  <a:cubicBezTo>
                    <a:pt x="939" y="231"/>
                    <a:pt x="931" y="238"/>
                    <a:pt x="931" y="247"/>
                  </a:cubicBezTo>
                  <a:close/>
                  <a:moveTo>
                    <a:pt x="930" y="203"/>
                  </a:moveTo>
                  <a:cubicBezTo>
                    <a:pt x="930" y="212"/>
                    <a:pt x="938" y="220"/>
                    <a:pt x="948" y="220"/>
                  </a:cubicBezTo>
                  <a:cubicBezTo>
                    <a:pt x="957" y="220"/>
                    <a:pt x="965" y="212"/>
                    <a:pt x="965" y="203"/>
                  </a:cubicBezTo>
                  <a:cubicBezTo>
                    <a:pt x="965" y="193"/>
                    <a:pt x="957" y="185"/>
                    <a:pt x="948" y="185"/>
                  </a:cubicBezTo>
                  <a:cubicBezTo>
                    <a:pt x="938" y="185"/>
                    <a:pt x="930" y="193"/>
                    <a:pt x="930" y="203"/>
                  </a:cubicBezTo>
                  <a:close/>
                  <a:moveTo>
                    <a:pt x="929" y="158"/>
                  </a:moveTo>
                  <a:cubicBezTo>
                    <a:pt x="929" y="168"/>
                    <a:pt x="937" y="176"/>
                    <a:pt x="948" y="176"/>
                  </a:cubicBezTo>
                  <a:cubicBezTo>
                    <a:pt x="958" y="176"/>
                    <a:pt x="966" y="168"/>
                    <a:pt x="966" y="158"/>
                  </a:cubicBezTo>
                  <a:cubicBezTo>
                    <a:pt x="966" y="148"/>
                    <a:pt x="958" y="139"/>
                    <a:pt x="948" y="139"/>
                  </a:cubicBezTo>
                  <a:cubicBezTo>
                    <a:pt x="937" y="139"/>
                    <a:pt x="929" y="148"/>
                    <a:pt x="929" y="158"/>
                  </a:cubicBezTo>
                  <a:close/>
                  <a:moveTo>
                    <a:pt x="928" y="113"/>
                  </a:moveTo>
                  <a:cubicBezTo>
                    <a:pt x="928" y="124"/>
                    <a:pt x="937" y="132"/>
                    <a:pt x="948" y="132"/>
                  </a:cubicBezTo>
                  <a:cubicBezTo>
                    <a:pt x="958" y="132"/>
                    <a:pt x="967" y="124"/>
                    <a:pt x="967" y="113"/>
                  </a:cubicBezTo>
                  <a:cubicBezTo>
                    <a:pt x="967" y="102"/>
                    <a:pt x="958" y="94"/>
                    <a:pt x="948" y="94"/>
                  </a:cubicBezTo>
                  <a:cubicBezTo>
                    <a:pt x="937" y="94"/>
                    <a:pt x="928" y="102"/>
                    <a:pt x="928" y="113"/>
                  </a:cubicBezTo>
                  <a:close/>
                  <a:moveTo>
                    <a:pt x="928" y="68"/>
                  </a:moveTo>
                  <a:cubicBezTo>
                    <a:pt x="928" y="79"/>
                    <a:pt x="937" y="88"/>
                    <a:pt x="948" y="88"/>
                  </a:cubicBezTo>
                  <a:cubicBezTo>
                    <a:pt x="958" y="88"/>
                    <a:pt x="967" y="79"/>
                    <a:pt x="967" y="68"/>
                  </a:cubicBezTo>
                  <a:cubicBezTo>
                    <a:pt x="967" y="57"/>
                    <a:pt x="958" y="49"/>
                    <a:pt x="948" y="49"/>
                  </a:cubicBezTo>
                  <a:cubicBezTo>
                    <a:pt x="937" y="49"/>
                    <a:pt x="928" y="57"/>
                    <a:pt x="928" y="68"/>
                  </a:cubicBezTo>
                  <a:close/>
                  <a:moveTo>
                    <a:pt x="927" y="23"/>
                  </a:moveTo>
                  <a:cubicBezTo>
                    <a:pt x="927" y="35"/>
                    <a:pt x="936" y="44"/>
                    <a:pt x="948" y="44"/>
                  </a:cubicBezTo>
                  <a:cubicBezTo>
                    <a:pt x="959" y="44"/>
                    <a:pt x="968" y="35"/>
                    <a:pt x="968" y="23"/>
                  </a:cubicBezTo>
                  <a:cubicBezTo>
                    <a:pt x="968" y="12"/>
                    <a:pt x="959" y="3"/>
                    <a:pt x="948" y="3"/>
                  </a:cubicBezTo>
                  <a:cubicBezTo>
                    <a:pt x="936" y="3"/>
                    <a:pt x="927" y="12"/>
                    <a:pt x="927" y="23"/>
                  </a:cubicBezTo>
                  <a:close/>
                  <a:moveTo>
                    <a:pt x="948" y="0"/>
                  </a:moveTo>
                  <a:cubicBezTo>
                    <a:pt x="948" y="0"/>
                    <a:pt x="948" y="0"/>
                    <a:pt x="948" y="0"/>
                  </a:cubicBezTo>
                  <a:moveTo>
                    <a:pt x="984" y="427"/>
                  </a:moveTo>
                  <a:cubicBezTo>
                    <a:pt x="984" y="433"/>
                    <a:pt x="990" y="439"/>
                    <a:pt x="996" y="439"/>
                  </a:cubicBezTo>
                  <a:cubicBezTo>
                    <a:pt x="1003" y="439"/>
                    <a:pt x="1009" y="433"/>
                    <a:pt x="1009" y="427"/>
                  </a:cubicBezTo>
                  <a:cubicBezTo>
                    <a:pt x="1009" y="420"/>
                    <a:pt x="1003" y="414"/>
                    <a:pt x="996" y="414"/>
                  </a:cubicBezTo>
                  <a:cubicBezTo>
                    <a:pt x="990" y="414"/>
                    <a:pt x="984" y="420"/>
                    <a:pt x="984" y="427"/>
                  </a:cubicBezTo>
                  <a:close/>
                  <a:moveTo>
                    <a:pt x="983" y="382"/>
                  </a:moveTo>
                  <a:cubicBezTo>
                    <a:pt x="983" y="389"/>
                    <a:pt x="989" y="395"/>
                    <a:pt x="996" y="395"/>
                  </a:cubicBezTo>
                  <a:cubicBezTo>
                    <a:pt x="1004" y="395"/>
                    <a:pt x="1010" y="389"/>
                    <a:pt x="1010" y="382"/>
                  </a:cubicBezTo>
                  <a:cubicBezTo>
                    <a:pt x="1010" y="374"/>
                    <a:pt x="1004" y="368"/>
                    <a:pt x="996" y="368"/>
                  </a:cubicBezTo>
                  <a:cubicBezTo>
                    <a:pt x="989" y="368"/>
                    <a:pt x="983" y="374"/>
                    <a:pt x="983" y="382"/>
                  </a:cubicBezTo>
                  <a:close/>
                  <a:moveTo>
                    <a:pt x="982" y="337"/>
                  </a:moveTo>
                  <a:cubicBezTo>
                    <a:pt x="982" y="345"/>
                    <a:pt x="989" y="351"/>
                    <a:pt x="996" y="351"/>
                  </a:cubicBezTo>
                  <a:cubicBezTo>
                    <a:pt x="1004" y="351"/>
                    <a:pt x="1011" y="345"/>
                    <a:pt x="1011" y="337"/>
                  </a:cubicBezTo>
                  <a:cubicBezTo>
                    <a:pt x="1011" y="329"/>
                    <a:pt x="1004" y="323"/>
                    <a:pt x="996" y="323"/>
                  </a:cubicBezTo>
                  <a:cubicBezTo>
                    <a:pt x="989" y="323"/>
                    <a:pt x="982" y="329"/>
                    <a:pt x="982" y="337"/>
                  </a:cubicBezTo>
                  <a:close/>
                  <a:moveTo>
                    <a:pt x="981" y="292"/>
                  </a:moveTo>
                  <a:cubicBezTo>
                    <a:pt x="981" y="301"/>
                    <a:pt x="988" y="308"/>
                    <a:pt x="996" y="308"/>
                  </a:cubicBezTo>
                  <a:cubicBezTo>
                    <a:pt x="1005" y="308"/>
                    <a:pt x="1012" y="301"/>
                    <a:pt x="1012" y="292"/>
                  </a:cubicBezTo>
                  <a:cubicBezTo>
                    <a:pt x="1012" y="284"/>
                    <a:pt x="1005" y="277"/>
                    <a:pt x="996" y="277"/>
                  </a:cubicBezTo>
                  <a:cubicBezTo>
                    <a:pt x="988" y="277"/>
                    <a:pt x="981" y="284"/>
                    <a:pt x="981" y="292"/>
                  </a:cubicBezTo>
                  <a:close/>
                  <a:moveTo>
                    <a:pt x="980" y="247"/>
                  </a:moveTo>
                  <a:cubicBezTo>
                    <a:pt x="980" y="256"/>
                    <a:pt x="987" y="264"/>
                    <a:pt x="996" y="264"/>
                  </a:cubicBezTo>
                  <a:cubicBezTo>
                    <a:pt x="1005" y="264"/>
                    <a:pt x="1013" y="256"/>
                    <a:pt x="1013" y="247"/>
                  </a:cubicBezTo>
                  <a:cubicBezTo>
                    <a:pt x="1013" y="238"/>
                    <a:pt x="1005" y="231"/>
                    <a:pt x="996" y="231"/>
                  </a:cubicBezTo>
                  <a:cubicBezTo>
                    <a:pt x="987" y="231"/>
                    <a:pt x="980" y="238"/>
                    <a:pt x="980" y="247"/>
                  </a:cubicBezTo>
                  <a:close/>
                  <a:moveTo>
                    <a:pt x="979" y="203"/>
                  </a:moveTo>
                  <a:cubicBezTo>
                    <a:pt x="979" y="212"/>
                    <a:pt x="987" y="220"/>
                    <a:pt x="996" y="220"/>
                  </a:cubicBezTo>
                  <a:cubicBezTo>
                    <a:pt x="1006" y="220"/>
                    <a:pt x="1014" y="212"/>
                    <a:pt x="1014" y="203"/>
                  </a:cubicBezTo>
                  <a:cubicBezTo>
                    <a:pt x="1014" y="193"/>
                    <a:pt x="1006" y="185"/>
                    <a:pt x="996" y="185"/>
                  </a:cubicBezTo>
                  <a:cubicBezTo>
                    <a:pt x="987" y="185"/>
                    <a:pt x="979" y="193"/>
                    <a:pt x="979" y="203"/>
                  </a:cubicBezTo>
                  <a:close/>
                  <a:moveTo>
                    <a:pt x="978" y="158"/>
                  </a:moveTo>
                  <a:cubicBezTo>
                    <a:pt x="978" y="168"/>
                    <a:pt x="986" y="176"/>
                    <a:pt x="996" y="176"/>
                  </a:cubicBezTo>
                  <a:cubicBezTo>
                    <a:pt x="1007" y="176"/>
                    <a:pt x="1015" y="168"/>
                    <a:pt x="1015" y="158"/>
                  </a:cubicBezTo>
                  <a:cubicBezTo>
                    <a:pt x="1015" y="148"/>
                    <a:pt x="1007" y="139"/>
                    <a:pt x="996" y="139"/>
                  </a:cubicBezTo>
                  <a:cubicBezTo>
                    <a:pt x="986" y="139"/>
                    <a:pt x="978" y="148"/>
                    <a:pt x="978" y="158"/>
                  </a:cubicBezTo>
                  <a:close/>
                  <a:moveTo>
                    <a:pt x="977" y="113"/>
                  </a:moveTo>
                  <a:cubicBezTo>
                    <a:pt x="977" y="124"/>
                    <a:pt x="986" y="132"/>
                    <a:pt x="996" y="132"/>
                  </a:cubicBezTo>
                  <a:cubicBezTo>
                    <a:pt x="1007" y="132"/>
                    <a:pt x="1016" y="124"/>
                    <a:pt x="1016" y="113"/>
                  </a:cubicBezTo>
                  <a:cubicBezTo>
                    <a:pt x="1016" y="102"/>
                    <a:pt x="1007" y="94"/>
                    <a:pt x="996" y="94"/>
                  </a:cubicBezTo>
                  <a:cubicBezTo>
                    <a:pt x="986" y="94"/>
                    <a:pt x="977" y="102"/>
                    <a:pt x="977" y="113"/>
                  </a:cubicBezTo>
                  <a:close/>
                  <a:moveTo>
                    <a:pt x="977" y="68"/>
                  </a:moveTo>
                  <a:cubicBezTo>
                    <a:pt x="977" y="79"/>
                    <a:pt x="986" y="88"/>
                    <a:pt x="996" y="88"/>
                  </a:cubicBezTo>
                  <a:cubicBezTo>
                    <a:pt x="1007" y="88"/>
                    <a:pt x="1016" y="79"/>
                    <a:pt x="1016" y="68"/>
                  </a:cubicBezTo>
                  <a:cubicBezTo>
                    <a:pt x="1016" y="57"/>
                    <a:pt x="1007" y="49"/>
                    <a:pt x="996" y="49"/>
                  </a:cubicBezTo>
                  <a:cubicBezTo>
                    <a:pt x="986" y="49"/>
                    <a:pt x="977" y="57"/>
                    <a:pt x="977" y="68"/>
                  </a:cubicBezTo>
                  <a:close/>
                  <a:moveTo>
                    <a:pt x="976" y="23"/>
                  </a:moveTo>
                  <a:cubicBezTo>
                    <a:pt x="976" y="35"/>
                    <a:pt x="985" y="44"/>
                    <a:pt x="996" y="44"/>
                  </a:cubicBezTo>
                  <a:cubicBezTo>
                    <a:pt x="1008" y="44"/>
                    <a:pt x="1017" y="35"/>
                    <a:pt x="1017" y="23"/>
                  </a:cubicBezTo>
                  <a:cubicBezTo>
                    <a:pt x="1017" y="12"/>
                    <a:pt x="1008" y="3"/>
                    <a:pt x="996" y="3"/>
                  </a:cubicBezTo>
                  <a:cubicBezTo>
                    <a:pt x="985" y="3"/>
                    <a:pt x="976" y="12"/>
                    <a:pt x="976" y="23"/>
                  </a:cubicBezTo>
                  <a:close/>
                  <a:moveTo>
                    <a:pt x="996" y="0"/>
                  </a:moveTo>
                  <a:cubicBezTo>
                    <a:pt x="996" y="0"/>
                    <a:pt x="996" y="0"/>
                    <a:pt x="996" y="0"/>
                  </a:cubicBezTo>
                  <a:moveTo>
                    <a:pt x="1033" y="427"/>
                  </a:moveTo>
                  <a:cubicBezTo>
                    <a:pt x="1033" y="433"/>
                    <a:pt x="1038" y="439"/>
                    <a:pt x="1045" y="439"/>
                  </a:cubicBezTo>
                  <a:cubicBezTo>
                    <a:pt x="1052" y="439"/>
                    <a:pt x="1057" y="433"/>
                    <a:pt x="1057" y="427"/>
                  </a:cubicBezTo>
                  <a:cubicBezTo>
                    <a:pt x="1057" y="420"/>
                    <a:pt x="1052" y="414"/>
                    <a:pt x="1045" y="414"/>
                  </a:cubicBezTo>
                  <a:cubicBezTo>
                    <a:pt x="1038" y="414"/>
                    <a:pt x="1033" y="420"/>
                    <a:pt x="1033" y="427"/>
                  </a:cubicBezTo>
                  <a:close/>
                  <a:moveTo>
                    <a:pt x="1032" y="382"/>
                  </a:moveTo>
                  <a:cubicBezTo>
                    <a:pt x="1032" y="389"/>
                    <a:pt x="1038" y="395"/>
                    <a:pt x="1045" y="395"/>
                  </a:cubicBezTo>
                  <a:cubicBezTo>
                    <a:pt x="1053" y="395"/>
                    <a:pt x="1059" y="389"/>
                    <a:pt x="1059" y="382"/>
                  </a:cubicBezTo>
                  <a:cubicBezTo>
                    <a:pt x="1059" y="374"/>
                    <a:pt x="1053" y="368"/>
                    <a:pt x="1045" y="368"/>
                  </a:cubicBezTo>
                  <a:cubicBezTo>
                    <a:pt x="1038" y="368"/>
                    <a:pt x="1032" y="374"/>
                    <a:pt x="1032" y="382"/>
                  </a:cubicBezTo>
                  <a:close/>
                  <a:moveTo>
                    <a:pt x="1031" y="337"/>
                  </a:moveTo>
                  <a:cubicBezTo>
                    <a:pt x="1031" y="345"/>
                    <a:pt x="1037" y="351"/>
                    <a:pt x="1045" y="351"/>
                  </a:cubicBezTo>
                  <a:cubicBezTo>
                    <a:pt x="1053" y="351"/>
                    <a:pt x="1060" y="345"/>
                    <a:pt x="1060" y="337"/>
                  </a:cubicBezTo>
                  <a:cubicBezTo>
                    <a:pt x="1060" y="329"/>
                    <a:pt x="1053" y="323"/>
                    <a:pt x="1045" y="323"/>
                  </a:cubicBezTo>
                  <a:cubicBezTo>
                    <a:pt x="1037" y="323"/>
                    <a:pt x="1031" y="329"/>
                    <a:pt x="1031" y="337"/>
                  </a:cubicBezTo>
                  <a:close/>
                  <a:moveTo>
                    <a:pt x="1030" y="292"/>
                  </a:moveTo>
                  <a:cubicBezTo>
                    <a:pt x="1030" y="301"/>
                    <a:pt x="1037" y="308"/>
                    <a:pt x="1045" y="308"/>
                  </a:cubicBezTo>
                  <a:cubicBezTo>
                    <a:pt x="1054" y="308"/>
                    <a:pt x="1061" y="301"/>
                    <a:pt x="1061" y="292"/>
                  </a:cubicBezTo>
                  <a:cubicBezTo>
                    <a:pt x="1061" y="284"/>
                    <a:pt x="1054" y="277"/>
                    <a:pt x="1045" y="277"/>
                  </a:cubicBezTo>
                  <a:cubicBezTo>
                    <a:pt x="1037" y="277"/>
                    <a:pt x="1030" y="284"/>
                    <a:pt x="1030" y="292"/>
                  </a:cubicBezTo>
                  <a:close/>
                  <a:moveTo>
                    <a:pt x="1029" y="247"/>
                  </a:moveTo>
                  <a:cubicBezTo>
                    <a:pt x="1029" y="256"/>
                    <a:pt x="1036" y="264"/>
                    <a:pt x="1045" y="264"/>
                  </a:cubicBezTo>
                  <a:cubicBezTo>
                    <a:pt x="1054" y="264"/>
                    <a:pt x="1062" y="256"/>
                    <a:pt x="1062" y="247"/>
                  </a:cubicBezTo>
                  <a:cubicBezTo>
                    <a:pt x="1062" y="238"/>
                    <a:pt x="1054" y="231"/>
                    <a:pt x="1045" y="231"/>
                  </a:cubicBezTo>
                  <a:cubicBezTo>
                    <a:pt x="1036" y="231"/>
                    <a:pt x="1029" y="238"/>
                    <a:pt x="1029" y="247"/>
                  </a:cubicBezTo>
                  <a:close/>
                  <a:moveTo>
                    <a:pt x="1028" y="203"/>
                  </a:moveTo>
                  <a:cubicBezTo>
                    <a:pt x="1028" y="212"/>
                    <a:pt x="1036" y="220"/>
                    <a:pt x="1045" y="220"/>
                  </a:cubicBezTo>
                  <a:cubicBezTo>
                    <a:pt x="1055" y="220"/>
                    <a:pt x="1063" y="212"/>
                    <a:pt x="1063" y="203"/>
                  </a:cubicBezTo>
                  <a:cubicBezTo>
                    <a:pt x="1063" y="193"/>
                    <a:pt x="1055" y="185"/>
                    <a:pt x="1045" y="185"/>
                  </a:cubicBezTo>
                  <a:cubicBezTo>
                    <a:pt x="1036" y="185"/>
                    <a:pt x="1028" y="193"/>
                    <a:pt x="1028" y="203"/>
                  </a:cubicBezTo>
                  <a:close/>
                  <a:moveTo>
                    <a:pt x="1027" y="158"/>
                  </a:moveTo>
                  <a:cubicBezTo>
                    <a:pt x="1027" y="168"/>
                    <a:pt x="1035" y="176"/>
                    <a:pt x="1045" y="176"/>
                  </a:cubicBezTo>
                  <a:cubicBezTo>
                    <a:pt x="1055" y="176"/>
                    <a:pt x="1064" y="168"/>
                    <a:pt x="1064" y="158"/>
                  </a:cubicBezTo>
                  <a:cubicBezTo>
                    <a:pt x="1064" y="148"/>
                    <a:pt x="1055" y="139"/>
                    <a:pt x="1045" y="139"/>
                  </a:cubicBezTo>
                  <a:cubicBezTo>
                    <a:pt x="1035" y="139"/>
                    <a:pt x="1027" y="148"/>
                    <a:pt x="1027" y="158"/>
                  </a:cubicBezTo>
                  <a:close/>
                  <a:moveTo>
                    <a:pt x="1026" y="113"/>
                  </a:moveTo>
                  <a:cubicBezTo>
                    <a:pt x="1026" y="124"/>
                    <a:pt x="1034" y="132"/>
                    <a:pt x="1045" y="132"/>
                  </a:cubicBezTo>
                  <a:cubicBezTo>
                    <a:pt x="1056" y="132"/>
                    <a:pt x="1065" y="124"/>
                    <a:pt x="1065" y="113"/>
                  </a:cubicBezTo>
                  <a:cubicBezTo>
                    <a:pt x="1065" y="102"/>
                    <a:pt x="1056" y="94"/>
                    <a:pt x="1045" y="94"/>
                  </a:cubicBezTo>
                  <a:cubicBezTo>
                    <a:pt x="1034" y="94"/>
                    <a:pt x="1026" y="102"/>
                    <a:pt x="1026" y="113"/>
                  </a:cubicBezTo>
                  <a:close/>
                  <a:moveTo>
                    <a:pt x="1026" y="68"/>
                  </a:moveTo>
                  <a:cubicBezTo>
                    <a:pt x="1026" y="79"/>
                    <a:pt x="1034" y="88"/>
                    <a:pt x="1045" y="88"/>
                  </a:cubicBezTo>
                  <a:cubicBezTo>
                    <a:pt x="1056" y="88"/>
                    <a:pt x="1065" y="79"/>
                    <a:pt x="1065" y="68"/>
                  </a:cubicBezTo>
                  <a:cubicBezTo>
                    <a:pt x="1065" y="57"/>
                    <a:pt x="1056" y="49"/>
                    <a:pt x="1045" y="49"/>
                  </a:cubicBezTo>
                  <a:cubicBezTo>
                    <a:pt x="1034" y="49"/>
                    <a:pt x="1026" y="57"/>
                    <a:pt x="1026" y="68"/>
                  </a:cubicBezTo>
                  <a:close/>
                  <a:moveTo>
                    <a:pt x="1025" y="23"/>
                  </a:moveTo>
                  <a:cubicBezTo>
                    <a:pt x="1025" y="35"/>
                    <a:pt x="1034" y="44"/>
                    <a:pt x="1045" y="44"/>
                  </a:cubicBezTo>
                  <a:cubicBezTo>
                    <a:pt x="1057" y="44"/>
                    <a:pt x="1066" y="35"/>
                    <a:pt x="1066" y="23"/>
                  </a:cubicBezTo>
                  <a:cubicBezTo>
                    <a:pt x="1066" y="12"/>
                    <a:pt x="1057" y="3"/>
                    <a:pt x="1045" y="3"/>
                  </a:cubicBezTo>
                  <a:cubicBezTo>
                    <a:pt x="1034" y="3"/>
                    <a:pt x="1025" y="12"/>
                    <a:pt x="1025" y="23"/>
                  </a:cubicBezTo>
                  <a:close/>
                  <a:moveTo>
                    <a:pt x="1045" y="0"/>
                  </a:moveTo>
                  <a:cubicBezTo>
                    <a:pt x="1045" y="0"/>
                    <a:pt x="1045" y="0"/>
                    <a:pt x="1045" y="0"/>
                  </a:cubicBezTo>
                  <a:moveTo>
                    <a:pt x="1082" y="427"/>
                  </a:moveTo>
                  <a:cubicBezTo>
                    <a:pt x="1082" y="433"/>
                    <a:pt x="1087" y="439"/>
                    <a:pt x="1094" y="439"/>
                  </a:cubicBezTo>
                  <a:cubicBezTo>
                    <a:pt x="1101" y="439"/>
                    <a:pt x="1106" y="433"/>
                    <a:pt x="1106" y="427"/>
                  </a:cubicBezTo>
                  <a:cubicBezTo>
                    <a:pt x="1106" y="420"/>
                    <a:pt x="1101" y="414"/>
                    <a:pt x="1094" y="414"/>
                  </a:cubicBezTo>
                  <a:cubicBezTo>
                    <a:pt x="1087" y="414"/>
                    <a:pt x="1082" y="420"/>
                    <a:pt x="1082" y="427"/>
                  </a:cubicBezTo>
                  <a:close/>
                  <a:moveTo>
                    <a:pt x="1081" y="382"/>
                  </a:moveTo>
                  <a:cubicBezTo>
                    <a:pt x="1081" y="389"/>
                    <a:pt x="1087" y="395"/>
                    <a:pt x="1094" y="395"/>
                  </a:cubicBezTo>
                  <a:cubicBezTo>
                    <a:pt x="1101" y="395"/>
                    <a:pt x="1107" y="389"/>
                    <a:pt x="1107" y="382"/>
                  </a:cubicBezTo>
                  <a:cubicBezTo>
                    <a:pt x="1107" y="374"/>
                    <a:pt x="1101" y="368"/>
                    <a:pt x="1094" y="368"/>
                  </a:cubicBezTo>
                  <a:cubicBezTo>
                    <a:pt x="1087" y="368"/>
                    <a:pt x="1081" y="374"/>
                    <a:pt x="1081" y="382"/>
                  </a:cubicBezTo>
                  <a:close/>
                  <a:moveTo>
                    <a:pt x="1080" y="337"/>
                  </a:moveTo>
                  <a:cubicBezTo>
                    <a:pt x="1080" y="345"/>
                    <a:pt x="1086" y="351"/>
                    <a:pt x="1094" y="351"/>
                  </a:cubicBezTo>
                  <a:cubicBezTo>
                    <a:pt x="1102" y="351"/>
                    <a:pt x="1108" y="345"/>
                    <a:pt x="1108" y="337"/>
                  </a:cubicBezTo>
                  <a:cubicBezTo>
                    <a:pt x="1108" y="329"/>
                    <a:pt x="1102" y="323"/>
                    <a:pt x="1094" y="323"/>
                  </a:cubicBezTo>
                  <a:cubicBezTo>
                    <a:pt x="1086" y="323"/>
                    <a:pt x="1080" y="329"/>
                    <a:pt x="1080" y="337"/>
                  </a:cubicBezTo>
                  <a:close/>
                  <a:moveTo>
                    <a:pt x="1079" y="292"/>
                  </a:moveTo>
                  <a:cubicBezTo>
                    <a:pt x="1079" y="301"/>
                    <a:pt x="1086" y="308"/>
                    <a:pt x="1094" y="308"/>
                  </a:cubicBezTo>
                  <a:cubicBezTo>
                    <a:pt x="1102" y="308"/>
                    <a:pt x="1109" y="301"/>
                    <a:pt x="1109" y="292"/>
                  </a:cubicBezTo>
                  <a:cubicBezTo>
                    <a:pt x="1109" y="284"/>
                    <a:pt x="1102" y="277"/>
                    <a:pt x="1094" y="277"/>
                  </a:cubicBezTo>
                  <a:cubicBezTo>
                    <a:pt x="1086" y="277"/>
                    <a:pt x="1079" y="284"/>
                    <a:pt x="1079" y="292"/>
                  </a:cubicBezTo>
                  <a:close/>
                  <a:moveTo>
                    <a:pt x="1078" y="247"/>
                  </a:moveTo>
                  <a:cubicBezTo>
                    <a:pt x="1078" y="256"/>
                    <a:pt x="1085" y="264"/>
                    <a:pt x="1094" y="264"/>
                  </a:cubicBezTo>
                  <a:cubicBezTo>
                    <a:pt x="1103" y="264"/>
                    <a:pt x="1110" y="256"/>
                    <a:pt x="1110" y="247"/>
                  </a:cubicBezTo>
                  <a:cubicBezTo>
                    <a:pt x="1110" y="238"/>
                    <a:pt x="1103" y="231"/>
                    <a:pt x="1094" y="231"/>
                  </a:cubicBezTo>
                  <a:cubicBezTo>
                    <a:pt x="1085" y="231"/>
                    <a:pt x="1078" y="238"/>
                    <a:pt x="1078" y="247"/>
                  </a:cubicBezTo>
                  <a:close/>
                  <a:moveTo>
                    <a:pt x="1077" y="203"/>
                  </a:moveTo>
                  <a:cubicBezTo>
                    <a:pt x="1077" y="212"/>
                    <a:pt x="1084" y="220"/>
                    <a:pt x="1094" y="220"/>
                  </a:cubicBezTo>
                  <a:cubicBezTo>
                    <a:pt x="1104" y="220"/>
                    <a:pt x="1111" y="212"/>
                    <a:pt x="1111" y="203"/>
                  </a:cubicBezTo>
                  <a:cubicBezTo>
                    <a:pt x="1111" y="193"/>
                    <a:pt x="1104" y="185"/>
                    <a:pt x="1094" y="185"/>
                  </a:cubicBezTo>
                  <a:cubicBezTo>
                    <a:pt x="1084" y="185"/>
                    <a:pt x="1077" y="193"/>
                    <a:pt x="1077" y="203"/>
                  </a:cubicBezTo>
                  <a:close/>
                  <a:moveTo>
                    <a:pt x="1076" y="158"/>
                  </a:moveTo>
                  <a:cubicBezTo>
                    <a:pt x="1076" y="168"/>
                    <a:pt x="1084" y="176"/>
                    <a:pt x="1094" y="176"/>
                  </a:cubicBezTo>
                  <a:cubicBezTo>
                    <a:pt x="1104" y="176"/>
                    <a:pt x="1112" y="168"/>
                    <a:pt x="1112" y="158"/>
                  </a:cubicBezTo>
                  <a:cubicBezTo>
                    <a:pt x="1112" y="148"/>
                    <a:pt x="1104" y="139"/>
                    <a:pt x="1094" y="139"/>
                  </a:cubicBezTo>
                  <a:cubicBezTo>
                    <a:pt x="1084" y="139"/>
                    <a:pt x="1076" y="148"/>
                    <a:pt x="1076" y="158"/>
                  </a:cubicBezTo>
                  <a:close/>
                  <a:moveTo>
                    <a:pt x="1075" y="113"/>
                  </a:moveTo>
                  <a:cubicBezTo>
                    <a:pt x="1075" y="124"/>
                    <a:pt x="1083" y="132"/>
                    <a:pt x="1094" y="132"/>
                  </a:cubicBezTo>
                  <a:cubicBezTo>
                    <a:pt x="1105" y="132"/>
                    <a:pt x="1113" y="124"/>
                    <a:pt x="1113" y="113"/>
                  </a:cubicBezTo>
                  <a:cubicBezTo>
                    <a:pt x="1113" y="102"/>
                    <a:pt x="1105" y="94"/>
                    <a:pt x="1094" y="94"/>
                  </a:cubicBezTo>
                  <a:cubicBezTo>
                    <a:pt x="1083" y="94"/>
                    <a:pt x="1075" y="102"/>
                    <a:pt x="1075" y="113"/>
                  </a:cubicBezTo>
                  <a:close/>
                  <a:moveTo>
                    <a:pt x="1075" y="68"/>
                  </a:moveTo>
                  <a:cubicBezTo>
                    <a:pt x="1075" y="79"/>
                    <a:pt x="1083" y="88"/>
                    <a:pt x="1094" y="88"/>
                  </a:cubicBezTo>
                  <a:cubicBezTo>
                    <a:pt x="1105" y="88"/>
                    <a:pt x="1113" y="79"/>
                    <a:pt x="1113" y="68"/>
                  </a:cubicBezTo>
                  <a:cubicBezTo>
                    <a:pt x="1113" y="57"/>
                    <a:pt x="1105" y="49"/>
                    <a:pt x="1094" y="49"/>
                  </a:cubicBezTo>
                  <a:cubicBezTo>
                    <a:pt x="1083" y="49"/>
                    <a:pt x="1075" y="57"/>
                    <a:pt x="1075" y="68"/>
                  </a:cubicBezTo>
                  <a:close/>
                  <a:moveTo>
                    <a:pt x="1074" y="23"/>
                  </a:moveTo>
                  <a:cubicBezTo>
                    <a:pt x="1074" y="35"/>
                    <a:pt x="1083" y="44"/>
                    <a:pt x="1094" y="44"/>
                  </a:cubicBezTo>
                  <a:cubicBezTo>
                    <a:pt x="1105" y="44"/>
                    <a:pt x="1114" y="35"/>
                    <a:pt x="1114" y="23"/>
                  </a:cubicBezTo>
                  <a:cubicBezTo>
                    <a:pt x="1114" y="12"/>
                    <a:pt x="1105" y="3"/>
                    <a:pt x="1094" y="3"/>
                  </a:cubicBezTo>
                  <a:cubicBezTo>
                    <a:pt x="1083" y="3"/>
                    <a:pt x="1074" y="12"/>
                    <a:pt x="1074" y="23"/>
                  </a:cubicBezTo>
                  <a:close/>
                  <a:moveTo>
                    <a:pt x="1094" y="0"/>
                  </a:moveTo>
                  <a:cubicBezTo>
                    <a:pt x="1094" y="0"/>
                    <a:pt x="1094" y="0"/>
                    <a:pt x="1094" y="0"/>
                  </a:cubicBezTo>
                  <a:moveTo>
                    <a:pt x="1130" y="427"/>
                  </a:moveTo>
                  <a:cubicBezTo>
                    <a:pt x="1130" y="433"/>
                    <a:pt x="1136" y="439"/>
                    <a:pt x="1143" y="439"/>
                  </a:cubicBezTo>
                  <a:cubicBezTo>
                    <a:pt x="1150" y="439"/>
                    <a:pt x="1155" y="433"/>
                    <a:pt x="1155" y="427"/>
                  </a:cubicBezTo>
                  <a:cubicBezTo>
                    <a:pt x="1155" y="420"/>
                    <a:pt x="1150" y="414"/>
                    <a:pt x="1143" y="414"/>
                  </a:cubicBezTo>
                  <a:cubicBezTo>
                    <a:pt x="1136" y="414"/>
                    <a:pt x="1130" y="420"/>
                    <a:pt x="1130" y="427"/>
                  </a:cubicBezTo>
                  <a:close/>
                  <a:moveTo>
                    <a:pt x="1129" y="382"/>
                  </a:moveTo>
                  <a:cubicBezTo>
                    <a:pt x="1129" y="389"/>
                    <a:pt x="1135" y="395"/>
                    <a:pt x="1143" y="395"/>
                  </a:cubicBezTo>
                  <a:cubicBezTo>
                    <a:pt x="1150" y="395"/>
                    <a:pt x="1156" y="389"/>
                    <a:pt x="1156" y="382"/>
                  </a:cubicBezTo>
                  <a:cubicBezTo>
                    <a:pt x="1156" y="374"/>
                    <a:pt x="1150" y="368"/>
                    <a:pt x="1143" y="368"/>
                  </a:cubicBezTo>
                  <a:cubicBezTo>
                    <a:pt x="1135" y="368"/>
                    <a:pt x="1129" y="374"/>
                    <a:pt x="1129" y="382"/>
                  </a:cubicBezTo>
                  <a:close/>
                  <a:moveTo>
                    <a:pt x="1128" y="337"/>
                  </a:moveTo>
                  <a:cubicBezTo>
                    <a:pt x="1128" y="345"/>
                    <a:pt x="1135" y="351"/>
                    <a:pt x="1143" y="351"/>
                  </a:cubicBezTo>
                  <a:cubicBezTo>
                    <a:pt x="1151" y="351"/>
                    <a:pt x="1157" y="345"/>
                    <a:pt x="1157" y="337"/>
                  </a:cubicBezTo>
                  <a:cubicBezTo>
                    <a:pt x="1157" y="329"/>
                    <a:pt x="1151" y="323"/>
                    <a:pt x="1143" y="323"/>
                  </a:cubicBezTo>
                  <a:cubicBezTo>
                    <a:pt x="1135" y="323"/>
                    <a:pt x="1128" y="329"/>
                    <a:pt x="1128" y="337"/>
                  </a:cubicBezTo>
                  <a:close/>
                  <a:moveTo>
                    <a:pt x="1127" y="292"/>
                  </a:moveTo>
                  <a:cubicBezTo>
                    <a:pt x="1127" y="301"/>
                    <a:pt x="1134" y="308"/>
                    <a:pt x="1143" y="308"/>
                  </a:cubicBezTo>
                  <a:cubicBezTo>
                    <a:pt x="1151" y="308"/>
                    <a:pt x="1158" y="301"/>
                    <a:pt x="1158" y="292"/>
                  </a:cubicBezTo>
                  <a:cubicBezTo>
                    <a:pt x="1158" y="284"/>
                    <a:pt x="1151" y="277"/>
                    <a:pt x="1143" y="277"/>
                  </a:cubicBezTo>
                  <a:cubicBezTo>
                    <a:pt x="1134" y="277"/>
                    <a:pt x="1127" y="284"/>
                    <a:pt x="1127" y="292"/>
                  </a:cubicBezTo>
                  <a:close/>
                  <a:moveTo>
                    <a:pt x="1126" y="247"/>
                  </a:moveTo>
                  <a:cubicBezTo>
                    <a:pt x="1126" y="256"/>
                    <a:pt x="1134" y="264"/>
                    <a:pt x="1143" y="264"/>
                  </a:cubicBezTo>
                  <a:cubicBezTo>
                    <a:pt x="1152" y="264"/>
                    <a:pt x="1159" y="256"/>
                    <a:pt x="1159" y="247"/>
                  </a:cubicBezTo>
                  <a:cubicBezTo>
                    <a:pt x="1159" y="238"/>
                    <a:pt x="1152" y="231"/>
                    <a:pt x="1143" y="231"/>
                  </a:cubicBezTo>
                  <a:cubicBezTo>
                    <a:pt x="1134" y="231"/>
                    <a:pt x="1126" y="238"/>
                    <a:pt x="1126" y="247"/>
                  </a:cubicBezTo>
                  <a:close/>
                  <a:moveTo>
                    <a:pt x="1125" y="203"/>
                  </a:moveTo>
                  <a:cubicBezTo>
                    <a:pt x="1125" y="212"/>
                    <a:pt x="1133" y="220"/>
                    <a:pt x="1143" y="220"/>
                  </a:cubicBezTo>
                  <a:cubicBezTo>
                    <a:pt x="1152" y="220"/>
                    <a:pt x="1160" y="212"/>
                    <a:pt x="1160" y="203"/>
                  </a:cubicBezTo>
                  <a:cubicBezTo>
                    <a:pt x="1160" y="193"/>
                    <a:pt x="1152" y="185"/>
                    <a:pt x="1143" y="185"/>
                  </a:cubicBezTo>
                  <a:cubicBezTo>
                    <a:pt x="1133" y="185"/>
                    <a:pt x="1125" y="193"/>
                    <a:pt x="1125" y="203"/>
                  </a:cubicBezTo>
                  <a:close/>
                  <a:moveTo>
                    <a:pt x="1124" y="158"/>
                  </a:moveTo>
                  <a:cubicBezTo>
                    <a:pt x="1124" y="168"/>
                    <a:pt x="1133" y="176"/>
                    <a:pt x="1143" y="176"/>
                  </a:cubicBezTo>
                  <a:cubicBezTo>
                    <a:pt x="1153" y="176"/>
                    <a:pt x="1161" y="168"/>
                    <a:pt x="1161" y="158"/>
                  </a:cubicBezTo>
                  <a:cubicBezTo>
                    <a:pt x="1161" y="148"/>
                    <a:pt x="1153" y="139"/>
                    <a:pt x="1143" y="139"/>
                  </a:cubicBezTo>
                  <a:cubicBezTo>
                    <a:pt x="1133" y="139"/>
                    <a:pt x="1124" y="148"/>
                    <a:pt x="1124" y="158"/>
                  </a:cubicBezTo>
                  <a:close/>
                  <a:moveTo>
                    <a:pt x="1123" y="113"/>
                  </a:moveTo>
                  <a:cubicBezTo>
                    <a:pt x="1123" y="124"/>
                    <a:pt x="1132" y="132"/>
                    <a:pt x="1143" y="132"/>
                  </a:cubicBezTo>
                  <a:cubicBezTo>
                    <a:pt x="1154" y="132"/>
                    <a:pt x="1162" y="124"/>
                    <a:pt x="1162" y="113"/>
                  </a:cubicBezTo>
                  <a:cubicBezTo>
                    <a:pt x="1162" y="102"/>
                    <a:pt x="1154" y="94"/>
                    <a:pt x="1143" y="94"/>
                  </a:cubicBezTo>
                  <a:cubicBezTo>
                    <a:pt x="1132" y="94"/>
                    <a:pt x="1123" y="102"/>
                    <a:pt x="1123" y="113"/>
                  </a:cubicBezTo>
                  <a:close/>
                  <a:moveTo>
                    <a:pt x="1123" y="68"/>
                  </a:moveTo>
                  <a:cubicBezTo>
                    <a:pt x="1123" y="79"/>
                    <a:pt x="1132" y="88"/>
                    <a:pt x="1143" y="88"/>
                  </a:cubicBezTo>
                  <a:cubicBezTo>
                    <a:pt x="1154" y="88"/>
                    <a:pt x="1162" y="79"/>
                    <a:pt x="1162" y="68"/>
                  </a:cubicBezTo>
                  <a:cubicBezTo>
                    <a:pt x="1162" y="57"/>
                    <a:pt x="1154" y="49"/>
                    <a:pt x="1143" y="49"/>
                  </a:cubicBezTo>
                  <a:cubicBezTo>
                    <a:pt x="1132" y="49"/>
                    <a:pt x="1123" y="57"/>
                    <a:pt x="1123" y="68"/>
                  </a:cubicBezTo>
                  <a:close/>
                  <a:moveTo>
                    <a:pt x="1122" y="23"/>
                  </a:moveTo>
                  <a:cubicBezTo>
                    <a:pt x="1122" y="35"/>
                    <a:pt x="1131" y="44"/>
                    <a:pt x="1143" y="44"/>
                  </a:cubicBezTo>
                  <a:cubicBezTo>
                    <a:pt x="1154" y="44"/>
                    <a:pt x="1163" y="35"/>
                    <a:pt x="1163" y="23"/>
                  </a:cubicBezTo>
                  <a:cubicBezTo>
                    <a:pt x="1163" y="12"/>
                    <a:pt x="1154" y="3"/>
                    <a:pt x="1143" y="3"/>
                  </a:cubicBezTo>
                  <a:cubicBezTo>
                    <a:pt x="1131" y="3"/>
                    <a:pt x="1122" y="12"/>
                    <a:pt x="1122" y="23"/>
                  </a:cubicBezTo>
                  <a:close/>
                  <a:moveTo>
                    <a:pt x="1143" y="0"/>
                  </a:moveTo>
                  <a:cubicBezTo>
                    <a:pt x="1143" y="0"/>
                    <a:pt x="1143" y="0"/>
                    <a:pt x="1143" y="0"/>
                  </a:cubicBezTo>
                  <a:moveTo>
                    <a:pt x="1179" y="427"/>
                  </a:moveTo>
                  <a:cubicBezTo>
                    <a:pt x="1179" y="433"/>
                    <a:pt x="1185" y="439"/>
                    <a:pt x="1192" y="439"/>
                  </a:cubicBezTo>
                  <a:cubicBezTo>
                    <a:pt x="1198" y="439"/>
                    <a:pt x="1204" y="433"/>
                    <a:pt x="1204" y="427"/>
                  </a:cubicBezTo>
                  <a:cubicBezTo>
                    <a:pt x="1204" y="420"/>
                    <a:pt x="1198" y="414"/>
                    <a:pt x="1192" y="414"/>
                  </a:cubicBezTo>
                  <a:cubicBezTo>
                    <a:pt x="1185" y="414"/>
                    <a:pt x="1179" y="420"/>
                    <a:pt x="1179" y="427"/>
                  </a:cubicBezTo>
                  <a:close/>
                  <a:moveTo>
                    <a:pt x="1178" y="382"/>
                  </a:moveTo>
                  <a:cubicBezTo>
                    <a:pt x="1178" y="389"/>
                    <a:pt x="1184" y="395"/>
                    <a:pt x="1192" y="395"/>
                  </a:cubicBezTo>
                  <a:cubicBezTo>
                    <a:pt x="1199" y="395"/>
                    <a:pt x="1205" y="389"/>
                    <a:pt x="1205" y="382"/>
                  </a:cubicBezTo>
                  <a:cubicBezTo>
                    <a:pt x="1205" y="374"/>
                    <a:pt x="1199" y="368"/>
                    <a:pt x="1192" y="368"/>
                  </a:cubicBezTo>
                  <a:cubicBezTo>
                    <a:pt x="1184" y="368"/>
                    <a:pt x="1178" y="374"/>
                    <a:pt x="1178" y="382"/>
                  </a:cubicBezTo>
                  <a:close/>
                  <a:moveTo>
                    <a:pt x="1177" y="337"/>
                  </a:moveTo>
                  <a:cubicBezTo>
                    <a:pt x="1177" y="345"/>
                    <a:pt x="1184" y="351"/>
                    <a:pt x="1192" y="351"/>
                  </a:cubicBezTo>
                  <a:cubicBezTo>
                    <a:pt x="1199" y="351"/>
                    <a:pt x="1206" y="345"/>
                    <a:pt x="1206" y="337"/>
                  </a:cubicBezTo>
                  <a:cubicBezTo>
                    <a:pt x="1206" y="329"/>
                    <a:pt x="1199" y="323"/>
                    <a:pt x="1192" y="323"/>
                  </a:cubicBezTo>
                  <a:cubicBezTo>
                    <a:pt x="1184" y="323"/>
                    <a:pt x="1177" y="329"/>
                    <a:pt x="1177" y="337"/>
                  </a:cubicBezTo>
                  <a:close/>
                  <a:moveTo>
                    <a:pt x="1176" y="292"/>
                  </a:moveTo>
                  <a:cubicBezTo>
                    <a:pt x="1176" y="301"/>
                    <a:pt x="1183" y="308"/>
                    <a:pt x="1192" y="308"/>
                  </a:cubicBezTo>
                  <a:cubicBezTo>
                    <a:pt x="1200" y="308"/>
                    <a:pt x="1207" y="301"/>
                    <a:pt x="1207" y="292"/>
                  </a:cubicBezTo>
                  <a:cubicBezTo>
                    <a:pt x="1207" y="284"/>
                    <a:pt x="1200" y="277"/>
                    <a:pt x="1192" y="277"/>
                  </a:cubicBezTo>
                  <a:cubicBezTo>
                    <a:pt x="1183" y="277"/>
                    <a:pt x="1176" y="284"/>
                    <a:pt x="1176" y="292"/>
                  </a:cubicBezTo>
                  <a:close/>
                  <a:moveTo>
                    <a:pt x="1175" y="247"/>
                  </a:moveTo>
                  <a:cubicBezTo>
                    <a:pt x="1175" y="256"/>
                    <a:pt x="1183" y="264"/>
                    <a:pt x="1192" y="264"/>
                  </a:cubicBezTo>
                  <a:cubicBezTo>
                    <a:pt x="1201" y="264"/>
                    <a:pt x="1208" y="256"/>
                    <a:pt x="1208" y="247"/>
                  </a:cubicBezTo>
                  <a:cubicBezTo>
                    <a:pt x="1208" y="238"/>
                    <a:pt x="1201" y="231"/>
                    <a:pt x="1192" y="231"/>
                  </a:cubicBezTo>
                  <a:cubicBezTo>
                    <a:pt x="1183" y="231"/>
                    <a:pt x="1175" y="238"/>
                    <a:pt x="1175" y="247"/>
                  </a:cubicBezTo>
                  <a:close/>
                  <a:moveTo>
                    <a:pt x="1174" y="203"/>
                  </a:moveTo>
                  <a:cubicBezTo>
                    <a:pt x="1174" y="212"/>
                    <a:pt x="1182" y="220"/>
                    <a:pt x="1192" y="220"/>
                  </a:cubicBezTo>
                  <a:cubicBezTo>
                    <a:pt x="1201" y="220"/>
                    <a:pt x="1209" y="212"/>
                    <a:pt x="1209" y="203"/>
                  </a:cubicBezTo>
                  <a:cubicBezTo>
                    <a:pt x="1209" y="193"/>
                    <a:pt x="1201" y="185"/>
                    <a:pt x="1192" y="185"/>
                  </a:cubicBezTo>
                  <a:cubicBezTo>
                    <a:pt x="1182" y="185"/>
                    <a:pt x="1174" y="193"/>
                    <a:pt x="1174" y="203"/>
                  </a:cubicBezTo>
                  <a:close/>
                  <a:moveTo>
                    <a:pt x="1173" y="158"/>
                  </a:moveTo>
                  <a:cubicBezTo>
                    <a:pt x="1173" y="168"/>
                    <a:pt x="1181" y="176"/>
                    <a:pt x="1192" y="176"/>
                  </a:cubicBezTo>
                  <a:cubicBezTo>
                    <a:pt x="1202" y="176"/>
                    <a:pt x="1210" y="168"/>
                    <a:pt x="1210" y="158"/>
                  </a:cubicBezTo>
                  <a:cubicBezTo>
                    <a:pt x="1210" y="148"/>
                    <a:pt x="1202" y="139"/>
                    <a:pt x="1192" y="139"/>
                  </a:cubicBezTo>
                  <a:cubicBezTo>
                    <a:pt x="1181" y="139"/>
                    <a:pt x="1173" y="148"/>
                    <a:pt x="1173" y="158"/>
                  </a:cubicBezTo>
                  <a:close/>
                  <a:moveTo>
                    <a:pt x="1172" y="113"/>
                  </a:moveTo>
                  <a:cubicBezTo>
                    <a:pt x="1172" y="124"/>
                    <a:pt x="1181" y="132"/>
                    <a:pt x="1192" y="132"/>
                  </a:cubicBezTo>
                  <a:cubicBezTo>
                    <a:pt x="1202" y="132"/>
                    <a:pt x="1211" y="124"/>
                    <a:pt x="1211" y="113"/>
                  </a:cubicBezTo>
                  <a:cubicBezTo>
                    <a:pt x="1211" y="102"/>
                    <a:pt x="1202" y="94"/>
                    <a:pt x="1192" y="94"/>
                  </a:cubicBezTo>
                  <a:cubicBezTo>
                    <a:pt x="1181" y="94"/>
                    <a:pt x="1172" y="102"/>
                    <a:pt x="1172" y="113"/>
                  </a:cubicBezTo>
                  <a:close/>
                  <a:moveTo>
                    <a:pt x="1172" y="68"/>
                  </a:moveTo>
                  <a:cubicBezTo>
                    <a:pt x="1172" y="79"/>
                    <a:pt x="1181" y="88"/>
                    <a:pt x="1192" y="88"/>
                  </a:cubicBezTo>
                  <a:cubicBezTo>
                    <a:pt x="1202" y="88"/>
                    <a:pt x="1211" y="79"/>
                    <a:pt x="1211" y="68"/>
                  </a:cubicBezTo>
                  <a:cubicBezTo>
                    <a:pt x="1211" y="57"/>
                    <a:pt x="1202" y="49"/>
                    <a:pt x="1192" y="49"/>
                  </a:cubicBezTo>
                  <a:cubicBezTo>
                    <a:pt x="1181" y="49"/>
                    <a:pt x="1172" y="57"/>
                    <a:pt x="1172" y="68"/>
                  </a:cubicBezTo>
                  <a:close/>
                  <a:moveTo>
                    <a:pt x="1171" y="23"/>
                  </a:moveTo>
                  <a:cubicBezTo>
                    <a:pt x="1171" y="35"/>
                    <a:pt x="1180" y="44"/>
                    <a:pt x="1192" y="44"/>
                  </a:cubicBezTo>
                  <a:cubicBezTo>
                    <a:pt x="1203" y="44"/>
                    <a:pt x="1212" y="35"/>
                    <a:pt x="1212" y="23"/>
                  </a:cubicBezTo>
                  <a:cubicBezTo>
                    <a:pt x="1212" y="12"/>
                    <a:pt x="1203" y="3"/>
                    <a:pt x="1192" y="3"/>
                  </a:cubicBezTo>
                  <a:cubicBezTo>
                    <a:pt x="1180" y="3"/>
                    <a:pt x="1171" y="12"/>
                    <a:pt x="1171" y="23"/>
                  </a:cubicBezTo>
                  <a:close/>
                  <a:moveTo>
                    <a:pt x="1192" y="0"/>
                  </a:moveTo>
                  <a:cubicBezTo>
                    <a:pt x="1192" y="0"/>
                    <a:pt x="1192" y="0"/>
                    <a:pt x="1192" y="0"/>
                  </a:cubicBezTo>
                  <a:moveTo>
                    <a:pt x="1228" y="427"/>
                  </a:moveTo>
                  <a:cubicBezTo>
                    <a:pt x="1228" y="433"/>
                    <a:pt x="1234" y="439"/>
                    <a:pt x="1240" y="439"/>
                  </a:cubicBezTo>
                  <a:cubicBezTo>
                    <a:pt x="1247" y="439"/>
                    <a:pt x="1253" y="433"/>
                    <a:pt x="1253" y="427"/>
                  </a:cubicBezTo>
                  <a:cubicBezTo>
                    <a:pt x="1253" y="420"/>
                    <a:pt x="1247" y="414"/>
                    <a:pt x="1240" y="414"/>
                  </a:cubicBezTo>
                  <a:cubicBezTo>
                    <a:pt x="1234" y="414"/>
                    <a:pt x="1228" y="420"/>
                    <a:pt x="1228" y="427"/>
                  </a:cubicBezTo>
                  <a:close/>
                  <a:moveTo>
                    <a:pt x="1227" y="382"/>
                  </a:moveTo>
                  <a:cubicBezTo>
                    <a:pt x="1227" y="389"/>
                    <a:pt x="1233" y="395"/>
                    <a:pt x="1240" y="395"/>
                  </a:cubicBezTo>
                  <a:cubicBezTo>
                    <a:pt x="1248" y="395"/>
                    <a:pt x="1254" y="389"/>
                    <a:pt x="1254" y="382"/>
                  </a:cubicBezTo>
                  <a:cubicBezTo>
                    <a:pt x="1254" y="374"/>
                    <a:pt x="1248" y="368"/>
                    <a:pt x="1240" y="368"/>
                  </a:cubicBezTo>
                  <a:cubicBezTo>
                    <a:pt x="1233" y="368"/>
                    <a:pt x="1227" y="374"/>
                    <a:pt x="1227" y="382"/>
                  </a:cubicBezTo>
                  <a:close/>
                  <a:moveTo>
                    <a:pt x="1226" y="337"/>
                  </a:moveTo>
                  <a:cubicBezTo>
                    <a:pt x="1226" y="345"/>
                    <a:pt x="1232" y="351"/>
                    <a:pt x="1240" y="351"/>
                  </a:cubicBezTo>
                  <a:cubicBezTo>
                    <a:pt x="1248" y="351"/>
                    <a:pt x="1255" y="345"/>
                    <a:pt x="1255" y="337"/>
                  </a:cubicBezTo>
                  <a:cubicBezTo>
                    <a:pt x="1255" y="329"/>
                    <a:pt x="1248" y="323"/>
                    <a:pt x="1240" y="323"/>
                  </a:cubicBezTo>
                  <a:cubicBezTo>
                    <a:pt x="1232" y="323"/>
                    <a:pt x="1226" y="329"/>
                    <a:pt x="1226" y="337"/>
                  </a:cubicBezTo>
                  <a:close/>
                  <a:moveTo>
                    <a:pt x="1225" y="292"/>
                  </a:moveTo>
                  <a:cubicBezTo>
                    <a:pt x="1225" y="301"/>
                    <a:pt x="1232" y="308"/>
                    <a:pt x="1240" y="308"/>
                  </a:cubicBezTo>
                  <a:cubicBezTo>
                    <a:pt x="1249" y="308"/>
                    <a:pt x="1256" y="301"/>
                    <a:pt x="1256" y="292"/>
                  </a:cubicBezTo>
                  <a:cubicBezTo>
                    <a:pt x="1256" y="284"/>
                    <a:pt x="1249" y="277"/>
                    <a:pt x="1240" y="277"/>
                  </a:cubicBezTo>
                  <a:cubicBezTo>
                    <a:pt x="1232" y="277"/>
                    <a:pt x="1225" y="284"/>
                    <a:pt x="1225" y="292"/>
                  </a:cubicBezTo>
                  <a:close/>
                  <a:moveTo>
                    <a:pt x="1224" y="247"/>
                  </a:moveTo>
                  <a:cubicBezTo>
                    <a:pt x="1224" y="256"/>
                    <a:pt x="1231" y="264"/>
                    <a:pt x="1240" y="264"/>
                  </a:cubicBezTo>
                  <a:cubicBezTo>
                    <a:pt x="1249" y="264"/>
                    <a:pt x="1257" y="256"/>
                    <a:pt x="1257" y="247"/>
                  </a:cubicBezTo>
                  <a:cubicBezTo>
                    <a:pt x="1257" y="238"/>
                    <a:pt x="1249" y="231"/>
                    <a:pt x="1240" y="231"/>
                  </a:cubicBezTo>
                  <a:cubicBezTo>
                    <a:pt x="1231" y="231"/>
                    <a:pt x="1224" y="238"/>
                    <a:pt x="1224" y="247"/>
                  </a:cubicBezTo>
                  <a:close/>
                  <a:moveTo>
                    <a:pt x="1223" y="203"/>
                  </a:moveTo>
                  <a:cubicBezTo>
                    <a:pt x="1223" y="212"/>
                    <a:pt x="1231" y="220"/>
                    <a:pt x="1240" y="220"/>
                  </a:cubicBezTo>
                  <a:cubicBezTo>
                    <a:pt x="1250" y="220"/>
                    <a:pt x="1258" y="212"/>
                    <a:pt x="1258" y="203"/>
                  </a:cubicBezTo>
                  <a:cubicBezTo>
                    <a:pt x="1258" y="193"/>
                    <a:pt x="1250" y="185"/>
                    <a:pt x="1240" y="185"/>
                  </a:cubicBezTo>
                  <a:cubicBezTo>
                    <a:pt x="1231" y="185"/>
                    <a:pt x="1223" y="193"/>
                    <a:pt x="1223" y="203"/>
                  </a:cubicBezTo>
                  <a:close/>
                  <a:moveTo>
                    <a:pt x="1222" y="158"/>
                  </a:moveTo>
                  <a:cubicBezTo>
                    <a:pt x="1222" y="168"/>
                    <a:pt x="1230" y="176"/>
                    <a:pt x="1240" y="176"/>
                  </a:cubicBezTo>
                  <a:cubicBezTo>
                    <a:pt x="1251" y="176"/>
                    <a:pt x="1259" y="168"/>
                    <a:pt x="1259" y="158"/>
                  </a:cubicBezTo>
                  <a:cubicBezTo>
                    <a:pt x="1259" y="148"/>
                    <a:pt x="1251" y="139"/>
                    <a:pt x="1240" y="139"/>
                  </a:cubicBezTo>
                  <a:cubicBezTo>
                    <a:pt x="1230" y="139"/>
                    <a:pt x="1222" y="148"/>
                    <a:pt x="1222" y="158"/>
                  </a:cubicBezTo>
                  <a:close/>
                  <a:moveTo>
                    <a:pt x="1221" y="113"/>
                  </a:moveTo>
                  <a:cubicBezTo>
                    <a:pt x="1221" y="124"/>
                    <a:pt x="1230" y="132"/>
                    <a:pt x="1240" y="132"/>
                  </a:cubicBezTo>
                  <a:cubicBezTo>
                    <a:pt x="1251" y="132"/>
                    <a:pt x="1260" y="124"/>
                    <a:pt x="1260" y="113"/>
                  </a:cubicBezTo>
                  <a:cubicBezTo>
                    <a:pt x="1260" y="102"/>
                    <a:pt x="1251" y="94"/>
                    <a:pt x="1240" y="94"/>
                  </a:cubicBezTo>
                  <a:cubicBezTo>
                    <a:pt x="1230" y="94"/>
                    <a:pt x="1221" y="102"/>
                    <a:pt x="1221" y="113"/>
                  </a:cubicBezTo>
                  <a:close/>
                  <a:moveTo>
                    <a:pt x="1221" y="68"/>
                  </a:moveTo>
                  <a:cubicBezTo>
                    <a:pt x="1221" y="79"/>
                    <a:pt x="1230" y="88"/>
                    <a:pt x="1240" y="88"/>
                  </a:cubicBezTo>
                  <a:cubicBezTo>
                    <a:pt x="1251" y="88"/>
                    <a:pt x="1260" y="79"/>
                    <a:pt x="1260" y="68"/>
                  </a:cubicBezTo>
                  <a:cubicBezTo>
                    <a:pt x="1260" y="57"/>
                    <a:pt x="1251" y="49"/>
                    <a:pt x="1240" y="49"/>
                  </a:cubicBezTo>
                  <a:cubicBezTo>
                    <a:pt x="1230" y="49"/>
                    <a:pt x="1221" y="57"/>
                    <a:pt x="1221" y="68"/>
                  </a:cubicBezTo>
                  <a:close/>
                  <a:moveTo>
                    <a:pt x="1220" y="23"/>
                  </a:moveTo>
                  <a:cubicBezTo>
                    <a:pt x="1220" y="35"/>
                    <a:pt x="1229" y="44"/>
                    <a:pt x="1240" y="44"/>
                  </a:cubicBezTo>
                  <a:cubicBezTo>
                    <a:pt x="1252" y="44"/>
                    <a:pt x="1261" y="35"/>
                    <a:pt x="1261" y="23"/>
                  </a:cubicBezTo>
                  <a:cubicBezTo>
                    <a:pt x="1261" y="12"/>
                    <a:pt x="1252" y="3"/>
                    <a:pt x="1240" y="3"/>
                  </a:cubicBezTo>
                  <a:cubicBezTo>
                    <a:pt x="1229" y="3"/>
                    <a:pt x="1220" y="12"/>
                    <a:pt x="1220" y="23"/>
                  </a:cubicBezTo>
                  <a:close/>
                  <a:moveTo>
                    <a:pt x="1240" y="0"/>
                  </a:moveTo>
                  <a:cubicBezTo>
                    <a:pt x="1240" y="0"/>
                    <a:pt x="1240" y="0"/>
                    <a:pt x="1240" y="0"/>
                  </a:cubicBezTo>
                  <a:moveTo>
                    <a:pt x="1277" y="427"/>
                  </a:moveTo>
                  <a:cubicBezTo>
                    <a:pt x="1277" y="433"/>
                    <a:pt x="1282" y="439"/>
                    <a:pt x="1289" y="439"/>
                  </a:cubicBezTo>
                  <a:cubicBezTo>
                    <a:pt x="1296" y="439"/>
                    <a:pt x="1301" y="433"/>
                    <a:pt x="1301" y="427"/>
                  </a:cubicBezTo>
                  <a:cubicBezTo>
                    <a:pt x="1301" y="420"/>
                    <a:pt x="1296" y="414"/>
                    <a:pt x="1289" y="414"/>
                  </a:cubicBezTo>
                  <a:cubicBezTo>
                    <a:pt x="1282" y="414"/>
                    <a:pt x="1277" y="420"/>
                    <a:pt x="1277" y="427"/>
                  </a:cubicBezTo>
                  <a:close/>
                  <a:moveTo>
                    <a:pt x="1276" y="382"/>
                  </a:moveTo>
                  <a:cubicBezTo>
                    <a:pt x="1276" y="389"/>
                    <a:pt x="1282" y="395"/>
                    <a:pt x="1289" y="395"/>
                  </a:cubicBezTo>
                  <a:cubicBezTo>
                    <a:pt x="1296" y="395"/>
                    <a:pt x="1302" y="389"/>
                    <a:pt x="1302" y="382"/>
                  </a:cubicBezTo>
                  <a:cubicBezTo>
                    <a:pt x="1302" y="374"/>
                    <a:pt x="1296" y="368"/>
                    <a:pt x="1289" y="368"/>
                  </a:cubicBezTo>
                  <a:cubicBezTo>
                    <a:pt x="1282" y="368"/>
                    <a:pt x="1276" y="374"/>
                    <a:pt x="1276" y="382"/>
                  </a:cubicBezTo>
                  <a:close/>
                  <a:moveTo>
                    <a:pt x="1275" y="337"/>
                  </a:moveTo>
                  <a:cubicBezTo>
                    <a:pt x="1275" y="345"/>
                    <a:pt x="1281" y="351"/>
                    <a:pt x="1289" y="351"/>
                  </a:cubicBezTo>
                  <a:cubicBezTo>
                    <a:pt x="1297" y="351"/>
                    <a:pt x="1303" y="345"/>
                    <a:pt x="1303" y="337"/>
                  </a:cubicBezTo>
                  <a:cubicBezTo>
                    <a:pt x="1303" y="329"/>
                    <a:pt x="1297" y="323"/>
                    <a:pt x="1289" y="323"/>
                  </a:cubicBezTo>
                  <a:cubicBezTo>
                    <a:pt x="1281" y="323"/>
                    <a:pt x="1275" y="329"/>
                    <a:pt x="1275" y="337"/>
                  </a:cubicBezTo>
                  <a:close/>
                  <a:moveTo>
                    <a:pt x="1274" y="292"/>
                  </a:moveTo>
                  <a:cubicBezTo>
                    <a:pt x="1274" y="301"/>
                    <a:pt x="1281" y="308"/>
                    <a:pt x="1289" y="308"/>
                  </a:cubicBezTo>
                  <a:cubicBezTo>
                    <a:pt x="1298" y="308"/>
                    <a:pt x="1304" y="301"/>
                    <a:pt x="1304" y="292"/>
                  </a:cubicBezTo>
                  <a:cubicBezTo>
                    <a:pt x="1304" y="284"/>
                    <a:pt x="1298" y="277"/>
                    <a:pt x="1289" y="277"/>
                  </a:cubicBezTo>
                  <a:cubicBezTo>
                    <a:pt x="1281" y="277"/>
                    <a:pt x="1274" y="284"/>
                    <a:pt x="1274" y="292"/>
                  </a:cubicBezTo>
                  <a:close/>
                  <a:moveTo>
                    <a:pt x="1273" y="247"/>
                  </a:moveTo>
                  <a:cubicBezTo>
                    <a:pt x="1273" y="256"/>
                    <a:pt x="1280" y="264"/>
                    <a:pt x="1289" y="264"/>
                  </a:cubicBezTo>
                  <a:cubicBezTo>
                    <a:pt x="1298" y="264"/>
                    <a:pt x="1306" y="256"/>
                    <a:pt x="1306" y="247"/>
                  </a:cubicBezTo>
                  <a:cubicBezTo>
                    <a:pt x="1306" y="238"/>
                    <a:pt x="1298" y="231"/>
                    <a:pt x="1289" y="231"/>
                  </a:cubicBezTo>
                  <a:cubicBezTo>
                    <a:pt x="1280" y="231"/>
                    <a:pt x="1273" y="238"/>
                    <a:pt x="1273" y="247"/>
                  </a:cubicBezTo>
                  <a:close/>
                  <a:moveTo>
                    <a:pt x="1272" y="203"/>
                  </a:moveTo>
                  <a:cubicBezTo>
                    <a:pt x="1272" y="212"/>
                    <a:pt x="1280" y="220"/>
                    <a:pt x="1289" y="220"/>
                  </a:cubicBezTo>
                  <a:cubicBezTo>
                    <a:pt x="1299" y="220"/>
                    <a:pt x="1307" y="212"/>
                    <a:pt x="1307" y="203"/>
                  </a:cubicBezTo>
                  <a:cubicBezTo>
                    <a:pt x="1307" y="193"/>
                    <a:pt x="1299" y="185"/>
                    <a:pt x="1289" y="185"/>
                  </a:cubicBezTo>
                  <a:cubicBezTo>
                    <a:pt x="1280" y="185"/>
                    <a:pt x="1272" y="193"/>
                    <a:pt x="1272" y="203"/>
                  </a:cubicBezTo>
                  <a:close/>
                  <a:moveTo>
                    <a:pt x="1271" y="158"/>
                  </a:moveTo>
                  <a:cubicBezTo>
                    <a:pt x="1271" y="168"/>
                    <a:pt x="1279" y="176"/>
                    <a:pt x="1289" y="176"/>
                  </a:cubicBezTo>
                  <a:cubicBezTo>
                    <a:pt x="1299" y="176"/>
                    <a:pt x="1308" y="168"/>
                    <a:pt x="1308" y="158"/>
                  </a:cubicBezTo>
                  <a:cubicBezTo>
                    <a:pt x="1308" y="148"/>
                    <a:pt x="1299" y="139"/>
                    <a:pt x="1289" y="139"/>
                  </a:cubicBezTo>
                  <a:cubicBezTo>
                    <a:pt x="1279" y="139"/>
                    <a:pt x="1271" y="148"/>
                    <a:pt x="1271" y="158"/>
                  </a:cubicBezTo>
                  <a:close/>
                  <a:moveTo>
                    <a:pt x="1270" y="113"/>
                  </a:moveTo>
                  <a:cubicBezTo>
                    <a:pt x="1270" y="124"/>
                    <a:pt x="1278" y="132"/>
                    <a:pt x="1289" y="132"/>
                  </a:cubicBezTo>
                  <a:cubicBezTo>
                    <a:pt x="1300" y="132"/>
                    <a:pt x="1309" y="124"/>
                    <a:pt x="1309" y="113"/>
                  </a:cubicBezTo>
                  <a:cubicBezTo>
                    <a:pt x="1309" y="102"/>
                    <a:pt x="1300" y="94"/>
                    <a:pt x="1289" y="94"/>
                  </a:cubicBezTo>
                  <a:cubicBezTo>
                    <a:pt x="1278" y="94"/>
                    <a:pt x="1270" y="102"/>
                    <a:pt x="1270" y="113"/>
                  </a:cubicBezTo>
                  <a:close/>
                  <a:moveTo>
                    <a:pt x="1270" y="68"/>
                  </a:moveTo>
                  <a:cubicBezTo>
                    <a:pt x="1270" y="79"/>
                    <a:pt x="1278" y="88"/>
                    <a:pt x="1289" y="88"/>
                  </a:cubicBezTo>
                  <a:cubicBezTo>
                    <a:pt x="1300" y="88"/>
                    <a:pt x="1309" y="79"/>
                    <a:pt x="1309" y="68"/>
                  </a:cubicBezTo>
                  <a:cubicBezTo>
                    <a:pt x="1309" y="57"/>
                    <a:pt x="1300" y="49"/>
                    <a:pt x="1289" y="49"/>
                  </a:cubicBezTo>
                  <a:cubicBezTo>
                    <a:pt x="1278" y="49"/>
                    <a:pt x="1270" y="57"/>
                    <a:pt x="1270" y="68"/>
                  </a:cubicBezTo>
                  <a:close/>
                  <a:moveTo>
                    <a:pt x="1269" y="23"/>
                  </a:moveTo>
                  <a:cubicBezTo>
                    <a:pt x="1269" y="35"/>
                    <a:pt x="1278" y="44"/>
                    <a:pt x="1289" y="44"/>
                  </a:cubicBezTo>
                  <a:cubicBezTo>
                    <a:pt x="1300" y="44"/>
                    <a:pt x="1310" y="35"/>
                    <a:pt x="1310" y="23"/>
                  </a:cubicBezTo>
                  <a:cubicBezTo>
                    <a:pt x="1310" y="12"/>
                    <a:pt x="1300" y="3"/>
                    <a:pt x="1289" y="3"/>
                  </a:cubicBezTo>
                  <a:cubicBezTo>
                    <a:pt x="1278" y="3"/>
                    <a:pt x="1269" y="12"/>
                    <a:pt x="1269" y="23"/>
                  </a:cubicBezTo>
                  <a:close/>
                  <a:moveTo>
                    <a:pt x="1289" y="0"/>
                  </a:moveTo>
                  <a:cubicBezTo>
                    <a:pt x="1289" y="0"/>
                    <a:pt x="1289" y="0"/>
                    <a:pt x="1289" y="0"/>
                  </a:cubicBezTo>
                  <a:moveTo>
                    <a:pt x="1325" y="382"/>
                  </a:moveTo>
                  <a:cubicBezTo>
                    <a:pt x="1325" y="389"/>
                    <a:pt x="1331" y="395"/>
                    <a:pt x="1338" y="395"/>
                  </a:cubicBezTo>
                  <a:cubicBezTo>
                    <a:pt x="1345" y="395"/>
                    <a:pt x="1351" y="389"/>
                    <a:pt x="1351" y="382"/>
                  </a:cubicBezTo>
                  <a:cubicBezTo>
                    <a:pt x="1351" y="374"/>
                    <a:pt x="1345" y="368"/>
                    <a:pt x="1338" y="368"/>
                  </a:cubicBezTo>
                  <a:cubicBezTo>
                    <a:pt x="1331" y="368"/>
                    <a:pt x="1325" y="374"/>
                    <a:pt x="1325" y="382"/>
                  </a:cubicBezTo>
                  <a:close/>
                  <a:moveTo>
                    <a:pt x="1324" y="337"/>
                  </a:moveTo>
                  <a:cubicBezTo>
                    <a:pt x="1324" y="345"/>
                    <a:pt x="1330" y="351"/>
                    <a:pt x="1338" y="351"/>
                  </a:cubicBezTo>
                  <a:cubicBezTo>
                    <a:pt x="1346" y="351"/>
                    <a:pt x="1352" y="345"/>
                    <a:pt x="1352" y="337"/>
                  </a:cubicBezTo>
                  <a:cubicBezTo>
                    <a:pt x="1352" y="329"/>
                    <a:pt x="1346" y="323"/>
                    <a:pt x="1338" y="323"/>
                  </a:cubicBezTo>
                  <a:cubicBezTo>
                    <a:pt x="1330" y="323"/>
                    <a:pt x="1324" y="329"/>
                    <a:pt x="1324" y="337"/>
                  </a:cubicBezTo>
                  <a:close/>
                  <a:moveTo>
                    <a:pt x="1323" y="292"/>
                  </a:moveTo>
                  <a:cubicBezTo>
                    <a:pt x="1323" y="301"/>
                    <a:pt x="1329" y="308"/>
                    <a:pt x="1338" y="308"/>
                  </a:cubicBezTo>
                  <a:cubicBezTo>
                    <a:pt x="1346" y="308"/>
                    <a:pt x="1353" y="301"/>
                    <a:pt x="1353" y="292"/>
                  </a:cubicBezTo>
                  <a:cubicBezTo>
                    <a:pt x="1353" y="284"/>
                    <a:pt x="1346" y="277"/>
                    <a:pt x="1338" y="277"/>
                  </a:cubicBezTo>
                  <a:cubicBezTo>
                    <a:pt x="1329" y="277"/>
                    <a:pt x="1323" y="284"/>
                    <a:pt x="1323" y="292"/>
                  </a:cubicBezTo>
                  <a:close/>
                  <a:moveTo>
                    <a:pt x="1322" y="247"/>
                  </a:moveTo>
                  <a:cubicBezTo>
                    <a:pt x="1322" y="256"/>
                    <a:pt x="1329" y="264"/>
                    <a:pt x="1338" y="264"/>
                  </a:cubicBezTo>
                  <a:cubicBezTo>
                    <a:pt x="1347" y="264"/>
                    <a:pt x="1354" y="256"/>
                    <a:pt x="1354" y="247"/>
                  </a:cubicBezTo>
                  <a:cubicBezTo>
                    <a:pt x="1354" y="238"/>
                    <a:pt x="1347" y="231"/>
                    <a:pt x="1338" y="231"/>
                  </a:cubicBezTo>
                  <a:cubicBezTo>
                    <a:pt x="1329" y="231"/>
                    <a:pt x="1322" y="238"/>
                    <a:pt x="1322" y="247"/>
                  </a:cubicBezTo>
                  <a:close/>
                  <a:moveTo>
                    <a:pt x="1321" y="203"/>
                  </a:moveTo>
                  <a:cubicBezTo>
                    <a:pt x="1321" y="212"/>
                    <a:pt x="1328" y="220"/>
                    <a:pt x="1338" y="220"/>
                  </a:cubicBezTo>
                  <a:cubicBezTo>
                    <a:pt x="1348" y="220"/>
                    <a:pt x="1355" y="212"/>
                    <a:pt x="1355" y="203"/>
                  </a:cubicBezTo>
                  <a:cubicBezTo>
                    <a:pt x="1355" y="193"/>
                    <a:pt x="1348" y="185"/>
                    <a:pt x="1338" y="185"/>
                  </a:cubicBezTo>
                  <a:cubicBezTo>
                    <a:pt x="1328" y="185"/>
                    <a:pt x="1321" y="193"/>
                    <a:pt x="1321" y="203"/>
                  </a:cubicBezTo>
                  <a:close/>
                  <a:moveTo>
                    <a:pt x="1319" y="158"/>
                  </a:moveTo>
                  <a:cubicBezTo>
                    <a:pt x="1319" y="168"/>
                    <a:pt x="1328" y="176"/>
                    <a:pt x="1338" y="176"/>
                  </a:cubicBezTo>
                  <a:cubicBezTo>
                    <a:pt x="1348" y="176"/>
                    <a:pt x="1356" y="168"/>
                    <a:pt x="1356" y="158"/>
                  </a:cubicBezTo>
                  <a:cubicBezTo>
                    <a:pt x="1356" y="148"/>
                    <a:pt x="1348" y="139"/>
                    <a:pt x="1338" y="139"/>
                  </a:cubicBezTo>
                  <a:cubicBezTo>
                    <a:pt x="1328" y="139"/>
                    <a:pt x="1319" y="148"/>
                    <a:pt x="1319" y="158"/>
                  </a:cubicBezTo>
                  <a:close/>
                  <a:moveTo>
                    <a:pt x="1318" y="113"/>
                  </a:moveTo>
                  <a:cubicBezTo>
                    <a:pt x="1318" y="124"/>
                    <a:pt x="1327" y="132"/>
                    <a:pt x="1338" y="132"/>
                  </a:cubicBezTo>
                  <a:cubicBezTo>
                    <a:pt x="1349" y="132"/>
                    <a:pt x="1357" y="124"/>
                    <a:pt x="1357" y="113"/>
                  </a:cubicBezTo>
                  <a:cubicBezTo>
                    <a:pt x="1357" y="102"/>
                    <a:pt x="1349" y="94"/>
                    <a:pt x="1338" y="94"/>
                  </a:cubicBezTo>
                  <a:cubicBezTo>
                    <a:pt x="1327" y="94"/>
                    <a:pt x="1318" y="102"/>
                    <a:pt x="1318" y="113"/>
                  </a:cubicBezTo>
                  <a:close/>
                  <a:moveTo>
                    <a:pt x="1318" y="68"/>
                  </a:moveTo>
                  <a:cubicBezTo>
                    <a:pt x="1318" y="79"/>
                    <a:pt x="1327" y="88"/>
                    <a:pt x="1338" y="88"/>
                  </a:cubicBezTo>
                  <a:cubicBezTo>
                    <a:pt x="1349" y="88"/>
                    <a:pt x="1357" y="79"/>
                    <a:pt x="1357" y="68"/>
                  </a:cubicBezTo>
                  <a:cubicBezTo>
                    <a:pt x="1357" y="57"/>
                    <a:pt x="1349" y="49"/>
                    <a:pt x="1338" y="49"/>
                  </a:cubicBezTo>
                  <a:cubicBezTo>
                    <a:pt x="1327" y="49"/>
                    <a:pt x="1318" y="57"/>
                    <a:pt x="1318" y="68"/>
                  </a:cubicBezTo>
                  <a:close/>
                  <a:moveTo>
                    <a:pt x="1317" y="23"/>
                  </a:moveTo>
                  <a:cubicBezTo>
                    <a:pt x="1317" y="35"/>
                    <a:pt x="1327" y="44"/>
                    <a:pt x="1338" y="44"/>
                  </a:cubicBezTo>
                  <a:cubicBezTo>
                    <a:pt x="1349" y="44"/>
                    <a:pt x="1358" y="35"/>
                    <a:pt x="1358" y="23"/>
                  </a:cubicBezTo>
                  <a:cubicBezTo>
                    <a:pt x="1358" y="12"/>
                    <a:pt x="1349" y="3"/>
                    <a:pt x="1338" y="3"/>
                  </a:cubicBezTo>
                  <a:cubicBezTo>
                    <a:pt x="1327" y="3"/>
                    <a:pt x="1317" y="12"/>
                    <a:pt x="1317" y="23"/>
                  </a:cubicBezTo>
                  <a:close/>
                  <a:moveTo>
                    <a:pt x="1338" y="0"/>
                  </a:moveTo>
                  <a:cubicBezTo>
                    <a:pt x="1338" y="0"/>
                    <a:pt x="1338" y="0"/>
                    <a:pt x="1338" y="0"/>
                  </a:cubicBezTo>
                  <a:moveTo>
                    <a:pt x="1373" y="382"/>
                  </a:moveTo>
                  <a:cubicBezTo>
                    <a:pt x="1373" y="389"/>
                    <a:pt x="1379" y="395"/>
                    <a:pt x="1387" y="395"/>
                  </a:cubicBezTo>
                  <a:cubicBezTo>
                    <a:pt x="1394" y="395"/>
                    <a:pt x="1400" y="389"/>
                    <a:pt x="1400" y="382"/>
                  </a:cubicBezTo>
                  <a:cubicBezTo>
                    <a:pt x="1400" y="374"/>
                    <a:pt x="1394" y="368"/>
                    <a:pt x="1387" y="368"/>
                  </a:cubicBezTo>
                  <a:cubicBezTo>
                    <a:pt x="1379" y="368"/>
                    <a:pt x="1373" y="374"/>
                    <a:pt x="1373" y="382"/>
                  </a:cubicBezTo>
                  <a:close/>
                  <a:moveTo>
                    <a:pt x="1372" y="337"/>
                  </a:moveTo>
                  <a:cubicBezTo>
                    <a:pt x="1372" y="345"/>
                    <a:pt x="1379" y="351"/>
                    <a:pt x="1387" y="351"/>
                  </a:cubicBezTo>
                  <a:cubicBezTo>
                    <a:pt x="1395" y="351"/>
                    <a:pt x="1401" y="345"/>
                    <a:pt x="1401" y="337"/>
                  </a:cubicBezTo>
                  <a:cubicBezTo>
                    <a:pt x="1401" y="329"/>
                    <a:pt x="1395" y="323"/>
                    <a:pt x="1387" y="323"/>
                  </a:cubicBezTo>
                  <a:cubicBezTo>
                    <a:pt x="1379" y="323"/>
                    <a:pt x="1372" y="329"/>
                    <a:pt x="1372" y="337"/>
                  </a:cubicBezTo>
                  <a:close/>
                  <a:moveTo>
                    <a:pt x="1371" y="292"/>
                  </a:moveTo>
                  <a:cubicBezTo>
                    <a:pt x="1371" y="301"/>
                    <a:pt x="1378" y="308"/>
                    <a:pt x="1387" y="308"/>
                  </a:cubicBezTo>
                  <a:cubicBezTo>
                    <a:pt x="1395" y="308"/>
                    <a:pt x="1402" y="301"/>
                    <a:pt x="1402" y="292"/>
                  </a:cubicBezTo>
                  <a:cubicBezTo>
                    <a:pt x="1402" y="284"/>
                    <a:pt x="1395" y="277"/>
                    <a:pt x="1387" y="277"/>
                  </a:cubicBezTo>
                  <a:cubicBezTo>
                    <a:pt x="1378" y="277"/>
                    <a:pt x="1371" y="284"/>
                    <a:pt x="1371" y="292"/>
                  </a:cubicBezTo>
                  <a:close/>
                  <a:moveTo>
                    <a:pt x="1370" y="247"/>
                  </a:moveTo>
                  <a:cubicBezTo>
                    <a:pt x="1370" y="256"/>
                    <a:pt x="1378" y="264"/>
                    <a:pt x="1387" y="264"/>
                  </a:cubicBezTo>
                  <a:cubicBezTo>
                    <a:pt x="1396" y="264"/>
                    <a:pt x="1403" y="256"/>
                    <a:pt x="1403" y="247"/>
                  </a:cubicBezTo>
                  <a:cubicBezTo>
                    <a:pt x="1403" y="238"/>
                    <a:pt x="1396" y="231"/>
                    <a:pt x="1387" y="231"/>
                  </a:cubicBezTo>
                  <a:cubicBezTo>
                    <a:pt x="1378" y="231"/>
                    <a:pt x="1370" y="238"/>
                    <a:pt x="1370" y="247"/>
                  </a:cubicBezTo>
                  <a:close/>
                  <a:moveTo>
                    <a:pt x="1369" y="203"/>
                  </a:moveTo>
                  <a:cubicBezTo>
                    <a:pt x="1369" y="212"/>
                    <a:pt x="1377" y="220"/>
                    <a:pt x="1387" y="220"/>
                  </a:cubicBezTo>
                  <a:cubicBezTo>
                    <a:pt x="1396" y="220"/>
                    <a:pt x="1404" y="212"/>
                    <a:pt x="1404" y="203"/>
                  </a:cubicBezTo>
                  <a:cubicBezTo>
                    <a:pt x="1404" y="193"/>
                    <a:pt x="1396" y="185"/>
                    <a:pt x="1387" y="185"/>
                  </a:cubicBezTo>
                  <a:cubicBezTo>
                    <a:pt x="1377" y="185"/>
                    <a:pt x="1369" y="193"/>
                    <a:pt x="1369" y="203"/>
                  </a:cubicBezTo>
                  <a:close/>
                  <a:moveTo>
                    <a:pt x="1368" y="158"/>
                  </a:moveTo>
                  <a:cubicBezTo>
                    <a:pt x="1368" y="168"/>
                    <a:pt x="1377" y="176"/>
                    <a:pt x="1387" y="176"/>
                  </a:cubicBezTo>
                  <a:cubicBezTo>
                    <a:pt x="1397" y="176"/>
                    <a:pt x="1405" y="168"/>
                    <a:pt x="1405" y="158"/>
                  </a:cubicBezTo>
                  <a:cubicBezTo>
                    <a:pt x="1405" y="148"/>
                    <a:pt x="1397" y="139"/>
                    <a:pt x="1387" y="139"/>
                  </a:cubicBezTo>
                  <a:cubicBezTo>
                    <a:pt x="1377" y="139"/>
                    <a:pt x="1368" y="148"/>
                    <a:pt x="1368" y="158"/>
                  </a:cubicBezTo>
                  <a:close/>
                  <a:moveTo>
                    <a:pt x="1367" y="113"/>
                  </a:moveTo>
                  <a:cubicBezTo>
                    <a:pt x="1367" y="124"/>
                    <a:pt x="1376" y="132"/>
                    <a:pt x="1387" y="132"/>
                  </a:cubicBezTo>
                  <a:cubicBezTo>
                    <a:pt x="1397" y="132"/>
                    <a:pt x="1406" y="124"/>
                    <a:pt x="1406" y="113"/>
                  </a:cubicBezTo>
                  <a:cubicBezTo>
                    <a:pt x="1406" y="102"/>
                    <a:pt x="1397" y="94"/>
                    <a:pt x="1387" y="94"/>
                  </a:cubicBezTo>
                  <a:cubicBezTo>
                    <a:pt x="1376" y="94"/>
                    <a:pt x="1367" y="102"/>
                    <a:pt x="1367" y="113"/>
                  </a:cubicBezTo>
                  <a:close/>
                  <a:moveTo>
                    <a:pt x="1367" y="68"/>
                  </a:moveTo>
                  <a:cubicBezTo>
                    <a:pt x="1367" y="79"/>
                    <a:pt x="1376" y="88"/>
                    <a:pt x="1387" y="88"/>
                  </a:cubicBezTo>
                  <a:cubicBezTo>
                    <a:pt x="1397" y="88"/>
                    <a:pt x="1406" y="79"/>
                    <a:pt x="1406" y="68"/>
                  </a:cubicBezTo>
                  <a:cubicBezTo>
                    <a:pt x="1406" y="57"/>
                    <a:pt x="1397" y="49"/>
                    <a:pt x="1387" y="49"/>
                  </a:cubicBezTo>
                  <a:cubicBezTo>
                    <a:pt x="1376" y="49"/>
                    <a:pt x="1367" y="57"/>
                    <a:pt x="1367" y="68"/>
                  </a:cubicBezTo>
                  <a:close/>
                  <a:moveTo>
                    <a:pt x="1366" y="23"/>
                  </a:moveTo>
                  <a:cubicBezTo>
                    <a:pt x="1366" y="35"/>
                    <a:pt x="1375" y="44"/>
                    <a:pt x="1387" y="44"/>
                  </a:cubicBezTo>
                  <a:cubicBezTo>
                    <a:pt x="1398" y="44"/>
                    <a:pt x="1407" y="35"/>
                    <a:pt x="1407" y="23"/>
                  </a:cubicBezTo>
                  <a:cubicBezTo>
                    <a:pt x="1407" y="12"/>
                    <a:pt x="1398" y="3"/>
                    <a:pt x="1387" y="3"/>
                  </a:cubicBezTo>
                  <a:cubicBezTo>
                    <a:pt x="1375" y="3"/>
                    <a:pt x="1366" y="12"/>
                    <a:pt x="1366" y="23"/>
                  </a:cubicBezTo>
                  <a:close/>
                  <a:moveTo>
                    <a:pt x="1387" y="0"/>
                  </a:moveTo>
                  <a:cubicBezTo>
                    <a:pt x="1387" y="0"/>
                    <a:pt x="1387" y="0"/>
                    <a:pt x="1387" y="0"/>
                  </a:cubicBezTo>
                  <a:moveTo>
                    <a:pt x="1422" y="382"/>
                  </a:moveTo>
                  <a:cubicBezTo>
                    <a:pt x="1422" y="389"/>
                    <a:pt x="1428" y="395"/>
                    <a:pt x="1435" y="395"/>
                  </a:cubicBezTo>
                  <a:cubicBezTo>
                    <a:pt x="1443" y="395"/>
                    <a:pt x="1449" y="389"/>
                    <a:pt x="1449" y="382"/>
                  </a:cubicBezTo>
                  <a:cubicBezTo>
                    <a:pt x="1449" y="374"/>
                    <a:pt x="1443" y="368"/>
                    <a:pt x="1435" y="368"/>
                  </a:cubicBezTo>
                  <a:cubicBezTo>
                    <a:pt x="1428" y="368"/>
                    <a:pt x="1422" y="374"/>
                    <a:pt x="1422" y="382"/>
                  </a:cubicBezTo>
                  <a:close/>
                  <a:moveTo>
                    <a:pt x="1421" y="337"/>
                  </a:moveTo>
                  <a:cubicBezTo>
                    <a:pt x="1421" y="345"/>
                    <a:pt x="1428" y="351"/>
                    <a:pt x="1435" y="351"/>
                  </a:cubicBezTo>
                  <a:cubicBezTo>
                    <a:pt x="1443" y="351"/>
                    <a:pt x="1450" y="345"/>
                    <a:pt x="1450" y="337"/>
                  </a:cubicBezTo>
                  <a:cubicBezTo>
                    <a:pt x="1450" y="329"/>
                    <a:pt x="1443" y="323"/>
                    <a:pt x="1435" y="323"/>
                  </a:cubicBezTo>
                  <a:cubicBezTo>
                    <a:pt x="1428" y="323"/>
                    <a:pt x="1421" y="329"/>
                    <a:pt x="1421" y="337"/>
                  </a:cubicBezTo>
                  <a:close/>
                  <a:moveTo>
                    <a:pt x="1420" y="292"/>
                  </a:moveTo>
                  <a:cubicBezTo>
                    <a:pt x="1420" y="301"/>
                    <a:pt x="1427" y="308"/>
                    <a:pt x="1435" y="308"/>
                  </a:cubicBezTo>
                  <a:cubicBezTo>
                    <a:pt x="1444" y="308"/>
                    <a:pt x="1451" y="301"/>
                    <a:pt x="1451" y="292"/>
                  </a:cubicBezTo>
                  <a:cubicBezTo>
                    <a:pt x="1451" y="284"/>
                    <a:pt x="1444" y="277"/>
                    <a:pt x="1435" y="277"/>
                  </a:cubicBezTo>
                  <a:cubicBezTo>
                    <a:pt x="1427" y="277"/>
                    <a:pt x="1420" y="284"/>
                    <a:pt x="1420" y="292"/>
                  </a:cubicBezTo>
                  <a:close/>
                  <a:moveTo>
                    <a:pt x="1419" y="247"/>
                  </a:moveTo>
                  <a:cubicBezTo>
                    <a:pt x="1419" y="256"/>
                    <a:pt x="1426" y="264"/>
                    <a:pt x="1435" y="264"/>
                  </a:cubicBezTo>
                  <a:cubicBezTo>
                    <a:pt x="1445" y="264"/>
                    <a:pt x="1452" y="256"/>
                    <a:pt x="1452" y="247"/>
                  </a:cubicBezTo>
                  <a:cubicBezTo>
                    <a:pt x="1452" y="238"/>
                    <a:pt x="1445" y="231"/>
                    <a:pt x="1435" y="231"/>
                  </a:cubicBezTo>
                  <a:cubicBezTo>
                    <a:pt x="1426" y="231"/>
                    <a:pt x="1419" y="238"/>
                    <a:pt x="1419" y="247"/>
                  </a:cubicBezTo>
                  <a:close/>
                  <a:moveTo>
                    <a:pt x="1418" y="203"/>
                  </a:moveTo>
                  <a:cubicBezTo>
                    <a:pt x="1418" y="212"/>
                    <a:pt x="1426" y="220"/>
                    <a:pt x="1435" y="220"/>
                  </a:cubicBezTo>
                  <a:cubicBezTo>
                    <a:pt x="1445" y="220"/>
                    <a:pt x="1453" y="212"/>
                    <a:pt x="1453" y="203"/>
                  </a:cubicBezTo>
                  <a:cubicBezTo>
                    <a:pt x="1453" y="193"/>
                    <a:pt x="1445" y="185"/>
                    <a:pt x="1435" y="185"/>
                  </a:cubicBezTo>
                  <a:cubicBezTo>
                    <a:pt x="1426" y="185"/>
                    <a:pt x="1418" y="193"/>
                    <a:pt x="1418" y="203"/>
                  </a:cubicBezTo>
                  <a:close/>
                  <a:moveTo>
                    <a:pt x="1417" y="158"/>
                  </a:moveTo>
                  <a:cubicBezTo>
                    <a:pt x="1417" y="168"/>
                    <a:pt x="1425" y="176"/>
                    <a:pt x="1435" y="176"/>
                  </a:cubicBezTo>
                  <a:cubicBezTo>
                    <a:pt x="1446" y="176"/>
                    <a:pt x="1454" y="168"/>
                    <a:pt x="1454" y="158"/>
                  </a:cubicBezTo>
                  <a:cubicBezTo>
                    <a:pt x="1454" y="148"/>
                    <a:pt x="1446" y="139"/>
                    <a:pt x="1435" y="139"/>
                  </a:cubicBezTo>
                  <a:cubicBezTo>
                    <a:pt x="1425" y="139"/>
                    <a:pt x="1417" y="148"/>
                    <a:pt x="1417" y="158"/>
                  </a:cubicBezTo>
                  <a:close/>
                  <a:moveTo>
                    <a:pt x="1416" y="113"/>
                  </a:moveTo>
                  <a:cubicBezTo>
                    <a:pt x="1416" y="124"/>
                    <a:pt x="1425" y="132"/>
                    <a:pt x="1435" y="132"/>
                  </a:cubicBezTo>
                  <a:cubicBezTo>
                    <a:pt x="1446" y="132"/>
                    <a:pt x="1455" y="124"/>
                    <a:pt x="1455" y="113"/>
                  </a:cubicBezTo>
                  <a:cubicBezTo>
                    <a:pt x="1455" y="102"/>
                    <a:pt x="1446" y="94"/>
                    <a:pt x="1435" y="94"/>
                  </a:cubicBezTo>
                  <a:cubicBezTo>
                    <a:pt x="1425" y="94"/>
                    <a:pt x="1416" y="102"/>
                    <a:pt x="1416" y="113"/>
                  </a:cubicBezTo>
                  <a:close/>
                  <a:moveTo>
                    <a:pt x="1416" y="68"/>
                  </a:moveTo>
                  <a:cubicBezTo>
                    <a:pt x="1416" y="79"/>
                    <a:pt x="1425" y="88"/>
                    <a:pt x="1435" y="88"/>
                  </a:cubicBezTo>
                  <a:cubicBezTo>
                    <a:pt x="1446" y="88"/>
                    <a:pt x="1455" y="79"/>
                    <a:pt x="1455" y="68"/>
                  </a:cubicBezTo>
                  <a:cubicBezTo>
                    <a:pt x="1455" y="57"/>
                    <a:pt x="1446" y="49"/>
                    <a:pt x="1435" y="49"/>
                  </a:cubicBezTo>
                  <a:cubicBezTo>
                    <a:pt x="1425" y="49"/>
                    <a:pt x="1416" y="57"/>
                    <a:pt x="1416" y="68"/>
                  </a:cubicBezTo>
                  <a:close/>
                  <a:moveTo>
                    <a:pt x="1415" y="23"/>
                  </a:moveTo>
                  <a:cubicBezTo>
                    <a:pt x="1415" y="35"/>
                    <a:pt x="1424" y="44"/>
                    <a:pt x="1435" y="44"/>
                  </a:cubicBezTo>
                  <a:cubicBezTo>
                    <a:pt x="1447" y="44"/>
                    <a:pt x="1456" y="35"/>
                    <a:pt x="1456" y="23"/>
                  </a:cubicBezTo>
                  <a:cubicBezTo>
                    <a:pt x="1456" y="12"/>
                    <a:pt x="1447" y="3"/>
                    <a:pt x="1435" y="3"/>
                  </a:cubicBezTo>
                  <a:cubicBezTo>
                    <a:pt x="1424" y="3"/>
                    <a:pt x="1415" y="12"/>
                    <a:pt x="1415" y="23"/>
                  </a:cubicBezTo>
                  <a:close/>
                  <a:moveTo>
                    <a:pt x="1435" y="0"/>
                  </a:moveTo>
                  <a:cubicBezTo>
                    <a:pt x="1435" y="0"/>
                    <a:pt x="1435" y="0"/>
                    <a:pt x="1435" y="0"/>
                  </a:cubicBezTo>
                  <a:moveTo>
                    <a:pt x="1471" y="382"/>
                  </a:moveTo>
                  <a:cubicBezTo>
                    <a:pt x="1471" y="389"/>
                    <a:pt x="1477" y="395"/>
                    <a:pt x="1484" y="395"/>
                  </a:cubicBezTo>
                  <a:cubicBezTo>
                    <a:pt x="1492" y="395"/>
                    <a:pt x="1498" y="389"/>
                    <a:pt x="1498" y="382"/>
                  </a:cubicBezTo>
                  <a:cubicBezTo>
                    <a:pt x="1498" y="374"/>
                    <a:pt x="1492" y="368"/>
                    <a:pt x="1484" y="368"/>
                  </a:cubicBezTo>
                  <a:cubicBezTo>
                    <a:pt x="1477" y="368"/>
                    <a:pt x="1471" y="374"/>
                    <a:pt x="1471" y="382"/>
                  </a:cubicBezTo>
                  <a:close/>
                  <a:moveTo>
                    <a:pt x="1470" y="337"/>
                  </a:moveTo>
                  <a:cubicBezTo>
                    <a:pt x="1470" y="345"/>
                    <a:pt x="1476" y="351"/>
                    <a:pt x="1484" y="351"/>
                  </a:cubicBezTo>
                  <a:cubicBezTo>
                    <a:pt x="1492" y="351"/>
                    <a:pt x="1499" y="345"/>
                    <a:pt x="1499" y="337"/>
                  </a:cubicBezTo>
                  <a:cubicBezTo>
                    <a:pt x="1499" y="329"/>
                    <a:pt x="1492" y="323"/>
                    <a:pt x="1484" y="323"/>
                  </a:cubicBezTo>
                  <a:cubicBezTo>
                    <a:pt x="1476" y="323"/>
                    <a:pt x="1470" y="329"/>
                    <a:pt x="1470" y="337"/>
                  </a:cubicBezTo>
                  <a:close/>
                  <a:moveTo>
                    <a:pt x="1469" y="292"/>
                  </a:moveTo>
                  <a:cubicBezTo>
                    <a:pt x="1469" y="301"/>
                    <a:pt x="1476" y="308"/>
                    <a:pt x="1484" y="308"/>
                  </a:cubicBezTo>
                  <a:cubicBezTo>
                    <a:pt x="1493" y="308"/>
                    <a:pt x="1500" y="301"/>
                    <a:pt x="1500" y="292"/>
                  </a:cubicBezTo>
                  <a:cubicBezTo>
                    <a:pt x="1500" y="284"/>
                    <a:pt x="1493" y="277"/>
                    <a:pt x="1484" y="277"/>
                  </a:cubicBezTo>
                  <a:cubicBezTo>
                    <a:pt x="1476" y="277"/>
                    <a:pt x="1469" y="284"/>
                    <a:pt x="1469" y="292"/>
                  </a:cubicBezTo>
                  <a:close/>
                  <a:moveTo>
                    <a:pt x="1468" y="247"/>
                  </a:moveTo>
                  <a:cubicBezTo>
                    <a:pt x="1468" y="256"/>
                    <a:pt x="1475" y="264"/>
                    <a:pt x="1484" y="264"/>
                  </a:cubicBezTo>
                  <a:cubicBezTo>
                    <a:pt x="1493" y="264"/>
                    <a:pt x="1501" y="256"/>
                    <a:pt x="1501" y="247"/>
                  </a:cubicBezTo>
                  <a:cubicBezTo>
                    <a:pt x="1501" y="238"/>
                    <a:pt x="1493" y="231"/>
                    <a:pt x="1484" y="231"/>
                  </a:cubicBezTo>
                  <a:cubicBezTo>
                    <a:pt x="1475" y="231"/>
                    <a:pt x="1468" y="238"/>
                    <a:pt x="1468" y="247"/>
                  </a:cubicBezTo>
                  <a:close/>
                  <a:moveTo>
                    <a:pt x="1467" y="203"/>
                  </a:moveTo>
                  <a:cubicBezTo>
                    <a:pt x="1467" y="212"/>
                    <a:pt x="1475" y="220"/>
                    <a:pt x="1484" y="220"/>
                  </a:cubicBezTo>
                  <a:cubicBezTo>
                    <a:pt x="1494" y="220"/>
                    <a:pt x="1502" y="212"/>
                    <a:pt x="1502" y="203"/>
                  </a:cubicBezTo>
                  <a:cubicBezTo>
                    <a:pt x="1502" y="193"/>
                    <a:pt x="1494" y="185"/>
                    <a:pt x="1484" y="185"/>
                  </a:cubicBezTo>
                  <a:cubicBezTo>
                    <a:pt x="1475" y="185"/>
                    <a:pt x="1467" y="193"/>
                    <a:pt x="1467" y="203"/>
                  </a:cubicBezTo>
                  <a:close/>
                  <a:moveTo>
                    <a:pt x="1466" y="158"/>
                  </a:moveTo>
                  <a:cubicBezTo>
                    <a:pt x="1466" y="168"/>
                    <a:pt x="1474" y="176"/>
                    <a:pt x="1484" y="176"/>
                  </a:cubicBezTo>
                  <a:cubicBezTo>
                    <a:pt x="1494" y="176"/>
                    <a:pt x="1503" y="168"/>
                    <a:pt x="1503" y="158"/>
                  </a:cubicBezTo>
                  <a:cubicBezTo>
                    <a:pt x="1503" y="148"/>
                    <a:pt x="1494" y="139"/>
                    <a:pt x="1484" y="139"/>
                  </a:cubicBezTo>
                  <a:cubicBezTo>
                    <a:pt x="1474" y="139"/>
                    <a:pt x="1466" y="148"/>
                    <a:pt x="1466" y="158"/>
                  </a:cubicBezTo>
                  <a:close/>
                  <a:moveTo>
                    <a:pt x="1465" y="113"/>
                  </a:moveTo>
                  <a:cubicBezTo>
                    <a:pt x="1465" y="124"/>
                    <a:pt x="1474" y="132"/>
                    <a:pt x="1484" y="132"/>
                  </a:cubicBezTo>
                  <a:cubicBezTo>
                    <a:pt x="1495" y="132"/>
                    <a:pt x="1504" y="124"/>
                    <a:pt x="1504" y="113"/>
                  </a:cubicBezTo>
                  <a:cubicBezTo>
                    <a:pt x="1504" y="102"/>
                    <a:pt x="1495" y="94"/>
                    <a:pt x="1484" y="94"/>
                  </a:cubicBezTo>
                  <a:cubicBezTo>
                    <a:pt x="1474" y="94"/>
                    <a:pt x="1465" y="102"/>
                    <a:pt x="1465" y="113"/>
                  </a:cubicBezTo>
                  <a:close/>
                  <a:moveTo>
                    <a:pt x="1465" y="68"/>
                  </a:moveTo>
                  <a:cubicBezTo>
                    <a:pt x="1465" y="79"/>
                    <a:pt x="1474" y="88"/>
                    <a:pt x="1484" y="88"/>
                  </a:cubicBezTo>
                  <a:cubicBezTo>
                    <a:pt x="1495" y="88"/>
                    <a:pt x="1504" y="79"/>
                    <a:pt x="1504" y="68"/>
                  </a:cubicBezTo>
                  <a:cubicBezTo>
                    <a:pt x="1504" y="57"/>
                    <a:pt x="1495" y="49"/>
                    <a:pt x="1484" y="49"/>
                  </a:cubicBezTo>
                  <a:cubicBezTo>
                    <a:pt x="1474" y="49"/>
                    <a:pt x="1465" y="57"/>
                    <a:pt x="1465" y="68"/>
                  </a:cubicBezTo>
                  <a:close/>
                  <a:moveTo>
                    <a:pt x="1464" y="23"/>
                  </a:moveTo>
                  <a:cubicBezTo>
                    <a:pt x="1464" y="35"/>
                    <a:pt x="1473" y="44"/>
                    <a:pt x="1484" y="44"/>
                  </a:cubicBezTo>
                  <a:cubicBezTo>
                    <a:pt x="1496" y="44"/>
                    <a:pt x="1505" y="35"/>
                    <a:pt x="1505" y="23"/>
                  </a:cubicBezTo>
                  <a:cubicBezTo>
                    <a:pt x="1505" y="12"/>
                    <a:pt x="1496" y="3"/>
                    <a:pt x="1484" y="3"/>
                  </a:cubicBezTo>
                  <a:cubicBezTo>
                    <a:pt x="1473" y="3"/>
                    <a:pt x="1464" y="12"/>
                    <a:pt x="1464" y="23"/>
                  </a:cubicBezTo>
                  <a:close/>
                  <a:moveTo>
                    <a:pt x="1484" y="0"/>
                  </a:moveTo>
                  <a:cubicBezTo>
                    <a:pt x="1484" y="0"/>
                    <a:pt x="1484" y="0"/>
                    <a:pt x="1484" y="0"/>
                  </a:cubicBezTo>
                  <a:moveTo>
                    <a:pt x="1520" y="382"/>
                  </a:moveTo>
                  <a:cubicBezTo>
                    <a:pt x="1520" y="389"/>
                    <a:pt x="1526" y="395"/>
                    <a:pt x="1533" y="395"/>
                  </a:cubicBezTo>
                  <a:cubicBezTo>
                    <a:pt x="1540" y="395"/>
                    <a:pt x="1546" y="389"/>
                    <a:pt x="1546" y="382"/>
                  </a:cubicBezTo>
                  <a:cubicBezTo>
                    <a:pt x="1546" y="374"/>
                    <a:pt x="1540" y="368"/>
                    <a:pt x="1533" y="368"/>
                  </a:cubicBezTo>
                  <a:cubicBezTo>
                    <a:pt x="1526" y="368"/>
                    <a:pt x="1520" y="374"/>
                    <a:pt x="1520" y="382"/>
                  </a:cubicBezTo>
                  <a:close/>
                  <a:moveTo>
                    <a:pt x="1519" y="337"/>
                  </a:moveTo>
                  <a:cubicBezTo>
                    <a:pt x="1519" y="345"/>
                    <a:pt x="1525" y="351"/>
                    <a:pt x="1533" y="351"/>
                  </a:cubicBezTo>
                  <a:cubicBezTo>
                    <a:pt x="1541" y="351"/>
                    <a:pt x="1547" y="345"/>
                    <a:pt x="1547" y="337"/>
                  </a:cubicBezTo>
                  <a:cubicBezTo>
                    <a:pt x="1547" y="329"/>
                    <a:pt x="1541" y="323"/>
                    <a:pt x="1533" y="323"/>
                  </a:cubicBezTo>
                  <a:cubicBezTo>
                    <a:pt x="1525" y="323"/>
                    <a:pt x="1519" y="329"/>
                    <a:pt x="1519" y="337"/>
                  </a:cubicBezTo>
                  <a:close/>
                  <a:moveTo>
                    <a:pt x="1518" y="292"/>
                  </a:moveTo>
                  <a:cubicBezTo>
                    <a:pt x="1518" y="301"/>
                    <a:pt x="1525" y="308"/>
                    <a:pt x="1533" y="308"/>
                  </a:cubicBezTo>
                  <a:cubicBezTo>
                    <a:pt x="1542" y="308"/>
                    <a:pt x="1548" y="301"/>
                    <a:pt x="1548" y="292"/>
                  </a:cubicBezTo>
                  <a:cubicBezTo>
                    <a:pt x="1548" y="284"/>
                    <a:pt x="1542" y="277"/>
                    <a:pt x="1533" y="277"/>
                  </a:cubicBezTo>
                  <a:cubicBezTo>
                    <a:pt x="1525" y="277"/>
                    <a:pt x="1518" y="284"/>
                    <a:pt x="1518" y="292"/>
                  </a:cubicBezTo>
                  <a:close/>
                  <a:moveTo>
                    <a:pt x="1517" y="247"/>
                  </a:moveTo>
                  <a:cubicBezTo>
                    <a:pt x="1517" y="256"/>
                    <a:pt x="1524" y="264"/>
                    <a:pt x="1533" y="264"/>
                  </a:cubicBezTo>
                  <a:cubicBezTo>
                    <a:pt x="1542" y="264"/>
                    <a:pt x="1549" y="256"/>
                    <a:pt x="1549" y="247"/>
                  </a:cubicBezTo>
                  <a:cubicBezTo>
                    <a:pt x="1549" y="238"/>
                    <a:pt x="1542" y="231"/>
                    <a:pt x="1533" y="231"/>
                  </a:cubicBezTo>
                  <a:cubicBezTo>
                    <a:pt x="1524" y="231"/>
                    <a:pt x="1517" y="238"/>
                    <a:pt x="1517" y="247"/>
                  </a:cubicBezTo>
                  <a:close/>
                  <a:moveTo>
                    <a:pt x="1516" y="203"/>
                  </a:moveTo>
                  <a:cubicBezTo>
                    <a:pt x="1516" y="212"/>
                    <a:pt x="1523" y="220"/>
                    <a:pt x="1533" y="220"/>
                  </a:cubicBezTo>
                  <a:cubicBezTo>
                    <a:pt x="1543" y="220"/>
                    <a:pt x="1550" y="212"/>
                    <a:pt x="1550" y="203"/>
                  </a:cubicBezTo>
                  <a:cubicBezTo>
                    <a:pt x="1550" y="193"/>
                    <a:pt x="1543" y="185"/>
                    <a:pt x="1533" y="185"/>
                  </a:cubicBezTo>
                  <a:cubicBezTo>
                    <a:pt x="1523" y="185"/>
                    <a:pt x="1516" y="193"/>
                    <a:pt x="1516" y="203"/>
                  </a:cubicBezTo>
                  <a:close/>
                  <a:moveTo>
                    <a:pt x="1515" y="158"/>
                  </a:moveTo>
                  <a:cubicBezTo>
                    <a:pt x="1515" y="168"/>
                    <a:pt x="1523" y="176"/>
                    <a:pt x="1533" y="176"/>
                  </a:cubicBezTo>
                  <a:cubicBezTo>
                    <a:pt x="1543" y="176"/>
                    <a:pt x="1551" y="168"/>
                    <a:pt x="1551" y="158"/>
                  </a:cubicBezTo>
                  <a:cubicBezTo>
                    <a:pt x="1551" y="148"/>
                    <a:pt x="1543" y="139"/>
                    <a:pt x="1533" y="139"/>
                  </a:cubicBezTo>
                  <a:cubicBezTo>
                    <a:pt x="1523" y="139"/>
                    <a:pt x="1515" y="148"/>
                    <a:pt x="1515" y="158"/>
                  </a:cubicBezTo>
                  <a:close/>
                  <a:moveTo>
                    <a:pt x="1514" y="113"/>
                  </a:moveTo>
                  <a:cubicBezTo>
                    <a:pt x="1514" y="124"/>
                    <a:pt x="1522" y="132"/>
                    <a:pt x="1533" y="132"/>
                  </a:cubicBezTo>
                  <a:cubicBezTo>
                    <a:pt x="1544" y="132"/>
                    <a:pt x="1553" y="124"/>
                    <a:pt x="1553" y="113"/>
                  </a:cubicBezTo>
                  <a:cubicBezTo>
                    <a:pt x="1553" y="102"/>
                    <a:pt x="1544" y="94"/>
                    <a:pt x="1533" y="94"/>
                  </a:cubicBezTo>
                  <a:cubicBezTo>
                    <a:pt x="1522" y="94"/>
                    <a:pt x="1514" y="102"/>
                    <a:pt x="1514" y="113"/>
                  </a:cubicBezTo>
                  <a:close/>
                  <a:moveTo>
                    <a:pt x="1514" y="68"/>
                  </a:moveTo>
                  <a:cubicBezTo>
                    <a:pt x="1514" y="79"/>
                    <a:pt x="1522" y="88"/>
                    <a:pt x="1533" y="88"/>
                  </a:cubicBezTo>
                  <a:cubicBezTo>
                    <a:pt x="1544" y="88"/>
                    <a:pt x="1553" y="79"/>
                    <a:pt x="1553" y="68"/>
                  </a:cubicBezTo>
                  <a:cubicBezTo>
                    <a:pt x="1553" y="57"/>
                    <a:pt x="1544" y="49"/>
                    <a:pt x="1533" y="49"/>
                  </a:cubicBezTo>
                  <a:cubicBezTo>
                    <a:pt x="1522" y="49"/>
                    <a:pt x="1514" y="57"/>
                    <a:pt x="1514" y="68"/>
                  </a:cubicBezTo>
                  <a:close/>
                  <a:moveTo>
                    <a:pt x="1513" y="23"/>
                  </a:moveTo>
                  <a:cubicBezTo>
                    <a:pt x="1513" y="35"/>
                    <a:pt x="1522" y="44"/>
                    <a:pt x="1533" y="44"/>
                  </a:cubicBezTo>
                  <a:cubicBezTo>
                    <a:pt x="1544" y="44"/>
                    <a:pt x="1554" y="35"/>
                    <a:pt x="1554" y="23"/>
                  </a:cubicBezTo>
                  <a:cubicBezTo>
                    <a:pt x="1554" y="12"/>
                    <a:pt x="1544" y="3"/>
                    <a:pt x="1533" y="3"/>
                  </a:cubicBezTo>
                  <a:cubicBezTo>
                    <a:pt x="1522" y="3"/>
                    <a:pt x="1513" y="12"/>
                    <a:pt x="1513" y="23"/>
                  </a:cubicBezTo>
                  <a:close/>
                  <a:moveTo>
                    <a:pt x="1533" y="0"/>
                  </a:moveTo>
                  <a:cubicBezTo>
                    <a:pt x="1533" y="0"/>
                    <a:pt x="1533" y="0"/>
                    <a:pt x="1533" y="0"/>
                  </a:cubicBezTo>
                  <a:moveTo>
                    <a:pt x="1569" y="382"/>
                  </a:moveTo>
                  <a:cubicBezTo>
                    <a:pt x="1569" y="389"/>
                    <a:pt x="1574" y="395"/>
                    <a:pt x="1582" y="395"/>
                  </a:cubicBezTo>
                  <a:cubicBezTo>
                    <a:pt x="1589" y="395"/>
                    <a:pt x="1595" y="389"/>
                    <a:pt x="1595" y="382"/>
                  </a:cubicBezTo>
                  <a:cubicBezTo>
                    <a:pt x="1595" y="374"/>
                    <a:pt x="1589" y="368"/>
                    <a:pt x="1582" y="368"/>
                  </a:cubicBezTo>
                  <a:cubicBezTo>
                    <a:pt x="1574" y="368"/>
                    <a:pt x="1569" y="374"/>
                    <a:pt x="1569" y="382"/>
                  </a:cubicBezTo>
                  <a:close/>
                  <a:moveTo>
                    <a:pt x="1567" y="337"/>
                  </a:moveTo>
                  <a:cubicBezTo>
                    <a:pt x="1567" y="345"/>
                    <a:pt x="1574" y="351"/>
                    <a:pt x="1582" y="351"/>
                  </a:cubicBezTo>
                  <a:cubicBezTo>
                    <a:pt x="1590" y="351"/>
                    <a:pt x="1596" y="345"/>
                    <a:pt x="1596" y="337"/>
                  </a:cubicBezTo>
                  <a:cubicBezTo>
                    <a:pt x="1596" y="329"/>
                    <a:pt x="1590" y="323"/>
                    <a:pt x="1582" y="323"/>
                  </a:cubicBezTo>
                  <a:cubicBezTo>
                    <a:pt x="1574" y="323"/>
                    <a:pt x="1567" y="329"/>
                    <a:pt x="1567" y="337"/>
                  </a:cubicBezTo>
                  <a:close/>
                  <a:moveTo>
                    <a:pt x="1566" y="292"/>
                  </a:moveTo>
                  <a:cubicBezTo>
                    <a:pt x="1566" y="301"/>
                    <a:pt x="1573" y="308"/>
                    <a:pt x="1582" y="308"/>
                  </a:cubicBezTo>
                  <a:cubicBezTo>
                    <a:pt x="1590" y="308"/>
                    <a:pt x="1597" y="301"/>
                    <a:pt x="1597" y="292"/>
                  </a:cubicBezTo>
                  <a:cubicBezTo>
                    <a:pt x="1597" y="284"/>
                    <a:pt x="1590" y="277"/>
                    <a:pt x="1582" y="277"/>
                  </a:cubicBezTo>
                  <a:cubicBezTo>
                    <a:pt x="1573" y="277"/>
                    <a:pt x="1566" y="284"/>
                    <a:pt x="1566" y="292"/>
                  </a:cubicBezTo>
                  <a:close/>
                  <a:moveTo>
                    <a:pt x="1565" y="247"/>
                  </a:moveTo>
                  <a:cubicBezTo>
                    <a:pt x="1565" y="256"/>
                    <a:pt x="1573" y="264"/>
                    <a:pt x="1582" y="264"/>
                  </a:cubicBezTo>
                  <a:cubicBezTo>
                    <a:pt x="1591" y="264"/>
                    <a:pt x="1598" y="256"/>
                    <a:pt x="1598" y="247"/>
                  </a:cubicBezTo>
                  <a:cubicBezTo>
                    <a:pt x="1598" y="238"/>
                    <a:pt x="1591" y="231"/>
                    <a:pt x="1582" y="231"/>
                  </a:cubicBezTo>
                  <a:cubicBezTo>
                    <a:pt x="1573" y="231"/>
                    <a:pt x="1565" y="238"/>
                    <a:pt x="1565" y="247"/>
                  </a:cubicBezTo>
                  <a:close/>
                  <a:moveTo>
                    <a:pt x="1564" y="203"/>
                  </a:moveTo>
                  <a:cubicBezTo>
                    <a:pt x="1564" y="212"/>
                    <a:pt x="1572" y="220"/>
                    <a:pt x="1582" y="220"/>
                  </a:cubicBezTo>
                  <a:cubicBezTo>
                    <a:pt x="1591" y="220"/>
                    <a:pt x="1599" y="212"/>
                    <a:pt x="1599" y="203"/>
                  </a:cubicBezTo>
                  <a:cubicBezTo>
                    <a:pt x="1599" y="193"/>
                    <a:pt x="1591" y="185"/>
                    <a:pt x="1582" y="185"/>
                  </a:cubicBezTo>
                  <a:cubicBezTo>
                    <a:pt x="1572" y="185"/>
                    <a:pt x="1564" y="193"/>
                    <a:pt x="1564" y="203"/>
                  </a:cubicBezTo>
                  <a:close/>
                  <a:moveTo>
                    <a:pt x="1563" y="158"/>
                  </a:moveTo>
                  <a:cubicBezTo>
                    <a:pt x="1563" y="168"/>
                    <a:pt x="1572" y="176"/>
                    <a:pt x="1582" y="176"/>
                  </a:cubicBezTo>
                  <a:cubicBezTo>
                    <a:pt x="1592" y="176"/>
                    <a:pt x="1600" y="168"/>
                    <a:pt x="1600" y="158"/>
                  </a:cubicBezTo>
                  <a:cubicBezTo>
                    <a:pt x="1600" y="148"/>
                    <a:pt x="1592" y="139"/>
                    <a:pt x="1582" y="139"/>
                  </a:cubicBezTo>
                  <a:cubicBezTo>
                    <a:pt x="1572" y="139"/>
                    <a:pt x="1563" y="148"/>
                    <a:pt x="1563" y="158"/>
                  </a:cubicBezTo>
                  <a:close/>
                  <a:moveTo>
                    <a:pt x="1562" y="113"/>
                  </a:moveTo>
                  <a:cubicBezTo>
                    <a:pt x="1562" y="124"/>
                    <a:pt x="1571" y="132"/>
                    <a:pt x="1582" y="132"/>
                  </a:cubicBezTo>
                  <a:cubicBezTo>
                    <a:pt x="1593" y="132"/>
                    <a:pt x="1601" y="124"/>
                    <a:pt x="1601" y="113"/>
                  </a:cubicBezTo>
                  <a:cubicBezTo>
                    <a:pt x="1601" y="102"/>
                    <a:pt x="1593" y="94"/>
                    <a:pt x="1582" y="94"/>
                  </a:cubicBezTo>
                  <a:cubicBezTo>
                    <a:pt x="1571" y="94"/>
                    <a:pt x="1562" y="102"/>
                    <a:pt x="1562" y="113"/>
                  </a:cubicBezTo>
                  <a:close/>
                  <a:moveTo>
                    <a:pt x="1562" y="68"/>
                  </a:moveTo>
                  <a:cubicBezTo>
                    <a:pt x="1562" y="79"/>
                    <a:pt x="1571" y="88"/>
                    <a:pt x="1582" y="88"/>
                  </a:cubicBezTo>
                  <a:cubicBezTo>
                    <a:pt x="1593" y="88"/>
                    <a:pt x="1601" y="79"/>
                    <a:pt x="1601" y="68"/>
                  </a:cubicBezTo>
                  <a:cubicBezTo>
                    <a:pt x="1601" y="57"/>
                    <a:pt x="1593" y="49"/>
                    <a:pt x="1582" y="49"/>
                  </a:cubicBezTo>
                  <a:cubicBezTo>
                    <a:pt x="1571" y="49"/>
                    <a:pt x="1562" y="57"/>
                    <a:pt x="1562" y="68"/>
                  </a:cubicBezTo>
                  <a:close/>
                  <a:moveTo>
                    <a:pt x="1561" y="23"/>
                  </a:moveTo>
                  <a:cubicBezTo>
                    <a:pt x="1561" y="35"/>
                    <a:pt x="1571" y="44"/>
                    <a:pt x="1582" y="44"/>
                  </a:cubicBezTo>
                  <a:cubicBezTo>
                    <a:pt x="1593" y="44"/>
                    <a:pt x="1602" y="35"/>
                    <a:pt x="1602" y="23"/>
                  </a:cubicBezTo>
                  <a:cubicBezTo>
                    <a:pt x="1602" y="12"/>
                    <a:pt x="1593" y="3"/>
                    <a:pt x="1582" y="3"/>
                  </a:cubicBezTo>
                  <a:cubicBezTo>
                    <a:pt x="1571" y="3"/>
                    <a:pt x="1561" y="12"/>
                    <a:pt x="1561" y="23"/>
                  </a:cubicBezTo>
                  <a:close/>
                  <a:moveTo>
                    <a:pt x="1582" y="0"/>
                  </a:moveTo>
                  <a:cubicBezTo>
                    <a:pt x="1582" y="0"/>
                    <a:pt x="1582" y="0"/>
                    <a:pt x="1582" y="0"/>
                  </a:cubicBezTo>
                  <a:moveTo>
                    <a:pt x="1617" y="382"/>
                  </a:moveTo>
                  <a:cubicBezTo>
                    <a:pt x="1617" y="389"/>
                    <a:pt x="1623" y="395"/>
                    <a:pt x="1631" y="395"/>
                  </a:cubicBezTo>
                  <a:cubicBezTo>
                    <a:pt x="1638" y="395"/>
                    <a:pt x="1644" y="389"/>
                    <a:pt x="1644" y="382"/>
                  </a:cubicBezTo>
                  <a:cubicBezTo>
                    <a:pt x="1644" y="374"/>
                    <a:pt x="1638" y="368"/>
                    <a:pt x="1631" y="368"/>
                  </a:cubicBezTo>
                  <a:cubicBezTo>
                    <a:pt x="1623" y="368"/>
                    <a:pt x="1617" y="374"/>
                    <a:pt x="1617" y="382"/>
                  </a:cubicBezTo>
                  <a:close/>
                  <a:moveTo>
                    <a:pt x="1616" y="337"/>
                  </a:moveTo>
                  <a:cubicBezTo>
                    <a:pt x="1616" y="345"/>
                    <a:pt x="1623" y="351"/>
                    <a:pt x="1631" y="351"/>
                  </a:cubicBezTo>
                  <a:cubicBezTo>
                    <a:pt x="1639" y="351"/>
                    <a:pt x="1645" y="345"/>
                    <a:pt x="1645" y="337"/>
                  </a:cubicBezTo>
                  <a:cubicBezTo>
                    <a:pt x="1645" y="329"/>
                    <a:pt x="1639" y="323"/>
                    <a:pt x="1631" y="323"/>
                  </a:cubicBezTo>
                  <a:cubicBezTo>
                    <a:pt x="1623" y="323"/>
                    <a:pt x="1616" y="329"/>
                    <a:pt x="1616" y="337"/>
                  </a:cubicBezTo>
                  <a:close/>
                  <a:moveTo>
                    <a:pt x="1615" y="292"/>
                  </a:moveTo>
                  <a:cubicBezTo>
                    <a:pt x="1615" y="301"/>
                    <a:pt x="1622" y="308"/>
                    <a:pt x="1631" y="308"/>
                  </a:cubicBezTo>
                  <a:cubicBezTo>
                    <a:pt x="1639" y="308"/>
                    <a:pt x="1646" y="301"/>
                    <a:pt x="1646" y="292"/>
                  </a:cubicBezTo>
                  <a:cubicBezTo>
                    <a:pt x="1646" y="284"/>
                    <a:pt x="1639" y="277"/>
                    <a:pt x="1631" y="277"/>
                  </a:cubicBezTo>
                  <a:cubicBezTo>
                    <a:pt x="1622" y="277"/>
                    <a:pt x="1615" y="284"/>
                    <a:pt x="1615" y="292"/>
                  </a:cubicBezTo>
                  <a:close/>
                  <a:moveTo>
                    <a:pt x="1614" y="247"/>
                  </a:moveTo>
                  <a:cubicBezTo>
                    <a:pt x="1614" y="256"/>
                    <a:pt x="1622" y="264"/>
                    <a:pt x="1631" y="264"/>
                  </a:cubicBezTo>
                  <a:cubicBezTo>
                    <a:pt x="1640" y="264"/>
                    <a:pt x="1647" y="256"/>
                    <a:pt x="1647" y="247"/>
                  </a:cubicBezTo>
                  <a:cubicBezTo>
                    <a:pt x="1647" y="238"/>
                    <a:pt x="1640" y="231"/>
                    <a:pt x="1631" y="231"/>
                  </a:cubicBezTo>
                  <a:cubicBezTo>
                    <a:pt x="1622" y="231"/>
                    <a:pt x="1614" y="238"/>
                    <a:pt x="1614" y="247"/>
                  </a:cubicBezTo>
                  <a:close/>
                  <a:moveTo>
                    <a:pt x="1613" y="203"/>
                  </a:moveTo>
                  <a:cubicBezTo>
                    <a:pt x="1613" y="212"/>
                    <a:pt x="1621" y="220"/>
                    <a:pt x="1631" y="220"/>
                  </a:cubicBezTo>
                  <a:cubicBezTo>
                    <a:pt x="1640" y="220"/>
                    <a:pt x="1648" y="212"/>
                    <a:pt x="1648" y="203"/>
                  </a:cubicBezTo>
                  <a:cubicBezTo>
                    <a:pt x="1648" y="193"/>
                    <a:pt x="1640" y="185"/>
                    <a:pt x="1631" y="185"/>
                  </a:cubicBezTo>
                  <a:cubicBezTo>
                    <a:pt x="1621" y="185"/>
                    <a:pt x="1613" y="193"/>
                    <a:pt x="1613" y="203"/>
                  </a:cubicBezTo>
                  <a:close/>
                  <a:moveTo>
                    <a:pt x="1612" y="158"/>
                  </a:moveTo>
                  <a:cubicBezTo>
                    <a:pt x="1612" y="168"/>
                    <a:pt x="1620" y="176"/>
                    <a:pt x="1631" y="176"/>
                  </a:cubicBezTo>
                  <a:cubicBezTo>
                    <a:pt x="1641" y="176"/>
                    <a:pt x="1649" y="168"/>
                    <a:pt x="1649" y="158"/>
                  </a:cubicBezTo>
                  <a:cubicBezTo>
                    <a:pt x="1649" y="148"/>
                    <a:pt x="1641" y="139"/>
                    <a:pt x="1631" y="139"/>
                  </a:cubicBezTo>
                  <a:cubicBezTo>
                    <a:pt x="1620" y="139"/>
                    <a:pt x="1612" y="148"/>
                    <a:pt x="1612" y="158"/>
                  </a:cubicBezTo>
                  <a:close/>
                  <a:moveTo>
                    <a:pt x="1611" y="113"/>
                  </a:moveTo>
                  <a:cubicBezTo>
                    <a:pt x="1611" y="124"/>
                    <a:pt x="1620" y="132"/>
                    <a:pt x="1631" y="132"/>
                  </a:cubicBezTo>
                  <a:cubicBezTo>
                    <a:pt x="1641" y="132"/>
                    <a:pt x="1650" y="124"/>
                    <a:pt x="1650" y="113"/>
                  </a:cubicBezTo>
                  <a:cubicBezTo>
                    <a:pt x="1650" y="102"/>
                    <a:pt x="1641" y="94"/>
                    <a:pt x="1631" y="94"/>
                  </a:cubicBezTo>
                  <a:cubicBezTo>
                    <a:pt x="1620" y="94"/>
                    <a:pt x="1611" y="102"/>
                    <a:pt x="1611" y="113"/>
                  </a:cubicBezTo>
                  <a:close/>
                  <a:moveTo>
                    <a:pt x="1611" y="68"/>
                  </a:moveTo>
                  <a:cubicBezTo>
                    <a:pt x="1611" y="79"/>
                    <a:pt x="1620" y="88"/>
                    <a:pt x="1631" y="88"/>
                  </a:cubicBezTo>
                  <a:cubicBezTo>
                    <a:pt x="1641" y="88"/>
                    <a:pt x="1650" y="79"/>
                    <a:pt x="1650" y="68"/>
                  </a:cubicBezTo>
                  <a:cubicBezTo>
                    <a:pt x="1650" y="57"/>
                    <a:pt x="1641" y="49"/>
                    <a:pt x="1631" y="49"/>
                  </a:cubicBezTo>
                  <a:cubicBezTo>
                    <a:pt x="1620" y="49"/>
                    <a:pt x="1611" y="57"/>
                    <a:pt x="1611" y="68"/>
                  </a:cubicBezTo>
                  <a:close/>
                  <a:moveTo>
                    <a:pt x="1610" y="23"/>
                  </a:moveTo>
                  <a:cubicBezTo>
                    <a:pt x="1610" y="35"/>
                    <a:pt x="1619" y="44"/>
                    <a:pt x="1631" y="44"/>
                  </a:cubicBezTo>
                  <a:cubicBezTo>
                    <a:pt x="1642" y="44"/>
                    <a:pt x="1651" y="35"/>
                    <a:pt x="1651" y="23"/>
                  </a:cubicBezTo>
                  <a:cubicBezTo>
                    <a:pt x="1651" y="12"/>
                    <a:pt x="1642" y="3"/>
                    <a:pt x="1631" y="3"/>
                  </a:cubicBezTo>
                  <a:cubicBezTo>
                    <a:pt x="1619" y="3"/>
                    <a:pt x="1610" y="12"/>
                    <a:pt x="1610" y="23"/>
                  </a:cubicBezTo>
                  <a:close/>
                  <a:moveTo>
                    <a:pt x="1631" y="0"/>
                  </a:moveTo>
                  <a:cubicBezTo>
                    <a:pt x="1631" y="0"/>
                    <a:pt x="1631" y="0"/>
                    <a:pt x="1631" y="0"/>
                  </a:cubicBezTo>
                </a:path>
              </a:pathLst>
            </a:custGeom>
            <a:solidFill>
              <a:schemeClr val="accent6">
                <a:lumMod val="75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eft_dots"/>
            <p:cNvSpPr>
              <a:spLocks noEditPoints="1"/>
            </p:cNvSpPr>
            <p:nvPr/>
          </p:nvSpPr>
          <p:spPr bwMode="auto">
            <a:xfrm>
              <a:off x="-69851" y="1435100"/>
              <a:ext cx="1330325" cy="1457325"/>
            </a:xfrm>
            <a:custGeom>
              <a:avLst/>
              <a:gdLst>
                <a:gd name="T0" fmla="*/ 503 w 658"/>
                <a:gd name="T1" fmla="*/ 716 h 720"/>
                <a:gd name="T2" fmla="*/ 377 w 658"/>
                <a:gd name="T3" fmla="*/ 702 h 720"/>
                <a:gd name="T4" fmla="*/ 551 w 658"/>
                <a:gd name="T5" fmla="*/ 637 h 720"/>
                <a:gd name="T6" fmla="*/ 391 w 658"/>
                <a:gd name="T7" fmla="*/ 650 h 720"/>
                <a:gd name="T8" fmla="*/ 312 w 658"/>
                <a:gd name="T9" fmla="*/ 719 h 720"/>
                <a:gd name="T10" fmla="*/ 216 w 658"/>
                <a:gd name="T11" fmla="*/ 720 h 720"/>
                <a:gd name="T12" fmla="*/ 95 w 658"/>
                <a:gd name="T13" fmla="*/ 650 h 720"/>
                <a:gd name="T14" fmla="*/ 599 w 658"/>
                <a:gd name="T15" fmla="*/ 586 h 720"/>
                <a:gd name="T16" fmla="*/ 440 w 658"/>
                <a:gd name="T17" fmla="*/ 598 h 720"/>
                <a:gd name="T18" fmla="*/ 312 w 658"/>
                <a:gd name="T19" fmla="*/ 616 h 720"/>
                <a:gd name="T20" fmla="*/ 120 w 658"/>
                <a:gd name="T21" fmla="*/ 620 h 720"/>
                <a:gd name="T22" fmla="*/ 658 w 658"/>
                <a:gd name="T23" fmla="*/ 545 h 720"/>
                <a:gd name="T24" fmla="*/ 503 w 658"/>
                <a:gd name="T25" fmla="*/ 531 h 720"/>
                <a:gd name="T26" fmla="*/ 342 w 658"/>
                <a:gd name="T27" fmla="*/ 545 h 720"/>
                <a:gd name="T28" fmla="*/ 216 w 658"/>
                <a:gd name="T29" fmla="*/ 566 h 720"/>
                <a:gd name="T30" fmla="*/ 24 w 658"/>
                <a:gd name="T31" fmla="*/ 570 h 720"/>
                <a:gd name="T32" fmla="*/ 564 w 658"/>
                <a:gd name="T33" fmla="*/ 493 h 720"/>
                <a:gd name="T34" fmla="*/ 407 w 658"/>
                <a:gd name="T35" fmla="*/ 477 h 720"/>
                <a:gd name="T36" fmla="*/ 244 w 658"/>
                <a:gd name="T37" fmla="*/ 493 h 720"/>
                <a:gd name="T38" fmla="*/ 120 w 658"/>
                <a:gd name="T39" fmla="*/ 515 h 720"/>
                <a:gd name="T40" fmla="*/ 599 w 658"/>
                <a:gd name="T41" fmla="*/ 453 h 720"/>
                <a:gd name="T42" fmla="*/ 471 w 658"/>
                <a:gd name="T43" fmla="*/ 441 h 720"/>
                <a:gd name="T44" fmla="*/ 312 w 658"/>
                <a:gd name="T45" fmla="*/ 422 h 720"/>
                <a:gd name="T46" fmla="*/ 147 w 658"/>
                <a:gd name="T47" fmla="*/ 441 h 720"/>
                <a:gd name="T48" fmla="*/ 24 w 658"/>
                <a:gd name="T49" fmla="*/ 465 h 720"/>
                <a:gd name="T50" fmla="*/ 503 w 658"/>
                <a:gd name="T51" fmla="*/ 403 h 720"/>
                <a:gd name="T52" fmla="*/ 377 w 658"/>
                <a:gd name="T53" fmla="*/ 389 h 720"/>
                <a:gd name="T54" fmla="*/ 216 w 658"/>
                <a:gd name="T55" fmla="*/ 368 h 720"/>
                <a:gd name="T56" fmla="*/ 49 w 658"/>
                <a:gd name="T57" fmla="*/ 389 h 720"/>
                <a:gd name="T58" fmla="*/ 599 w 658"/>
                <a:gd name="T59" fmla="*/ 349 h 720"/>
                <a:gd name="T60" fmla="*/ 407 w 658"/>
                <a:gd name="T61" fmla="*/ 353 h 720"/>
                <a:gd name="T62" fmla="*/ 283 w 658"/>
                <a:gd name="T63" fmla="*/ 337 h 720"/>
                <a:gd name="T64" fmla="*/ 120 w 658"/>
                <a:gd name="T65" fmla="*/ 315 h 720"/>
                <a:gd name="T66" fmla="*/ 636 w 658"/>
                <a:gd name="T67" fmla="*/ 285 h 720"/>
                <a:gd name="T68" fmla="*/ 503 w 658"/>
                <a:gd name="T69" fmla="*/ 299 h 720"/>
                <a:gd name="T70" fmla="*/ 312 w 658"/>
                <a:gd name="T71" fmla="*/ 303 h 720"/>
                <a:gd name="T72" fmla="*/ 189 w 658"/>
                <a:gd name="T73" fmla="*/ 285 h 720"/>
                <a:gd name="T74" fmla="*/ 24 w 658"/>
                <a:gd name="T75" fmla="*/ 260 h 720"/>
                <a:gd name="T76" fmla="*/ 538 w 658"/>
                <a:gd name="T77" fmla="*/ 232 h 720"/>
                <a:gd name="T78" fmla="*/ 407 w 658"/>
                <a:gd name="T79" fmla="*/ 249 h 720"/>
                <a:gd name="T80" fmla="*/ 216 w 658"/>
                <a:gd name="T81" fmla="*/ 253 h 720"/>
                <a:gd name="T82" fmla="*/ 95 w 658"/>
                <a:gd name="T83" fmla="*/ 232 h 720"/>
                <a:gd name="T84" fmla="*/ 599 w 658"/>
                <a:gd name="T85" fmla="*/ 168 h 720"/>
                <a:gd name="T86" fmla="*/ 440 w 658"/>
                <a:gd name="T87" fmla="*/ 180 h 720"/>
                <a:gd name="T88" fmla="*/ 312 w 658"/>
                <a:gd name="T89" fmla="*/ 199 h 720"/>
                <a:gd name="T90" fmla="*/ 120 w 658"/>
                <a:gd name="T91" fmla="*/ 202 h 720"/>
                <a:gd name="T92" fmla="*/ 658 w 658"/>
                <a:gd name="T93" fmla="*/ 128 h 720"/>
                <a:gd name="T94" fmla="*/ 503 w 658"/>
                <a:gd name="T95" fmla="*/ 114 h 720"/>
                <a:gd name="T96" fmla="*/ 342 w 658"/>
                <a:gd name="T97" fmla="*/ 128 h 720"/>
                <a:gd name="T98" fmla="*/ 216 w 658"/>
                <a:gd name="T99" fmla="*/ 149 h 720"/>
                <a:gd name="T100" fmla="*/ 24 w 658"/>
                <a:gd name="T101" fmla="*/ 152 h 720"/>
                <a:gd name="T102" fmla="*/ 564 w 658"/>
                <a:gd name="T103" fmla="*/ 76 h 720"/>
                <a:gd name="T104" fmla="*/ 407 w 658"/>
                <a:gd name="T105" fmla="*/ 59 h 720"/>
                <a:gd name="T106" fmla="*/ 244 w 658"/>
                <a:gd name="T107" fmla="*/ 76 h 720"/>
                <a:gd name="T108" fmla="*/ 120 w 658"/>
                <a:gd name="T109" fmla="*/ 98 h 720"/>
                <a:gd name="T110" fmla="*/ 599 w 658"/>
                <a:gd name="T111" fmla="*/ 36 h 720"/>
                <a:gd name="T112" fmla="*/ 471 w 658"/>
                <a:gd name="T113" fmla="*/ 24 h 720"/>
                <a:gd name="T114" fmla="*/ 312 w 658"/>
                <a:gd name="T115" fmla="*/ 5 h 720"/>
                <a:gd name="T116" fmla="*/ 147 w 658"/>
                <a:gd name="T117" fmla="*/ 24 h 720"/>
                <a:gd name="T118" fmla="*/ 24 w 658"/>
                <a:gd name="T119" fmla="*/ 4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8" h="720">
                  <a:moveTo>
                    <a:pt x="647" y="713"/>
                  </a:moveTo>
                  <a:cubicBezTo>
                    <a:pt x="653" y="713"/>
                    <a:pt x="658" y="708"/>
                    <a:pt x="658" y="702"/>
                  </a:cubicBezTo>
                  <a:cubicBezTo>
                    <a:pt x="658" y="696"/>
                    <a:pt x="653" y="691"/>
                    <a:pt x="647" y="691"/>
                  </a:cubicBezTo>
                  <a:cubicBezTo>
                    <a:pt x="641" y="691"/>
                    <a:pt x="636" y="696"/>
                    <a:pt x="636" y="702"/>
                  </a:cubicBezTo>
                  <a:cubicBezTo>
                    <a:pt x="636" y="708"/>
                    <a:pt x="641" y="713"/>
                    <a:pt x="647" y="713"/>
                  </a:cubicBezTo>
                  <a:close/>
                  <a:moveTo>
                    <a:pt x="599" y="714"/>
                  </a:moveTo>
                  <a:cubicBezTo>
                    <a:pt x="606" y="714"/>
                    <a:pt x="611" y="709"/>
                    <a:pt x="611" y="702"/>
                  </a:cubicBezTo>
                  <a:cubicBezTo>
                    <a:pt x="611" y="695"/>
                    <a:pt x="606" y="690"/>
                    <a:pt x="599" y="690"/>
                  </a:cubicBezTo>
                  <a:cubicBezTo>
                    <a:pt x="592" y="690"/>
                    <a:pt x="587" y="695"/>
                    <a:pt x="587" y="702"/>
                  </a:cubicBezTo>
                  <a:cubicBezTo>
                    <a:pt x="587" y="709"/>
                    <a:pt x="592" y="714"/>
                    <a:pt x="599" y="714"/>
                  </a:cubicBezTo>
                  <a:close/>
                  <a:moveTo>
                    <a:pt x="551" y="715"/>
                  </a:moveTo>
                  <a:cubicBezTo>
                    <a:pt x="558" y="715"/>
                    <a:pt x="564" y="709"/>
                    <a:pt x="564" y="702"/>
                  </a:cubicBezTo>
                  <a:cubicBezTo>
                    <a:pt x="564" y="695"/>
                    <a:pt x="558" y="689"/>
                    <a:pt x="551" y="689"/>
                  </a:cubicBezTo>
                  <a:cubicBezTo>
                    <a:pt x="544" y="689"/>
                    <a:pt x="538" y="695"/>
                    <a:pt x="538" y="702"/>
                  </a:cubicBezTo>
                  <a:cubicBezTo>
                    <a:pt x="538" y="709"/>
                    <a:pt x="544" y="715"/>
                    <a:pt x="551" y="715"/>
                  </a:cubicBezTo>
                  <a:close/>
                  <a:moveTo>
                    <a:pt x="503" y="716"/>
                  </a:moveTo>
                  <a:cubicBezTo>
                    <a:pt x="511" y="716"/>
                    <a:pt x="517" y="710"/>
                    <a:pt x="517" y="702"/>
                  </a:cubicBezTo>
                  <a:cubicBezTo>
                    <a:pt x="517" y="694"/>
                    <a:pt x="511" y="688"/>
                    <a:pt x="503" y="688"/>
                  </a:cubicBezTo>
                  <a:cubicBezTo>
                    <a:pt x="495" y="688"/>
                    <a:pt x="489" y="694"/>
                    <a:pt x="489" y="702"/>
                  </a:cubicBezTo>
                  <a:cubicBezTo>
                    <a:pt x="489" y="710"/>
                    <a:pt x="495" y="716"/>
                    <a:pt x="503" y="716"/>
                  </a:cubicBezTo>
                  <a:close/>
                  <a:moveTo>
                    <a:pt x="455" y="717"/>
                  </a:moveTo>
                  <a:cubicBezTo>
                    <a:pt x="464" y="717"/>
                    <a:pt x="471" y="710"/>
                    <a:pt x="471" y="702"/>
                  </a:cubicBezTo>
                  <a:cubicBezTo>
                    <a:pt x="471" y="694"/>
                    <a:pt x="464" y="687"/>
                    <a:pt x="455" y="687"/>
                  </a:cubicBezTo>
                  <a:cubicBezTo>
                    <a:pt x="447" y="687"/>
                    <a:pt x="440" y="694"/>
                    <a:pt x="440" y="702"/>
                  </a:cubicBezTo>
                  <a:cubicBezTo>
                    <a:pt x="440" y="710"/>
                    <a:pt x="447" y="717"/>
                    <a:pt x="455" y="717"/>
                  </a:cubicBezTo>
                  <a:close/>
                  <a:moveTo>
                    <a:pt x="407" y="718"/>
                  </a:moveTo>
                  <a:cubicBezTo>
                    <a:pt x="416" y="718"/>
                    <a:pt x="424" y="711"/>
                    <a:pt x="424" y="702"/>
                  </a:cubicBezTo>
                  <a:cubicBezTo>
                    <a:pt x="424" y="693"/>
                    <a:pt x="416" y="686"/>
                    <a:pt x="407" y="686"/>
                  </a:cubicBezTo>
                  <a:cubicBezTo>
                    <a:pt x="398" y="686"/>
                    <a:pt x="391" y="693"/>
                    <a:pt x="391" y="702"/>
                  </a:cubicBezTo>
                  <a:cubicBezTo>
                    <a:pt x="391" y="711"/>
                    <a:pt x="398" y="718"/>
                    <a:pt x="407" y="718"/>
                  </a:cubicBezTo>
                  <a:close/>
                  <a:moveTo>
                    <a:pt x="359" y="720"/>
                  </a:moveTo>
                  <a:cubicBezTo>
                    <a:pt x="369" y="720"/>
                    <a:pt x="377" y="712"/>
                    <a:pt x="377" y="702"/>
                  </a:cubicBezTo>
                  <a:cubicBezTo>
                    <a:pt x="377" y="692"/>
                    <a:pt x="369" y="684"/>
                    <a:pt x="359" y="684"/>
                  </a:cubicBezTo>
                  <a:cubicBezTo>
                    <a:pt x="350" y="684"/>
                    <a:pt x="342" y="692"/>
                    <a:pt x="342" y="702"/>
                  </a:cubicBezTo>
                  <a:cubicBezTo>
                    <a:pt x="342" y="712"/>
                    <a:pt x="350" y="720"/>
                    <a:pt x="359" y="720"/>
                  </a:cubicBezTo>
                  <a:close/>
                  <a:moveTo>
                    <a:pt x="647" y="661"/>
                  </a:moveTo>
                  <a:cubicBezTo>
                    <a:pt x="653" y="661"/>
                    <a:pt x="658" y="656"/>
                    <a:pt x="658" y="650"/>
                  </a:cubicBezTo>
                  <a:cubicBezTo>
                    <a:pt x="658" y="644"/>
                    <a:pt x="653" y="639"/>
                    <a:pt x="647" y="639"/>
                  </a:cubicBezTo>
                  <a:cubicBezTo>
                    <a:pt x="641" y="639"/>
                    <a:pt x="636" y="644"/>
                    <a:pt x="636" y="650"/>
                  </a:cubicBezTo>
                  <a:cubicBezTo>
                    <a:pt x="636" y="656"/>
                    <a:pt x="641" y="661"/>
                    <a:pt x="647" y="661"/>
                  </a:cubicBezTo>
                  <a:close/>
                  <a:moveTo>
                    <a:pt x="599" y="662"/>
                  </a:moveTo>
                  <a:cubicBezTo>
                    <a:pt x="606" y="662"/>
                    <a:pt x="611" y="656"/>
                    <a:pt x="611" y="650"/>
                  </a:cubicBezTo>
                  <a:cubicBezTo>
                    <a:pt x="611" y="643"/>
                    <a:pt x="606" y="638"/>
                    <a:pt x="599" y="638"/>
                  </a:cubicBezTo>
                  <a:cubicBezTo>
                    <a:pt x="592" y="638"/>
                    <a:pt x="587" y="643"/>
                    <a:pt x="587" y="650"/>
                  </a:cubicBezTo>
                  <a:cubicBezTo>
                    <a:pt x="587" y="656"/>
                    <a:pt x="592" y="662"/>
                    <a:pt x="599" y="662"/>
                  </a:cubicBezTo>
                  <a:close/>
                  <a:moveTo>
                    <a:pt x="551" y="663"/>
                  </a:moveTo>
                  <a:cubicBezTo>
                    <a:pt x="558" y="663"/>
                    <a:pt x="564" y="657"/>
                    <a:pt x="564" y="650"/>
                  </a:cubicBezTo>
                  <a:cubicBezTo>
                    <a:pt x="564" y="643"/>
                    <a:pt x="558" y="637"/>
                    <a:pt x="551" y="637"/>
                  </a:cubicBezTo>
                  <a:cubicBezTo>
                    <a:pt x="544" y="637"/>
                    <a:pt x="538" y="643"/>
                    <a:pt x="538" y="650"/>
                  </a:cubicBezTo>
                  <a:cubicBezTo>
                    <a:pt x="538" y="657"/>
                    <a:pt x="544" y="663"/>
                    <a:pt x="551" y="663"/>
                  </a:cubicBezTo>
                  <a:close/>
                  <a:moveTo>
                    <a:pt x="503" y="664"/>
                  </a:moveTo>
                  <a:cubicBezTo>
                    <a:pt x="511" y="664"/>
                    <a:pt x="517" y="658"/>
                    <a:pt x="517" y="650"/>
                  </a:cubicBezTo>
                  <a:cubicBezTo>
                    <a:pt x="517" y="642"/>
                    <a:pt x="511" y="636"/>
                    <a:pt x="503" y="636"/>
                  </a:cubicBezTo>
                  <a:cubicBezTo>
                    <a:pt x="495" y="636"/>
                    <a:pt x="489" y="642"/>
                    <a:pt x="489" y="650"/>
                  </a:cubicBezTo>
                  <a:cubicBezTo>
                    <a:pt x="489" y="658"/>
                    <a:pt x="495" y="664"/>
                    <a:pt x="503" y="664"/>
                  </a:cubicBezTo>
                  <a:close/>
                  <a:moveTo>
                    <a:pt x="455" y="665"/>
                  </a:moveTo>
                  <a:cubicBezTo>
                    <a:pt x="464" y="665"/>
                    <a:pt x="471" y="658"/>
                    <a:pt x="471" y="650"/>
                  </a:cubicBezTo>
                  <a:cubicBezTo>
                    <a:pt x="471" y="641"/>
                    <a:pt x="464" y="634"/>
                    <a:pt x="455" y="634"/>
                  </a:cubicBezTo>
                  <a:cubicBezTo>
                    <a:pt x="447" y="634"/>
                    <a:pt x="440" y="641"/>
                    <a:pt x="440" y="650"/>
                  </a:cubicBezTo>
                  <a:cubicBezTo>
                    <a:pt x="440" y="658"/>
                    <a:pt x="447" y="665"/>
                    <a:pt x="455" y="665"/>
                  </a:cubicBezTo>
                  <a:close/>
                  <a:moveTo>
                    <a:pt x="407" y="666"/>
                  </a:moveTo>
                  <a:cubicBezTo>
                    <a:pt x="416" y="666"/>
                    <a:pt x="424" y="659"/>
                    <a:pt x="424" y="650"/>
                  </a:cubicBezTo>
                  <a:cubicBezTo>
                    <a:pt x="424" y="641"/>
                    <a:pt x="416" y="633"/>
                    <a:pt x="407" y="633"/>
                  </a:cubicBezTo>
                  <a:cubicBezTo>
                    <a:pt x="398" y="633"/>
                    <a:pt x="391" y="641"/>
                    <a:pt x="391" y="650"/>
                  </a:cubicBezTo>
                  <a:cubicBezTo>
                    <a:pt x="391" y="659"/>
                    <a:pt x="398" y="666"/>
                    <a:pt x="407" y="666"/>
                  </a:cubicBezTo>
                  <a:close/>
                  <a:moveTo>
                    <a:pt x="359" y="667"/>
                  </a:moveTo>
                  <a:cubicBezTo>
                    <a:pt x="369" y="667"/>
                    <a:pt x="377" y="659"/>
                    <a:pt x="377" y="650"/>
                  </a:cubicBezTo>
                  <a:cubicBezTo>
                    <a:pt x="377" y="640"/>
                    <a:pt x="369" y="632"/>
                    <a:pt x="359" y="632"/>
                  </a:cubicBezTo>
                  <a:cubicBezTo>
                    <a:pt x="350" y="632"/>
                    <a:pt x="342" y="640"/>
                    <a:pt x="342" y="650"/>
                  </a:cubicBezTo>
                  <a:cubicBezTo>
                    <a:pt x="342" y="659"/>
                    <a:pt x="350" y="667"/>
                    <a:pt x="359" y="667"/>
                  </a:cubicBezTo>
                  <a:close/>
                  <a:moveTo>
                    <a:pt x="312" y="668"/>
                  </a:moveTo>
                  <a:cubicBezTo>
                    <a:pt x="322" y="668"/>
                    <a:pt x="330" y="660"/>
                    <a:pt x="330" y="650"/>
                  </a:cubicBezTo>
                  <a:cubicBezTo>
                    <a:pt x="330" y="640"/>
                    <a:pt x="322" y="631"/>
                    <a:pt x="312" y="631"/>
                  </a:cubicBezTo>
                  <a:cubicBezTo>
                    <a:pt x="301" y="631"/>
                    <a:pt x="293" y="640"/>
                    <a:pt x="293" y="650"/>
                  </a:cubicBezTo>
                  <a:cubicBezTo>
                    <a:pt x="293" y="660"/>
                    <a:pt x="301" y="668"/>
                    <a:pt x="312" y="668"/>
                  </a:cubicBezTo>
                  <a:close/>
                  <a:moveTo>
                    <a:pt x="312" y="719"/>
                  </a:moveTo>
                  <a:cubicBezTo>
                    <a:pt x="322" y="719"/>
                    <a:pt x="330" y="711"/>
                    <a:pt x="330" y="701"/>
                  </a:cubicBezTo>
                  <a:cubicBezTo>
                    <a:pt x="330" y="690"/>
                    <a:pt x="322" y="682"/>
                    <a:pt x="312" y="682"/>
                  </a:cubicBezTo>
                  <a:cubicBezTo>
                    <a:pt x="301" y="682"/>
                    <a:pt x="293" y="690"/>
                    <a:pt x="293" y="701"/>
                  </a:cubicBezTo>
                  <a:cubicBezTo>
                    <a:pt x="293" y="711"/>
                    <a:pt x="301" y="719"/>
                    <a:pt x="312" y="719"/>
                  </a:cubicBezTo>
                  <a:close/>
                  <a:moveTo>
                    <a:pt x="264" y="670"/>
                  </a:moveTo>
                  <a:cubicBezTo>
                    <a:pt x="275" y="670"/>
                    <a:pt x="283" y="661"/>
                    <a:pt x="283" y="650"/>
                  </a:cubicBezTo>
                  <a:cubicBezTo>
                    <a:pt x="283" y="639"/>
                    <a:pt x="275" y="630"/>
                    <a:pt x="264" y="630"/>
                  </a:cubicBezTo>
                  <a:cubicBezTo>
                    <a:pt x="253" y="630"/>
                    <a:pt x="244" y="639"/>
                    <a:pt x="244" y="650"/>
                  </a:cubicBezTo>
                  <a:cubicBezTo>
                    <a:pt x="244" y="661"/>
                    <a:pt x="253" y="670"/>
                    <a:pt x="264" y="670"/>
                  </a:cubicBezTo>
                  <a:close/>
                  <a:moveTo>
                    <a:pt x="264" y="720"/>
                  </a:moveTo>
                  <a:cubicBezTo>
                    <a:pt x="275" y="720"/>
                    <a:pt x="283" y="711"/>
                    <a:pt x="283" y="700"/>
                  </a:cubicBezTo>
                  <a:cubicBezTo>
                    <a:pt x="283" y="689"/>
                    <a:pt x="275" y="681"/>
                    <a:pt x="264" y="681"/>
                  </a:cubicBezTo>
                  <a:cubicBezTo>
                    <a:pt x="253" y="681"/>
                    <a:pt x="244" y="689"/>
                    <a:pt x="244" y="700"/>
                  </a:cubicBezTo>
                  <a:cubicBezTo>
                    <a:pt x="244" y="711"/>
                    <a:pt x="253" y="720"/>
                    <a:pt x="264" y="720"/>
                  </a:cubicBezTo>
                  <a:close/>
                  <a:moveTo>
                    <a:pt x="216" y="671"/>
                  </a:moveTo>
                  <a:cubicBezTo>
                    <a:pt x="227" y="671"/>
                    <a:pt x="237" y="661"/>
                    <a:pt x="237" y="650"/>
                  </a:cubicBezTo>
                  <a:cubicBezTo>
                    <a:pt x="237" y="638"/>
                    <a:pt x="227" y="629"/>
                    <a:pt x="216" y="629"/>
                  </a:cubicBezTo>
                  <a:cubicBezTo>
                    <a:pt x="204" y="629"/>
                    <a:pt x="195" y="638"/>
                    <a:pt x="195" y="650"/>
                  </a:cubicBezTo>
                  <a:cubicBezTo>
                    <a:pt x="195" y="661"/>
                    <a:pt x="204" y="671"/>
                    <a:pt x="216" y="671"/>
                  </a:cubicBezTo>
                  <a:close/>
                  <a:moveTo>
                    <a:pt x="216" y="720"/>
                  </a:moveTo>
                  <a:cubicBezTo>
                    <a:pt x="227" y="720"/>
                    <a:pt x="237" y="711"/>
                    <a:pt x="237" y="700"/>
                  </a:cubicBezTo>
                  <a:cubicBezTo>
                    <a:pt x="237" y="688"/>
                    <a:pt x="227" y="679"/>
                    <a:pt x="216" y="679"/>
                  </a:cubicBezTo>
                  <a:cubicBezTo>
                    <a:pt x="204" y="679"/>
                    <a:pt x="195" y="688"/>
                    <a:pt x="195" y="700"/>
                  </a:cubicBezTo>
                  <a:cubicBezTo>
                    <a:pt x="195" y="711"/>
                    <a:pt x="204" y="720"/>
                    <a:pt x="216" y="720"/>
                  </a:cubicBezTo>
                  <a:close/>
                  <a:moveTo>
                    <a:pt x="168" y="671"/>
                  </a:moveTo>
                  <a:cubicBezTo>
                    <a:pt x="179" y="671"/>
                    <a:pt x="189" y="661"/>
                    <a:pt x="189" y="650"/>
                  </a:cubicBezTo>
                  <a:cubicBezTo>
                    <a:pt x="189" y="638"/>
                    <a:pt x="179" y="629"/>
                    <a:pt x="168" y="629"/>
                  </a:cubicBezTo>
                  <a:cubicBezTo>
                    <a:pt x="156" y="629"/>
                    <a:pt x="147" y="638"/>
                    <a:pt x="147" y="650"/>
                  </a:cubicBezTo>
                  <a:cubicBezTo>
                    <a:pt x="147" y="661"/>
                    <a:pt x="156" y="671"/>
                    <a:pt x="168" y="671"/>
                  </a:cubicBezTo>
                  <a:close/>
                  <a:moveTo>
                    <a:pt x="120" y="672"/>
                  </a:moveTo>
                  <a:cubicBezTo>
                    <a:pt x="132" y="672"/>
                    <a:pt x="142" y="662"/>
                    <a:pt x="142" y="650"/>
                  </a:cubicBezTo>
                  <a:cubicBezTo>
                    <a:pt x="142" y="638"/>
                    <a:pt x="132" y="628"/>
                    <a:pt x="120" y="628"/>
                  </a:cubicBezTo>
                  <a:cubicBezTo>
                    <a:pt x="108" y="628"/>
                    <a:pt x="98" y="638"/>
                    <a:pt x="98" y="650"/>
                  </a:cubicBezTo>
                  <a:cubicBezTo>
                    <a:pt x="98" y="662"/>
                    <a:pt x="108" y="672"/>
                    <a:pt x="120" y="672"/>
                  </a:cubicBezTo>
                  <a:close/>
                  <a:moveTo>
                    <a:pt x="72" y="673"/>
                  </a:moveTo>
                  <a:cubicBezTo>
                    <a:pt x="85" y="673"/>
                    <a:pt x="95" y="663"/>
                    <a:pt x="95" y="650"/>
                  </a:cubicBezTo>
                  <a:cubicBezTo>
                    <a:pt x="95" y="637"/>
                    <a:pt x="85" y="627"/>
                    <a:pt x="72" y="627"/>
                  </a:cubicBezTo>
                  <a:cubicBezTo>
                    <a:pt x="59" y="627"/>
                    <a:pt x="49" y="637"/>
                    <a:pt x="49" y="650"/>
                  </a:cubicBezTo>
                  <a:cubicBezTo>
                    <a:pt x="49" y="663"/>
                    <a:pt x="59" y="673"/>
                    <a:pt x="72" y="673"/>
                  </a:cubicBezTo>
                  <a:close/>
                  <a:moveTo>
                    <a:pt x="24" y="674"/>
                  </a:moveTo>
                  <a:cubicBezTo>
                    <a:pt x="37" y="674"/>
                    <a:pt x="48" y="663"/>
                    <a:pt x="48" y="650"/>
                  </a:cubicBezTo>
                  <a:cubicBezTo>
                    <a:pt x="48" y="637"/>
                    <a:pt x="37" y="626"/>
                    <a:pt x="24" y="626"/>
                  </a:cubicBezTo>
                  <a:cubicBezTo>
                    <a:pt x="11" y="626"/>
                    <a:pt x="0" y="637"/>
                    <a:pt x="0" y="650"/>
                  </a:cubicBezTo>
                  <a:cubicBezTo>
                    <a:pt x="0" y="663"/>
                    <a:pt x="11" y="674"/>
                    <a:pt x="24" y="674"/>
                  </a:cubicBezTo>
                  <a:close/>
                  <a:moveTo>
                    <a:pt x="647" y="609"/>
                  </a:moveTo>
                  <a:cubicBezTo>
                    <a:pt x="653" y="609"/>
                    <a:pt x="658" y="604"/>
                    <a:pt x="658" y="598"/>
                  </a:cubicBezTo>
                  <a:cubicBezTo>
                    <a:pt x="658" y="592"/>
                    <a:pt x="653" y="587"/>
                    <a:pt x="647" y="587"/>
                  </a:cubicBezTo>
                  <a:cubicBezTo>
                    <a:pt x="641" y="587"/>
                    <a:pt x="636" y="592"/>
                    <a:pt x="636" y="598"/>
                  </a:cubicBezTo>
                  <a:cubicBezTo>
                    <a:pt x="636" y="604"/>
                    <a:pt x="641" y="609"/>
                    <a:pt x="647" y="609"/>
                  </a:cubicBezTo>
                  <a:close/>
                  <a:moveTo>
                    <a:pt x="599" y="610"/>
                  </a:moveTo>
                  <a:cubicBezTo>
                    <a:pt x="606" y="610"/>
                    <a:pt x="611" y="604"/>
                    <a:pt x="611" y="598"/>
                  </a:cubicBezTo>
                  <a:cubicBezTo>
                    <a:pt x="611" y="591"/>
                    <a:pt x="606" y="586"/>
                    <a:pt x="599" y="586"/>
                  </a:cubicBezTo>
                  <a:cubicBezTo>
                    <a:pt x="592" y="586"/>
                    <a:pt x="587" y="591"/>
                    <a:pt x="587" y="598"/>
                  </a:cubicBezTo>
                  <a:cubicBezTo>
                    <a:pt x="587" y="604"/>
                    <a:pt x="592" y="610"/>
                    <a:pt x="599" y="610"/>
                  </a:cubicBezTo>
                  <a:close/>
                  <a:moveTo>
                    <a:pt x="551" y="611"/>
                  </a:moveTo>
                  <a:cubicBezTo>
                    <a:pt x="558" y="611"/>
                    <a:pt x="564" y="605"/>
                    <a:pt x="564" y="598"/>
                  </a:cubicBezTo>
                  <a:cubicBezTo>
                    <a:pt x="564" y="590"/>
                    <a:pt x="558" y="585"/>
                    <a:pt x="551" y="585"/>
                  </a:cubicBezTo>
                  <a:cubicBezTo>
                    <a:pt x="544" y="585"/>
                    <a:pt x="538" y="590"/>
                    <a:pt x="538" y="598"/>
                  </a:cubicBezTo>
                  <a:cubicBezTo>
                    <a:pt x="538" y="605"/>
                    <a:pt x="544" y="611"/>
                    <a:pt x="551" y="611"/>
                  </a:cubicBezTo>
                  <a:close/>
                  <a:moveTo>
                    <a:pt x="503" y="612"/>
                  </a:moveTo>
                  <a:cubicBezTo>
                    <a:pt x="511" y="612"/>
                    <a:pt x="517" y="606"/>
                    <a:pt x="517" y="598"/>
                  </a:cubicBezTo>
                  <a:cubicBezTo>
                    <a:pt x="517" y="590"/>
                    <a:pt x="511" y="583"/>
                    <a:pt x="503" y="583"/>
                  </a:cubicBezTo>
                  <a:cubicBezTo>
                    <a:pt x="495" y="583"/>
                    <a:pt x="489" y="590"/>
                    <a:pt x="489" y="598"/>
                  </a:cubicBezTo>
                  <a:cubicBezTo>
                    <a:pt x="489" y="606"/>
                    <a:pt x="495" y="612"/>
                    <a:pt x="503" y="612"/>
                  </a:cubicBezTo>
                  <a:close/>
                  <a:moveTo>
                    <a:pt x="455" y="613"/>
                  </a:moveTo>
                  <a:cubicBezTo>
                    <a:pt x="464" y="613"/>
                    <a:pt x="471" y="606"/>
                    <a:pt x="471" y="598"/>
                  </a:cubicBezTo>
                  <a:cubicBezTo>
                    <a:pt x="471" y="589"/>
                    <a:pt x="464" y="582"/>
                    <a:pt x="455" y="582"/>
                  </a:cubicBezTo>
                  <a:cubicBezTo>
                    <a:pt x="447" y="582"/>
                    <a:pt x="440" y="589"/>
                    <a:pt x="440" y="598"/>
                  </a:cubicBezTo>
                  <a:cubicBezTo>
                    <a:pt x="440" y="606"/>
                    <a:pt x="447" y="613"/>
                    <a:pt x="455" y="613"/>
                  </a:cubicBezTo>
                  <a:close/>
                  <a:moveTo>
                    <a:pt x="407" y="614"/>
                  </a:moveTo>
                  <a:cubicBezTo>
                    <a:pt x="416" y="614"/>
                    <a:pt x="424" y="607"/>
                    <a:pt x="424" y="598"/>
                  </a:cubicBezTo>
                  <a:cubicBezTo>
                    <a:pt x="424" y="589"/>
                    <a:pt x="416" y="581"/>
                    <a:pt x="407" y="581"/>
                  </a:cubicBezTo>
                  <a:cubicBezTo>
                    <a:pt x="398" y="581"/>
                    <a:pt x="391" y="589"/>
                    <a:pt x="391" y="598"/>
                  </a:cubicBezTo>
                  <a:cubicBezTo>
                    <a:pt x="391" y="607"/>
                    <a:pt x="398" y="614"/>
                    <a:pt x="407" y="614"/>
                  </a:cubicBezTo>
                  <a:close/>
                  <a:moveTo>
                    <a:pt x="359" y="615"/>
                  </a:moveTo>
                  <a:cubicBezTo>
                    <a:pt x="369" y="615"/>
                    <a:pt x="377" y="607"/>
                    <a:pt x="377" y="598"/>
                  </a:cubicBezTo>
                  <a:cubicBezTo>
                    <a:pt x="377" y="588"/>
                    <a:pt x="369" y="580"/>
                    <a:pt x="359" y="580"/>
                  </a:cubicBezTo>
                  <a:cubicBezTo>
                    <a:pt x="350" y="580"/>
                    <a:pt x="342" y="588"/>
                    <a:pt x="342" y="598"/>
                  </a:cubicBezTo>
                  <a:cubicBezTo>
                    <a:pt x="342" y="607"/>
                    <a:pt x="350" y="615"/>
                    <a:pt x="359" y="615"/>
                  </a:cubicBezTo>
                  <a:close/>
                  <a:moveTo>
                    <a:pt x="312" y="616"/>
                  </a:moveTo>
                  <a:cubicBezTo>
                    <a:pt x="322" y="616"/>
                    <a:pt x="330" y="608"/>
                    <a:pt x="330" y="598"/>
                  </a:cubicBezTo>
                  <a:cubicBezTo>
                    <a:pt x="330" y="587"/>
                    <a:pt x="322" y="579"/>
                    <a:pt x="312" y="579"/>
                  </a:cubicBezTo>
                  <a:cubicBezTo>
                    <a:pt x="301" y="579"/>
                    <a:pt x="293" y="587"/>
                    <a:pt x="293" y="598"/>
                  </a:cubicBezTo>
                  <a:cubicBezTo>
                    <a:pt x="293" y="608"/>
                    <a:pt x="301" y="616"/>
                    <a:pt x="312" y="616"/>
                  </a:cubicBezTo>
                  <a:close/>
                  <a:moveTo>
                    <a:pt x="264" y="617"/>
                  </a:moveTo>
                  <a:cubicBezTo>
                    <a:pt x="275" y="617"/>
                    <a:pt x="283" y="609"/>
                    <a:pt x="283" y="598"/>
                  </a:cubicBezTo>
                  <a:cubicBezTo>
                    <a:pt x="283" y="587"/>
                    <a:pt x="275" y="578"/>
                    <a:pt x="264" y="578"/>
                  </a:cubicBezTo>
                  <a:cubicBezTo>
                    <a:pt x="253" y="578"/>
                    <a:pt x="244" y="587"/>
                    <a:pt x="244" y="598"/>
                  </a:cubicBezTo>
                  <a:cubicBezTo>
                    <a:pt x="244" y="609"/>
                    <a:pt x="253" y="617"/>
                    <a:pt x="264" y="617"/>
                  </a:cubicBezTo>
                  <a:close/>
                  <a:moveTo>
                    <a:pt x="216" y="618"/>
                  </a:moveTo>
                  <a:cubicBezTo>
                    <a:pt x="227" y="618"/>
                    <a:pt x="237" y="609"/>
                    <a:pt x="237" y="598"/>
                  </a:cubicBezTo>
                  <a:cubicBezTo>
                    <a:pt x="237" y="586"/>
                    <a:pt x="227" y="577"/>
                    <a:pt x="216" y="577"/>
                  </a:cubicBezTo>
                  <a:cubicBezTo>
                    <a:pt x="204" y="577"/>
                    <a:pt x="195" y="586"/>
                    <a:pt x="195" y="598"/>
                  </a:cubicBezTo>
                  <a:cubicBezTo>
                    <a:pt x="195" y="609"/>
                    <a:pt x="204" y="618"/>
                    <a:pt x="216" y="618"/>
                  </a:cubicBezTo>
                  <a:close/>
                  <a:moveTo>
                    <a:pt x="168" y="618"/>
                  </a:moveTo>
                  <a:cubicBezTo>
                    <a:pt x="179" y="618"/>
                    <a:pt x="189" y="609"/>
                    <a:pt x="189" y="598"/>
                  </a:cubicBezTo>
                  <a:cubicBezTo>
                    <a:pt x="189" y="586"/>
                    <a:pt x="179" y="577"/>
                    <a:pt x="168" y="577"/>
                  </a:cubicBezTo>
                  <a:cubicBezTo>
                    <a:pt x="156" y="577"/>
                    <a:pt x="147" y="586"/>
                    <a:pt x="147" y="598"/>
                  </a:cubicBezTo>
                  <a:cubicBezTo>
                    <a:pt x="147" y="609"/>
                    <a:pt x="156" y="618"/>
                    <a:pt x="168" y="618"/>
                  </a:cubicBezTo>
                  <a:close/>
                  <a:moveTo>
                    <a:pt x="120" y="620"/>
                  </a:moveTo>
                  <a:cubicBezTo>
                    <a:pt x="132" y="620"/>
                    <a:pt x="142" y="610"/>
                    <a:pt x="142" y="598"/>
                  </a:cubicBezTo>
                  <a:cubicBezTo>
                    <a:pt x="142" y="586"/>
                    <a:pt x="132" y="576"/>
                    <a:pt x="120" y="576"/>
                  </a:cubicBezTo>
                  <a:cubicBezTo>
                    <a:pt x="108" y="576"/>
                    <a:pt x="98" y="586"/>
                    <a:pt x="98" y="598"/>
                  </a:cubicBezTo>
                  <a:cubicBezTo>
                    <a:pt x="98" y="610"/>
                    <a:pt x="108" y="620"/>
                    <a:pt x="120" y="620"/>
                  </a:cubicBezTo>
                  <a:close/>
                  <a:moveTo>
                    <a:pt x="72" y="621"/>
                  </a:moveTo>
                  <a:cubicBezTo>
                    <a:pt x="85" y="621"/>
                    <a:pt x="95" y="610"/>
                    <a:pt x="95" y="598"/>
                  </a:cubicBezTo>
                  <a:cubicBezTo>
                    <a:pt x="95" y="585"/>
                    <a:pt x="85" y="575"/>
                    <a:pt x="72" y="575"/>
                  </a:cubicBezTo>
                  <a:cubicBezTo>
                    <a:pt x="59" y="575"/>
                    <a:pt x="49" y="585"/>
                    <a:pt x="49" y="598"/>
                  </a:cubicBezTo>
                  <a:cubicBezTo>
                    <a:pt x="49" y="610"/>
                    <a:pt x="59" y="621"/>
                    <a:pt x="72" y="621"/>
                  </a:cubicBezTo>
                  <a:close/>
                  <a:moveTo>
                    <a:pt x="24" y="622"/>
                  </a:moveTo>
                  <a:cubicBezTo>
                    <a:pt x="37" y="622"/>
                    <a:pt x="48" y="611"/>
                    <a:pt x="48" y="598"/>
                  </a:cubicBezTo>
                  <a:cubicBezTo>
                    <a:pt x="48" y="584"/>
                    <a:pt x="37" y="574"/>
                    <a:pt x="24" y="574"/>
                  </a:cubicBezTo>
                  <a:cubicBezTo>
                    <a:pt x="11" y="574"/>
                    <a:pt x="0" y="584"/>
                    <a:pt x="0" y="598"/>
                  </a:cubicBezTo>
                  <a:cubicBezTo>
                    <a:pt x="0" y="611"/>
                    <a:pt x="11" y="622"/>
                    <a:pt x="24" y="622"/>
                  </a:cubicBezTo>
                  <a:close/>
                  <a:moveTo>
                    <a:pt x="647" y="556"/>
                  </a:moveTo>
                  <a:cubicBezTo>
                    <a:pt x="653" y="556"/>
                    <a:pt x="658" y="552"/>
                    <a:pt x="658" y="545"/>
                  </a:cubicBezTo>
                  <a:cubicBezTo>
                    <a:pt x="658" y="539"/>
                    <a:pt x="653" y="534"/>
                    <a:pt x="647" y="534"/>
                  </a:cubicBezTo>
                  <a:cubicBezTo>
                    <a:pt x="641" y="534"/>
                    <a:pt x="636" y="539"/>
                    <a:pt x="636" y="545"/>
                  </a:cubicBezTo>
                  <a:cubicBezTo>
                    <a:pt x="636" y="552"/>
                    <a:pt x="641" y="556"/>
                    <a:pt x="647" y="556"/>
                  </a:cubicBezTo>
                  <a:close/>
                  <a:moveTo>
                    <a:pt x="599" y="558"/>
                  </a:moveTo>
                  <a:cubicBezTo>
                    <a:pt x="606" y="558"/>
                    <a:pt x="611" y="552"/>
                    <a:pt x="611" y="545"/>
                  </a:cubicBezTo>
                  <a:cubicBezTo>
                    <a:pt x="611" y="539"/>
                    <a:pt x="606" y="533"/>
                    <a:pt x="599" y="533"/>
                  </a:cubicBezTo>
                  <a:cubicBezTo>
                    <a:pt x="592" y="533"/>
                    <a:pt x="587" y="539"/>
                    <a:pt x="587" y="545"/>
                  </a:cubicBezTo>
                  <a:cubicBezTo>
                    <a:pt x="587" y="552"/>
                    <a:pt x="592" y="558"/>
                    <a:pt x="599" y="558"/>
                  </a:cubicBezTo>
                  <a:close/>
                  <a:moveTo>
                    <a:pt x="551" y="559"/>
                  </a:moveTo>
                  <a:cubicBezTo>
                    <a:pt x="558" y="559"/>
                    <a:pt x="564" y="553"/>
                    <a:pt x="564" y="545"/>
                  </a:cubicBezTo>
                  <a:cubicBezTo>
                    <a:pt x="564" y="538"/>
                    <a:pt x="558" y="532"/>
                    <a:pt x="551" y="532"/>
                  </a:cubicBezTo>
                  <a:cubicBezTo>
                    <a:pt x="544" y="532"/>
                    <a:pt x="538" y="538"/>
                    <a:pt x="538" y="545"/>
                  </a:cubicBezTo>
                  <a:cubicBezTo>
                    <a:pt x="538" y="553"/>
                    <a:pt x="544" y="559"/>
                    <a:pt x="551" y="559"/>
                  </a:cubicBezTo>
                  <a:close/>
                  <a:moveTo>
                    <a:pt x="503" y="560"/>
                  </a:moveTo>
                  <a:cubicBezTo>
                    <a:pt x="511" y="560"/>
                    <a:pt x="517" y="553"/>
                    <a:pt x="517" y="545"/>
                  </a:cubicBezTo>
                  <a:cubicBezTo>
                    <a:pt x="517" y="538"/>
                    <a:pt x="511" y="531"/>
                    <a:pt x="503" y="531"/>
                  </a:cubicBezTo>
                  <a:cubicBezTo>
                    <a:pt x="495" y="531"/>
                    <a:pt x="489" y="538"/>
                    <a:pt x="489" y="545"/>
                  </a:cubicBezTo>
                  <a:cubicBezTo>
                    <a:pt x="489" y="553"/>
                    <a:pt x="495" y="560"/>
                    <a:pt x="503" y="560"/>
                  </a:cubicBezTo>
                  <a:close/>
                  <a:moveTo>
                    <a:pt x="455" y="561"/>
                  </a:moveTo>
                  <a:cubicBezTo>
                    <a:pt x="464" y="561"/>
                    <a:pt x="471" y="554"/>
                    <a:pt x="471" y="545"/>
                  </a:cubicBezTo>
                  <a:cubicBezTo>
                    <a:pt x="471" y="537"/>
                    <a:pt x="464" y="530"/>
                    <a:pt x="455" y="530"/>
                  </a:cubicBezTo>
                  <a:cubicBezTo>
                    <a:pt x="447" y="530"/>
                    <a:pt x="440" y="537"/>
                    <a:pt x="440" y="545"/>
                  </a:cubicBezTo>
                  <a:cubicBezTo>
                    <a:pt x="440" y="554"/>
                    <a:pt x="447" y="561"/>
                    <a:pt x="455" y="561"/>
                  </a:cubicBezTo>
                  <a:close/>
                  <a:moveTo>
                    <a:pt x="407" y="562"/>
                  </a:moveTo>
                  <a:cubicBezTo>
                    <a:pt x="416" y="562"/>
                    <a:pt x="424" y="555"/>
                    <a:pt x="424" y="545"/>
                  </a:cubicBezTo>
                  <a:cubicBezTo>
                    <a:pt x="424" y="536"/>
                    <a:pt x="416" y="529"/>
                    <a:pt x="407" y="529"/>
                  </a:cubicBezTo>
                  <a:cubicBezTo>
                    <a:pt x="398" y="529"/>
                    <a:pt x="391" y="536"/>
                    <a:pt x="391" y="545"/>
                  </a:cubicBezTo>
                  <a:cubicBezTo>
                    <a:pt x="391" y="555"/>
                    <a:pt x="398" y="562"/>
                    <a:pt x="407" y="562"/>
                  </a:cubicBezTo>
                  <a:close/>
                  <a:moveTo>
                    <a:pt x="359" y="563"/>
                  </a:moveTo>
                  <a:cubicBezTo>
                    <a:pt x="369" y="563"/>
                    <a:pt x="377" y="555"/>
                    <a:pt x="377" y="545"/>
                  </a:cubicBezTo>
                  <a:cubicBezTo>
                    <a:pt x="377" y="536"/>
                    <a:pt x="369" y="528"/>
                    <a:pt x="359" y="528"/>
                  </a:cubicBezTo>
                  <a:cubicBezTo>
                    <a:pt x="350" y="528"/>
                    <a:pt x="342" y="536"/>
                    <a:pt x="342" y="545"/>
                  </a:cubicBezTo>
                  <a:cubicBezTo>
                    <a:pt x="342" y="555"/>
                    <a:pt x="350" y="563"/>
                    <a:pt x="359" y="563"/>
                  </a:cubicBezTo>
                  <a:close/>
                  <a:moveTo>
                    <a:pt x="312" y="564"/>
                  </a:moveTo>
                  <a:cubicBezTo>
                    <a:pt x="322" y="564"/>
                    <a:pt x="330" y="556"/>
                    <a:pt x="330" y="545"/>
                  </a:cubicBezTo>
                  <a:cubicBezTo>
                    <a:pt x="330" y="535"/>
                    <a:pt x="322" y="527"/>
                    <a:pt x="312" y="527"/>
                  </a:cubicBezTo>
                  <a:cubicBezTo>
                    <a:pt x="301" y="527"/>
                    <a:pt x="293" y="535"/>
                    <a:pt x="293" y="545"/>
                  </a:cubicBezTo>
                  <a:cubicBezTo>
                    <a:pt x="293" y="556"/>
                    <a:pt x="301" y="564"/>
                    <a:pt x="312" y="564"/>
                  </a:cubicBezTo>
                  <a:close/>
                  <a:moveTo>
                    <a:pt x="264" y="565"/>
                  </a:moveTo>
                  <a:cubicBezTo>
                    <a:pt x="275" y="565"/>
                    <a:pt x="283" y="556"/>
                    <a:pt x="283" y="545"/>
                  </a:cubicBezTo>
                  <a:cubicBezTo>
                    <a:pt x="283" y="535"/>
                    <a:pt x="275" y="526"/>
                    <a:pt x="264" y="526"/>
                  </a:cubicBezTo>
                  <a:cubicBezTo>
                    <a:pt x="253" y="526"/>
                    <a:pt x="244" y="535"/>
                    <a:pt x="244" y="545"/>
                  </a:cubicBezTo>
                  <a:cubicBezTo>
                    <a:pt x="244" y="556"/>
                    <a:pt x="253" y="565"/>
                    <a:pt x="264" y="565"/>
                  </a:cubicBezTo>
                  <a:close/>
                  <a:moveTo>
                    <a:pt x="216" y="566"/>
                  </a:moveTo>
                  <a:cubicBezTo>
                    <a:pt x="227" y="566"/>
                    <a:pt x="237" y="557"/>
                    <a:pt x="237" y="545"/>
                  </a:cubicBezTo>
                  <a:cubicBezTo>
                    <a:pt x="237" y="534"/>
                    <a:pt x="227" y="525"/>
                    <a:pt x="216" y="525"/>
                  </a:cubicBezTo>
                  <a:cubicBezTo>
                    <a:pt x="204" y="525"/>
                    <a:pt x="195" y="534"/>
                    <a:pt x="195" y="545"/>
                  </a:cubicBezTo>
                  <a:cubicBezTo>
                    <a:pt x="195" y="557"/>
                    <a:pt x="204" y="566"/>
                    <a:pt x="216" y="566"/>
                  </a:cubicBezTo>
                  <a:close/>
                  <a:moveTo>
                    <a:pt x="168" y="566"/>
                  </a:moveTo>
                  <a:cubicBezTo>
                    <a:pt x="179" y="566"/>
                    <a:pt x="189" y="557"/>
                    <a:pt x="189" y="545"/>
                  </a:cubicBezTo>
                  <a:cubicBezTo>
                    <a:pt x="189" y="534"/>
                    <a:pt x="179" y="525"/>
                    <a:pt x="168" y="525"/>
                  </a:cubicBezTo>
                  <a:cubicBezTo>
                    <a:pt x="156" y="525"/>
                    <a:pt x="147" y="534"/>
                    <a:pt x="147" y="545"/>
                  </a:cubicBezTo>
                  <a:cubicBezTo>
                    <a:pt x="147" y="557"/>
                    <a:pt x="156" y="566"/>
                    <a:pt x="168" y="566"/>
                  </a:cubicBezTo>
                  <a:close/>
                  <a:moveTo>
                    <a:pt x="120" y="567"/>
                  </a:moveTo>
                  <a:cubicBezTo>
                    <a:pt x="132" y="567"/>
                    <a:pt x="142" y="558"/>
                    <a:pt x="142" y="545"/>
                  </a:cubicBezTo>
                  <a:cubicBezTo>
                    <a:pt x="142" y="533"/>
                    <a:pt x="132" y="524"/>
                    <a:pt x="120" y="524"/>
                  </a:cubicBezTo>
                  <a:cubicBezTo>
                    <a:pt x="108" y="524"/>
                    <a:pt x="98" y="533"/>
                    <a:pt x="98" y="545"/>
                  </a:cubicBezTo>
                  <a:cubicBezTo>
                    <a:pt x="98" y="558"/>
                    <a:pt x="108" y="567"/>
                    <a:pt x="120" y="567"/>
                  </a:cubicBezTo>
                  <a:close/>
                  <a:moveTo>
                    <a:pt x="72" y="568"/>
                  </a:moveTo>
                  <a:cubicBezTo>
                    <a:pt x="85" y="568"/>
                    <a:pt x="95" y="558"/>
                    <a:pt x="95" y="545"/>
                  </a:cubicBezTo>
                  <a:cubicBezTo>
                    <a:pt x="95" y="533"/>
                    <a:pt x="85" y="522"/>
                    <a:pt x="72" y="522"/>
                  </a:cubicBezTo>
                  <a:cubicBezTo>
                    <a:pt x="59" y="522"/>
                    <a:pt x="49" y="533"/>
                    <a:pt x="49" y="545"/>
                  </a:cubicBezTo>
                  <a:cubicBezTo>
                    <a:pt x="49" y="558"/>
                    <a:pt x="59" y="568"/>
                    <a:pt x="72" y="568"/>
                  </a:cubicBezTo>
                  <a:close/>
                  <a:moveTo>
                    <a:pt x="24" y="570"/>
                  </a:moveTo>
                  <a:cubicBezTo>
                    <a:pt x="37" y="570"/>
                    <a:pt x="48" y="559"/>
                    <a:pt x="48" y="545"/>
                  </a:cubicBezTo>
                  <a:cubicBezTo>
                    <a:pt x="48" y="532"/>
                    <a:pt x="37" y="521"/>
                    <a:pt x="24" y="521"/>
                  </a:cubicBezTo>
                  <a:cubicBezTo>
                    <a:pt x="11" y="521"/>
                    <a:pt x="0" y="532"/>
                    <a:pt x="0" y="545"/>
                  </a:cubicBezTo>
                  <a:cubicBezTo>
                    <a:pt x="0" y="559"/>
                    <a:pt x="11" y="570"/>
                    <a:pt x="24" y="570"/>
                  </a:cubicBezTo>
                  <a:close/>
                  <a:moveTo>
                    <a:pt x="647" y="504"/>
                  </a:moveTo>
                  <a:cubicBezTo>
                    <a:pt x="653" y="504"/>
                    <a:pt x="658" y="499"/>
                    <a:pt x="658" y="493"/>
                  </a:cubicBezTo>
                  <a:cubicBezTo>
                    <a:pt x="658" y="487"/>
                    <a:pt x="653" y="482"/>
                    <a:pt x="647" y="482"/>
                  </a:cubicBezTo>
                  <a:cubicBezTo>
                    <a:pt x="641" y="482"/>
                    <a:pt x="636" y="487"/>
                    <a:pt x="636" y="493"/>
                  </a:cubicBezTo>
                  <a:cubicBezTo>
                    <a:pt x="636" y="499"/>
                    <a:pt x="641" y="504"/>
                    <a:pt x="647" y="504"/>
                  </a:cubicBezTo>
                  <a:close/>
                  <a:moveTo>
                    <a:pt x="599" y="505"/>
                  </a:moveTo>
                  <a:cubicBezTo>
                    <a:pt x="606" y="505"/>
                    <a:pt x="611" y="500"/>
                    <a:pt x="611" y="493"/>
                  </a:cubicBezTo>
                  <a:cubicBezTo>
                    <a:pt x="611" y="487"/>
                    <a:pt x="606" y="481"/>
                    <a:pt x="599" y="481"/>
                  </a:cubicBezTo>
                  <a:cubicBezTo>
                    <a:pt x="592" y="481"/>
                    <a:pt x="587" y="487"/>
                    <a:pt x="587" y="493"/>
                  </a:cubicBezTo>
                  <a:cubicBezTo>
                    <a:pt x="587" y="500"/>
                    <a:pt x="592" y="505"/>
                    <a:pt x="599" y="505"/>
                  </a:cubicBezTo>
                  <a:close/>
                  <a:moveTo>
                    <a:pt x="551" y="506"/>
                  </a:moveTo>
                  <a:cubicBezTo>
                    <a:pt x="558" y="506"/>
                    <a:pt x="564" y="500"/>
                    <a:pt x="564" y="493"/>
                  </a:cubicBezTo>
                  <a:cubicBezTo>
                    <a:pt x="564" y="486"/>
                    <a:pt x="558" y="480"/>
                    <a:pt x="551" y="480"/>
                  </a:cubicBezTo>
                  <a:cubicBezTo>
                    <a:pt x="544" y="480"/>
                    <a:pt x="538" y="486"/>
                    <a:pt x="538" y="493"/>
                  </a:cubicBezTo>
                  <a:cubicBezTo>
                    <a:pt x="538" y="500"/>
                    <a:pt x="544" y="506"/>
                    <a:pt x="551" y="506"/>
                  </a:cubicBezTo>
                  <a:close/>
                  <a:moveTo>
                    <a:pt x="503" y="507"/>
                  </a:moveTo>
                  <a:cubicBezTo>
                    <a:pt x="511" y="507"/>
                    <a:pt x="517" y="501"/>
                    <a:pt x="517" y="493"/>
                  </a:cubicBezTo>
                  <a:cubicBezTo>
                    <a:pt x="517" y="485"/>
                    <a:pt x="511" y="479"/>
                    <a:pt x="503" y="479"/>
                  </a:cubicBezTo>
                  <a:cubicBezTo>
                    <a:pt x="495" y="479"/>
                    <a:pt x="489" y="485"/>
                    <a:pt x="489" y="493"/>
                  </a:cubicBezTo>
                  <a:cubicBezTo>
                    <a:pt x="489" y="501"/>
                    <a:pt x="495" y="507"/>
                    <a:pt x="503" y="507"/>
                  </a:cubicBezTo>
                  <a:close/>
                  <a:moveTo>
                    <a:pt x="455" y="509"/>
                  </a:moveTo>
                  <a:cubicBezTo>
                    <a:pt x="464" y="509"/>
                    <a:pt x="471" y="502"/>
                    <a:pt x="471" y="493"/>
                  </a:cubicBezTo>
                  <a:cubicBezTo>
                    <a:pt x="471" y="485"/>
                    <a:pt x="464" y="478"/>
                    <a:pt x="455" y="478"/>
                  </a:cubicBezTo>
                  <a:cubicBezTo>
                    <a:pt x="447" y="478"/>
                    <a:pt x="440" y="485"/>
                    <a:pt x="440" y="493"/>
                  </a:cubicBezTo>
                  <a:cubicBezTo>
                    <a:pt x="440" y="502"/>
                    <a:pt x="447" y="509"/>
                    <a:pt x="455" y="509"/>
                  </a:cubicBezTo>
                  <a:close/>
                  <a:moveTo>
                    <a:pt x="407" y="510"/>
                  </a:moveTo>
                  <a:cubicBezTo>
                    <a:pt x="416" y="510"/>
                    <a:pt x="424" y="502"/>
                    <a:pt x="424" y="493"/>
                  </a:cubicBezTo>
                  <a:cubicBezTo>
                    <a:pt x="424" y="484"/>
                    <a:pt x="416" y="477"/>
                    <a:pt x="407" y="477"/>
                  </a:cubicBezTo>
                  <a:cubicBezTo>
                    <a:pt x="398" y="477"/>
                    <a:pt x="391" y="484"/>
                    <a:pt x="391" y="493"/>
                  </a:cubicBezTo>
                  <a:cubicBezTo>
                    <a:pt x="391" y="502"/>
                    <a:pt x="398" y="510"/>
                    <a:pt x="407" y="510"/>
                  </a:cubicBezTo>
                  <a:close/>
                  <a:moveTo>
                    <a:pt x="359" y="511"/>
                  </a:moveTo>
                  <a:cubicBezTo>
                    <a:pt x="369" y="511"/>
                    <a:pt x="377" y="503"/>
                    <a:pt x="377" y="493"/>
                  </a:cubicBezTo>
                  <a:cubicBezTo>
                    <a:pt x="377" y="484"/>
                    <a:pt x="369" y="476"/>
                    <a:pt x="359" y="476"/>
                  </a:cubicBezTo>
                  <a:cubicBezTo>
                    <a:pt x="350" y="476"/>
                    <a:pt x="342" y="484"/>
                    <a:pt x="342" y="493"/>
                  </a:cubicBezTo>
                  <a:cubicBezTo>
                    <a:pt x="342" y="503"/>
                    <a:pt x="350" y="511"/>
                    <a:pt x="359" y="511"/>
                  </a:cubicBezTo>
                  <a:close/>
                  <a:moveTo>
                    <a:pt x="312" y="512"/>
                  </a:moveTo>
                  <a:cubicBezTo>
                    <a:pt x="322" y="512"/>
                    <a:pt x="330" y="504"/>
                    <a:pt x="330" y="493"/>
                  </a:cubicBezTo>
                  <a:cubicBezTo>
                    <a:pt x="330" y="483"/>
                    <a:pt x="322" y="475"/>
                    <a:pt x="312" y="475"/>
                  </a:cubicBezTo>
                  <a:cubicBezTo>
                    <a:pt x="301" y="475"/>
                    <a:pt x="293" y="483"/>
                    <a:pt x="293" y="493"/>
                  </a:cubicBezTo>
                  <a:cubicBezTo>
                    <a:pt x="293" y="504"/>
                    <a:pt x="301" y="512"/>
                    <a:pt x="312" y="512"/>
                  </a:cubicBezTo>
                  <a:close/>
                  <a:moveTo>
                    <a:pt x="264" y="513"/>
                  </a:moveTo>
                  <a:cubicBezTo>
                    <a:pt x="275" y="513"/>
                    <a:pt x="283" y="504"/>
                    <a:pt x="283" y="493"/>
                  </a:cubicBezTo>
                  <a:cubicBezTo>
                    <a:pt x="283" y="482"/>
                    <a:pt x="275" y="474"/>
                    <a:pt x="264" y="474"/>
                  </a:cubicBezTo>
                  <a:cubicBezTo>
                    <a:pt x="253" y="474"/>
                    <a:pt x="244" y="482"/>
                    <a:pt x="244" y="493"/>
                  </a:cubicBezTo>
                  <a:cubicBezTo>
                    <a:pt x="244" y="504"/>
                    <a:pt x="253" y="513"/>
                    <a:pt x="264" y="513"/>
                  </a:cubicBezTo>
                  <a:close/>
                  <a:moveTo>
                    <a:pt x="216" y="514"/>
                  </a:moveTo>
                  <a:cubicBezTo>
                    <a:pt x="227" y="514"/>
                    <a:pt x="237" y="505"/>
                    <a:pt x="237" y="493"/>
                  </a:cubicBezTo>
                  <a:cubicBezTo>
                    <a:pt x="237" y="482"/>
                    <a:pt x="227" y="472"/>
                    <a:pt x="216" y="472"/>
                  </a:cubicBezTo>
                  <a:cubicBezTo>
                    <a:pt x="204" y="472"/>
                    <a:pt x="195" y="482"/>
                    <a:pt x="195" y="493"/>
                  </a:cubicBezTo>
                  <a:cubicBezTo>
                    <a:pt x="195" y="505"/>
                    <a:pt x="204" y="514"/>
                    <a:pt x="216" y="514"/>
                  </a:cubicBezTo>
                  <a:close/>
                  <a:moveTo>
                    <a:pt x="168" y="514"/>
                  </a:moveTo>
                  <a:cubicBezTo>
                    <a:pt x="179" y="514"/>
                    <a:pt x="189" y="505"/>
                    <a:pt x="189" y="493"/>
                  </a:cubicBezTo>
                  <a:cubicBezTo>
                    <a:pt x="189" y="482"/>
                    <a:pt x="179" y="472"/>
                    <a:pt x="168" y="472"/>
                  </a:cubicBezTo>
                  <a:cubicBezTo>
                    <a:pt x="156" y="472"/>
                    <a:pt x="147" y="482"/>
                    <a:pt x="147" y="493"/>
                  </a:cubicBezTo>
                  <a:cubicBezTo>
                    <a:pt x="147" y="505"/>
                    <a:pt x="156" y="514"/>
                    <a:pt x="168" y="514"/>
                  </a:cubicBezTo>
                  <a:close/>
                  <a:moveTo>
                    <a:pt x="120" y="515"/>
                  </a:moveTo>
                  <a:cubicBezTo>
                    <a:pt x="132" y="515"/>
                    <a:pt x="142" y="505"/>
                    <a:pt x="142" y="493"/>
                  </a:cubicBezTo>
                  <a:cubicBezTo>
                    <a:pt x="142" y="481"/>
                    <a:pt x="132" y="471"/>
                    <a:pt x="120" y="471"/>
                  </a:cubicBezTo>
                  <a:cubicBezTo>
                    <a:pt x="108" y="471"/>
                    <a:pt x="98" y="481"/>
                    <a:pt x="98" y="493"/>
                  </a:cubicBezTo>
                  <a:cubicBezTo>
                    <a:pt x="98" y="505"/>
                    <a:pt x="108" y="515"/>
                    <a:pt x="120" y="515"/>
                  </a:cubicBezTo>
                  <a:close/>
                  <a:moveTo>
                    <a:pt x="72" y="516"/>
                  </a:moveTo>
                  <a:cubicBezTo>
                    <a:pt x="85" y="516"/>
                    <a:pt x="95" y="506"/>
                    <a:pt x="95" y="493"/>
                  </a:cubicBezTo>
                  <a:cubicBezTo>
                    <a:pt x="95" y="481"/>
                    <a:pt x="85" y="470"/>
                    <a:pt x="72" y="470"/>
                  </a:cubicBezTo>
                  <a:cubicBezTo>
                    <a:pt x="59" y="470"/>
                    <a:pt x="49" y="481"/>
                    <a:pt x="49" y="493"/>
                  </a:cubicBezTo>
                  <a:cubicBezTo>
                    <a:pt x="49" y="506"/>
                    <a:pt x="59" y="516"/>
                    <a:pt x="72" y="516"/>
                  </a:cubicBezTo>
                  <a:close/>
                  <a:moveTo>
                    <a:pt x="24" y="517"/>
                  </a:moveTo>
                  <a:cubicBezTo>
                    <a:pt x="37" y="517"/>
                    <a:pt x="48" y="507"/>
                    <a:pt x="48" y="493"/>
                  </a:cubicBezTo>
                  <a:cubicBezTo>
                    <a:pt x="48" y="480"/>
                    <a:pt x="37" y="469"/>
                    <a:pt x="24" y="469"/>
                  </a:cubicBezTo>
                  <a:cubicBezTo>
                    <a:pt x="11" y="469"/>
                    <a:pt x="0" y="480"/>
                    <a:pt x="0" y="493"/>
                  </a:cubicBezTo>
                  <a:cubicBezTo>
                    <a:pt x="0" y="507"/>
                    <a:pt x="11" y="517"/>
                    <a:pt x="24" y="517"/>
                  </a:cubicBezTo>
                  <a:close/>
                  <a:moveTo>
                    <a:pt x="647" y="452"/>
                  </a:moveTo>
                  <a:cubicBezTo>
                    <a:pt x="653" y="452"/>
                    <a:pt x="658" y="447"/>
                    <a:pt x="658" y="441"/>
                  </a:cubicBezTo>
                  <a:cubicBezTo>
                    <a:pt x="658" y="435"/>
                    <a:pt x="653" y="430"/>
                    <a:pt x="647" y="430"/>
                  </a:cubicBezTo>
                  <a:cubicBezTo>
                    <a:pt x="641" y="430"/>
                    <a:pt x="636" y="435"/>
                    <a:pt x="636" y="441"/>
                  </a:cubicBezTo>
                  <a:cubicBezTo>
                    <a:pt x="636" y="447"/>
                    <a:pt x="641" y="452"/>
                    <a:pt x="647" y="452"/>
                  </a:cubicBezTo>
                  <a:close/>
                  <a:moveTo>
                    <a:pt x="599" y="453"/>
                  </a:moveTo>
                  <a:cubicBezTo>
                    <a:pt x="606" y="453"/>
                    <a:pt x="611" y="448"/>
                    <a:pt x="611" y="441"/>
                  </a:cubicBezTo>
                  <a:cubicBezTo>
                    <a:pt x="611" y="434"/>
                    <a:pt x="606" y="429"/>
                    <a:pt x="599" y="429"/>
                  </a:cubicBezTo>
                  <a:cubicBezTo>
                    <a:pt x="592" y="429"/>
                    <a:pt x="587" y="434"/>
                    <a:pt x="587" y="441"/>
                  </a:cubicBezTo>
                  <a:cubicBezTo>
                    <a:pt x="587" y="448"/>
                    <a:pt x="592" y="453"/>
                    <a:pt x="599" y="453"/>
                  </a:cubicBezTo>
                  <a:close/>
                  <a:moveTo>
                    <a:pt x="551" y="454"/>
                  </a:moveTo>
                  <a:cubicBezTo>
                    <a:pt x="558" y="454"/>
                    <a:pt x="564" y="448"/>
                    <a:pt x="564" y="441"/>
                  </a:cubicBezTo>
                  <a:cubicBezTo>
                    <a:pt x="564" y="434"/>
                    <a:pt x="558" y="428"/>
                    <a:pt x="551" y="428"/>
                  </a:cubicBezTo>
                  <a:cubicBezTo>
                    <a:pt x="544" y="428"/>
                    <a:pt x="538" y="434"/>
                    <a:pt x="538" y="441"/>
                  </a:cubicBezTo>
                  <a:cubicBezTo>
                    <a:pt x="538" y="448"/>
                    <a:pt x="544" y="454"/>
                    <a:pt x="551" y="454"/>
                  </a:cubicBezTo>
                  <a:close/>
                  <a:moveTo>
                    <a:pt x="503" y="455"/>
                  </a:moveTo>
                  <a:cubicBezTo>
                    <a:pt x="511" y="455"/>
                    <a:pt x="517" y="449"/>
                    <a:pt x="517" y="441"/>
                  </a:cubicBezTo>
                  <a:cubicBezTo>
                    <a:pt x="517" y="433"/>
                    <a:pt x="511" y="427"/>
                    <a:pt x="503" y="427"/>
                  </a:cubicBezTo>
                  <a:cubicBezTo>
                    <a:pt x="495" y="427"/>
                    <a:pt x="489" y="433"/>
                    <a:pt x="489" y="441"/>
                  </a:cubicBezTo>
                  <a:cubicBezTo>
                    <a:pt x="489" y="449"/>
                    <a:pt x="495" y="455"/>
                    <a:pt x="503" y="455"/>
                  </a:cubicBezTo>
                  <a:close/>
                  <a:moveTo>
                    <a:pt x="455" y="456"/>
                  </a:moveTo>
                  <a:cubicBezTo>
                    <a:pt x="464" y="456"/>
                    <a:pt x="471" y="450"/>
                    <a:pt x="471" y="441"/>
                  </a:cubicBezTo>
                  <a:cubicBezTo>
                    <a:pt x="471" y="433"/>
                    <a:pt x="464" y="426"/>
                    <a:pt x="455" y="426"/>
                  </a:cubicBezTo>
                  <a:cubicBezTo>
                    <a:pt x="447" y="426"/>
                    <a:pt x="440" y="433"/>
                    <a:pt x="440" y="441"/>
                  </a:cubicBezTo>
                  <a:cubicBezTo>
                    <a:pt x="440" y="450"/>
                    <a:pt x="447" y="456"/>
                    <a:pt x="455" y="456"/>
                  </a:cubicBezTo>
                  <a:close/>
                  <a:moveTo>
                    <a:pt x="407" y="457"/>
                  </a:moveTo>
                  <a:cubicBezTo>
                    <a:pt x="416" y="457"/>
                    <a:pt x="424" y="450"/>
                    <a:pt x="424" y="441"/>
                  </a:cubicBezTo>
                  <a:cubicBezTo>
                    <a:pt x="424" y="432"/>
                    <a:pt x="416" y="425"/>
                    <a:pt x="407" y="425"/>
                  </a:cubicBezTo>
                  <a:cubicBezTo>
                    <a:pt x="398" y="425"/>
                    <a:pt x="391" y="432"/>
                    <a:pt x="391" y="441"/>
                  </a:cubicBezTo>
                  <a:cubicBezTo>
                    <a:pt x="391" y="450"/>
                    <a:pt x="398" y="457"/>
                    <a:pt x="407" y="457"/>
                  </a:cubicBezTo>
                  <a:close/>
                  <a:moveTo>
                    <a:pt x="359" y="459"/>
                  </a:moveTo>
                  <a:cubicBezTo>
                    <a:pt x="369" y="459"/>
                    <a:pt x="377" y="451"/>
                    <a:pt x="377" y="441"/>
                  </a:cubicBezTo>
                  <a:cubicBezTo>
                    <a:pt x="377" y="431"/>
                    <a:pt x="369" y="424"/>
                    <a:pt x="359" y="424"/>
                  </a:cubicBezTo>
                  <a:cubicBezTo>
                    <a:pt x="350" y="424"/>
                    <a:pt x="342" y="431"/>
                    <a:pt x="342" y="441"/>
                  </a:cubicBezTo>
                  <a:cubicBezTo>
                    <a:pt x="342" y="451"/>
                    <a:pt x="350" y="459"/>
                    <a:pt x="359" y="459"/>
                  </a:cubicBezTo>
                  <a:close/>
                  <a:moveTo>
                    <a:pt x="312" y="460"/>
                  </a:moveTo>
                  <a:cubicBezTo>
                    <a:pt x="322" y="460"/>
                    <a:pt x="330" y="451"/>
                    <a:pt x="330" y="441"/>
                  </a:cubicBezTo>
                  <a:cubicBezTo>
                    <a:pt x="330" y="431"/>
                    <a:pt x="322" y="422"/>
                    <a:pt x="312" y="422"/>
                  </a:cubicBezTo>
                  <a:cubicBezTo>
                    <a:pt x="301" y="422"/>
                    <a:pt x="293" y="431"/>
                    <a:pt x="293" y="441"/>
                  </a:cubicBezTo>
                  <a:cubicBezTo>
                    <a:pt x="293" y="451"/>
                    <a:pt x="301" y="460"/>
                    <a:pt x="312" y="460"/>
                  </a:cubicBezTo>
                  <a:close/>
                  <a:moveTo>
                    <a:pt x="264" y="461"/>
                  </a:moveTo>
                  <a:cubicBezTo>
                    <a:pt x="275" y="461"/>
                    <a:pt x="283" y="452"/>
                    <a:pt x="283" y="441"/>
                  </a:cubicBezTo>
                  <a:cubicBezTo>
                    <a:pt x="283" y="430"/>
                    <a:pt x="275" y="421"/>
                    <a:pt x="264" y="421"/>
                  </a:cubicBezTo>
                  <a:cubicBezTo>
                    <a:pt x="253" y="421"/>
                    <a:pt x="244" y="430"/>
                    <a:pt x="244" y="441"/>
                  </a:cubicBezTo>
                  <a:cubicBezTo>
                    <a:pt x="244" y="452"/>
                    <a:pt x="253" y="461"/>
                    <a:pt x="264" y="461"/>
                  </a:cubicBezTo>
                  <a:close/>
                  <a:moveTo>
                    <a:pt x="216" y="462"/>
                  </a:moveTo>
                  <a:cubicBezTo>
                    <a:pt x="227" y="462"/>
                    <a:pt x="237" y="453"/>
                    <a:pt x="237" y="441"/>
                  </a:cubicBezTo>
                  <a:cubicBezTo>
                    <a:pt x="237" y="430"/>
                    <a:pt x="227" y="420"/>
                    <a:pt x="216" y="420"/>
                  </a:cubicBezTo>
                  <a:cubicBezTo>
                    <a:pt x="204" y="420"/>
                    <a:pt x="195" y="430"/>
                    <a:pt x="195" y="441"/>
                  </a:cubicBezTo>
                  <a:cubicBezTo>
                    <a:pt x="195" y="453"/>
                    <a:pt x="204" y="462"/>
                    <a:pt x="216" y="462"/>
                  </a:cubicBezTo>
                  <a:close/>
                  <a:moveTo>
                    <a:pt x="168" y="462"/>
                  </a:moveTo>
                  <a:cubicBezTo>
                    <a:pt x="179" y="462"/>
                    <a:pt x="189" y="453"/>
                    <a:pt x="189" y="441"/>
                  </a:cubicBezTo>
                  <a:cubicBezTo>
                    <a:pt x="189" y="430"/>
                    <a:pt x="179" y="420"/>
                    <a:pt x="168" y="420"/>
                  </a:cubicBezTo>
                  <a:cubicBezTo>
                    <a:pt x="156" y="420"/>
                    <a:pt x="147" y="430"/>
                    <a:pt x="147" y="441"/>
                  </a:cubicBezTo>
                  <a:cubicBezTo>
                    <a:pt x="147" y="453"/>
                    <a:pt x="156" y="462"/>
                    <a:pt x="168" y="462"/>
                  </a:cubicBezTo>
                  <a:close/>
                  <a:moveTo>
                    <a:pt x="120" y="463"/>
                  </a:moveTo>
                  <a:cubicBezTo>
                    <a:pt x="132" y="463"/>
                    <a:pt x="142" y="453"/>
                    <a:pt x="142" y="441"/>
                  </a:cubicBezTo>
                  <a:cubicBezTo>
                    <a:pt x="142" y="429"/>
                    <a:pt x="132" y="419"/>
                    <a:pt x="120" y="419"/>
                  </a:cubicBezTo>
                  <a:cubicBezTo>
                    <a:pt x="108" y="419"/>
                    <a:pt x="98" y="429"/>
                    <a:pt x="98" y="441"/>
                  </a:cubicBezTo>
                  <a:cubicBezTo>
                    <a:pt x="98" y="453"/>
                    <a:pt x="108" y="463"/>
                    <a:pt x="120" y="463"/>
                  </a:cubicBezTo>
                  <a:close/>
                  <a:moveTo>
                    <a:pt x="72" y="464"/>
                  </a:moveTo>
                  <a:cubicBezTo>
                    <a:pt x="85" y="464"/>
                    <a:pt x="95" y="454"/>
                    <a:pt x="95" y="441"/>
                  </a:cubicBezTo>
                  <a:cubicBezTo>
                    <a:pt x="95" y="428"/>
                    <a:pt x="85" y="418"/>
                    <a:pt x="72" y="418"/>
                  </a:cubicBezTo>
                  <a:cubicBezTo>
                    <a:pt x="59" y="418"/>
                    <a:pt x="49" y="428"/>
                    <a:pt x="49" y="441"/>
                  </a:cubicBezTo>
                  <a:cubicBezTo>
                    <a:pt x="49" y="454"/>
                    <a:pt x="59" y="464"/>
                    <a:pt x="72" y="464"/>
                  </a:cubicBezTo>
                  <a:close/>
                  <a:moveTo>
                    <a:pt x="24" y="465"/>
                  </a:moveTo>
                  <a:cubicBezTo>
                    <a:pt x="37" y="465"/>
                    <a:pt x="48" y="454"/>
                    <a:pt x="48" y="441"/>
                  </a:cubicBezTo>
                  <a:cubicBezTo>
                    <a:pt x="48" y="428"/>
                    <a:pt x="37" y="417"/>
                    <a:pt x="24" y="417"/>
                  </a:cubicBezTo>
                  <a:cubicBezTo>
                    <a:pt x="11" y="417"/>
                    <a:pt x="0" y="428"/>
                    <a:pt x="0" y="441"/>
                  </a:cubicBezTo>
                  <a:cubicBezTo>
                    <a:pt x="0" y="454"/>
                    <a:pt x="11" y="465"/>
                    <a:pt x="24" y="465"/>
                  </a:cubicBezTo>
                  <a:close/>
                  <a:moveTo>
                    <a:pt x="647" y="400"/>
                  </a:moveTo>
                  <a:cubicBezTo>
                    <a:pt x="653" y="400"/>
                    <a:pt x="658" y="395"/>
                    <a:pt x="658" y="389"/>
                  </a:cubicBezTo>
                  <a:cubicBezTo>
                    <a:pt x="658" y="383"/>
                    <a:pt x="653" y="378"/>
                    <a:pt x="647" y="378"/>
                  </a:cubicBezTo>
                  <a:cubicBezTo>
                    <a:pt x="641" y="378"/>
                    <a:pt x="636" y="383"/>
                    <a:pt x="636" y="389"/>
                  </a:cubicBezTo>
                  <a:cubicBezTo>
                    <a:pt x="636" y="395"/>
                    <a:pt x="641" y="400"/>
                    <a:pt x="647" y="400"/>
                  </a:cubicBezTo>
                  <a:close/>
                  <a:moveTo>
                    <a:pt x="599" y="401"/>
                  </a:moveTo>
                  <a:cubicBezTo>
                    <a:pt x="606" y="401"/>
                    <a:pt x="611" y="396"/>
                    <a:pt x="611" y="389"/>
                  </a:cubicBezTo>
                  <a:cubicBezTo>
                    <a:pt x="611" y="382"/>
                    <a:pt x="606" y="377"/>
                    <a:pt x="599" y="377"/>
                  </a:cubicBezTo>
                  <a:cubicBezTo>
                    <a:pt x="592" y="377"/>
                    <a:pt x="587" y="382"/>
                    <a:pt x="587" y="389"/>
                  </a:cubicBezTo>
                  <a:cubicBezTo>
                    <a:pt x="587" y="396"/>
                    <a:pt x="592" y="401"/>
                    <a:pt x="599" y="401"/>
                  </a:cubicBezTo>
                  <a:close/>
                  <a:moveTo>
                    <a:pt x="551" y="402"/>
                  </a:moveTo>
                  <a:cubicBezTo>
                    <a:pt x="558" y="402"/>
                    <a:pt x="564" y="396"/>
                    <a:pt x="564" y="389"/>
                  </a:cubicBezTo>
                  <a:cubicBezTo>
                    <a:pt x="564" y="382"/>
                    <a:pt x="558" y="376"/>
                    <a:pt x="551" y="376"/>
                  </a:cubicBezTo>
                  <a:cubicBezTo>
                    <a:pt x="544" y="376"/>
                    <a:pt x="538" y="382"/>
                    <a:pt x="538" y="389"/>
                  </a:cubicBezTo>
                  <a:cubicBezTo>
                    <a:pt x="538" y="396"/>
                    <a:pt x="544" y="402"/>
                    <a:pt x="551" y="402"/>
                  </a:cubicBezTo>
                  <a:close/>
                  <a:moveTo>
                    <a:pt x="503" y="403"/>
                  </a:moveTo>
                  <a:cubicBezTo>
                    <a:pt x="511" y="403"/>
                    <a:pt x="517" y="397"/>
                    <a:pt x="517" y="389"/>
                  </a:cubicBezTo>
                  <a:cubicBezTo>
                    <a:pt x="517" y="381"/>
                    <a:pt x="511" y="375"/>
                    <a:pt x="503" y="375"/>
                  </a:cubicBezTo>
                  <a:cubicBezTo>
                    <a:pt x="495" y="375"/>
                    <a:pt x="489" y="381"/>
                    <a:pt x="489" y="389"/>
                  </a:cubicBezTo>
                  <a:cubicBezTo>
                    <a:pt x="489" y="397"/>
                    <a:pt x="495" y="403"/>
                    <a:pt x="503" y="403"/>
                  </a:cubicBezTo>
                  <a:close/>
                  <a:moveTo>
                    <a:pt x="455" y="404"/>
                  </a:moveTo>
                  <a:cubicBezTo>
                    <a:pt x="464" y="404"/>
                    <a:pt x="471" y="397"/>
                    <a:pt x="471" y="389"/>
                  </a:cubicBezTo>
                  <a:cubicBezTo>
                    <a:pt x="471" y="380"/>
                    <a:pt x="464" y="374"/>
                    <a:pt x="455" y="374"/>
                  </a:cubicBezTo>
                  <a:cubicBezTo>
                    <a:pt x="447" y="374"/>
                    <a:pt x="440" y="380"/>
                    <a:pt x="440" y="389"/>
                  </a:cubicBezTo>
                  <a:cubicBezTo>
                    <a:pt x="440" y="397"/>
                    <a:pt x="447" y="404"/>
                    <a:pt x="455" y="404"/>
                  </a:cubicBezTo>
                  <a:close/>
                  <a:moveTo>
                    <a:pt x="407" y="405"/>
                  </a:moveTo>
                  <a:cubicBezTo>
                    <a:pt x="416" y="405"/>
                    <a:pt x="424" y="398"/>
                    <a:pt x="424" y="389"/>
                  </a:cubicBezTo>
                  <a:cubicBezTo>
                    <a:pt x="424" y="380"/>
                    <a:pt x="416" y="372"/>
                    <a:pt x="407" y="372"/>
                  </a:cubicBezTo>
                  <a:cubicBezTo>
                    <a:pt x="398" y="372"/>
                    <a:pt x="391" y="380"/>
                    <a:pt x="391" y="389"/>
                  </a:cubicBezTo>
                  <a:cubicBezTo>
                    <a:pt x="391" y="398"/>
                    <a:pt x="398" y="405"/>
                    <a:pt x="407" y="405"/>
                  </a:cubicBezTo>
                  <a:close/>
                  <a:moveTo>
                    <a:pt x="359" y="406"/>
                  </a:moveTo>
                  <a:cubicBezTo>
                    <a:pt x="369" y="406"/>
                    <a:pt x="377" y="399"/>
                    <a:pt x="377" y="389"/>
                  </a:cubicBezTo>
                  <a:cubicBezTo>
                    <a:pt x="377" y="379"/>
                    <a:pt x="369" y="371"/>
                    <a:pt x="359" y="371"/>
                  </a:cubicBezTo>
                  <a:cubicBezTo>
                    <a:pt x="350" y="371"/>
                    <a:pt x="342" y="379"/>
                    <a:pt x="342" y="389"/>
                  </a:cubicBezTo>
                  <a:cubicBezTo>
                    <a:pt x="342" y="399"/>
                    <a:pt x="350" y="406"/>
                    <a:pt x="359" y="406"/>
                  </a:cubicBezTo>
                  <a:close/>
                  <a:moveTo>
                    <a:pt x="312" y="408"/>
                  </a:moveTo>
                  <a:cubicBezTo>
                    <a:pt x="322" y="408"/>
                    <a:pt x="330" y="399"/>
                    <a:pt x="330" y="389"/>
                  </a:cubicBezTo>
                  <a:cubicBezTo>
                    <a:pt x="330" y="379"/>
                    <a:pt x="322" y="370"/>
                    <a:pt x="312" y="370"/>
                  </a:cubicBezTo>
                  <a:cubicBezTo>
                    <a:pt x="301" y="370"/>
                    <a:pt x="293" y="379"/>
                    <a:pt x="293" y="389"/>
                  </a:cubicBezTo>
                  <a:cubicBezTo>
                    <a:pt x="293" y="399"/>
                    <a:pt x="301" y="408"/>
                    <a:pt x="312" y="408"/>
                  </a:cubicBezTo>
                  <a:close/>
                  <a:moveTo>
                    <a:pt x="264" y="409"/>
                  </a:moveTo>
                  <a:cubicBezTo>
                    <a:pt x="275" y="409"/>
                    <a:pt x="283" y="400"/>
                    <a:pt x="283" y="389"/>
                  </a:cubicBezTo>
                  <a:cubicBezTo>
                    <a:pt x="283" y="378"/>
                    <a:pt x="275" y="369"/>
                    <a:pt x="264" y="369"/>
                  </a:cubicBezTo>
                  <a:cubicBezTo>
                    <a:pt x="253" y="369"/>
                    <a:pt x="244" y="378"/>
                    <a:pt x="244" y="389"/>
                  </a:cubicBezTo>
                  <a:cubicBezTo>
                    <a:pt x="244" y="400"/>
                    <a:pt x="253" y="409"/>
                    <a:pt x="264" y="409"/>
                  </a:cubicBezTo>
                  <a:close/>
                  <a:moveTo>
                    <a:pt x="216" y="410"/>
                  </a:moveTo>
                  <a:cubicBezTo>
                    <a:pt x="227" y="410"/>
                    <a:pt x="237" y="400"/>
                    <a:pt x="237" y="389"/>
                  </a:cubicBezTo>
                  <a:cubicBezTo>
                    <a:pt x="237" y="377"/>
                    <a:pt x="227" y="368"/>
                    <a:pt x="216" y="368"/>
                  </a:cubicBezTo>
                  <a:cubicBezTo>
                    <a:pt x="204" y="368"/>
                    <a:pt x="195" y="377"/>
                    <a:pt x="195" y="389"/>
                  </a:cubicBezTo>
                  <a:cubicBezTo>
                    <a:pt x="195" y="400"/>
                    <a:pt x="204" y="410"/>
                    <a:pt x="216" y="410"/>
                  </a:cubicBezTo>
                  <a:close/>
                  <a:moveTo>
                    <a:pt x="168" y="410"/>
                  </a:moveTo>
                  <a:cubicBezTo>
                    <a:pt x="179" y="410"/>
                    <a:pt x="189" y="400"/>
                    <a:pt x="189" y="389"/>
                  </a:cubicBezTo>
                  <a:cubicBezTo>
                    <a:pt x="189" y="377"/>
                    <a:pt x="179" y="368"/>
                    <a:pt x="168" y="368"/>
                  </a:cubicBezTo>
                  <a:cubicBezTo>
                    <a:pt x="156" y="368"/>
                    <a:pt x="147" y="377"/>
                    <a:pt x="147" y="389"/>
                  </a:cubicBezTo>
                  <a:cubicBezTo>
                    <a:pt x="147" y="400"/>
                    <a:pt x="156" y="410"/>
                    <a:pt x="168" y="410"/>
                  </a:cubicBezTo>
                  <a:close/>
                  <a:moveTo>
                    <a:pt x="120" y="411"/>
                  </a:moveTo>
                  <a:cubicBezTo>
                    <a:pt x="132" y="411"/>
                    <a:pt x="142" y="401"/>
                    <a:pt x="142" y="389"/>
                  </a:cubicBezTo>
                  <a:cubicBezTo>
                    <a:pt x="142" y="377"/>
                    <a:pt x="132" y="367"/>
                    <a:pt x="120" y="367"/>
                  </a:cubicBezTo>
                  <a:cubicBezTo>
                    <a:pt x="108" y="367"/>
                    <a:pt x="98" y="377"/>
                    <a:pt x="98" y="389"/>
                  </a:cubicBezTo>
                  <a:cubicBezTo>
                    <a:pt x="98" y="401"/>
                    <a:pt x="108" y="411"/>
                    <a:pt x="120" y="411"/>
                  </a:cubicBezTo>
                  <a:close/>
                  <a:moveTo>
                    <a:pt x="72" y="412"/>
                  </a:moveTo>
                  <a:cubicBezTo>
                    <a:pt x="85" y="412"/>
                    <a:pt x="95" y="402"/>
                    <a:pt x="95" y="389"/>
                  </a:cubicBezTo>
                  <a:cubicBezTo>
                    <a:pt x="95" y="376"/>
                    <a:pt x="85" y="366"/>
                    <a:pt x="72" y="366"/>
                  </a:cubicBezTo>
                  <a:cubicBezTo>
                    <a:pt x="59" y="366"/>
                    <a:pt x="49" y="376"/>
                    <a:pt x="49" y="389"/>
                  </a:cubicBezTo>
                  <a:cubicBezTo>
                    <a:pt x="49" y="402"/>
                    <a:pt x="59" y="412"/>
                    <a:pt x="72" y="412"/>
                  </a:cubicBezTo>
                  <a:close/>
                  <a:moveTo>
                    <a:pt x="24" y="413"/>
                  </a:moveTo>
                  <a:cubicBezTo>
                    <a:pt x="37" y="413"/>
                    <a:pt x="48" y="402"/>
                    <a:pt x="48" y="389"/>
                  </a:cubicBezTo>
                  <a:cubicBezTo>
                    <a:pt x="48" y="376"/>
                    <a:pt x="37" y="365"/>
                    <a:pt x="24" y="365"/>
                  </a:cubicBezTo>
                  <a:cubicBezTo>
                    <a:pt x="11" y="365"/>
                    <a:pt x="0" y="376"/>
                    <a:pt x="0" y="389"/>
                  </a:cubicBezTo>
                  <a:cubicBezTo>
                    <a:pt x="0" y="402"/>
                    <a:pt x="11" y="413"/>
                    <a:pt x="24" y="413"/>
                  </a:cubicBezTo>
                  <a:close/>
                  <a:moveTo>
                    <a:pt x="647" y="348"/>
                  </a:moveTo>
                  <a:cubicBezTo>
                    <a:pt x="653" y="348"/>
                    <a:pt x="658" y="343"/>
                    <a:pt x="658" y="337"/>
                  </a:cubicBezTo>
                  <a:cubicBezTo>
                    <a:pt x="658" y="331"/>
                    <a:pt x="653" y="326"/>
                    <a:pt x="647" y="326"/>
                  </a:cubicBezTo>
                  <a:cubicBezTo>
                    <a:pt x="641" y="326"/>
                    <a:pt x="636" y="331"/>
                    <a:pt x="636" y="337"/>
                  </a:cubicBezTo>
                  <a:cubicBezTo>
                    <a:pt x="636" y="343"/>
                    <a:pt x="641" y="348"/>
                    <a:pt x="647" y="348"/>
                  </a:cubicBezTo>
                  <a:close/>
                  <a:moveTo>
                    <a:pt x="599" y="349"/>
                  </a:moveTo>
                  <a:cubicBezTo>
                    <a:pt x="606" y="349"/>
                    <a:pt x="611" y="343"/>
                    <a:pt x="611" y="337"/>
                  </a:cubicBezTo>
                  <a:cubicBezTo>
                    <a:pt x="611" y="330"/>
                    <a:pt x="606" y="325"/>
                    <a:pt x="599" y="325"/>
                  </a:cubicBezTo>
                  <a:cubicBezTo>
                    <a:pt x="592" y="325"/>
                    <a:pt x="587" y="330"/>
                    <a:pt x="587" y="337"/>
                  </a:cubicBezTo>
                  <a:cubicBezTo>
                    <a:pt x="587" y="343"/>
                    <a:pt x="592" y="349"/>
                    <a:pt x="599" y="349"/>
                  </a:cubicBezTo>
                  <a:close/>
                  <a:moveTo>
                    <a:pt x="551" y="350"/>
                  </a:moveTo>
                  <a:cubicBezTo>
                    <a:pt x="558" y="350"/>
                    <a:pt x="564" y="344"/>
                    <a:pt x="564" y="337"/>
                  </a:cubicBezTo>
                  <a:cubicBezTo>
                    <a:pt x="564" y="329"/>
                    <a:pt x="558" y="324"/>
                    <a:pt x="551" y="324"/>
                  </a:cubicBezTo>
                  <a:cubicBezTo>
                    <a:pt x="544" y="324"/>
                    <a:pt x="538" y="329"/>
                    <a:pt x="538" y="337"/>
                  </a:cubicBezTo>
                  <a:cubicBezTo>
                    <a:pt x="538" y="344"/>
                    <a:pt x="544" y="350"/>
                    <a:pt x="551" y="350"/>
                  </a:cubicBezTo>
                  <a:close/>
                  <a:moveTo>
                    <a:pt x="503" y="351"/>
                  </a:moveTo>
                  <a:cubicBezTo>
                    <a:pt x="511" y="351"/>
                    <a:pt x="517" y="345"/>
                    <a:pt x="517" y="337"/>
                  </a:cubicBezTo>
                  <a:cubicBezTo>
                    <a:pt x="517" y="329"/>
                    <a:pt x="511" y="322"/>
                    <a:pt x="503" y="322"/>
                  </a:cubicBezTo>
                  <a:cubicBezTo>
                    <a:pt x="495" y="322"/>
                    <a:pt x="489" y="329"/>
                    <a:pt x="489" y="337"/>
                  </a:cubicBezTo>
                  <a:cubicBezTo>
                    <a:pt x="489" y="345"/>
                    <a:pt x="495" y="351"/>
                    <a:pt x="503" y="351"/>
                  </a:cubicBezTo>
                  <a:close/>
                  <a:moveTo>
                    <a:pt x="455" y="352"/>
                  </a:moveTo>
                  <a:cubicBezTo>
                    <a:pt x="464" y="352"/>
                    <a:pt x="471" y="345"/>
                    <a:pt x="471" y="337"/>
                  </a:cubicBezTo>
                  <a:cubicBezTo>
                    <a:pt x="471" y="328"/>
                    <a:pt x="464" y="321"/>
                    <a:pt x="455" y="321"/>
                  </a:cubicBezTo>
                  <a:cubicBezTo>
                    <a:pt x="447" y="321"/>
                    <a:pt x="440" y="328"/>
                    <a:pt x="440" y="337"/>
                  </a:cubicBezTo>
                  <a:cubicBezTo>
                    <a:pt x="440" y="345"/>
                    <a:pt x="447" y="352"/>
                    <a:pt x="455" y="352"/>
                  </a:cubicBezTo>
                  <a:close/>
                  <a:moveTo>
                    <a:pt x="407" y="353"/>
                  </a:moveTo>
                  <a:cubicBezTo>
                    <a:pt x="416" y="353"/>
                    <a:pt x="424" y="346"/>
                    <a:pt x="424" y="337"/>
                  </a:cubicBezTo>
                  <a:cubicBezTo>
                    <a:pt x="424" y="328"/>
                    <a:pt x="416" y="320"/>
                    <a:pt x="407" y="320"/>
                  </a:cubicBezTo>
                  <a:cubicBezTo>
                    <a:pt x="398" y="320"/>
                    <a:pt x="391" y="328"/>
                    <a:pt x="391" y="337"/>
                  </a:cubicBezTo>
                  <a:cubicBezTo>
                    <a:pt x="391" y="346"/>
                    <a:pt x="398" y="353"/>
                    <a:pt x="407" y="353"/>
                  </a:cubicBezTo>
                  <a:close/>
                  <a:moveTo>
                    <a:pt x="359" y="354"/>
                  </a:moveTo>
                  <a:cubicBezTo>
                    <a:pt x="369" y="354"/>
                    <a:pt x="377" y="346"/>
                    <a:pt x="377" y="337"/>
                  </a:cubicBezTo>
                  <a:cubicBezTo>
                    <a:pt x="377" y="327"/>
                    <a:pt x="369" y="319"/>
                    <a:pt x="359" y="319"/>
                  </a:cubicBezTo>
                  <a:cubicBezTo>
                    <a:pt x="350" y="319"/>
                    <a:pt x="342" y="327"/>
                    <a:pt x="342" y="337"/>
                  </a:cubicBezTo>
                  <a:cubicBezTo>
                    <a:pt x="342" y="346"/>
                    <a:pt x="350" y="354"/>
                    <a:pt x="359" y="354"/>
                  </a:cubicBezTo>
                  <a:close/>
                  <a:moveTo>
                    <a:pt x="312" y="355"/>
                  </a:moveTo>
                  <a:cubicBezTo>
                    <a:pt x="322" y="355"/>
                    <a:pt x="330" y="347"/>
                    <a:pt x="330" y="337"/>
                  </a:cubicBezTo>
                  <a:cubicBezTo>
                    <a:pt x="330" y="326"/>
                    <a:pt x="322" y="318"/>
                    <a:pt x="312" y="318"/>
                  </a:cubicBezTo>
                  <a:cubicBezTo>
                    <a:pt x="301" y="318"/>
                    <a:pt x="293" y="326"/>
                    <a:pt x="293" y="337"/>
                  </a:cubicBezTo>
                  <a:cubicBezTo>
                    <a:pt x="293" y="347"/>
                    <a:pt x="301" y="355"/>
                    <a:pt x="312" y="355"/>
                  </a:cubicBezTo>
                  <a:close/>
                  <a:moveTo>
                    <a:pt x="264" y="356"/>
                  </a:moveTo>
                  <a:cubicBezTo>
                    <a:pt x="275" y="356"/>
                    <a:pt x="283" y="348"/>
                    <a:pt x="283" y="337"/>
                  </a:cubicBezTo>
                  <a:cubicBezTo>
                    <a:pt x="283" y="326"/>
                    <a:pt x="275" y="317"/>
                    <a:pt x="264" y="317"/>
                  </a:cubicBezTo>
                  <a:cubicBezTo>
                    <a:pt x="253" y="317"/>
                    <a:pt x="244" y="326"/>
                    <a:pt x="244" y="337"/>
                  </a:cubicBezTo>
                  <a:cubicBezTo>
                    <a:pt x="244" y="348"/>
                    <a:pt x="253" y="356"/>
                    <a:pt x="264" y="356"/>
                  </a:cubicBezTo>
                  <a:close/>
                  <a:moveTo>
                    <a:pt x="216" y="358"/>
                  </a:moveTo>
                  <a:cubicBezTo>
                    <a:pt x="227" y="358"/>
                    <a:pt x="237" y="348"/>
                    <a:pt x="237" y="337"/>
                  </a:cubicBezTo>
                  <a:cubicBezTo>
                    <a:pt x="237" y="325"/>
                    <a:pt x="227" y="316"/>
                    <a:pt x="216" y="316"/>
                  </a:cubicBezTo>
                  <a:cubicBezTo>
                    <a:pt x="204" y="316"/>
                    <a:pt x="195" y="325"/>
                    <a:pt x="195" y="337"/>
                  </a:cubicBezTo>
                  <a:cubicBezTo>
                    <a:pt x="195" y="348"/>
                    <a:pt x="204" y="358"/>
                    <a:pt x="216" y="358"/>
                  </a:cubicBezTo>
                  <a:close/>
                  <a:moveTo>
                    <a:pt x="168" y="358"/>
                  </a:moveTo>
                  <a:cubicBezTo>
                    <a:pt x="179" y="358"/>
                    <a:pt x="189" y="348"/>
                    <a:pt x="189" y="337"/>
                  </a:cubicBezTo>
                  <a:cubicBezTo>
                    <a:pt x="189" y="325"/>
                    <a:pt x="179" y="316"/>
                    <a:pt x="168" y="316"/>
                  </a:cubicBezTo>
                  <a:cubicBezTo>
                    <a:pt x="156" y="316"/>
                    <a:pt x="147" y="325"/>
                    <a:pt x="147" y="337"/>
                  </a:cubicBezTo>
                  <a:cubicBezTo>
                    <a:pt x="147" y="348"/>
                    <a:pt x="156" y="358"/>
                    <a:pt x="168" y="358"/>
                  </a:cubicBezTo>
                  <a:close/>
                  <a:moveTo>
                    <a:pt x="120" y="359"/>
                  </a:moveTo>
                  <a:cubicBezTo>
                    <a:pt x="132" y="359"/>
                    <a:pt x="142" y="349"/>
                    <a:pt x="142" y="337"/>
                  </a:cubicBezTo>
                  <a:cubicBezTo>
                    <a:pt x="142" y="325"/>
                    <a:pt x="132" y="315"/>
                    <a:pt x="120" y="315"/>
                  </a:cubicBezTo>
                  <a:cubicBezTo>
                    <a:pt x="108" y="315"/>
                    <a:pt x="98" y="325"/>
                    <a:pt x="98" y="337"/>
                  </a:cubicBezTo>
                  <a:cubicBezTo>
                    <a:pt x="98" y="349"/>
                    <a:pt x="108" y="359"/>
                    <a:pt x="120" y="359"/>
                  </a:cubicBezTo>
                  <a:close/>
                  <a:moveTo>
                    <a:pt x="72" y="360"/>
                  </a:moveTo>
                  <a:cubicBezTo>
                    <a:pt x="85" y="360"/>
                    <a:pt x="95" y="349"/>
                    <a:pt x="95" y="337"/>
                  </a:cubicBezTo>
                  <a:cubicBezTo>
                    <a:pt x="95" y="324"/>
                    <a:pt x="85" y="314"/>
                    <a:pt x="72" y="314"/>
                  </a:cubicBezTo>
                  <a:cubicBezTo>
                    <a:pt x="59" y="314"/>
                    <a:pt x="49" y="324"/>
                    <a:pt x="49" y="337"/>
                  </a:cubicBezTo>
                  <a:cubicBezTo>
                    <a:pt x="49" y="349"/>
                    <a:pt x="59" y="360"/>
                    <a:pt x="72" y="360"/>
                  </a:cubicBezTo>
                  <a:close/>
                  <a:moveTo>
                    <a:pt x="24" y="361"/>
                  </a:moveTo>
                  <a:cubicBezTo>
                    <a:pt x="37" y="361"/>
                    <a:pt x="48" y="350"/>
                    <a:pt x="48" y="337"/>
                  </a:cubicBezTo>
                  <a:cubicBezTo>
                    <a:pt x="48" y="323"/>
                    <a:pt x="37" y="313"/>
                    <a:pt x="24" y="313"/>
                  </a:cubicBezTo>
                  <a:cubicBezTo>
                    <a:pt x="11" y="313"/>
                    <a:pt x="0" y="323"/>
                    <a:pt x="0" y="337"/>
                  </a:cubicBezTo>
                  <a:cubicBezTo>
                    <a:pt x="0" y="350"/>
                    <a:pt x="11" y="361"/>
                    <a:pt x="24" y="361"/>
                  </a:cubicBezTo>
                  <a:close/>
                  <a:moveTo>
                    <a:pt x="647" y="295"/>
                  </a:moveTo>
                  <a:cubicBezTo>
                    <a:pt x="653" y="295"/>
                    <a:pt x="658" y="291"/>
                    <a:pt x="658" y="285"/>
                  </a:cubicBezTo>
                  <a:cubicBezTo>
                    <a:pt x="658" y="278"/>
                    <a:pt x="653" y="274"/>
                    <a:pt x="647" y="274"/>
                  </a:cubicBezTo>
                  <a:cubicBezTo>
                    <a:pt x="641" y="274"/>
                    <a:pt x="636" y="278"/>
                    <a:pt x="636" y="285"/>
                  </a:cubicBezTo>
                  <a:cubicBezTo>
                    <a:pt x="636" y="291"/>
                    <a:pt x="641" y="295"/>
                    <a:pt x="647" y="295"/>
                  </a:cubicBezTo>
                  <a:close/>
                  <a:moveTo>
                    <a:pt x="599" y="297"/>
                  </a:moveTo>
                  <a:cubicBezTo>
                    <a:pt x="606" y="297"/>
                    <a:pt x="611" y="291"/>
                    <a:pt x="611" y="285"/>
                  </a:cubicBezTo>
                  <a:cubicBezTo>
                    <a:pt x="611" y="278"/>
                    <a:pt x="606" y="272"/>
                    <a:pt x="599" y="272"/>
                  </a:cubicBezTo>
                  <a:cubicBezTo>
                    <a:pt x="592" y="272"/>
                    <a:pt x="587" y="278"/>
                    <a:pt x="587" y="285"/>
                  </a:cubicBezTo>
                  <a:cubicBezTo>
                    <a:pt x="587" y="291"/>
                    <a:pt x="592" y="297"/>
                    <a:pt x="599" y="297"/>
                  </a:cubicBezTo>
                  <a:close/>
                  <a:moveTo>
                    <a:pt x="551" y="298"/>
                  </a:moveTo>
                  <a:cubicBezTo>
                    <a:pt x="558" y="298"/>
                    <a:pt x="564" y="292"/>
                    <a:pt x="564" y="285"/>
                  </a:cubicBezTo>
                  <a:cubicBezTo>
                    <a:pt x="564" y="277"/>
                    <a:pt x="558" y="271"/>
                    <a:pt x="551" y="271"/>
                  </a:cubicBezTo>
                  <a:cubicBezTo>
                    <a:pt x="544" y="271"/>
                    <a:pt x="538" y="277"/>
                    <a:pt x="538" y="285"/>
                  </a:cubicBezTo>
                  <a:cubicBezTo>
                    <a:pt x="538" y="292"/>
                    <a:pt x="544" y="298"/>
                    <a:pt x="551" y="298"/>
                  </a:cubicBezTo>
                  <a:close/>
                  <a:moveTo>
                    <a:pt x="503" y="299"/>
                  </a:moveTo>
                  <a:cubicBezTo>
                    <a:pt x="511" y="299"/>
                    <a:pt x="517" y="292"/>
                    <a:pt x="517" y="285"/>
                  </a:cubicBezTo>
                  <a:cubicBezTo>
                    <a:pt x="517" y="277"/>
                    <a:pt x="511" y="270"/>
                    <a:pt x="503" y="270"/>
                  </a:cubicBezTo>
                  <a:cubicBezTo>
                    <a:pt x="495" y="270"/>
                    <a:pt x="489" y="277"/>
                    <a:pt x="489" y="285"/>
                  </a:cubicBezTo>
                  <a:cubicBezTo>
                    <a:pt x="489" y="292"/>
                    <a:pt x="495" y="299"/>
                    <a:pt x="503" y="299"/>
                  </a:cubicBezTo>
                  <a:close/>
                  <a:moveTo>
                    <a:pt x="455" y="300"/>
                  </a:moveTo>
                  <a:cubicBezTo>
                    <a:pt x="464" y="300"/>
                    <a:pt x="471" y="293"/>
                    <a:pt x="471" y="285"/>
                  </a:cubicBezTo>
                  <a:cubicBezTo>
                    <a:pt x="471" y="276"/>
                    <a:pt x="464" y="269"/>
                    <a:pt x="455" y="269"/>
                  </a:cubicBezTo>
                  <a:cubicBezTo>
                    <a:pt x="447" y="269"/>
                    <a:pt x="440" y="276"/>
                    <a:pt x="440" y="285"/>
                  </a:cubicBezTo>
                  <a:cubicBezTo>
                    <a:pt x="440" y="293"/>
                    <a:pt x="447" y="300"/>
                    <a:pt x="455" y="300"/>
                  </a:cubicBezTo>
                  <a:close/>
                  <a:moveTo>
                    <a:pt x="407" y="301"/>
                  </a:moveTo>
                  <a:cubicBezTo>
                    <a:pt x="416" y="301"/>
                    <a:pt x="424" y="294"/>
                    <a:pt x="424" y="285"/>
                  </a:cubicBezTo>
                  <a:cubicBezTo>
                    <a:pt x="424" y="275"/>
                    <a:pt x="416" y="268"/>
                    <a:pt x="407" y="268"/>
                  </a:cubicBezTo>
                  <a:cubicBezTo>
                    <a:pt x="398" y="268"/>
                    <a:pt x="391" y="275"/>
                    <a:pt x="391" y="285"/>
                  </a:cubicBezTo>
                  <a:cubicBezTo>
                    <a:pt x="391" y="294"/>
                    <a:pt x="398" y="301"/>
                    <a:pt x="407" y="301"/>
                  </a:cubicBezTo>
                  <a:close/>
                  <a:moveTo>
                    <a:pt x="359" y="302"/>
                  </a:moveTo>
                  <a:cubicBezTo>
                    <a:pt x="369" y="302"/>
                    <a:pt x="377" y="294"/>
                    <a:pt x="377" y="285"/>
                  </a:cubicBezTo>
                  <a:cubicBezTo>
                    <a:pt x="377" y="275"/>
                    <a:pt x="369" y="267"/>
                    <a:pt x="359" y="267"/>
                  </a:cubicBezTo>
                  <a:cubicBezTo>
                    <a:pt x="350" y="267"/>
                    <a:pt x="342" y="275"/>
                    <a:pt x="342" y="285"/>
                  </a:cubicBezTo>
                  <a:cubicBezTo>
                    <a:pt x="342" y="294"/>
                    <a:pt x="350" y="302"/>
                    <a:pt x="359" y="302"/>
                  </a:cubicBezTo>
                  <a:close/>
                  <a:moveTo>
                    <a:pt x="312" y="303"/>
                  </a:moveTo>
                  <a:cubicBezTo>
                    <a:pt x="322" y="303"/>
                    <a:pt x="330" y="295"/>
                    <a:pt x="330" y="285"/>
                  </a:cubicBezTo>
                  <a:cubicBezTo>
                    <a:pt x="330" y="274"/>
                    <a:pt x="322" y="266"/>
                    <a:pt x="312" y="266"/>
                  </a:cubicBezTo>
                  <a:cubicBezTo>
                    <a:pt x="301" y="266"/>
                    <a:pt x="293" y="274"/>
                    <a:pt x="293" y="285"/>
                  </a:cubicBezTo>
                  <a:cubicBezTo>
                    <a:pt x="293" y="295"/>
                    <a:pt x="301" y="303"/>
                    <a:pt x="312" y="303"/>
                  </a:cubicBezTo>
                  <a:close/>
                  <a:moveTo>
                    <a:pt x="264" y="304"/>
                  </a:moveTo>
                  <a:cubicBezTo>
                    <a:pt x="275" y="304"/>
                    <a:pt x="283" y="295"/>
                    <a:pt x="283" y="285"/>
                  </a:cubicBezTo>
                  <a:cubicBezTo>
                    <a:pt x="283" y="274"/>
                    <a:pt x="275" y="265"/>
                    <a:pt x="264" y="265"/>
                  </a:cubicBezTo>
                  <a:cubicBezTo>
                    <a:pt x="253" y="265"/>
                    <a:pt x="244" y="274"/>
                    <a:pt x="244" y="285"/>
                  </a:cubicBezTo>
                  <a:cubicBezTo>
                    <a:pt x="244" y="295"/>
                    <a:pt x="253" y="304"/>
                    <a:pt x="264" y="304"/>
                  </a:cubicBezTo>
                  <a:close/>
                  <a:moveTo>
                    <a:pt x="216" y="305"/>
                  </a:moveTo>
                  <a:cubicBezTo>
                    <a:pt x="227" y="305"/>
                    <a:pt x="237" y="296"/>
                    <a:pt x="237" y="285"/>
                  </a:cubicBezTo>
                  <a:cubicBezTo>
                    <a:pt x="237" y="273"/>
                    <a:pt x="227" y="264"/>
                    <a:pt x="216" y="264"/>
                  </a:cubicBezTo>
                  <a:cubicBezTo>
                    <a:pt x="204" y="264"/>
                    <a:pt x="195" y="273"/>
                    <a:pt x="195" y="285"/>
                  </a:cubicBezTo>
                  <a:cubicBezTo>
                    <a:pt x="195" y="296"/>
                    <a:pt x="204" y="305"/>
                    <a:pt x="216" y="305"/>
                  </a:cubicBezTo>
                  <a:close/>
                  <a:moveTo>
                    <a:pt x="168" y="305"/>
                  </a:moveTo>
                  <a:cubicBezTo>
                    <a:pt x="179" y="305"/>
                    <a:pt x="189" y="296"/>
                    <a:pt x="189" y="285"/>
                  </a:cubicBezTo>
                  <a:cubicBezTo>
                    <a:pt x="189" y="273"/>
                    <a:pt x="179" y="264"/>
                    <a:pt x="168" y="264"/>
                  </a:cubicBezTo>
                  <a:cubicBezTo>
                    <a:pt x="156" y="264"/>
                    <a:pt x="147" y="273"/>
                    <a:pt x="147" y="285"/>
                  </a:cubicBezTo>
                  <a:cubicBezTo>
                    <a:pt x="147" y="296"/>
                    <a:pt x="156" y="305"/>
                    <a:pt x="168" y="305"/>
                  </a:cubicBezTo>
                  <a:close/>
                  <a:moveTo>
                    <a:pt x="120" y="306"/>
                  </a:moveTo>
                  <a:cubicBezTo>
                    <a:pt x="132" y="306"/>
                    <a:pt x="142" y="297"/>
                    <a:pt x="142" y="285"/>
                  </a:cubicBezTo>
                  <a:cubicBezTo>
                    <a:pt x="142" y="272"/>
                    <a:pt x="132" y="263"/>
                    <a:pt x="120" y="263"/>
                  </a:cubicBezTo>
                  <a:cubicBezTo>
                    <a:pt x="108" y="263"/>
                    <a:pt x="98" y="272"/>
                    <a:pt x="98" y="285"/>
                  </a:cubicBezTo>
                  <a:cubicBezTo>
                    <a:pt x="98" y="297"/>
                    <a:pt x="108" y="306"/>
                    <a:pt x="120" y="306"/>
                  </a:cubicBezTo>
                  <a:close/>
                  <a:moveTo>
                    <a:pt x="72" y="308"/>
                  </a:moveTo>
                  <a:cubicBezTo>
                    <a:pt x="85" y="308"/>
                    <a:pt x="95" y="297"/>
                    <a:pt x="95" y="285"/>
                  </a:cubicBezTo>
                  <a:cubicBezTo>
                    <a:pt x="95" y="272"/>
                    <a:pt x="85" y="262"/>
                    <a:pt x="72" y="262"/>
                  </a:cubicBezTo>
                  <a:cubicBezTo>
                    <a:pt x="59" y="262"/>
                    <a:pt x="49" y="272"/>
                    <a:pt x="49" y="285"/>
                  </a:cubicBezTo>
                  <a:cubicBezTo>
                    <a:pt x="49" y="297"/>
                    <a:pt x="59" y="308"/>
                    <a:pt x="72" y="308"/>
                  </a:cubicBezTo>
                  <a:close/>
                  <a:moveTo>
                    <a:pt x="24" y="309"/>
                  </a:moveTo>
                  <a:cubicBezTo>
                    <a:pt x="37" y="309"/>
                    <a:pt x="48" y="298"/>
                    <a:pt x="48" y="285"/>
                  </a:cubicBezTo>
                  <a:cubicBezTo>
                    <a:pt x="48" y="271"/>
                    <a:pt x="37" y="260"/>
                    <a:pt x="24" y="260"/>
                  </a:cubicBezTo>
                  <a:cubicBezTo>
                    <a:pt x="11" y="260"/>
                    <a:pt x="0" y="271"/>
                    <a:pt x="0" y="285"/>
                  </a:cubicBezTo>
                  <a:cubicBezTo>
                    <a:pt x="0" y="298"/>
                    <a:pt x="11" y="309"/>
                    <a:pt x="24" y="309"/>
                  </a:cubicBezTo>
                  <a:close/>
                  <a:moveTo>
                    <a:pt x="647" y="243"/>
                  </a:moveTo>
                  <a:cubicBezTo>
                    <a:pt x="653" y="243"/>
                    <a:pt x="658" y="238"/>
                    <a:pt x="658" y="232"/>
                  </a:cubicBezTo>
                  <a:cubicBezTo>
                    <a:pt x="658" y="226"/>
                    <a:pt x="653" y="221"/>
                    <a:pt x="647" y="221"/>
                  </a:cubicBezTo>
                  <a:cubicBezTo>
                    <a:pt x="641" y="221"/>
                    <a:pt x="636" y="226"/>
                    <a:pt x="636" y="232"/>
                  </a:cubicBezTo>
                  <a:cubicBezTo>
                    <a:pt x="636" y="238"/>
                    <a:pt x="641" y="243"/>
                    <a:pt x="647" y="243"/>
                  </a:cubicBezTo>
                  <a:close/>
                  <a:moveTo>
                    <a:pt x="599" y="244"/>
                  </a:moveTo>
                  <a:cubicBezTo>
                    <a:pt x="606" y="244"/>
                    <a:pt x="611" y="239"/>
                    <a:pt x="611" y="232"/>
                  </a:cubicBezTo>
                  <a:cubicBezTo>
                    <a:pt x="611" y="226"/>
                    <a:pt x="606" y="220"/>
                    <a:pt x="599" y="220"/>
                  </a:cubicBezTo>
                  <a:cubicBezTo>
                    <a:pt x="592" y="220"/>
                    <a:pt x="587" y="226"/>
                    <a:pt x="587" y="232"/>
                  </a:cubicBezTo>
                  <a:cubicBezTo>
                    <a:pt x="587" y="239"/>
                    <a:pt x="592" y="244"/>
                    <a:pt x="599" y="244"/>
                  </a:cubicBezTo>
                  <a:close/>
                  <a:moveTo>
                    <a:pt x="551" y="246"/>
                  </a:moveTo>
                  <a:cubicBezTo>
                    <a:pt x="558" y="246"/>
                    <a:pt x="564" y="240"/>
                    <a:pt x="564" y="232"/>
                  </a:cubicBezTo>
                  <a:cubicBezTo>
                    <a:pt x="564" y="225"/>
                    <a:pt x="558" y="219"/>
                    <a:pt x="551" y="219"/>
                  </a:cubicBezTo>
                  <a:cubicBezTo>
                    <a:pt x="544" y="219"/>
                    <a:pt x="538" y="225"/>
                    <a:pt x="538" y="232"/>
                  </a:cubicBezTo>
                  <a:cubicBezTo>
                    <a:pt x="538" y="240"/>
                    <a:pt x="544" y="246"/>
                    <a:pt x="551" y="246"/>
                  </a:cubicBezTo>
                  <a:close/>
                  <a:moveTo>
                    <a:pt x="503" y="247"/>
                  </a:moveTo>
                  <a:cubicBezTo>
                    <a:pt x="511" y="247"/>
                    <a:pt x="517" y="240"/>
                    <a:pt x="517" y="232"/>
                  </a:cubicBezTo>
                  <a:cubicBezTo>
                    <a:pt x="517" y="225"/>
                    <a:pt x="511" y="218"/>
                    <a:pt x="503" y="218"/>
                  </a:cubicBezTo>
                  <a:cubicBezTo>
                    <a:pt x="495" y="218"/>
                    <a:pt x="489" y="225"/>
                    <a:pt x="489" y="232"/>
                  </a:cubicBezTo>
                  <a:cubicBezTo>
                    <a:pt x="489" y="240"/>
                    <a:pt x="495" y="247"/>
                    <a:pt x="503" y="247"/>
                  </a:cubicBezTo>
                  <a:close/>
                  <a:moveTo>
                    <a:pt x="455" y="248"/>
                  </a:moveTo>
                  <a:cubicBezTo>
                    <a:pt x="464" y="248"/>
                    <a:pt x="471" y="241"/>
                    <a:pt x="471" y="232"/>
                  </a:cubicBezTo>
                  <a:cubicBezTo>
                    <a:pt x="471" y="224"/>
                    <a:pt x="464" y="217"/>
                    <a:pt x="455" y="217"/>
                  </a:cubicBezTo>
                  <a:cubicBezTo>
                    <a:pt x="447" y="217"/>
                    <a:pt x="440" y="224"/>
                    <a:pt x="440" y="232"/>
                  </a:cubicBezTo>
                  <a:cubicBezTo>
                    <a:pt x="440" y="241"/>
                    <a:pt x="447" y="248"/>
                    <a:pt x="455" y="248"/>
                  </a:cubicBezTo>
                  <a:close/>
                  <a:moveTo>
                    <a:pt x="407" y="249"/>
                  </a:moveTo>
                  <a:cubicBezTo>
                    <a:pt x="416" y="249"/>
                    <a:pt x="424" y="241"/>
                    <a:pt x="424" y="232"/>
                  </a:cubicBezTo>
                  <a:cubicBezTo>
                    <a:pt x="424" y="223"/>
                    <a:pt x="416" y="216"/>
                    <a:pt x="407" y="216"/>
                  </a:cubicBezTo>
                  <a:cubicBezTo>
                    <a:pt x="398" y="216"/>
                    <a:pt x="391" y="223"/>
                    <a:pt x="391" y="232"/>
                  </a:cubicBezTo>
                  <a:cubicBezTo>
                    <a:pt x="391" y="241"/>
                    <a:pt x="398" y="249"/>
                    <a:pt x="407" y="249"/>
                  </a:cubicBezTo>
                  <a:close/>
                  <a:moveTo>
                    <a:pt x="359" y="250"/>
                  </a:moveTo>
                  <a:cubicBezTo>
                    <a:pt x="369" y="250"/>
                    <a:pt x="377" y="242"/>
                    <a:pt x="377" y="232"/>
                  </a:cubicBezTo>
                  <a:cubicBezTo>
                    <a:pt x="377" y="223"/>
                    <a:pt x="369" y="215"/>
                    <a:pt x="359" y="215"/>
                  </a:cubicBezTo>
                  <a:cubicBezTo>
                    <a:pt x="350" y="215"/>
                    <a:pt x="342" y="223"/>
                    <a:pt x="342" y="232"/>
                  </a:cubicBezTo>
                  <a:cubicBezTo>
                    <a:pt x="342" y="242"/>
                    <a:pt x="350" y="250"/>
                    <a:pt x="359" y="250"/>
                  </a:cubicBezTo>
                  <a:close/>
                  <a:moveTo>
                    <a:pt x="312" y="251"/>
                  </a:moveTo>
                  <a:cubicBezTo>
                    <a:pt x="322" y="251"/>
                    <a:pt x="330" y="243"/>
                    <a:pt x="330" y="232"/>
                  </a:cubicBezTo>
                  <a:cubicBezTo>
                    <a:pt x="330" y="222"/>
                    <a:pt x="322" y="214"/>
                    <a:pt x="312" y="214"/>
                  </a:cubicBezTo>
                  <a:cubicBezTo>
                    <a:pt x="301" y="214"/>
                    <a:pt x="293" y="222"/>
                    <a:pt x="293" y="232"/>
                  </a:cubicBezTo>
                  <a:cubicBezTo>
                    <a:pt x="293" y="243"/>
                    <a:pt x="301" y="251"/>
                    <a:pt x="312" y="251"/>
                  </a:cubicBezTo>
                  <a:close/>
                  <a:moveTo>
                    <a:pt x="264" y="252"/>
                  </a:moveTo>
                  <a:cubicBezTo>
                    <a:pt x="275" y="252"/>
                    <a:pt x="283" y="243"/>
                    <a:pt x="283" y="232"/>
                  </a:cubicBezTo>
                  <a:cubicBezTo>
                    <a:pt x="283" y="221"/>
                    <a:pt x="275" y="213"/>
                    <a:pt x="264" y="213"/>
                  </a:cubicBezTo>
                  <a:cubicBezTo>
                    <a:pt x="253" y="213"/>
                    <a:pt x="244" y="221"/>
                    <a:pt x="244" y="232"/>
                  </a:cubicBezTo>
                  <a:cubicBezTo>
                    <a:pt x="244" y="243"/>
                    <a:pt x="253" y="252"/>
                    <a:pt x="264" y="252"/>
                  </a:cubicBezTo>
                  <a:close/>
                  <a:moveTo>
                    <a:pt x="216" y="253"/>
                  </a:moveTo>
                  <a:cubicBezTo>
                    <a:pt x="227" y="253"/>
                    <a:pt x="237" y="244"/>
                    <a:pt x="237" y="232"/>
                  </a:cubicBezTo>
                  <a:cubicBezTo>
                    <a:pt x="237" y="221"/>
                    <a:pt x="227" y="212"/>
                    <a:pt x="216" y="212"/>
                  </a:cubicBezTo>
                  <a:cubicBezTo>
                    <a:pt x="204" y="212"/>
                    <a:pt x="195" y="221"/>
                    <a:pt x="195" y="232"/>
                  </a:cubicBezTo>
                  <a:cubicBezTo>
                    <a:pt x="195" y="244"/>
                    <a:pt x="204" y="253"/>
                    <a:pt x="216" y="253"/>
                  </a:cubicBezTo>
                  <a:close/>
                  <a:moveTo>
                    <a:pt x="168" y="253"/>
                  </a:moveTo>
                  <a:cubicBezTo>
                    <a:pt x="179" y="253"/>
                    <a:pt x="189" y="244"/>
                    <a:pt x="189" y="232"/>
                  </a:cubicBezTo>
                  <a:cubicBezTo>
                    <a:pt x="189" y="221"/>
                    <a:pt x="179" y="212"/>
                    <a:pt x="168" y="212"/>
                  </a:cubicBezTo>
                  <a:cubicBezTo>
                    <a:pt x="156" y="212"/>
                    <a:pt x="147" y="221"/>
                    <a:pt x="147" y="232"/>
                  </a:cubicBezTo>
                  <a:cubicBezTo>
                    <a:pt x="147" y="244"/>
                    <a:pt x="156" y="253"/>
                    <a:pt x="168" y="253"/>
                  </a:cubicBezTo>
                  <a:close/>
                  <a:moveTo>
                    <a:pt x="120" y="254"/>
                  </a:moveTo>
                  <a:cubicBezTo>
                    <a:pt x="132" y="254"/>
                    <a:pt x="142" y="244"/>
                    <a:pt x="142" y="232"/>
                  </a:cubicBezTo>
                  <a:cubicBezTo>
                    <a:pt x="142" y="220"/>
                    <a:pt x="132" y="210"/>
                    <a:pt x="120" y="210"/>
                  </a:cubicBezTo>
                  <a:cubicBezTo>
                    <a:pt x="108" y="210"/>
                    <a:pt x="98" y="220"/>
                    <a:pt x="98" y="232"/>
                  </a:cubicBezTo>
                  <a:cubicBezTo>
                    <a:pt x="98" y="244"/>
                    <a:pt x="108" y="254"/>
                    <a:pt x="120" y="254"/>
                  </a:cubicBezTo>
                  <a:close/>
                  <a:moveTo>
                    <a:pt x="72" y="255"/>
                  </a:moveTo>
                  <a:cubicBezTo>
                    <a:pt x="85" y="255"/>
                    <a:pt x="95" y="245"/>
                    <a:pt x="95" y="232"/>
                  </a:cubicBezTo>
                  <a:cubicBezTo>
                    <a:pt x="95" y="220"/>
                    <a:pt x="85" y="209"/>
                    <a:pt x="72" y="209"/>
                  </a:cubicBezTo>
                  <a:cubicBezTo>
                    <a:pt x="59" y="209"/>
                    <a:pt x="49" y="220"/>
                    <a:pt x="49" y="232"/>
                  </a:cubicBezTo>
                  <a:cubicBezTo>
                    <a:pt x="49" y="245"/>
                    <a:pt x="59" y="255"/>
                    <a:pt x="72" y="255"/>
                  </a:cubicBezTo>
                  <a:close/>
                  <a:moveTo>
                    <a:pt x="24" y="256"/>
                  </a:moveTo>
                  <a:cubicBezTo>
                    <a:pt x="37" y="256"/>
                    <a:pt x="48" y="246"/>
                    <a:pt x="48" y="232"/>
                  </a:cubicBezTo>
                  <a:cubicBezTo>
                    <a:pt x="48" y="219"/>
                    <a:pt x="37" y="208"/>
                    <a:pt x="24" y="208"/>
                  </a:cubicBezTo>
                  <a:cubicBezTo>
                    <a:pt x="11" y="208"/>
                    <a:pt x="0" y="219"/>
                    <a:pt x="0" y="232"/>
                  </a:cubicBezTo>
                  <a:cubicBezTo>
                    <a:pt x="0" y="246"/>
                    <a:pt x="11" y="256"/>
                    <a:pt x="24" y="256"/>
                  </a:cubicBezTo>
                  <a:close/>
                  <a:moveTo>
                    <a:pt x="647" y="191"/>
                  </a:moveTo>
                  <a:cubicBezTo>
                    <a:pt x="653" y="191"/>
                    <a:pt x="658" y="186"/>
                    <a:pt x="658" y="180"/>
                  </a:cubicBezTo>
                  <a:cubicBezTo>
                    <a:pt x="658" y="174"/>
                    <a:pt x="653" y="169"/>
                    <a:pt x="647" y="169"/>
                  </a:cubicBezTo>
                  <a:cubicBezTo>
                    <a:pt x="641" y="169"/>
                    <a:pt x="636" y="174"/>
                    <a:pt x="636" y="180"/>
                  </a:cubicBezTo>
                  <a:cubicBezTo>
                    <a:pt x="636" y="186"/>
                    <a:pt x="641" y="191"/>
                    <a:pt x="647" y="191"/>
                  </a:cubicBezTo>
                  <a:close/>
                  <a:moveTo>
                    <a:pt x="599" y="192"/>
                  </a:moveTo>
                  <a:cubicBezTo>
                    <a:pt x="606" y="192"/>
                    <a:pt x="611" y="187"/>
                    <a:pt x="611" y="180"/>
                  </a:cubicBezTo>
                  <a:cubicBezTo>
                    <a:pt x="611" y="174"/>
                    <a:pt x="606" y="168"/>
                    <a:pt x="599" y="168"/>
                  </a:cubicBezTo>
                  <a:cubicBezTo>
                    <a:pt x="592" y="168"/>
                    <a:pt x="587" y="174"/>
                    <a:pt x="587" y="180"/>
                  </a:cubicBezTo>
                  <a:cubicBezTo>
                    <a:pt x="587" y="187"/>
                    <a:pt x="592" y="192"/>
                    <a:pt x="599" y="192"/>
                  </a:cubicBezTo>
                  <a:close/>
                  <a:moveTo>
                    <a:pt x="551" y="193"/>
                  </a:moveTo>
                  <a:cubicBezTo>
                    <a:pt x="558" y="193"/>
                    <a:pt x="564" y="187"/>
                    <a:pt x="564" y="180"/>
                  </a:cubicBezTo>
                  <a:cubicBezTo>
                    <a:pt x="564" y="173"/>
                    <a:pt x="558" y="167"/>
                    <a:pt x="551" y="167"/>
                  </a:cubicBezTo>
                  <a:cubicBezTo>
                    <a:pt x="544" y="167"/>
                    <a:pt x="538" y="173"/>
                    <a:pt x="538" y="180"/>
                  </a:cubicBezTo>
                  <a:cubicBezTo>
                    <a:pt x="538" y="187"/>
                    <a:pt x="544" y="193"/>
                    <a:pt x="551" y="193"/>
                  </a:cubicBezTo>
                  <a:close/>
                  <a:moveTo>
                    <a:pt x="503" y="194"/>
                  </a:moveTo>
                  <a:cubicBezTo>
                    <a:pt x="511" y="194"/>
                    <a:pt x="517" y="188"/>
                    <a:pt x="517" y="180"/>
                  </a:cubicBezTo>
                  <a:cubicBezTo>
                    <a:pt x="517" y="172"/>
                    <a:pt x="511" y="166"/>
                    <a:pt x="503" y="166"/>
                  </a:cubicBezTo>
                  <a:cubicBezTo>
                    <a:pt x="495" y="166"/>
                    <a:pt x="489" y="172"/>
                    <a:pt x="489" y="180"/>
                  </a:cubicBezTo>
                  <a:cubicBezTo>
                    <a:pt x="489" y="188"/>
                    <a:pt x="495" y="194"/>
                    <a:pt x="503" y="194"/>
                  </a:cubicBezTo>
                  <a:close/>
                  <a:moveTo>
                    <a:pt x="455" y="196"/>
                  </a:moveTo>
                  <a:cubicBezTo>
                    <a:pt x="464" y="196"/>
                    <a:pt x="471" y="189"/>
                    <a:pt x="471" y="180"/>
                  </a:cubicBezTo>
                  <a:cubicBezTo>
                    <a:pt x="471" y="172"/>
                    <a:pt x="464" y="165"/>
                    <a:pt x="455" y="165"/>
                  </a:cubicBezTo>
                  <a:cubicBezTo>
                    <a:pt x="447" y="165"/>
                    <a:pt x="440" y="172"/>
                    <a:pt x="440" y="180"/>
                  </a:cubicBezTo>
                  <a:cubicBezTo>
                    <a:pt x="440" y="189"/>
                    <a:pt x="447" y="196"/>
                    <a:pt x="455" y="196"/>
                  </a:cubicBezTo>
                  <a:close/>
                  <a:moveTo>
                    <a:pt x="407" y="197"/>
                  </a:moveTo>
                  <a:cubicBezTo>
                    <a:pt x="416" y="197"/>
                    <a:pt x="424" y="189"/>
                    <a:pt x="424" y="180"/>
                  </a:cubicBezTo>
                  <a:cubicBezTo>
                    <a:pt x="424" y="171"/>
                    <a:pt x="416" y="164"/>
                    <a:pt x="407" y="164"/>
                  </a:cubicBezTo>
                  <a:cubicBezTo>
                    <a:pt x="398" y="164"/>
                    <a:pt x="391" y="171"/>
                    <a:pt x="391" y="180"/>
                  </a:cubicBezTo>
                  <a:cubicBezTo>
                    <a:pt x="391" y="189"/>
                    <a:pt x="398" y="197"/>
                    <a:pt x="407" y="197"/>
                  </a:cubicBezTo>
                  <a:close/>
                  <a:moveTo>
                    <a:pt x="359" y="198"/>
                  </a:moveTo>
                  <a:cubicBezTo>
                    <a:pt x="369" y="198"/>
                    <a:pt x="377" y="190"/>
                    <a:pt x="377" y="180"/>
                  </a:cubicBezTo>
                  <a:cubicBezTo>
                    <a:pt x="377" y="171"/>
                    <a:pt x="369" y="163"/>
                    <a:pt x="359" y="163"/>
                  </a:cubicBezTo>
                  <a:cubicBezTo>
                    <a:pt x="350" y="163"/>
                    <a:pt x="342" y="171"/>
                    <a:pt x="342" y="180"/>
                  </a:cubicBezTo>
                  <a:cubicBezTo>
                    <a:pt x="342" y="190"/>
                    <a:pt x="350" y="198"/>
                    <a:pt x="359" y="198"/>
                  </a:cubicBezTo>
                  <a:close/>
                  <a:moveTo>
                    <a:pt x="312" y="199"/>
                  </a:moveTo>
                  <a:cubicBezTo>
                    <a:pt x="322" y="199"/>
                    <a:pt x="330" y="190"/>
                    <a:pt x="330" y="180"/>
                  </a:cubicBezTo>
                  <a:cubicBezTo>
                    <a:pt x="330" y="170"/>
                    <a:pt x="322" y="162"/>
                    <a:pt x="312" y="162"/>
                  </a:cubicBezTo>
                  <a:cubicBezTo>
                    <a:pt x="301" y="162"/>
                    <a:pt x="293" y="170"/>
                    <a:pt x="293" y="180"/>
                  </a:cubicBezTo>
                  <a:cubicBezTo>
                    <a:pt x="293" y="190"/>
                    <a:pt x="301" y="199"/>
                    <a:pt x="312" y="199"/>
                  </a:cubicBezTo>
                  <a:close/>
                  <a:moveTo>
                    <a:pt x="264" y="200"/>
                  </a:moveTo>
                  <a:cubicBezTo>
                    <a:pt x="275" y="200"/>
                    <a:pt x="283" y="191"/>
                    <a:pt x="283" y="180"/>
                  </a:cubicBezTo>
                  <a:cubicBezTo>
                    <a:pt x="283" y="169"/>
                    <a:pt x="275" y="160"/>
                    <a:pt x="264" y="160"/>
                  </a:cubicBezTo>
                  <a:cubicBezTo>
                    <a:pt x="253" y="160"/>
                    <a:pt x="244" y="169"/>
                    <a:pt x="244" y="180"/>
                  </a:cubicBezTo>
                  <a:cubicBezTo>
                    <a:pt x="244" y="191"/>
                    <a:pt x="253" y="200"/>
                    <a:pt x="264" y="200"/>
                  </a:cubicBezTo>
                  <a:close/>
                  <a:moveTo>
                    <a:pt x="216" y="201"/>
                  </a:moveTo>
                  <a:cubicBezTo>
                    <a:pt x="227" y="201"/>
                    <a:pt x="237" y="192"/>
                    <a:pt x="237" y="180"/>
                  </a:cubicBezTo>
                  <a:cubicBezTo>
                    <a:pt x="237" y="169"/>
                    <a:pt x="227" y="159"/>
                    <a:pt x="216" y="159"/>
                  </a:cubicBezTo>
                  <a:cubicBezTo>
                    <a:pt x="204" y="159"/>
                    <a:pt x="195" y="169"/>
                    <a:pt x="195" y="180"/>
                  </a:cubicBezTo>
                  <a:cubicBezTo>
                    <a:pt x="195" y="192"/>
                    <a:pt x="204" y="201"/>
                    <a:pt x="216" y="201"/>
                  </a:cubicBezTo>
                  <a:close/>
                  <a:moveTo>
                    <a:pt x="168" y="201"/>
                  </a:moveTo>
                  <a:cubicBezTo>
                    <a:pt x="179" y="201"/>
                    <a:pt x="189" y="192"/>
                    <a:pt x="189" y="180"/>
                  </a:cubicBezTo>
                  <a:cubicBezTo>
                    <a:pt x="189" y="169"/>
                    <a:pt x="179" y="159"/>
                    <a:pt x="168" y="159"/>
                  </a:cubicBezTo>
                  <a:cubicBezTo>
                    <a:pt x="156" y="159"/>
                    <a:pt x="147" y="169"/>
                    <a:pt x="147" y="180"/>
                  </a:cubicBezTo>
                  <a:cubicBezTo>
                    <a:pt x="147" y="192"/>
                    <a:pt x="156" y="201"/>
                    <a:pt x="168" y="201"/>
                  </a:cubicBezTo>
                  <a:close/>
                  <a:moveTo>
                    <a:pt x="120" y="202"/>
                  </a:moveTo>
                  <a:cubicBezTo>
                    <a:pt x="132" y="202"/>
                    <a:pt x="142" y="192"/>
                    <a:pt x="142" y="180"/>
                  </a:cubicBezTo>
                  <a:cubicBezTo>
                    <a:pt x="142" y="168"/>
                    <a:pt x="132" y="158"/>
                    <a:pt x="120" y="158"/>
                  </a:cubicBezTo>
                  <a:cubicBezTo>
                    <a:pt x="108" y="158"/>
                    <a:pt x="98" y="168"/>
                    <a:pt x="98" y="180"/>
                  </a:cubicBezTo>
                  <a:cubicBezTo>
                    <a:pt x="98" y="192"/>
                    <a:pt x="108" y="202"/>
                    <a:pt x="120" y="202"/>
                  </a:cubicBezTo>
                  <a:close/>
                  <a:moveTo>
                    <a:pt x="72" y="203"/>
                  </a:moveTo>
                  <a:cubicBezTo>
                    <a:pt x="85" y="203"/>
                    <a:pt x="95" y="193"/>
                    <a:pt x="95" y="180"/>
                  </a:cubicBezTo>
                  <a:cubicBezTo>
                    <a:pt x="95" y="168"/>
                    <a:pt x="85" y="157"/>
                    <a:pt x="72" y="157"/>
                  </a:cubicBezTo>
                  <a:cubicBezTo>
                    <a:pt x="59" y="157"/>
                    <a:pt x="49" y="168"/>
                    <a:pt x="49" y="180"/>
                  </a:cubicBezTo>
                  <a:cubicBezTo>
                    <a:pt x="49" y="193"/>
                    <a:pt x="59" y="203"/>
                    <a:pt x="72" y="203"/>
                  </a:cubicBezTo>
                  <a:close/>
                  <a:moveTo>
                    <a:pt x="24" y="204"/>
                  </a:moveTo>
                  <a:cubicBezTo>
                    <a:pt x="37" y="204"/>
                    <a:pt x="48" y="194"/>
                    <a:pt x="48" y="180"/>
                  </a:cubicBezTo>
                  <a:cubicBezTo>
                    <a:pt x="48" y="167"/>
                    <a:pt x="37" y="156"/>
                    <a:pt x="24" y="156"/>
                  </a:cubicBezTo>
                  <a:cubicBezTo>
                    <a:pt x="11" y="156"/>
                    <a:pt x="0" y="167"/>
                    <a:pt x="0" y="180"/>
                  </a:cubicBezTo>
                  <a:cubicBezTo>
                    <a:pt x="0" y="194"/>
                    <a:pt x="11" y="204"/>
                    <a:pt x="24" y="204"/>
                  </a:cubicBezTo>
                  <a:close/>
                  <a:moveTo>
                    <a:pt x="647" y="139"/>
                  </a:moveTo>
                  <a:cubicBezTo>
                    <a:pt x="653" y="139"/>
                    <a:pt x="658" y="134"/>
                    <a:pt x="658" y="128"/>
                  </a:cubicBezTo>
                  <a:cubicBezTo>
                    <a:pt x="658" y="122"/>
                    <a:pt x="653" y="117"/>
                    <a:pt x="647" y="117"/>
                  </a:cubicBezTo>
                  <a:cubicBezTo>
                    <a:pt x="641" y="117"/>
                    <a:pt x="636" y="122"/>
                    <a:pt x="636" y="128"/>
                  </a:cubicBezTo>
                  <a:cubicBezTo>
                    <a:pt x="636" y="134"/>
                    <a:pt x="641" y="139"/>
                    <a:pt x="647" y="139"/>
                  </a:cubicBezTo>
                  <a:close/>
                  <a:moveTo>
                    <a:pt x="599" y="140"/>
                  </a:moveTo>
                  <a:cubicBezTo>
                    <a:pt x="606" y="140"/>
                    <a:pt x="611" y="135"/>
                    <a:pt x="611" y="128"/>
                  </a:cubicBezTo>
                  <a:cubicBezTo>
                    <a:pt x="611" y="121"/>
                    <a:pt x="606" y="116"/>
                    <a:pt x="599" y="116"/>
                  </a:cubicBezTo>
                  <a:cubicBezTo>
                    <a:pt x="592" y="116"/>
                    <a:pt x="587" y="121"/>
                    <a:pt x="587" y="128"/>
                  </a:cubicBezTo>
                  <a:cubicBezTo>
                    <a:pt x="587" y="135"/>
                    <a:pt x="592" y="140"/>
                    <a:pt x="599" y="140"/>
                  </a:cubicBezTo>
                  <a:close/>
                  <a:moveTo>
                    <a:pt x="551" y="141"/>
                  </a:moveTo>
                  <a:cubicBezTo>
                    <a:pt x="558" y="141"/>
                    <a:pt x="564" y="135"/>
                    <a:pt x="564" y="128"/>
                  </a:cubicBezTo>
                  <a:cubicBezTo>
                    <a:pt x="564" y="121"/>
                    <a:pt x="558" y="115"/>
                    <a:pt x="551" y="115"/>
                  </a:cubicBezTo>
                  <a:cubicBezTo>
                    <a:pt x="544" y="115"/>
                    <a:pt x="538" y="121"/>
                    <a:pt x="538" y="128"/>
                  </a:cubicBezTo>
                  <a:cubicBezTo>
                    <a:pt x="538" y="135"/>
                    <a:pt x="544" y="141"/>
                    <a:pt x="551" y="141"/>
                  </a:cubicBezTo>
                  <a:close/>
                  <a:moveTo>
                    <a:pt x="503" y="142"/>
                  </a:moveTo>
                  <a:cubicBezTo>
                    <a:pt x="511" y="142"/>
                    <a:pt x="517" y="136"/>
                    <a:pt x="517" y="128"/>
                  </a:cubicBezTo>
                  <a:cubicBezTo>
                    <a:pt x="517" y="120"/>
                    <a:pt x="511" y="114"/>
                    <a:pt x="503" y="114"/>
                  </a:cubicBezTo>
                  <a:cubicBezTo>
                    <a:pt x="495" y="114"/>
                    <a:pt x="489" y="120"/>
                    <a:pt x="489" y="128"/>
                  </a:cubicBezTo>
                  <a:cubicBezTo>
                    <a:pt x="489" y="136"/>
                    <a:pt x="495" y="142"/>
                    <a:pt x="503" y="142"/>
                  </a:cubicBezTo>
                  <a:close/>
                  <a:moveTo>
                    <a:pt x="455" y="143"/>
                  </a:moveTo>
                  <a:cubicBezTo>
                    <a:pt x="464" y="143"/>
                    <a:pt x="471" y="136"/>
                    <a:pt x="471" y="128"/>
                  </a:cubicBezTo>
                  <a:cubicBezTo>
                    <a:pt x="471" y="120"/>
                    <a:pt x="464" y="113"/>
                    <a:pt x="455" y="113"/>
                  </a:cubicBezTo>
                  <a:cubicBezTo>
                    <a:pt x="447" y="113"/>
                    <a:pt x="440" y="120"/>
                    <a:pt x="440" y="128"/>
                  </a:cubicBezTo>
                  <a:cubicBezTo>
                    <a:pt x="440" y="136"/>
                    <a:pt x="447" y="143"/>
                    <a:pt x="455" y="143"/>
                  </a:cubicBezTo>
                  <a:close/>
                  <a:moveTo>
                    <a:pt x="407" y="144"/>
                  </a:moveTo>
                  <a:cubicBezTo>
                    <a:pt x="416" y="144"/>
                    <a:pt x="424" y="137"/>
                    <a:pt x="424" y="128"/>
                  </a:cubicBezTo>
                  <a:cubicBezTo>
                    <a:pt x="424" y="119"/>
                    <a:pt x="416" y="112"/>
                    <a:pt x="407" y="112"/>
                  </a:cubicBezTo>
                  <a:cubicBezTo>
                    <a:pt x="398" y="112"/>
                    <a:pt x="391" y="119"/>
                    <a:pt x="391" y="128"/>
                  </a:cubicBezTo>
                  <a:cubicBezTo>
                    <a:pt x="391" y="137"/>
                    <a:pt x="398" y="144"/>
                    <a:pt x="407" y="144"/>
                  </a:cubicBezTo>
                  <a:close/>
                  <a:moveTo>
                    <a:pt x="359" y="146"/>
                  </a:moveTo>
                  <a:cubicBezTo>
                    <a:pt x="369" y="146"/>
                    <a:pt x="377" y="138"/>
                    <a:pt x="377" y="128"/>
                  </a:cubicBezTo>
                  <a:cubicBezTo>
                    <a:pt x="377" y="118"/>
                    <a:pt x="369" y="111"/>
                    <a:pt x="359" y="111"/>
                  </a:cubicBezTo>
                  <a:cubicBezTo>
                    <a:pt x="350" y="111"/>
                    <a:pt x="342" y="118"/>
                    <a:pt x="342" y="128"/>
                  </a:cubicBezTo>
                  <a:cubicBezTo>
                    <a:pt x="342" y="138"/>
                    <a:pt x="350" y="146"/>
                    <a:pt x="359" y="146"/>
                  </a:cubicBezTo>
                  <a:close/>
                  <a:moveTo>
                    <a:pt x="312" y="147"/>
                  </a:moveTo>
                  <a:cubicBezTo>
                    <a:pt x="322" y="147"/>
                    <a:pt x="330" y="138"/>
                    <a:pt x="330" y="128"/>
                  </a:cubicBezTo>
                  <a:cubicBezTo>
                    <a:pt x="330" y="118"/>
                    <a:pt x="322" y="109"/>
                    <a:pt x="312" y="109"/>
                  </a:cubicBezTo>
                  <a:cubicBezTo>
                    <a:pt x="301" y="109"/>
                    <a:pt x="293" y="118"/>
                    <a:pt x="293" y="128"/>
                  </a:cubicBezTo>
                  <a:cubicBezTo>
                    <a:pt x="293" y="138"/>
                    <a:pt x="301" y="147"/>
                    <a:pt x="312" y="147"/>
                  </a:cubicBezTo>
                  <a:close/>
                  <a:moveTo>
                    <a:pt x="264" y="148"/>
                  </a:moveTo>
                  <a:cubicBezTo>
                    <a:pt x="275" y="148"/>
                    <a:pt x="283" y="139"/>
                    <a:pt x="283" y="128"/>
                  </a:cubicBezTo>
                  <a:cubicBezTo>
                    <a:pt x="283" y="117"/>
                    <a:pt x="275" y="108"/>
                    <a:pt x="264" y="108"/>
                  </a:cubicBezTo>
                  <a:cubicBezTo>
                    <a:pt x="253" y="108"/>
                    <a:pt x="244" y="117"/>
                    <a:pt x="244" y="128"/>
                  </a:cubicBezTo>
                  <a:cubicBezTo>
                    <a:pt x="244" y="139"/>
                    <a:pt x="253" y="148"/>
                    <a:pt x="264" y="148"/>
                  </a:cubicBezTo>
                  <a:close/>
                  <a:moveTo>
                    <a:pt x="216" y="149"/>
                  </a:moveTo>
                  <a:cubicBezTo>
                    <a:pt x="227" y="149"/>
                    <a:pt x="237" y="140"/>
                    <a:pt x="237" y="128"/>
                  </a:cubicBezTo>
                  <a:cubicBezTo>
                    <a:pt x="237" y="117"/>
                    <a:pt x="227" y="107"/>
                    <a:pt x="216" y="107"/>
                  </a:cubicBezTo>
                  <a:cubicBezTo>
                    <a:pt x="204" y="107"/>
                    <a:pt x="195" y="117"/>
                    <a:pt x="195" y="128"/>
                  </a:cubicBezTo>
                  <a:cubicBezTo>
                    <a:pt x="195" y="140"/>
                    <a:pt x="204" y="149"/>
                    <a:pt x="216" y="149"/>
                  </a:cubicBezTo>
                  <a:close/>
                  <a:moveTo>
                    <a:pt x="168" y="149"/>
                  </a:moveTo>
                  <a:cubicBezTo>
                    <a:pt x="179" y="149"/>
                    <a:pt x="189" y="140"/>
                    <a:pt x="189" y="128"/>
                  </a:cubicBezTo>
                  <a:cubicBezTo>
                    <a:pt x="189" y="117"/>
                    <a:pt x="179" y="107"/>
                    <a:pt x="168" y="107"/>
                  </a:cubicBezTo>
                  <a:cubicBezTo>
                    <a:pt x="156" y="107"/>
                    <a:pt x="147" y="117"/>
                    <a:pt x="147" y="128"/>
                  </a:cubicBezTo>
                  <a:cubicBezTo>
                    <a:pt x="147" y="140"/>
                    <a:pt x="156" y="149"/>
                    <a:pt x="168" y="149"/>
                  </a:cubicBezTo>
                  <a:close/>
                  <a:moveTo>
                    <a:pt x="120" y="150"/>
                  </a:moveTo>
                  <a:cubicBezTo>
                    <a:pt x="132" y="150"/>
                    <a:pt x="142" y="140"/>
                    <a:pt x="142" y="128"/>
                  </a:cubicBezTo>
                  <a:cubicBezTo>
                    <a:pt x="142" y="116"/>
                    <a:pt x="132" y="106"/>
                    <a:pt x="120" y="106"/>
                  </a:cubicBezTo>
                  <a:cubicBezTo>
                    <a:pt x="108" y="106"/>
                    <a:pt x="98" y="116"/>
                    <a:pt x="98" y="128"/>
                  </a:cubicBezTo>
                  <a:cubicBezTo>
                    <a:pt x="98" y="140"/>
                    <a:pt x="108" y="150"/>
                    <a:pt x="120" y="150"/>
                  </a:cubicBezTo>
                  <a:close/>
                  <a:moveTo>
                    <a:pt x="72" y="151"/>
                  </a:moveTo>
                  <a:cubicBezTo>
                    <a:pt x="85" y="151"/>
                    <a:pt x="95" y="141"/>
                    <a:pt x="95" y="128"/>
                  </a:cubicBezTo>
                  <a:cubicBezTo>
                    <a:pt x="95" y="115"/>
                    <a:pt x="85" y="105"/>
                    <a:pt x="72" y="105"/>
                  </a:cubicBezTo>
                  <a:cubicBezTo>
                    <a:pt x="59" y="105"/>
                    <a:pt x="49" y="115"/>
                    <a:pt x="49" y="128"/>
                  </a:cubicBezTo>
                  <a:cubicBezTo>
                    <a:pt x="49" y="141"/>
                    <a:pt x="59" y="151"/>
                    <a:pt x="72" y="151"/>
                  </a:cubicBezTo>
                  <a:close/>
                  <a:moveTo>
                    <a:pt x="24" y="152"/>
                  </a:moveTo>
                  <a:cubicBezTo>
                    <a:pt x="37" y="152"/>
                    <a:pt x="48" y="141"/>
                    <a:pt x="48" y="128"/>
                  </a:cubicBezTo>
                  <a:cubicBezTo>
                    <a:pt x="48" y="115"/>
                    <a:pt x="37" y="104"/>
                    <a:pt x="24" y="104"/>
                  </a:cubicBezTo>
                  <a:cubicBezTo>
                    <a:pt x="11" y="104"/>
                    <a:pt x="0" y="115"/>
                    <a:pt x="0" y="128"/>
                  </a:cubicBezTo>
                  <a:cubicBezTo>
                    <a:pt x="0" y="141"/>
                    <a:pt x="11" y="152"/>
                    <a:pt x="24" y="152"/>
                  </a:cubicBezTo>
                  <a:close/>
                  <a:moveTo>
                    <a:pt x="647" y="87"/>
                  </a:moveTo>
                  <a:cubicBezTo>
                    <a:pt x="653" y="87"/>
                    <a:pt x="658" y="82"/>
                    <a:pt x="658" y="76"/>
                  </a:cubicBezTo>
                  <a:cubicBezTo>
                    <a:pt x="658" y="70"/>
                    <a:pt x="653" y="65"/>
                    <a:pt x="647" y="65"/>
                  </a:cubicBezTo>
                  <a:cubicBezTo>
                    <a:pt x="641" y="65"/>
                    <a:pt x="636" y="70"/>
                    <a:pt x="636" y="76"/>
                  </a:cubicBezTo>
                  <a:cubicBezTo>
                    <a:pt x="636" y="82"/>
                    <a:pt x="641" y="87"/>
                    <a:pt x="647" y="87"/>
                  </a:cubicBezTo>
                  <a:close/>
                  <a:moveTo>
                    <a:pt x="599" y="88"/>
                  </a:moveTo>
                  <a:cubicBezTo>
                    <a:pt x="606" y="88"/>
                    <a:pt x="611" y="83"/>
                    <a:pt x="611" y="76"/>
                  </a:cubicBezTo>
                  <a:cubicBezTo>
                    <a:pt x="611" y="69"/>
                    <a:pt x="606" y="64"/>
                    <a:pt x="599" y="64"/>
                  </a:cubicBezTo>
                  <a:cubicBezTo>
                    <a:pt x="592" y="64"/>
                    <a:pt x="587" y="69"/>
                    <a:pt x="587" y="76"/>
                  </a:cubicBezTo>
                  <a:cubicBezTo>
                    <a:pt x="587" y="83"/>
                    <a:pt x="592" y="88"/>
                    <a:pt x="599" y="88"/>
                  </a:cubicBezTo>
                  <a:close/>
                  <a:moveTo>
                    <a:pt x="551" y="89"/>
                  </a:moveTo>
                  <a:cubicBezTo>
                    <a:pt x="558" y="89"/>
                    <a:pt x="564" y="83"/>
                    <a:pt x="564" y="76"/>
                  </a:cubicBezTo>
                  <a:cubicBezTo>
                    <a:pt x="564" y="69"/>
                    <a:pt x="558" y="63"/>
                    <a:pt x="551" y="63"/>
                  </a:cubicBezTo>
                  <a:cubicBezTo>
                    <a:pt x="544" y="63"/>
                    <a:pt x="538" y="69"/>
                    <a:pt x="538" y="76"/>
                  </a:cubicBezTo>
                  <a:cubicBezTo>
                    <a:pt x="538" y="83"/>
                    <a:pt x="544" y="89"/>
                    <a:pt x="551" y="89"/>
                  </a:cubicBezTo>
                  <a:close/>
                  <a:moveTo>
                    <a:pt x="503" y="90"/>
                  </a:moveTo>
                  <a:cubicBezTo>
                    <a:pt x="511" y="90"/>
                    <a:pt x="517" y="84"/>
                    <a:pt x="517" y="76"/>
                  </a:cubicBezTo>
                  <a:cubicBezTo>
                    <a:pt x="517" y="68"/>
                    <a:pt x="511" y="62"/>
                    <a:pt x="503" y="62"/>
                  </a:cubicBezTo>
                  <a:cubicBezTo>
                    <a:pt x="495" y="62"/>
                    <a:pt x="489" y="68"/>
                    <a:pt x="489" y="76"/>
                  </a:cubicBezTo>
                  <a:cubicBezTo>
                    <a:pt x="489" y="84"/>
                    <a:pt x="495" y="90"/>
                    <a:pt x="503" y="90"/>
                  </a:cubicBezTo>
                  <a:close/>
                  <a:moveTo>
                    <a:pt x="455" y="91"/>
                  </a:moveTo>
                  <a:cubicBezTo>
                    <a:pt x="464" y="91"/>
                    <a:pt x="471" y="84"/>
                    <a:pt x="471" y="76"/>
                  </a:cubicBezTo>
                  <a:cubicBezTo>
                    <a:pt x="471" y="67"/>
                    <a:pt x="464" y="61"/>
                    <a:pt x="455" y="61"/>
                  </a:cubicBezTo>
                  <a:cubicBezTo>
                    <a:pt x="447" y="61"/>
                    <a:pt x="440" y="67"/>
                    <a:pt x="440" y="76"/>
                  </a:cubicBezTo>
                  <a:cubicBezTo>
                    <a:pt x="440" y="84"/>
                    <a:pt x="447" y="91"/>
                    <a:pt x="455" y="91"/>
                  </a:cubicBezTo>
                  <a:close/>
                  <a:moveTo>
                    <a:pt x="407" y="92"/>
                  </a:moveTo>
                  <a:cubicBezTo>
                    <a:pt x="416" y="92"/>
                    <a:pt x="424" y="85"/>
                    <a:pt x="424" y="76"/>
                  </a:cubicBezTo>
                  <a:cubicBezTo>
                    <a:pt x="424" y="67"/>
                    <a:pt x="416" y="59"/>
                    <a:pt x="407" y="59"/>
                  </a:cubicBezTo>
                  <a:cubicBezTo>
                    <a:pt x="398" y="59"/>
                    <a:pt x="391" y="67"/>
                    <a:pt x="391" y="76"/>
                  </a:cubicBezTo>
                  <a:cubicBezTo>
                    <a:pt x="391" y="85"/>
                    <a:pt x="398" y="92"/>
                    <a:pt x="407" y="92"/>
                  </a:cubicBezTo>
                  <a:close/>
                  <a:moveTo>
                    <a:pt x="359" y="93"/>
                  </a:moveTo>
                  <a:cubicBezTo>
                    <a:pt x="369" y="93"/>
                    <a:pt x="377" y="86"/>
                    <a:pt x="377" y="76"/>
                  </a:cubicBezTo>
                  <a:cubicBezTo>
                    <a:pt x="377" y="66"/>
                    <a:pt x="369" y="58"/>
                    <a:pt x="359" y="58"/>
                  </a:cubicBezTo>
                  <a:cubicBezTo>
                    <a:pt x="350" y="58"/>
                    <a:pt x="342" y="66"/>
                    <a:pt x="342" y="76"/>
                  </a:cubicBezTo>
                  <a:cubicBezTo>
                    <a:pt x="342" y="86"/>
                    <a:pt x="350" y="93"/>
                    <a:pt x="359" y="93"/>
                  </a:cubicBezTo>
                  <a:close/>
                  <a:moveTo>
                    <a:pt x="312" y="94"/>
                  </a:moveTo>
                  <a:cubicBezTo>
                    <a:pt x="322" y="94"/>
                    <a:pt x="330" y="86"/>
                    <a:pt x="330" y="76"/>
                  </a:cubicBezTo>
                  <a:cubicBezTo>
                    <a:pt x="330" y="66"/>
                    <a:pt x="322" y="57"/>
                    <a:pt x="312" y="57"/>
                  </a:cubicBezTo>
                  <a:cubicBezTo>
                    <a:pt x="301" y="57"/>
                    <a:pt x="293" y="66"/>
                    <a:pt x="293" y="76"/>
                  </a:cubicBezTo>
                  <a:cubicBezTo>
                    <a:pt x="293" y="86"/>
                    <a:pt x="301" y="94"/>
                    <a:pt x="312" y="94"/>
                  </a:cubicBezTo>
                  <a:close/>
                  <a:moveTo>
                    <a:pt x="264" y="96"/>
                  </a:moveTo>
                  <a:cubicBezTo>
                    <a:pt x="275" y="96"/>
                    <a:pt x="283" y="87"/>
                    <a:pt x="283" y="76"/>
                  </a:cubicBezTo>
                  <a:cubicBezTo>
                    <a:pt x="283" y="65"/>
                    <a:pt x="275" y="56"/>
                    <a:pt x="264" y="56"/>
                  </a:cubicBezTo>
                  <a:cubicBezTo>
                    <a:pt x="253" y="56"/>
                    <a:pt x="244" y="65"/>
                    <a:pt x="244" y="76"/>
                  </a:cubicBezTo>
                  <a:cubicBezTo>
                    <a:pt x="244" y="87"/>
                    <a:pt x="253" y="96"/>
                    <a:pt x="264" y="96"/>
                  </a:cubicBezTo>
                  <a:close/>
                  <a:moveTo>
                    <a:pt x="216" y="97"/>
                  </a:moveTo>
                  <a:cubicBezTo>
                    <a:pt x="227" y="97"/>
                    <a:pt x="237" y="87"/>
                    <a:pt x="237" y="76"/>
                  </a:cubicBezTo>
                  <a:cubicBezTo>
                    <a:pt x="237" y="64"/>
                    <a:pt x="227" y="55"/>
                    <a:pt x="216" y="55"/>
                  </a:cubicBezTo>
                  <a:cubicBezTo>
                    <a:pt x="204" y="55"/>
                    <a:pt x="195" y="64"/>
                    <a:pt x="195" y="76"/>
                  </a:cubicBezTo>
                  <a:cubicBezTo>
                    <a:pt x="195" y="87"/>
                    <a:pt x="204" y="97"/>
                    <a:pt x="216" y="97"/>
                  </a:cubicBezTo>
                  <a:close/>
                  <a:moveTo>
                    <a:pt x="168" y="97"/>
                  </a:moveTo>
                  <a:cubicBezTo>
                    <a:pt x="179" y="97"/>
                    <a:pt x="189" y="87"/>
                    <a:pt x="189" y="76"/>
                  </a:cubicBezTo>
                  <a:cubicBezTo>
                    <a:pt x="189" y="64"/>
                    <a:pt x="179" y="55"/>
                    <a:pt x="168" y="55"/>
                  </a:cubicBezTo>
                  <a:cubicBezTo>
                    <a:pt x="156" y="55"/>
                    <a:pt x="147" y="64"/>
                    <a:pt x="147" y="76"/>
                  </a:cubicBezTo>
                  <a:cubicBezTo>
                    <a:pt x="147" y="87"/>
                    <a:pt x="156" y="97"/>
                    <a:pt x="168" y="97"/>
                  </a:cubicBezTo>
                  <a:close/>
                  <a:moveTo>
                    <a:pt x="120" y="98"/>
                  </a:moveTo>
                  <a:cubicBezTo>
                    <a:pt x="132" y="98"/>
                    <a:pt x="142" y="88"/>
                    <a:pt x="142" y="76"/>
                  </a:cubicBezTo>
                  <a:cubicBezTo>
                    <a:pt x="142" y="64"/>
                    <a:pt x="132" y="54"/>
                    <a:pt x="120" y="54"/>
                  </a:cubicBezTo>
                  <a:cubicBezTo>
                    <a:pt x="108" y="54"/>
                    <a:pt x="98" y="64"/>
                    <a:pt x="98" y="76"/>
                  </a:cubicBezTo>
                  <a:cubicBezTo>
                    <a:pt x="98" y="88"/>
                    <a:pt x="108" y="98"/>
                    <a:pt x="120" y="98"/>
                  </a:cubicBezTo>
                  <a:close/>
                  <a:moveTo>
                    <a:pt x="72" y="99"/>
                  </a:moveTo>
                  <a:cubicBezTo>
                    <a:pt x="85" y="99"/>
                    <a:pt x="95" y="89"/>
                    <a:pt x="95" y="76"/>
                  </a:cubicBezTo>
                  <a:cubicBezTo>
                    <a:pt x="95" y="63"/>
                    <a:pt x="85" y="53"/>
                    <a:pt x="72" y="53"/>
                  </a:cubicBezTo>
                  <a:cubicBezTo>
                    <a:pt x="59" y="53"/>
                    <a:pt x="49" y="63"/>
                    <a:pt x="49" y="76"/>
                  </a:cubicBezTo>
                  <a:cubicBezTo>
                    <a:pt x="49" y="89"/>
                    <a:pt x="59" y="99"/>
                    <a:pt x="72" y="99"/>
                  </a:cubicBezTo>
                  <a:close/>
                  <a:moveTo>
                    <a:pt x="24" y="100"/>
                  </a:moveTo>
                  <a:cubicBezTo>
                    <a:pt x="37" y="100"/>
                    <a:pt x="48" y="89"/>
                    <a:pt x="48" y="76"/>
                  </a:cubicBezTo>
                  <a:cubicBezTo>
                    <a:pt x="48" y="63"/>
                    <a:pt x="37" y="52"/>
                    <a:pt x="24" y="52"/>
                  </a:cubicBezTo>
                  <a:cubicBezTo>
                    <a:pt x="11" y="52"/>
                    <a:pt x="0" y="63"/>
                    <a:pt x="0" y="76"/>
                  </a:cubicBezTo>
                  <a:cubicBezTo>
                    <a:pt x="0" y="89"/>
                    <a:pt x="11" y="100"/>
                    <a:pt x="24" y="100"/>
                  </a:cubicBezTo>
                  <a:close/>
                  <a:moveTo>
                    <a:pt x="647" y="35"/>
                  </a:moveTo>
                  <a:cubicBezTo>
                    <a:pt x="653" y="35"/>
                    <a:pt x="658" y="30"/>
                    <a:pt x="658" y="24"/>
                  </a:cubicBezTo>
                  <a:cubicBezTo>
                    <a:pt x="658" y="18"/>
                    <a:pt x="653" y="13"/>
                    <a:pt x="647" y="13"/>
                  </a:cubicBezTo>
                  <a:cubicBezTo>
                    <a:pt x="641" y="13"/>
                    <a:pt x="636" y="18"/>
                    <a:pt x="636" y="24"/>
                  </a:cubicBezTo>
                  <a:cubicBezTo>
                    <a:pt x="636" y="30"/>
                    <a:pt x="641" y="35"/>
                    <a:pt x="647" y="35"/>
                  </a:cubicBezTo>
                  <a:close/>
                  <a:moveTo>
                    <a:pt x="599" y="36"/>
                  </a:moveTo>
                  <a:cubicBezTo>
                    <a:pt x="606" y="36"/>
                    <a:pt x="611" y="30"/>
                    <a:pt x="611" y="24"/>
                  </a:cubicBezTo>
                  <a:cubicBezTo>
                    <a:pt x="611" y="17"/>
                    <a:pt x="606" y="12"/>
                    <a:pt x="599" y="12"/>
                  </a:cubicBezTo>
                  <a:cubicBezTo>
                    <a:pt x="592" y="12"/>
                    <a:pt x="587" y="17"/>
                    <a:pt x="587" y="24"/>
                  </a:cubicBezTo>
                  <a:cubicBezTo>
                    <a:pt x="587" y="30"/>
                    <a:pt x="592" y="36"/>
                    <a:pt x="599" y="36"/>
                  </a:cubicBezTo>
                  <a:close/>
                  <a:moveTo>
                    <a:pt x="551" y="37"/>
                  </a:moveTo>
                  <a:cubicBezTo>
                    <a:pt x="558" y="37"/>
                    <a:pt x="564" y="31"/>
                    <a:pt x="564" y="24"/>
                  </a:cubicBezTo>
                  <a:cubicBezTo>
                    <a:pt x="564" y="16"/>
                    <a:pt x="558" y="11"/>
                    <a:pt x="551" y="11"/>
                  </a:cubicBezTo>
                  <a:cubicBezTo>
                    <a:pt x="544" y="11"/>
                    <a:pt x="538" y="16"/>
                    <a:pt x="538" y="24"/>
                  </a:cubicBezTo>
                  <a:cubicBezTo>
                    <a:pt x="538" y="31"/>
                    <a:pt x="544" y="37"/>
                    <a:pt x="551" y="37"/>
                  </a:cubicBezTo>
                  <a:close/>
                  <a:moveTo>
                    <a:pt x="503" y="38"/>
                  </a:moveTo>
                  <a:cubicBezTo>
                    <a:pt x="511" y="38"/>
                    <a:pt x="517" y="32"/>
                    <a:pt x="517" y="24"/>
                  </a:cubicBezTo>
                  <a:cubicBezTo>
                    <a:pt x="517" y="16"/>
                    <a:pt x="511" y="9"/>
                    <a:pt x="503" y="9"/>
                  </a:cubicBezTo>
                  <a:cubicBezTo>
                    <a:pt x="495" y="9"/>
                    <a:pt x="489" y="16"/>
                    <a:pt x="489" y="24"/>
                  </a:cubicBezTo>
                  <a:cubicBezTo>
                    <a:pt x="489" y="32"/>
                    <a:pt x="495" y="38"/>
                    <a:pt x="503" y="38"/>
                  </a:cubicBezTo>
                  <a:close/>
                  <a:moveTo>
                    <a:pt x="455" y="39"/>
                  </a:moveTo>
                  <a:cubicBezTo>
                    <a:pt x="464" y="39"/>
                    <a:pt x="471" y="32"/>
                    <a:pt x="471" y="24"/>
                  </a:cubicBezTo>
                  <a:cubicBezTo>
                    <a:pt x="471" y="15"/>
                    <a:pt x="464" y="8"/>
                    <a:pt x="455" y="8"/>
                  </a:cubicBezTo>
                  <a:cubicBezTo>
                    <a:pt x="447" y="8"/>
                    <a:pt x="440" y="15"/>
                    <a:pt x="440" y="24"/>
                  </a:cubicBezTo>
                  <a:cubicBezTo>
                    <a:pt x="440" y="32"/>
                    <a:pt x="447" y="39"/>
                    <a:pt x="455" y="39"/>
                  </a:cubicBezTo>
                  <a:close/>
                  <a:moveTo>
                    <a:pt x="407" y="40"/>
                  </a:moveTo>
                  <a:cubicBezTo>
                    <a:pt x="416" y="40"/>
                    <a:pt x="424" y="33"/>
                    <a:pt x="424" y="24"/>
                  </a:cubicBezTo>
                  <a:cubicBezTo>
                    <a:pt x="424" y="15"/>
                    <a:pt x="416" y="7"/>
                    <a:pt x="407" y="7"/>
                  </a:cubicBezTo>
                  <a:cubicBezTo>
                    <a:pt x="398" y="7"/>
                    <a:pt x="391" y="15"/>
                    <a:pt x="391" y="24"/>
                  </a:cubicBezTo>
                  <a:cubicBezTo>
                    <a:pt x="391" y="33"/>
                    <a:pt x="398" y="40"/>
                    <a:pt x="407" y="40"/>
                  </a:cubicBezTo>
                  <a:close/>
                  <a:moveTo>
                    <a:pt x="359" y="41"/>
                  </a:moveTo>
                  <a:cubicBezTo>
                    <a:pt x="369" y="41"/>
                    <a:pt x="377" y="33"/>
                    <a:pt x="377" y="24"/>
                  </a:cubicBezTo>
                  <a:cubicBezTo>
                    <a:pt x="377" y="14"/>
                    <a:pt x="369" y="6"/>
                    <a:pt x="359" y="6"/>
                  </a:cubicBezTo>
                  <a:cubicBezTo>
                    <a:pt x="350" y="6"/>
                    <a:pt x="342" y="14"/>
                    <a:pt x="342" y="24"/>
                  </a:cubicBezTo>
                  <a:cubicBezTo>
                    <a:pt x="342" y="33"/>
                    <a:pt x="350" y="41"/>
                    <a:pt x="359" y="41"/>
                  </a:cubicBezTo>
                  <a:close/>
                  <a:moveTo>
                    <a:pt x="312" y="42"/>
                  </a:moveTo>
                  <a:cubicBezTo>
                    <a:pt x="322" y="42"/>
                    <a:pt x="330" y="34"/>
                    <a:pt x="330" y="24"/>
                  </a:cubicBezTo>
                  <a:cubicBezTo>
                    <a:pt x="330" y="13"/>
                    <a:pt x="322" y="5"/>
                    <a:pt x="312" y="5"/>
                  </a:cubicBezTo>
                  <a:cubicBezTo>
                    <a:pt x="301" y="5"/>
                    <a:pt x="293" y="13"/>
                    <a:pt x="293" y="24"/>
                  </a:cubicBezTo>
                  <a:cubicBezTo>
                    <a:pt x="293" y="34"/>
                    <a:pt x="301" y="42"/>
                    <a:pt x="312" y="42"/>
                  </a:cubicBezTo>
                  <a:close/>
                  <a:moveTo>
                    <a:pt x="264" y="43"/>
                  </a:moveTo>
                  <a:cubicBezTo>
                    <a:pt x="275" y="43"/>
                    <a:pt x="283" y="35"/>
                    <a:pt x="283" y="24"/>
                  </a:cubicBezTo>
                  <a:cubicBezTo>
                    <a:pt x="283" y="13"/>
                    <a:pt x="275" y="4"/>
                    <a:pt x="264" y="4"/>
                  </a:cubicBezTo>
                  <a:cubicBezTo>
                    <a:pt x="253" y="4"/>
                    <a:pt x="244" y="13"/>
                    <a:pt x="244" y="24"/>
                  </a:cubicBezTo>
                  <a:cubicBezTo>
                    <a:pt x="244" y="35"/>
                    <a:pt x="253" y="43"/>
                    <a:pt x="264" y="43"/>
                  </a:cubicBezTo>
                  <a:close/>
                  <a:moveTo>
                    <a:pt x="216" y="44"/>
                  </a:moveTo>
                  <a:cubicBezTo>
                    <a:pt x="227" y="44"/>
                    <a:pt x="237" y="35"/>
                    <a:pt x="237" y="24"/>
                  </a:cubicBezTo>
                  <a:cubicBezTo>
                    <a:pt x="237" y="12"/>
                    <a:pt x="227" y="3"/>
                    <a:pt x="216" y="3"/>
                  </a:cubicBezTo>
                  <a:cubicBezTo>
                    <a:pt x="204" y="3"/>
                    <a:pt x="195" y="12"/>
                    <a:pt x="195" y="24"/>
                  </a:cubicBezTo>
                  <a:cubicBezTo>
                    <a:pt x="195" y="35"/>
                    <a:pt x="204" y="44"/>
                    <a:pt x="216" y="44"/>
                  </a:cubicBezTo>
                  <a:close/>
                  <a:moveTo>
                    <a:pt x="168" y="44"/>
                  </a:moveTo>
                  <a:cubicBezTo>
                    <a:pt x="179" y="44"/>
                    <a:pt x="189" y="35"/>
                    <a:pt x="189" y="24"/>
                  </a:cubicBezTo>
                  <a:cubicBezTo>
                    <a:pt x="189" y="12"/>
                    <a:pt x="179" y="3"/>
                    <a:pt x="168" y="3"/>
                  </a:cubicBezTo>
                  <a:cubicBezTo>
                    <a:pt x="156" y="3"/>
                    <a:pt x="147" y="12"/>
                    <a:pt x="147" y="24"/>
                  </a:cubicBezTo>
                  <a:cubicBezTo>
                    <a:pt x="147" y="35"/>
                    <a:pt x="156" y="44"/>
                    <a:pt x="168" y="44"/>
                  </a:cubicBezTo>
                  <a:close/>
                  <a:moveTo>
                    <a:pt x="120" y="46"/>
                  </a:moveTo>
                  <a:cubicBezTo>
                    <a:pt x="132" y="46"/>
                    <a:pt x="142" y="36"/>
                    <a:pt x="142" y="24"/>
                  </a:cubicBezTo>
                  <a:cubicBezTo>
                    <a:pt x="142" y="12"/>
                    <a:pt x="132" y="2"/>
                    <a:pt x="120" y="2"/>
                  </a:cubicBezTo>
                  <a:cubicBezTo>
                    <a:pt x="108" y="2"/>
                    <a:pt x="98" y="12"/>
                    <a:pt x="98" y="24"/>
                  </a:cubicBezTo>
                  <a:cubicBezTo>
                    <a:pt x="98" y="36"/>
                    <a:pt x="108" y="46"/>
                    <a:pt x="120" y="46"/>
                  </a:cubicBezTo>
                  <a:close/>
                  <a:moveTo>
                    <a:pt x="72" y="47"/>
                  </a:moveTo>
                  <a:cubicBezTo>
                    <a:pt x="85" y="47"/>
                    <a:pt x="95" y="36"/>
                    <a:pt x="95" y="24"/>
                  </a:cubicBezTo>
                  <a:cubicBezTo>
                    <a:pt x="95" y="11"/>
                    <a:pt x="85" y="1"/>
                    <a:pt x="72" y="1"/>
                  </a:cubicBezTo>
                  <a:cubicBezTo>
                    <a:pt x="59" y="1"/>
                    <a:pt x="49" y="11"/>
                    <a:pt x="49" y="24"/>
                  </a:cubicBezTo>
                  <a:cubicBezTo>
                    <a:pt x="49" y="36"/>
                    <a:pt x="59" y="47"/>
                    <a:pt x="72" y="47"/>
                  </a:cubicBezTo>
                  <a:close/>
                  <a:moveTo>
                    <a:pt x="24" y="48"/>
                  </a:moveTo>
                  <a:cubicBezTo>
                    <a:pt x="37" y="48"/>
                    <a:pt x="48" y="37"/>
                    <a:pt x="48" y="24"/>
                  </a:cubicBezTo>
                  <a:cubicBezTo>
                    <a:pt x="48" y="10"/>
                    <a:pt x="37" y="0"/>
                    <a:pt x="24" y="0"/>
                  </a:cubicBezTo>
                  <a:cubicBezTo>
                    <a:pt x="11" y="0"/>
                    <a:pt x="0" y="10"/>
                    <a:pt x="0" y="24"/>
                  </a:cubicBezTo>
                  <a:cubicBezTo>
                    <a:pt x="0" y="37"/>
                    <a:pt x="11" y="48"/>
                    <a:pt x="24" y="48"/>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bottom_dots"/>
            <p:cNvSpPr>
              <a:spLocks noEditPoints="1"/>
            </p:cNvSpPr>
            <p:nvPr/>
          </p:nvSpPr>
          <p:spPr bwMode="auto">
            <a:xfrm>
              <a:off x="-66676" y="3854450"/>
              <a:ext cx="4511676" cy="1331912"/>
            </a:xfrm>
            <a:custGeom>
              <a:avLst/>
              <a:gdLst>
                <a:gd name="T0" fmla="*/ 2163 w 2230"/>
                <a:gd name="T1" fmla="*/ 234 h 658"/>
                <a:gd name="T2" fmla="*/ 2111 w 2230"/>
                <a:gd name="T3" fmla="*/ 169 h 658"/>
                <a:gd name="T4" fmla="*/ 2135 w 2230"/>
                <a:gd name="T5" fmla="*/ 634 h 658"/>
                <a:gd name="T6" fmla="*/ 2039 w 2230"/>
                <a:gd name="T7" fmla="*/ 395 h 658"/>
                <a:gd name="T8" fmla="*/ 2021 w 2230"/>
                <a:gd name="T9" fmla="*/ 155 h 658"/>
                <a:gd name="T10" fmla="*/ 2007 w 2230"/>
                <a:gd name="T11" fmla="*/ 610 h 658"/>
                <a:gd name="T12" fmla="*/ 1955 w 2230"/>
                <a:gd name="T13" fmla="*/ 414 h 658"/>
                <a:gd name="T14" fmla="*/ 1918 w 2230"/>
                <a:gd name="T15" fmla="*/ 203 h 658"/>
                <a:gd name="T16" fmla="*/ 1878 w 2230"/>
                <a:gd name="T17" fmla="*/ 634 h 658"/>
                <a:gd name="T18" fmla="*/ 1870 w 2230"/>
                <a:gd name="T19" fmla="*/ 395 h 658"/>
                <a:gd name="T20" fmla="*/ 1798 w 2230"/>
                <a:gd name="T21" fmla="*/ 188 h 658"/>
                <a:gd name="T22" fmla="*/ 1798 w 2230"/>
                <a:gd name="T23" fmla="*/ 658 h 658"/>
                <a:gd name="T24" fmla="*/ 1767 w 2230"/>
                <a:gd name="T25" fmla="*/ 442 h 658"/>
                <a:gd name="T26" fmla="*/ 1679 w 2230"/>
                <a:gd name="T27" fmla="*/ 203 h 658"/>
                <a:gd name="T28" fmla="*/ 1718 w 2230"/>
                <a:gd name="T29" fmla="*/ 634 h 658"/>
                <a:gd name="T30" fmla="*/ 1642 w 2230"/>
                <a:gd name="T31" fmla="*/ 422 h 658"/>
                <a:gd name="T32" fmla="*/ 1590 w 2230"/>
                <a:gd name="T33" fmla="*/ 218 h 658"/>
                <a:gd name="T34" fmla="*/ 1548 w 2230"/>
                <a:gd name="T35" fmla="*/ 11 h 658"/>
                <a:gd name="T36" fmla="*/ 1517 w 2230"/>
                <a:gd name="T37" fmla="*/ 442 h 658"/>
                <a:gd name="T38" fmla="*/ 1501 w 2230"/>
                <a:gd name="T39" fmla="*/ 203 h 658"/>
                <a:gd name="T40" fmla="*/ 1433 w 2230"/>
                <a:gd name="T41" fmla="*/ 0 h 658"/>
                <a:gd name="T42" fmla="*/ 1433 w 2230"/>
                <a:gd name="T43" fmla="*/ 463 h 658"/>
                <a:gd name="T44" fmla="*/ 1397 w 2230"/>
                <a:gd name="T45" fmla="*/ 251 h 658"/>
                <a:gd name="T46" fmla="*/ 1318 w 2230"/>
                <a:gd name="T47" fmla="*/ 11 h 658"/>
                <a:gd name="T48" fmla="*/ 1350 w 2230"/>
                <a:gd name="T49" fmla="*/ 442 h 658"/>
                <a:gd name="T50" fmla="*/ 1277 w 2230"/>
                <a:gd name="T51" fmla="*/ 234 h 658"/>
                <a:gd name="T52" fmla="*/ 1224 w 2230"/>
                <a:gd name="T53" fmla="*/ 22 h 658"/>
                <a:gd name="T54" fmla="*/ 1245 w 2230"/>
                <a:gd name="T55" fmla="*/ 490 h 658"/>
                <a:gd name="T56" fmla="*/ 1156 w 2230"/>
                <a:gd name="T57" fmla="*/ 251 h 658"/>
                <a:gd name="T58" fmla="*/ 1131 w 2230"/>
                <a:gd name="T59" fmla="*/ 11 h 658"/>
                <a:gd name="T60" fmla="*/ 1120 w 2230"/>
                <a:gd name="T61" fmla="*/ 470 h 658"/>
                <a:gd name="T62" fmla="*/ 1068 w 2230"/>
                <a:gd name="T63" fmla="*/ 267 h 658"/>
                <a:gd name="T64" fmla="*/ 1028 w 2230"/>
                <a:gd name="T65" fmla="*/ 59 h 658"/>
                <a:gd name="T66" fmla="*/ 995 w 2230"/>
                <a:gd name="T67" fmla="*/ 490 h 658"/>
                <a:gd name="T68" fmla="*/ 980 w 2230"/>
                <a:gd name="T69" fmla="*/ 251 h 658"/>
                <a:gd name="T70" fmla="*/ 911 w 2230"/>
                <a:gd name="T71" fmla="*/ 47 h 658"/>
                <a:gd name="T72" fmla="*/ 911 w 2230"/>
                <a:gd name="T73" fmla="*/ 511 h 658"/>
                <a:gd name="T74" fmla="*/ 877 w 2230"/>
                <a:gd name="T75" fmla="*/ 299 h 658"/>
                <a:gd name="T76" fmla="*/ 795 w 2230"/>
                <a:gd name="T77" fmla="*/ 59 h 658"/>
                <a:gd name="T78" fmla="*/ 828 w 2230"/>
                <a:gd name="T79" fmla="*/ 490 h 658"/>
                <a:gd name="T80" fmla="*/ 755 w 2230"/>
                <a:gd name="T81" fmla="*/ 281 h 658"/>
                <a:gd name="T82" fmla="*/ 703 w 2230"/>
                <a:gd name="T83" fmla="*/ 71 h 658"/>
                <a:gd name="T84" fmla="*/ 724 w 2230"/>
                <a:gd name="T85" fmla="*/ 538 h 658"/>
                <a:gd name="T86" fmla="*/ 633 w 2230"/>
                <a:gd name="T87" fmla="*/ 299 h 658"/>
                <a:gd name="T88" fmla="*/ 610 w 2230"/>
                <a:gd name="T89" fmla="*/ 59 h 658"/>
                <a:gd name="T90" fmla="*/ 598 w 2230"/>
                <a:gd name="T91" fmla="*/ 516 h 658"/>
                <a:gd name="T92" fmla="*/ 546 w 2230"/>
                <a:gd name="T93" fmla="*/ 316 h 658"/>
                <a:gd name="T94" fmla="*/ 507 w 2230"/>
                <a:gd name="T95" fmla="*/ 107 h 658"/>
                <a:gd name="T96" fmla="*/ 472 w 2230"/>
                <a:gd name="T97" fmla="*/ 538 h 658"/>
                <a:gd name="T98" fmla="*/ 459 w 2230"/>
                <a:gd name="T99" fmla="*/ 299 h 658"/>
                <a:gd name="T100" fmla="*/ 390 w 2230"/>
                <a:gd name="T101" fmla="*/ 94 h 658"/>
                <a:gd name="T102" fmla="*/ 390 w 2230"/>
                <a:gd name="T103" fmla="*/ 560 h 658"/>
                <a:gd name="T104" fmla="*/ 356 w 2230"/>
                <a:gd name="T105" fmla="*/ 347 h 658"/>
                <a:gd name="T106" fmla="*/ 272 w 2230"/>
                <a:gd name="T107" fmla="*/ 107 h 658"/>
                <a:gd name="T108" fmla="*/ 307 w 2230"/>
                <a:gd name="T109" fmla="*/ 538 h 658"/>
                <a:gd name="T110" fmla="*/ 233 w 2230"/>
                <a:gd name="T111" fmla="*/ 328 h 658"/>
                <a:gd name="T112" fmla="*/ 181 w 2230"/>
                <a:gd name="T113" fmla="*/ 120 h 658"/>
                <a:gd name="T114" fmla="*/ 204 w 2230"/>
                <a:gd name="T115" fmla="*/ 586 h 658"/>
                <a:gd name="T116" fmla="*/ 110 w 2230"/>
                <a:gd name="T117" fmla="*/ 347 h 658"/>
                <a:gd name="T118" fmla="*/ 90 w 2230"/>
                <a:gd name="T119" fmla="*/ 107 h 658"/>
                <a:gd name="T120" fmla="*/ 77 w 2230"/>
                <a:gd name="T121" fmla="*/ 563 h 658"/>
                <a:gd name="T122" fmla="*/ 24 w 2230"/>
                <a:gd name="T123" fmla="*/ 36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0" h="658">
                  <a:moveTo>
                    <a:pt x="2216" y="22"/>
                  </a:moveTo>
                  <a:cubicBezTo>
                    <a:pt x="2210" y="22"/>
                    <a:pt x="2205" y="17"/>
                    <a:pt x="2205" y="11"/>
                  </a:cubicBezTo>
                  <a:cubicBezTo>
                    <a:pt x="2205" y="5"/>
                    <a:pt x="2210" y="0"/>
                    <a:pt x="2216" y="0"/>
                  </a:cubicBezTo>
                  <a:cubicBezTo>
                    <a:pt x="2222" y="0"/>
                    <a:pt x="2227" y="5"/>
                    <a:pt x="2227" y="11"/>
                  </a:cubicBezTo>
                  <a:cubicBezTo>
                    <a:pt x="2227" y="17"/>
                    <a:pt x="2222" y="22"/>
                    <a:pt x="2216" y="22"/>
                  </a:cubicBezTo>
                  <a:close/>
                  <a:moveTo>
                    <a:pt x="2228" y="59"/>
                  </a:moveTo>
                  <a:cubicBezTo>
                    <a:pt x="2228" y="53"/>
                    <a:pt x="2222" y="47"/>
                    <a:pt x="2216" y="47"/>
                  </a:cubicBezTo>
                  <a:cubicBezTo>
                    <a:pt x="2209" y="47"/>
                    <a:pt x="2204" y="53"/>
                    <a:pt x="2204" y="59"/>
                  </a:cubicBezTo>
                  <a:cubicBezTo>
                    <a:pt x="2204" y="66"/>
                    <a:pt x="2209" y="71"/>
                    <a:pt x="2216" y="71"/>
                  </a:cubicBezTo>
                  <a:cubicBezTo>
                    <a:pt x="2222" y="71"/>
                    <a:pt x="2228" y="66"/>
                    <a:pt x="2228" y="59"/>
                  </a:cubicBezTo>
                  <a:close/>
                  <a:moveTo>
                    <a:pt x="2229" y="107"/>
                  </a:moveTo>
                  <a:cubicBezTo>
                    <a:pt x="2229" y="100"/>
                    <a:pt x="2223" y="94"/>
                    <a:pt x="2216" y="94"/>
                  </a:cubicBezTo>
                  <a:cubicBezTo>
                    <a:pt x="2208" y="94"/>
                    <a:pt x="2202" y="100"/>
                    <a:pt x="2202" y="107"/>
                  </a:cubicBezTo>
                  <a:cubicBezTo>
                    <a:pt x="2202" y="114"/>
                    <a:pt x="2208" y="120"/>
                    <a:pt x="2216" y="120"/>
                  </a:cubicBezTo>
                  <a:cubicBezTo>
                    <a:pt x="2223" y="120"/>
                    <a:pt x="2229" y="114"/>
                    <a:pt x="2229" y="107"/>
                  </a:cubicBezTo>
                  <a:close/>
                  <a:moveTo>
                    <a:pt x="2230" y="155"/>
                  </a:moveTo>
                  <a:cubicBezTo>
                    <a:pt x="2230" y="147"/>
                    <a:pt x="2223" y="141"/>
                    <a:pt x="2216" y="141"/>
                  </a:cubicBezTo>
                  <a:cubicBezTo>
                    <a:pt x="2208" y="141"/>
                    <a:pt x="2201" y="147"/>
                    <a:pt x="2201" y="155"/>
                  </a:cubicBezTo>
                  <a:cubicBezTo>
                    <a:pt x="2201" y="163"/>
                    <a:pt x="2208" y="169"/>
                    <a:pt x="2216" y="169"/>
                  </a:cubicBezTo>
                  <a:cubicBezTo>
                    <a:pt x="2223" y="169"/>
                    <a:pt x="2230" y="163"/>
                    <a:pt x="2230" y="155"/>
                  </a:cubicBezTo>
                  <a:close/>
                  <a:moveTo>
                    <a:pt x="2174" y="11"/>
                  </a:moveTo>
                  <a:cubicBezTo>
                    <a:pt x="2174" y="5"/>
                    <a:pt x="2169" y="0"/>
                    <a:pt x="2163" y="0"/>
                  </a:cubicBezTo>
                  <a:cubicBezTo>
                    <a:pt x="2157" y="0"/>
                    <a:pt x="2152" y="5"/>
                    <a:pt x="2152" y="11"/>
                  </a:cubicBezTo>
                  <a:cubicBezTo>
                    <a:pt x="2152" y="17"/>
                    <a:pt x="2157" y="22"/>
                    <a:pt x="2163" y="22"/>
                  </a:cubicBezTo>
                  <a:cubicBezTo>
                    <a:pt x="2169" y="22"/>
                    <a:pt x="2174" y="17"/>
                    <a:pt x="2174" y="11"/>
                  </a:cubicBezTo>
                  <a:close/>
                  <a:moveTo>
                    <a:pt x="2175" y="59"/>
                  </a:moveTo>
                  <a:cubicBezTo>
                    <a:pt x="2175" y="53"/>
                    <a:pt x="2170" y="47"/>
                    <a:pt x="2163" y="47"/>
                  </a:cubicBezTo>
                  <a:cubicBezTo>
                    <a:pt x="2157" y="47"/>
                    <a:pt x="2151" y="53"/>
                    <a:pt x="2151" y="59"/>
                  </a:cubicBezTo>
                  <a:cubicBezTo>
                    <a:pt x="2151" y="66"/>
                    <a:pt x="2157" y="71"/>
                    <a:pt x="2163" y="71"/>
                  </a:cubicBezTo>
                  <a:cubicBezTo>
                    <a:pt x="2170" y="71"/>
                    <a:pt x="2175" y="66"/>
                    <a:pt x="2175" y="59"/>
                  </a:cubicBezTo>
                  <a:close/>
                  <a:moveTo>
                    <a:pt x="2177" y="107"/>
                  </a:moveTo>
                  <a:cubicBezTo>
                    <a:pt x="2177" y="100"/>
                    <a:pt x="2171" y="94"/>
                    <a:pt x="2163" y="94"/>
                  </a:cubicBezTo>
                  <a:cubicBezTo>
                    <a:pt x="2156" y="94"/>
                    <a:pt x="2150" y="100"/>
                    <a:pt x="2150" y="107"/>
                  </a:cubicBezTo>
                  <a:cubicBezTo>
                    <a:pt x="2150" y="114"/>
                    <a:pt x="2156" y="120"/>
                    <a:pt x="2163" y="120"/>
                  </a:cubicBezTo>
                  <a:cubicBezTo>
                    <a:pt x="2171" y="120"/>
                    <a:pt x="2177" y="114"/>
                    <a:pt x="2177" y="107"/>
                  </a:cubicBezTo>
                  <a:close/>
                  <a:moveTo>
                    <a:pt x="2178" y="155"/>
                  </a:moveTo>
                  <a:cubicBezTo>
                    <a:pt x="2178" y="147"/>
                    <a:pt x="2171" y="141"/>
                    <a:pt x="2163" y="141"/>
                  </a:cubicBezTo>
                  <a:cubicBezTo>
                    <a:pt x="2156" y="141"/>
                    <a:pt x="2149" y="147"/>
                    <a:pt x="2149" y="155"/>
                  </a:cubicBezTo>
                  <a:cubicBezTo>
                    <a:pt x="2149" y="163"/>
                    <a:pt x="2156" y="169"/>
                    <a:pt x="2163" y="169"/>
                  </a:cubicBezTo>
                  <a:cubicBezTo>
                    <a:pt x="2171" y="169"/>
                    <a:pt x="2178" y="163"/>
                    <a:pt x="2178" y="155"/>
                  </a:cubicBezTo>
                  <a:close/>
                  <a:moveTo>
                    <a:pt x="2179" y="203"/>
                  </a:moveTo>
                  <a:cubicBezTo>
                    <a:pt x="2179" y="194"/>
                    <a:pt x="2172" y="188"/>
                    <a:pt x="2163" y="188"/>
                  </a:cubicBezTo>
                  <a:cubicBezTo>
                    <a:pt x="2155" y="188"/>
                    <a:pt x="2148" y="194"/>
                    <a:pt x="2148" y="203"/>
                  </a:cubicBezTo>
                  <a:cubicBezTo>
                    <a:pt x="2148" y="211"/>
                    <a:pt x="2155" y="218"/>
                    <a:pt x="2163" y="218"/>
                  </a:cubicBezTo>
                  <a:cubicBezTo>
                    <a:pt x="2172" y="218"/>
                    <a:pt x="2179" y="211"/>
                    <a:pt x="2179" y="203"/>
                  </a:cubicBezTo>
                  <a:close/>
                  <a:moveTo>
                    <a:pt x="2180" y="251"/>
                  </a:moveTo>
                  <a:cubicBezTo>
                    <a:pt x="2180" y="242"/>
                    <a:pt x="2173" y="234"/>
                    <a:pt x="2163" y="234"/>
                  </a:cubicBezTo>
                  <a:cubicBezTo>
                    <a:pt x="2154" y="234"/>
                    <a:pt x="2147" y="242"/>
                    <a:pt x="2147" y="251"/>
                  </a:cubicBezTo>
                  <a:cubicBezTo>
                    <a:pt x="2147" y="260"/>
                    <a:pt x="2154" y="267"/>
                    <a:pt x="2163" y="267"/>
                  </a:cubicBezTo>
                  <a:cubicBezTo>
                    <a:pt x="2173" y="267"/>
                    <a:pt x="2180" y="260"/>
                    <a:pt x="2180" y="251"/>
                  </a:cubicBezTo>
                  <a:close/>
                  <a:moveTo>
                    <a:pt x="2181" y="299"/>
                  </a:moveTo>
                  <a:cubicBezTo>
                    <a:pt x="2181" y="289"/>
                    <a:pt x="2173" y="281"/>
                    <a:pt x="2163" y="281"/>
                  </a:cubicBezTo>
                  <a:cubicBezTo>
                    <a:pt x="2154" y="281"/>
                    <a:pt x="2146" y="289"/>
                    <a:pt x="2146" y="299"/>
                  </a:cubicBezTo>
                  <a:cubicBezTo>
                    <a:pt x="2146" y="308"/>
                    <a:pt x="2154" y="316"/>
                    <a:pt x="2163" y="316"/>
                  </a:cubicBezTo>
                  <a:cubicBezTo>
                    <a:pt x="2173" y="316"/>
                    <a:pt x="2181" y="308"/>
                    <a:pt x="2181" y="299"/>
                  </a:cubicBezTo>
                  <a:close/>
                  <a:moveTo>
                    <a:pt x="2182" y="347"/>
                  </a:moveTo>
                  <a:cubicBezTo>
                    <a:pt x="2182" y="336"/>
                    <a:pt x="2174" y="328"/>
                    <a:pt x="2163" y="328"/>
                  </a:cubicBezTo>
                  <a:cubicBezTo>
                    <a:pt x="2153" y="328"/>
                    <a:pt x="2145" y="336"/>
                    <a:pt x="2145" y="347"/>
                  </a:cubicBezTo>
                  <a:cubicBezTo>
                    <a:pt x="2145" y="357"/>
                    <a:pt x="2153" y="365"/>
                    <a:pt x="2163" y="365"/>
                  </a:cubicBezTo>
                  <a:cubicBezTo>
                    <a:pt x="2174" y="365"/>
                    <a:pt x="2182" y="357"/>
                    <a:pt x="2182" y="347"/>
                  </a:cubicBezTo>
                  <a:close/>
                  <a:moveTo>
                    <a:pt x="2183" y="395"/>
                  </a:moveTo>
                  <a:cubicBezTo>
                    <a:pt x="2183" y="384"/>
                    <a:pt x="2174" y="375"/>
                    <a:pt x="2163" y="375"/>
                  </a:cubicBezTo>
                  <a:cubicBezTo>
                    <a:pt x="2153" y="375"/>
                    <a:pt x="2144" y="384"/>
                    <a:pt x="2144" y="395"/>
                  </a:cubicBezTo>
                  <a:cubicBezTo>
                    <a:pt x="2144" y="405"/>
                    <a:pt x="2153" y="414"/>
                    <a:pt x="2163" y="414"/>
                  </a:cubicBezTo>
                  <a:cubicBezTo>
                    <a:pt x="2174" y="414"/>
                    <a:pt x="2183" y="405"/>
                    <a:pt x="2183" y="395"/>
                  </a:cubicBezTo>
                  <a:close/>
                  <a:moveTo>
                    <a:pt x="2184" y="442"/>
                  </a:moveTo>
                  <a:cubicBezTo>
                    <a:pt x="2184" y="431"/>
                    <a:pt x="2175" y="422"/>
                    <a:pt x="2163" y="422"/>
                  </a:cubicBezTo>
                  <a:cubicBezTo>
                    <a:pt x="2152" y="422"/>
                    <a:pt x="2143" y="431"/>
                    <a:pt x="2143" y="442"/>
                  </a:cubicBezTo>
                  <a:cubicBezTo>
                    <a:pt x="2143" y="454"/>
                    <a:pt x="2152" y="463"/>
                    <a:pt x="2163" y="463"/>
                  </a:cubicBezTo>
                  <a:cubicBezTo>
                    <a:pt x="2175" y="463"/>
                    <a:pt x="2184" y="454"/>
                    <a:pt x="2184" y="442"/>
                  </a:cubicBezTo>
                  <a:close/>
                  <a:moveTo>
                    <a:pt x="2184" y="490"/>
                  </a:moveTo>
                  <a:cubicBezTo>
                    <a:pt x="2184" y="479"/>
                    <a:pt x="2175" y="470"/>
                    <a:pt x="2163" y="470"/>
                  </a:cubicBezTo>
                  <a:cubicBezTo>
                    <a:pt x="2152" y="470"/>
                    <a:pt x="2143" y="479"/>
                    <a:pt x="2143" y="490"/>
                  </a:cubicBezTo>
                  <a:cubicBezTo>
                    <a:pt x="2143" y="502"/>
                    <a:pt x="2152" y="511"/>
                    <a:pt x="2163" y="511"/>
                  </a:cubicBezTo>
                  <a:cubicBezTo>
                    <a:pt x="2175" y="511"/>
                    <a:pt x="2184" y="502"/>
                    <a:pt x="2184" y="490"/>
                  </a:cubicBezTo>
                  <a:close/>
                  <a:moveTo>
                    <a:pt x="2122" y="11"/>
                  </a:moveTo>
                  <a:cubicBezTo>
                    <a:pt x="2122" y="5"/>
                    <a:pt x="2117" y="0"/>
                    <a:pt x="2111" y="0"/>
                  </a:cubicBezTo>
                  <a:cubicBezTo>
                    <a:pt x="2105" y="0"/>
                    <a:pt x="2100" y="5"/>
                    <a:pt x="2100" y="11"/>
                  </a:cubicBezTo>
                  <a:cubicBezTo>
                    <a:pt x="2100" y="17"/>
                    <a:pt x="2105" y="22"/>
                    <a:pt x="2111" y="22"/>
                  </a:cubicBezTo>
                  <a:cubicBezTo>
                    <a:pt x="2117" y="22"/>
                    <a:pt x="2122" y="17"/>
                    <a:pt x="2122" y="11"/>
                  </a:cubicBezTo>
                  <a:close/>
                  <a:moveTo>
                    <a:pt x="2123" y="59"/>
                  </a:moveTo>
                  <a:cubicBezTo>
                    <a:pt x="2123" y="53"/>
                    <a:pt x="2118" y="47"/>
                    <a:pt x="2111" y="47"/>
                  </a:cubicBezTo>
                  <a:cubicBezTo>
                    <a:pt x="2105" y="47"/>
                    <a:pt x="2099" y="53"/>
                    <a:pt x="2099" y="59"/>
                  </a:cubicBezTo>
                  <a:cubicBezTo>
                    <a:pt x="2099" y="66"/>
                    <a:pt x="2105" y="71"/>
                    <a:pt x="2111" y="71"/>
                  </a:cubicBezTo>
                  <a:cubicBezTo>
                    <a:pt x="2118" y="71"/>
                    <a:pt x="2123" y="66"/>
                    <a:pt x="2123" y="59"/>
                  </a:cubicBezTo>
                  <a:close/>
                  <a:moveTo>
                    <a:pt x="2124" y="107"/>
                  </a:moveTo>
                  <a:cubicBezTo>
                    <a:pt x="2124" y="100"/>
                    <a:pt x="2119" y="94"/>
                    <a:pt x="2111" y="94"/>
                  </a:cubicBezTo>
                  <a:cubicBezTo>
                    <a:pt x="2104" y="94"/>
                    <a:pt x="2098" y="100"/>
                    <a:pt x="2098" y="107"/>
                  </a:cubicBezTo>
                  <a:cubicBezTo>
                    <a:pt x="2098" y="114"/>
                    <a:pt x="2104" y="120"/>
                    <a:pt x="2111" y="120"/>
                  </a:cubicBezTo>
                  <a:cubicBezTo>
                    <a:pt x="2119" y="120"/>
                    <a:pt x="2124" y="114"/>
                    <a:pt x="2124" y="107"/>
                  </a:cubicBezTo>
                  <a:close/>
                  <a:moveTo>
                    <a:pt x="2125" y="155"/>
                  </a:moveTo>
                  <a:cubicBezTo>
                    <a:pt x="2125" y="147"/>
                    <a:pt x="2119" y="141"/>
                    <a:pt x="2111" y="141"/>
                  </a:cubicBezTo>
                  <a:cubicBezTo>
                    <a:pt x="2103" y="141"/>
                    <a:pt x="2097" y="147"/>
                    <a:pt x="2097" y="155"/>
                  </a:cubicBezTo>
                  <a:cubicBezTo>
                    <a:pt x="2097" y="163"/>
                    <a:pt x="2103" y="169"/>
                    <a:pt x="2111" y="169"/>
                  </a:cubicBezTo>
                  <a:cubicBezTo>
                    <a:pt x="2119" y="169"/>
                    <a:pt x="2125" y="163"/>
                    <a:pt x="2125" y="155"/>
                  </a:cubicBezTo>
                  <a:close/>
                  <a:moveTo>
                    <a:pt x="2127" y="203"/>
                  </a:moveTo>
                  <a:cubicBezTo>
                    <a:pt x="2127" y="194"/>
                    <a:pt x="2120" y="188"/>
                    <a:pt x="2111" y="188"/>
                  </a:cubicBezTo>
                  <a:cubicBezTo>
                    <a:pt x="2103" y="188"/>
                    <a:pt x="2096" y="194"/>
                    <a:pt x="2096" y="203"/>
                  </a:cubicBezTo>
                  <a:cubicBezTo>
                    <a:pt x="2096" y="211"/>
                    <a:pt x="2103" y="218"/>
                    <a:pt x="2111" y="218"/>
                  </a:cubicBezTo>
                  <a:cubicBezTo>
                    <a:pt x="2120" y="218"/>
                    <a:pt x="2127" y="211"/>
                    <a:pt x="2127" y="203"/>
                  </a:cubicBezTo>
                  <a:close/>
                  <a:moveTo>
                    <a:pt x="2128" y="251"/>
                  </a:moveTo>
                  <a:cubicBezTo>
                    <a:pt x="2128" y="242"/>
                    <a:pt x="2120" y="234"/>
                    <a:pt x="2111" y="234"/>
                  </a:cubicBezTo>
                  <a:cubicBezTo>
                    <a:pt x="2102" y="234"/>
                    <a:pt x="2095" y="242"/>
                    <a:pt x="2095" y="251"/>
                  </a:cubicBezTo>
                  <a:cubicBezTo>
                    <a:pt x="2095" y="260"/>
                    <a:pt x="2102" y="267"/>
                    <a:pt x="2111" y="267"/>
                  </a:cubicBezTo>
                  <a:cubicBezTo>
                    <a:pt x="2120" y="267"/>
                    <a:pt x="2128" y="260"/>
                    <a:pt x="2128" y="251"/>
                  </a:cubicBezTo>
                  <a:close/>
                  <a:moveTo>
                    <a:pt x="2129" y="299"/>
                  </a:moveTo>
                  <a:cubicBezTo>
                    <a:pt x="2129" y="289"/>
                    <a:pt x="2121" y="281"/>
                    <a:pt x="2111" y="281"/>
                  </a:cubicBezTo>
                  <a:cubicBezTo>
                    <a:pt x="2102" y="281"/>
                    <a:pt x="2094" y="289"/>
                    <a:pt x="2094" y="299"/>
                  </a:cubicBezTo>
                  <a:cubicBezTo>
                    <a:pt x="2094" y="308"/>
                    <a:pt x="2102" y="316"/>
                    <a:pt x="2111" y="316"/>
                  </a:cubicBezTo>
                  <a:cubicBezTo>
                    <a:pt x="2121" y="316"/>
                    <a:pt x="2129" y="308"/>
                    <a:pt x="2129" y="299"/>
                  </a:cubicBezTo>
                  <a:close/>
                  <a:moveTo>
                    <a:pt x="2130" y="347"/>
                  </a:moveTo>
                  <a:cubicBezTo>
                    <a:pt x="2130" y="336"/>
                    <a:pt x="2122" y="328"/>
                    <a:pt x="2111" y="328"/>
                  </a:cubicBezTo>
                  <a:cubicBezTo>
                    <a:pt x="2101" y="328"/>
                    <a:pt x="2093" y="336"/>
                    <a:pt x="2093" y="347"/>
                  </a:cubicBezTo>
                  <a:cubicBezTo>
                    <a:pt x="2093" y="357"/>
                    <a:pt x="2101" y="365"/>
                    <a:pt x="2111" y="365"/>
                  </a:cubicBezTo>
                  <a:cubicBezTo>
                    <a:pt x="2122" y="365"/>
                    <a:pt x="2130" y="357"/>
                    <a:pt x="2130" y="347"/>
                  </a:cubicBezTo>
                  <a:close/>
                  <a:moveTo>
                    <a:pt x="2131" y="395"/>
                  </a:moveTo>
                  <a:cubicBezTo>
                    <a:pt x="2131" y="384"/>
                    <a:pt x="2122" y="375"/>
                    <a:pt x="2111" y="375"/>
                  </a:cubicBezTo>
                  <a:cubicBezTo>
                    <a:pt x="2100" y="375"/>
                    <a:pt x="2092" y="384"/>
                    <a:pt x="2092" y="395"/>
                  </a:cubicBezTo>
                  <a:cubicBezTo>
                    <a:pt x="2092" y="405"/>
                    <a:pt x="2100" y="414"/>
                    <a:pt x="2111" y="414"/>
                  </a:cubicBezTo>
                  <a:cubicBezTo>
                    <a:pt x="2122" y="414"/>
                    <a:pt x="2131" y="405"/>
                    <a:pt x="2131" y="395"/>
                  </a:cubicBezTo>
                  <a:close/>
                  <a:moveTo>
                    <a:pt x="2132" y="442"/>
                  </a:moveTo>
                  <a:cubicBezTo>
                    <a:pt x="2132" y="431"/>
                    <a:pt x="2123" y="422"/>
                    <a:pt x="2111" y="422"/>
                  </a:cubicBezTo>
                  <a:cubicBezTo>
                    <a:pt x="2100" y="422"/>
                    <a:pt x="2090" y="431"/>
                    <a:pt x="2090" y="442"/>
                  </a:cubicBezTo>
                  <a:cubicBezTo>
                    <a:pt x="2090" y="454"/>
                    <a:pt x="2100" y="463"/>
                    <a:pt x="2111" y="463"/>
                  </a:cubicBezTo>
                  <a:cubicBezTo>
                    <a:pt x="2123" y="463"/>
                    <a:pt x="2132" y="454"/>
                    <a:pt x="2132" y="442"/>
                  </a:cubicBezTo>
                  <a:close/>
                  <a:moveTo>
                    <a:pt x="2132" y="490"/>
                  </a:moveTo>
                  <a:cubicBezTo>
                    <a:pt x="2132" y="479"/>
                    <a:pt x="2123" y="470"/>
                    <a:pt x="2111" y="470"/>
                  </a:cubicBezTo>
                  <a:cubicBezTo>
                    <a:pt x="2100" y="470"/>
                    <a:pt x="2090" y="479"/>
                    <a:pt x="2090" y="490"/>
                  </a:cubicBezTo>
                  <a:cubicBezTo>
                    <a:pt x="2090" y="502"/>
                    <a:pt x="2100" y="511"/>
                    <a:pt x="2111" y="511"/>
                  </a:cubicBezTo>
                  <a:cubicBezTo>
                    <a:pt x="2123" y="511"/>
                    <a:pt x="2132" y="502"/>
                    <a:pt x="2132" y="490"/>
                  </a:cubicBezTo>
                  <a:close/>
                  <a:moveTo>
                    <a:pt x="2133" y="538"/>
                  </a:moveTo>
                  <a:cubicBezTo>
                    <a:pt x="2133" y="526"/>
                    <a:pt x="2123" y="516"/>
                    <a:pt x="2111" y="516"/>
                  </a:cubicBezTo>
                  <a:cubicBezTo>
                    <a:pt x="2099" y="516"/>
                    <a:pt x="2089" y="526"/>
                    <a:pt x="2089" y="538"/>
                  </a:cubicBezTo>
                  <a:cubicBezTo>
                    <a:pt x="2089" y="550"/>
                    <a:pt x="2099" y="560"/>
                    <a:pt x="2111" y="560"/>
                  </a:cubicBezTo>
                  <a:cubicBezTo>
                    <a:pt x="2123" y="560"/>
                    <a:pt x="2133" y="550"/>
                    <a:pt x="2133" y="538"/>
                  </a:cubicBezTo>
                  <a:close/>
                  <a:moveTo>
                    <a:pt x="2134" y="586"/>
                  </a:moveTo>
                  <a:cubicBezTo>
                    <a:pt x="2134" y="574"/>
                    <a:pt x="2124" y="563"/>
                    <a:pt x="2111" y="563"/>
                  </a:cubicBezTo>
                  <a:cubicBezTo>
                    <a:pt x="2099" y="563"/>
                    <a:pt x="2088" y="574"/>
                    <a:pt x="2088" y="586"/>
                  </a:cubicBezTo>
                  <a:cubicBezTo>
                    <a:pt x="2088" y="599"/>
                    <a:pt x="2099" y="609"/>
                    <a:pt x="2111" y="609"/>
                  </a:cubicBezTo>
                  <a:cubicBezTo>
                    <a:pt x="2124" y="609"/>
                    <a:pt x="2134" y="599"/>
                    <a:pt x="2134" y="586"/>
                  </a:cubicBezTo>
                  <a:close/>
                  <a:moveTo>
                    <a:pt x="2135" y="634"/>
                  </a:moveTo>
                  <a:cubicBezTo>
                    <a:pt x="2135" y="621"/>
                    <a:pt x="2125" y="610"/>
                    <a:pt x="2111" y="610"/>
                  </a:cubicBezTo>
                  <a:cubicBezTo>
                    <a:pt x="2098" y="610"/>
                    <a:pt x="2087" y="621"/>
                    <a:pt x="2087" y="634"/>
                  </a:cubicBezTo>
                  <a:cubicBezTo>
                    <a:pt x="2087" y="647"/>
                    <a:pt x="2098" y="658"/>
                    <a:pt x="2111" y="658"/>
                  </a:cubicBezTo>
                  <a:cubicBezTo>
                    <a:pt x="2125" y="658"/>
                    <a:pt x="2135" y="647"/>
                    <a:pt x="2135" y="634"/>
                  </a:cubicBezTo>
                  <a:close/>
                  <a:moveTo>
                    <a:pt x="2070" y="11"/>
                  </a:moveTo>
                  <a:cubicBezTo>
                    <a:pt x="2070" y="5"/>
                    <a:pt x="2065" y="0"/>
                    <a:pt x="2059" y="0"/>
                  </a:cubicBezTo>
                  <a:cubicBezTo>
                    <a:pt x="2053" y="0"/>
                    <a:pt x="2048" y="5"/>
                    <a:pt x="2048" y="11"/>
                  </a:cubicBezTo>
                  <a:cubicBezTo>
                    <a:pt x="2048" y="17"/>
                    <a:pt x="2053" y="22"/>
                    <a:pt x="2059" y="22"/>
                  </a:cubicBezTo>
                  <a:cubicBezTo>
                    <a:pt x="2065" y="22"/>
                    <a:pt x="2070" y="17"/>
                    <a:pt x="2070" y="11"/>
                  </a:cubicBezTo>
                  <a:close/>
                  <a:moveTo>
                    <a:pt x="2071" y="59"/>
                  </a:moveTo>
                  <a:cubicBezTo>
                    <a:pt x="2071" y="53"/>
                    <a:pt x="2066" y="47"/>
                    <a:pt x="2059" y="47"/>
                  </a:cubicBezTo>
                  <a:cubicBezTo>
                    <a:pt x="2052" y="47"/>
                    <a:pt x="2047" y="53"/>
                    <a:pt x="2047" y="59"/>
                  </a:cubicBezTo>
                  <a:cubicBezTo>
                    <a:pt x="2047" y="66"/>
                    <a:pt x="2052" y="71"/>
                    <a:pt x="2059" y="71"/>
                  </a:cubicBezTo>
                  <a:cubicBezTo>
                    <a:pt x="2066" y="71"/>
                    <a:pt x="2071" y="66"/>
                    <a:pt x="2071" y="59"/>
                  </a:cubicBezTo>
                  <a:close/>
                  <a:moveTo>
                    <a:pt x="2072" y="107"/>
                  </a:moveTo>
                  <a:cubicBezTo>
                    <a:pt x="2072" y="100"/>
                    <a:pt x="2066" y="94"/>
                    <a:pt x="2059" y="94"/>
                  </a:cubicBezTo>
                  <a:cubicBezTo>
                    <a:pt x="2052" y="94"/>
                    <a:pt x="2046" y="100"/>
                    <a:pt x="2046" y="107"/>
                  </a:cubicBezTo>
                  <a:cubicBezTo>
                    <a:pt x="2046" y="114"/>
                    <a:pt x="2052" y="120"/>
                    <a:pt x="2059" y="120"/>
                  </a:cubicBezTo>
                  <a:cubicBezTo>
                    <a:pt x="2066" y="120"/>
                    <a:pt x="2072" y="114"/>
                    <a:pt x="2072" y="107"/>
                  </a:cubicBezTo>
                  <a:close/>
                  <a:moveTo>
                    <a:pt x="2073" y="155"/>
                  </a:moveTo>
                  <a:cubicBezTo>
                    <a:pt x="2073" y="147"/>
                    <a:pt x="2067" y="141"/>
                    <a:pt x="2059" y="141"/>
                  </a:cubicBezTo>
                  <a:cubicBezTo>
                    <a:pt x="2051" y="141"/>
                    <a:pt x="2045" y="147"/>
                    <a:pt x="2045" y="155"/>
                  </a:cubicBezTo>
                  <a:cubicBezTo>
                    <a:pt x="2045" y="163"/>
                    <a:pt x="2051" y="169"/>
                    <a:pt x="2059" y="169"/>
                  </a:cubicBezTo>
                  <a:cubicBezTo>
                    <a:pt x="2067" y="169"/>
                    <a:pt x="2073" y="163"/>
                    <a:pt x="2073" y="155"/>
                  </a:cubicBezTo>
                  <a:close/>
                  <a:moveTo>
                    <a:pt x="2074" y="203"/>
                  </a:moveTo>
                  <a:cubicBezTo>
                    <a:pt x="2074" y="194"/>
                    <a:pt x="2068" y="188"/>
                    <a:pt x="2059" y="188"/>
                  </a:cubicBezTo>
                  <a:cubicBezTo>
                    <a:pt x="2051" y="188"/>
                    <a:pt x="2044" y="194"/>
                    <a:pt x="2044" y="203"/>
                  </a:cubicBezTo>
                  <a:cubicBezTo>
                    <a:pt x="2044" y="211"/>
                    <a:pt x="2051" y="218"/>
                    <a:pt x="2059" y="218"/>
                  </a:cubicBezTo>
                  <a:cubicBezTo>
                    <a:pt x="2068" y="218"/>
                    <a:pt x="2074" y="211"/>
                    <a:pt x="2074" y="203"/>
                  </a:cubicBezTo>
                  <a:close/>
                  <a:moveTo>
                    <a:pt x="2076" y="251"/>
                  </a:moveTo>
                  <a:cubicBezTo>
                    <a:pt x="2076" y="242"/>
                    <a:pt x="2068" y="234"/>
                    <a:pt x="2059" y="234"/>
                  </a:cubicBezTo>
                  <a:cubicBezTo>
                    <a:pt x="2050" y="234"/>
                    <a:pt x="2043" y="242"/>
                    <a:pt x="2043" y="251"/>
                  </a:cubicBezTo>
                  <a:cubicBezTo>
                    <a:pt x="2043" y="260"/>
                    <a:pt x="2050" y="267"/>
                    <a:pt x="2059" y="267"/>
                  </a:cubicBezTo>
                  <a:cubicBezTo>
                    <a:pt x="2068" y="267"/>
                    <a:pt x="2076" y="260"/>
                    <a:pt x="2076" y="251"/>
                  </a:cubicBezTo>
                  <a:close/>
                  <a:moveTo>
                    <a:pt x="2077" y="299"/>
                  </a:moveTo>
                  <a:cubicBezTo>
                    <a:pt x="2077" y="289"/>
                    <a:pt x="2069" y="281"/>
                    <a:pt x="2059" y="281"/>
                  </a:cubicBezTo>
                  <a:cubicBezTo>
                    <a:pt x="2049" y="281"/>
                    <a:pt x="2042" y="289"/>
                    <a:pt x="2042" y="299"/>
                  </a:cubicBezTo>
                  <a:cubicBezTo>
                    <a:pt x="2042" y="308"/>
                    <a:pt x="2049" y="316"/>
                    <a:pt x="2059" y="316"/>
                  </a:cubicBezTo>
                  <a:cubicBezTo>
                    <a:pt x="2069" y="316"/>
                    <a:pt x="2077" y="308"/>
                    <a:pt x="2077" y="299"/>
                  </a:cubicBezTo>
                  <a:close/>
                  <a:moveTo>
                    <a:pt x="2078" y="347"/>
                  </a:moveTo>
                  <a:cubicBezTo>
                    <a:pt x="2078" y="336"/>
                    <a:pt x="2069" y="328"/>
                    <a:pt x="2059" y="328"/>
                  </a:cubicBezTo>
                  <a:cubicBezTo>
                    <a:pt x="2049" y="328"/>
                    <a:pt x="2040" y="336"/>
                    <a:pt x="2040" y="347"/>
                  </a:cubicBezTo>
                  <a:cubicBezTo>
                    <a:pt x="2040" y="357"/>
                    <a:pt x="2049" y="365"/>
                    <a:pt x="2059" y="365"/>
                  </a:cubicBezTo>
                  <a:cubicBezTo>
                    <a:pt x="2069" y="365"/>
                    <a:pt x="2078" y="357"/>
                    <a:pt x="2078" y="347"/>
                  </a:cubicBezTo>
                  <a:close/>
                  <a:moveTo>
                    <a:pt x="2079" y="395"/>
                  </a:moveTo>
                  <a:cubicBezTo>
                    <a:pt x="2079" y="384"/>
                    <a:pt x="2070" y="375"/>
                    <a:pt x="2059" y="375"/>
                  </a:cubicBezTo>
                  <a:cubicBezTo>
                    <a:pt x="2048" y="375"/>
                    <a:pt x="2039" y="384"/>
                    <a:pt x="2039" y="395"/>
                  </a:cubicBezTo>
                  <a:cubicBezTo>
                    <a:pt x="2039" y="405"/>
                    <a:pt x="2048" y="414"/>
                    <a:pt x="2059" y="414"/>
                  </a:cubicBezTo>
                  <a:cubicBezTo>
                    <a:pt x="2070" y="414"/>
                    <a:pt x="2079" y="405"/>
                    <a:pt x="2079" y="395"/>
                  </a:cubicBezTo>
                  <a:close/>
                  <a:moveTo>
                    <a:pt x="2080" y="442"/>
                  </a:moveTo>
                  <a:cubicBezTo>
                    <a:pt x="2080" y="431"/>
                    <a:pt x="2071" y="422"/>
                    <a:pt x="2059" y="422"/>
                  </a:cubicBezTo>
                  <a:cubicBezTo>
                    <a:pt x="2048" y="422"/>
                    <a:pt x="2038" y="431"/>
                    <a:pt x="2038" y="442"/>
                  </a:cubicBezTo>
                  <a:cubicBezTo>
                    <a:pt x="2038" y="454"/>
                    <a:pt x="2048" y="463"/>
                    <a:pt x="2059" y="463"/>
                  </a:cubicBezTo>
                  <a:cubicBezTo>
                    <a:pt x="2071" y="463"/>
                    <a:pt x="2080" y="454"/>
                    <a:pt x="2080" y="442"/>
                  </a:cubicBezTo>
                  <a:close/>
                  <a:moveTo>
                    <a:pt x="2080" y="490"/>
                  </a:moveTo>
                  <a:cubicBezTo>
                    <a:pt x="2080" y="479"/>
                    <a:pt x="2071" y="470"/>
                    <a:pt x="2059" y="470"/>
                  </a:cubicBezTo>
                  <a:cubicBezTo>
                    <a:pt x="2048" y="470"/>
                    <a:pt x="2038" y="479"/>
                    <a:pt x="2038" y="490"/>
                  </a:cubicBezTo>
                  <a:cubicBezTo>
                    <a:pt x="2038" y="502"/>
                    <a:pt x="2048" y="511"/>
                    <a:pt x="2059" y="511"/>
                  </a:cubicBezTo>
                  <a:cubicBezTo>
                    <a:pt x="2071" y="511"/>
                    <a:pt x="2080" y="502"/>
                    <a:pt x="2080" y="490"/>
                  </a:cubicBezTo>
                  <a:close/>
                  <a:moveTo>
                    <a:pt x="2081" y="538"/>
                  </a:moveTo>
                  <a:cubicBezTo>
                    <a:pt x="2081" y="526"/>
                    <a:pt x="2071" y="516"/>
                    <a:pt x="2059" y="516"/>
                  </a:cubicBezTo>
                  <a:cubicBezTo>
                    <a:pt x="2047" y="516"/>
                    <a:pt x="2037" y="526"/>
                    <a:pt x="2037" y="538"/>
                  </a:cubicBezTo>
                  <a:cubicBezTo>
                    <a:pt x="2037" y="550"/>
                    <a:pt x="2047" y="560"/>
                    <a:pt x="2059" y="560"/>
                  </a:cubicBezTo>
                  <a:cubicBezTo>
                    <a:pt x="2071" y="560"/>
                    <a:pt x="2081" y="550"/>
                    <a:pt x="2081" y="538"/>
                  </a:cubicBezTo>
                  <a:close/>
                  <a:moveTo>
                    <a:pt x="2082" y="586"/>
                  </a:moveTo>
                  <a:cubicBezTo>
                    <a:pt x="2082" y="574"/>
                    <a:pt x="2072" y="563"/>
                    <a:pt x="2059" y="563"/>
                  </a:cubicBezTo>
                  <a:cubicBezTo>
                    <a:pt x="2046" y="563"/>
                    <a:pt x="2036" y="574"/>
                    <a:pt x="2036" y="586"/>
                  </a:cubicBezTo>
                  <a:cubicBezTo>
                    <a:pt x="2036" y="599"/>
                    <a:pt x="2046" y="609"/>
                    <a:pt x="2059" y="609"/>
                  </a:cubicBezTo>
                  <a:cubicBezTo>
                    <a:pt x="2072" y="609"/>
                    <a:pt x="2082" y="599"/>
                    <a:pt x="2082" y="586"/>
                  </a:cubicBezTo>
                  <a:close/>
                  <a:moveTo>
                    <a:pt x="2083" y="634"/>
                  </a:moveTo>
                  <a:cubicBezTo>
                    <a:pt x="2083" y="621"/>
                    <a:pt x="2072" y="610"/>
                    <a:pt x="2059" y="610"/>
                  </a:cubicBezTo>
                  <a:cubicBezTo>
                    <a:pt x="2046" y="610"/>
                    <a:pt x="2035" y="621"/>
                    <a:pt x="2035" y="634"/>
                  </a:cubicBezTo>
                  <a:cubicBezTo>
                    <a:pt x="2035" y="647"/>
                    <a:pt x="2046" y="658"/>
                    <a:pt x="2059" y="658"/>
                  </a:cubicBezTo>
                  <a:cubicBezTo>
                    <a:pt x="2072" y="658"/>
                    <a:pt x="2083" y="647"/>
                    <a:pt x="2083" y="634"/>
                  </a:cubicBezTo>
                  <a:close/>
                  <a:moveTo>
                    <a:pt x="2018" y="11"/>
                  </a:moveTo>
                  <a:cubicBezTo>
                    <a:pt x="2018" y="5"/>
                    <a:pt x="2013" y="0"/>
                    <a:pt x="2007" y="0"/>
                  </a:cubicBezTo>
                  <a:cubicBezTo>
                    <a:pt x="2001" y="0"/>
                    <a:pt x="1996" y="5"/>
                    <a:pt x="1996" y="11"/>
                  </a:cubicBezTo>
                  <a:cubicBezTo>
                    <a:pt x="1996" y="17"/>
                    <a:pt x="2001" y="22"/>
                    <a:pt x="2007" y="22"/>
                  </a:cubicBezTo>
                  <a:cubicBezTo>
                    <a:pt x="2013" y="22"/>
                    <a:pt x="2018" y="17"/>
                    <a:pt x="2018" y="11"/>
                  </a:cubicBezTo>
                  <a:close/>
                  <a:moveTo>
                    <a:pt x="2019" y="59"/>
                  </a:moveTo>
                  <a:cubicBezTo>
                    <a:pt x="2019" y="53"/>
                    <a:pt x="2014" y="47"/>
                    <a:pt x="2007" y="47"/>
                  </a:cubicBezTo>
                  <a:cubicBezTo>
                    <a:pt x="2000" y="47"/>
                    <a:pt x="1995" y="53"/>
                    <a:pt x="1995" y="59"/>
                  </a:cubicBezTo>
                  <a:cubicBezTo>
                    <a:pt x="1995" y="66"/>
                    <a:pt x="2000" y="71"/>
                    <a:pt x="2007" y="71"/>
                  </a:cubicBezTo>
                  <a:cubicBezTo>
                    <a:pt x="2014" y="71"/>
                    <a:pt x="2019" y="66"/>
                    <a:pt x="2019" y="59"/>
                  </a:cubicBezTo>
                  <a:close/>
                  <a:moveTo>
                    <a:pt x="2020" y="107"/>
                  </a:moveTo>
                  <a:cubicBezTo>
                    <a:pt x="2020" y="100"/>
                    <a:pt x="2014" y="94"/>
                    <a:pt x="2007" y="94"/>
                  </a:cubicBezTo>
                  <a:cubicBezTo>
                    <a:pt x="2000" y="94"/>
                    <a:pt x="1994" y="100"/>
                    <a:pt x="1994" y="107"/>
                  </a:cubicBezTo>
                  <a:cubicBezTo>
                    <a:pt x="1994" y="114"/>
                    <a:pt x="2000" y="120"/>
                    <a:pt x="2007" y="120"/>
                  </a:cubicBezTo>
                  <a:cubicBezTo>
                    <a:pt x="2014" y="120"/>
                    <a:pt x="2020" y="114"/>
                    <a:pt x="2020" y="107"/>
                  </a:cubicBezTo>
                  <a:close/>
                  <a:moveTo>
                    <a:pt x="2021" y="155"/>
                  </a:moveTo>
                  <a:cubicBezTo>
                    <a:pt x="2021" y="147"/>
                    <a:pt x="2015" y="141"/>
                    <a:pt x="2007" y="141"/>
                  </a:cubicBezTo>
                  <a:cubicBezTo>
                    <a:pt x="1999" y="141"/>
                    <a:pt x="1993" y="147"/>
                    <a:pt x="1993" y="155"/>
                  </a:cubicBezTo>
                  <a:cubicBezTo>
                    <a:pt x="1993" y="163"/>
                    <a:pt x="1999" y="169"/>
                    <a:pt x="2007" y="169"/>
                  </a:cubicBezTo>
                  <a:cubicBezTo>
                    <a:pt x="2015" y="169"/>
                    <a:pt x="2021" y="163"/>
                    <a:pt x="2021" y="155"/>
                  </a:cubicBezTo>
                  <a:close/>
                  <a:moveTo>
                    <a:pt x="2022" y="203"/>
                  </a:moveTo>
                  <a:cubicBezTo>
                    <a:pt x="2022" y="194"/>
                    <a:pt x="2015" y="188"/>
                    <a:pt x="2007" y="188"/>
                  </a:cubicBezTo>
                  <a:cubicBezTo>
                    <a:pt x="1998" y="188"/>
                    <a:pt x="1992" y="194"/>
                    <a:pt x="1992" y="203"/>
                  </a:cubicBezTo>
                  <a:cubicBezTo>
                    <a:pt x="1992" y="211"/>
                    <a:pt x="1998" y="218"/>
                    <a:pt x="2007" y="218"/>
                  </a:cubicBezTo>
                  <a:cubicBezTo>
                    <a:pt x="2015" y="218"/>
                    <a:pt x="2022" y="211"/>
                    <a:pt x="2022" y="203"/>
                  </a:cubicBezTo>
                  <a:close/>
                  <a:moveTo>
                    <a:pt x="2023" y="251"/>
                  </a:moveTo>
                  <a:cubicBezTo>
                    <a:pt x="2023" y="242"/>
                    <a:pt x="2016" y="234"/>
                    <a:pt x="2007" y="234"/>
                  </a:cubicBezTo>
                  <a:cubicBezTo>
                    <a:pt x="1998" y="234"/>
                    <a:pt x="1990" y="242"/>
                    <a:pt x="1990" y="251"/>
                  </a:cubicBezTo>
                  <a:cubicBezTo>
                    <a:pt x="1990" y="260"/>
                    <a:pt x="1998" y="267"/>
                    <a:pt x="2007" y="267"/>
                  </a:cubicBezTo>
                  <a:cubicBezTo>
                    <a:pt x="2016" y="267"/>
                    <a:pt x="2023" y="260"/>
                    <a:pt x="2023" y="251"/>
                  </a:cubicBezTo>
                  <a:close/>
                  <a:moveTo>
                    <a:pt x="2024" y="299"/>
                  </a:moveTo>
                  <a:cubicBezTo>
                    <a:pt x="2024" y="289"/>
                    <a:pt x="2017" y="281"/>
                    <a:pt x="2007" y="281"/>
                  </a:cubicBezTo>
                  <a:cubicBezTo>
                    <a:pt x="1997" y="281"/>
                    <a:pt x="1989" y="289"/>
                    <a:pt x="1989" y="299"/>
                  </a:cubicBezTo>
                  <a:cubicBezTo>
                    <a:pt x="1989" y="308"/>
                    <a:pt x="1997" y="316"/>
                    <a:pt x="2007" y="316"/>
                  </a:cubicBezTo>
                  <a:cubicBezTo>
                    <a:pt x="2017" y="316"/>
                    <a:pt x="2024" y="308"/>
                    <a:pt x="2024" y="299"/>
                  </a:cubicBezTo>
                  <a:close/>
                  <a:moveTo>
                    <a:pt x="2026" y="347"/>
                  </a:moveTo>
                  <a:cubicBezTo>
                    <a:pt x="2026" y="336"/>
                    <a:pt x="2017" y="328"/>
                    <a:pt x="2007" y="328"/>
                  </a:cubicBezTo>
                  <a:cubicBezTo>
                    <a:pt x="1997" y="328"/>
                    <a:pt x="1988" y="336"/>
                    <a:pt x="1988" y="347"/>
                  </a:cubicBezTo>
                  <a:cubicBezTo>
                    <a:pt x="1988" y="357"/>
                    <a:pt x="1997" y="365"/>
                    <a:pt x="2007" y="365"/>
                  </a:cubicBezTo>
                  <a:cubicBezTo>
                    <a:pt x="2017" y="365"/>
                    <a:pt x="2026" y="357"/>
                    <a:pt x="2026" y="347"/>
                  </a:cubicBezTo>
                  <a:close/>
                  <a:moveTo>
                    <a:pt x="2027" y="395"/>
                  </a:moveTo>
                  <a:cubicBezTo>
                    <a:pt x="2027" y="384"/>
                    <a:pt x="2018" y="375"/>
                    <a:pt x="2007" y="375"/>
                  </a:cubicBezTo>
                  <a:cubicBezTo>
                    <a:pt x="1996" y="375"/>
                    <a:pt x="1987" y="384"/>
                    <a:pt x="1987" y="395"/>
                  </a:cubicBezTo>
                  <a:cubicBezTo>
                    <a:pt x="1987" y="405"/>
                    <a:pt x="1996" y="414"/>
                    <a:pt x="2007" y="414"/>
                  </a:cubicBezTo>
                  <a:cubicBezTo>
                    <a:pt x="2018" y="414"/>
                    <a:pt x="2027" y="405"/>
                    <a:pt x="2027" y="395"/>
                  </a:cubicBezTo>
                  <a:close/>
                  <a:moveTo>
                    <a:pt x="2028" y="442"/>
                  </a:moveTo>
                  <a:cubicBezTo>
                    <a:pt x="2028" y="431"/>
                    <a:pt x="2018" y="422"/>
                    <a:pt x="2007" y="422"/>
                  </a:cubicBezTo>
                  <a:cubicBezTo>
                    <a:pt x="1995" y="422"/>
                    <a:pt x="1986" y="431"/>
                    <a:pt x="1986" y="442"/>
                  </a:cubicBezTo>
                  <a:cubicBezTo>
                    <a:pt x="1986" y="454"/>
                    <a:pt x="1995" y="463"/>
                    <a:pt x="2007" y="463"/>
                  </a:cubicBezTo>
                  <a:cubicBezTo>
                    <a:pt x="2018" y="463"/>
                    <a:pt x="2028" y="454"/>
                    <a:pt x="2028" y="442"/>
                  </a:cubicBezTo>
                  <a:close/>
                  <a:moveTo>
                    <a:pt x="2028" y="490"/>
                  </a:moveTo>
                  <a:cubicBezTo>
                    <a:pt x="2028" y="479"/>
                    <a:pt x="2018" y="470"/>
                    <a:pt x="2007" y="470"/>
                  </a:cubicBezTo>
                  <a:cubicBezTo>
                    <a:pt x="1995" y="470"/>
                    <a:pt x="1986" y="479"/>
                    <a:pt x="1986" y="490"/>
                  </a:cubicBezTo>
                  <a:cubicBezTo>
                    <a:pt x="1986" y="502"/>
                    <a:pt x="1995" y="511"/>
                    <a:pt x="2007" y="511"/>
                  </a:cubicBezTo>
                  <a:cubicBezTo>
                    <a:pt x="2018" y="511"/>
                    <a:pt x="2028" y="502"/>
                    <a:pt x="2028" y="490"/>
                  </a:cubicBezTo>
                  <a:close/>
                  <a:moveTo>
                    <a:pt x="2029" y="538"/>
                  </a:moveTo>
                  <a:cubicBezTo>
                    <a:pt x="2029" y="526"/>
                    <a:pt x="2019" y="516"/>
                    <a:pt x="2007" y="516"/>
                  </a:cubicBezTo>
                  <a:cubicBezTo>
                    <a:pt x="1995" y="516"/>
                    <a:pt x="1985" y="526"/>
                    <a:pt x="1985" y="538"/>
                  </a:cubicBezTo>
                  <a:cubicBezTo>
                    <a:pt x="1985" y="550"/>
                    <a:pt x="1995" y="560"/>
                    <a:pt x="2007" y="560"/>
                  </a:cubicBezTo>
                  <a:cubicBezTo>
                    <a:pt x="2019" y="560"/>
                    <a:pt x="2029" y="550"/>
                    <a:pt x="2029" y="538"/>
                  </a:cubicBezTo>
                  <a:close/>
                  <a:moveTo>
                    <a:pt x="2030" y="586"/>
                  </a:moveTo>
                  <a:cubicBezTo>
                    <a:pt x="2030" y="574"/>
                    <a:pt x="2020" y="563"/>
                    <a:pt x="2007" y="563"/>
                  </a:cubicBezTo>
                  <a:cubicBezTo>
                    <a:pt x="1994" y="563"/>
                    <a:pt x="1984" y="574"/>
                    <a:pt x="1984" y="586"/>
                  </a:cubicBezTo>
                  <a:cubicBezTo>
                    <a:pt x="1984" y="599"/>
                    <a:pt x="1994" y="609"/>
                    <a:pt x="2007" y="609"/>
                  </a:cubicBezTo>
                  <a:cubicBezTo>
                    <a:pt x="2020" y="609"/>
                    <a:pt x="2030" y="599"/>
                    <a:pt x="2030" y="586"/>
                  </a:cubicBezTo>
                  <a:close/>
                  <a:moveTo>
                    <a:pt x="2031" y="634"/>
                  </a:moveTo>
                  <a:cubicBezTo>
                    <a:pt x="2031" y="621"/>
                    <a:pt x="2020" y="610"/>
                    <a:pt x="2007" y="610"/>
                  </a:cubicBezTo>
                  <a:cubicBezTo>
                    <a:pt x="1994" y="610"/>
                    <a:pt x="1983" y="621"/>
                    <a:pt x="1983" y="634"/>
                  </a:cubicBezTo>
                  <a:cubicBezTo>
                    <a:pt x="1983" y="647"/>
                    <a:pt x="1994" y="658"/>
                    <a:pt x="2007" y="658"/>
                  </a:cubicBezTo>
                  <a:cubicBezTo>
                    <a:pt x="2020" y="658"/>
                    <a:pt x="2031" y="647"/>
                    <a:pt x="2031" y="634"/>
                  </a:cubicBezTo>
                  <a:close/>
                  <a:moveTo>
                    <a:pt x="1966" y="11"/>
                  </a:moveTo>
                  <a:cubicBezTo>
                    <a:pt x="1966" y="5"/>
                    <a:pt x="1961" y="0"/>
                    <a:pt x="1955" y="0"/>
                  </a:cubicBezTo>
                  <a:cubicBezTo>
                    <a:pt x="1949" y="0"/>
                    <a:pt x="1944" y="5"/>
                    <a:pt x="1944" y="11"/>
                  </a:cubicBezTo>
                  <a:cubicBezTo>
                    <a:pt x="1944" y="17"/>
                    <a:pt x="1949" y="22"/>
                    <a:pt x="1955" y="22"/>
                  </a:cubicBezTo>
                  <a:cubicBezTo>
                    <a:pt x="1961" y="22"/>
                    <a:pt x="1966" y="17"/>
                    <a:pt x="1966" y="11"/>
                  </a:cubicBezTo>
                  <a:close/>
                  <a:moveTo>
                    <a:pt x="1967" y="59"/>
                  </a:moveTo>
                  <a:cubicBezTo>
                    <a:pt x="1967" y="53"/>
                    <a:pt x="1961" y="47"/>
                    <a:pt x="1955" y="47"/>
                  </a:cubicBezTo>
                  <a:cubicBezTo>
                    <a:pt x="1948" y="47"/>
                    <a:pt x="1943" y="53"/>
                    <a:pt x="1943" y="59"/>
                  </a:cubicBezTo>
                  <a:cubicBezTo>
                    <a:pt x="1943" y="66"/>
                    <a:pt x="1948" y="71"/>
                    <a:pt x="1955" y="71"/>
                  </a:cubicBezTo>
                  <a:cubicBezTo>
                    <a:pt x="1961" y="71"/>
                    <a:pt x="1967" y="66"/>
                    <a:pt x="1967" y="59"/>
                  </a:cubicBezTo>
                  <a:close/>
                  <a:moveTo>
                    <a:pt x="1968" y="107"/>
                  </a:moveTo>
                  <a:cubicBezTo>
                    <a:pt x="1968" y="100"/>
                    <a:pt x="1962" y="94"/>
                    <a:pt x="1955" y="94"/>
                  </a:cubicBezTo>
                  <a:cubicBezTo>
                    <a:pt x="1947" y="94"/>
                    <a:pt x="1942" y="100"/>
                    <a:pt x="1942" y="107"/>
                  </a:cubicBezTo>
                  <a:cubicBezTo>
                    <a:pt x="1942" y="114"/>
                    <a:pt x="1947" y="120"/>
                    <a:pt x="1955" y="120"/>
                  </a:cubicBezTo>
                  <a:cubicBezTo>
                    <a:pt x="1962" y="120"/>
                    <a:pt x="1968" y="114"/>
                    <a:pt x="1968" y="107"/>
                  </a:cubicBezTo>
                  <a:close/>
                  <a:moveTo>
                    <a:pt x="1969" y="155"/>
                  </a:moveTo>
                  <a:cubicBezTo>
                    <a:pt x="1969" y="147"/>
                    <a:pt x="1963" y="141"/>
                    <a:pt x="1955" y="141"/>
                  </a:cubicBezTo>
                  <a:cubicBezTo>
                    <a:pt x="1947" y="141"/>
                    <a:pt x="1941" y="147"/>
                    <a:pt x="1941" y="155"/>
                  </a:cubicBezTo>
                  <a:cubicBezTo>
                    <a:pt x="1941" y="163"/>
                    <a:pt x="1947" y="169"/>
                    <a:pt x="1955" y="169"/>
                  </a:cubicBezTo>
                  <a:cubicBezTo>
                    <a:pt x="1963" y="169"/>
                    <a:pt x="1969" y="163"/>
                    <a:pt x="1969" y="155"/>
                  </a:cubicBezTo>
                  <a:close/>
                  <a:moveTo>
                    <a:pt x="1970" y="203"/>
                  </a:moveTo>
                  <a:cubicBezTo>
                    <a:pt x="1970" y="194"/>
                    <a:pt x="1963" y="188"/>
                    <a:pt x="1955" y="188"/>
                  </a:cubicBezTo>
                  <a:cubicBezTo>
                    <a:pt x="1946" y="188"/>
                    <a:pt x="1939" y="194"/>
                    <a:pt x="1939" y="203"/>
                  </a:cubicBezTo>
                  <a:cubicBezTo>
                    <a:pt x="1939" y="211"/>
                    <a:pt x="1946" y="218"/>
                    <a:pt x="1955" y="218"/>
                  </a:cubicBezTo>
                  <a:cubicBezTo>
                    <a:pt x="1963" y="218"/>
                    <a:pt x="1970" y="211"/>
                    <a:pt x="1970" y="203"/>
                  </a:cubicBezTo>
                  <a:close/>
                  <a:moveTo>
                    <a:pt x="1971" y="251"/>
                  </a:moveTo>
                  <a:cubicBezTo>
                    <a:pt x="1971" y="242"/>
                    <a:pt x="1964" y="234"/>
                    <a:pt x="1955" y="234"/>
                  </a:cubicBezTo>
                  <a:cubicBezTo>
                    <a:pt x="1946" y="234"/>
                    <a:pt x="1938" y="242"/>
                    <a:pt x="1938" y="251"/>
                  </a:cubicBezTo>
                  <a:cubicBezTo>
                    <a:pt x="1938" y="260"/>
                    <a:pt x="1946" y="267"/>
                    <a:pt x="1955" y="267"/>
                  </a:cubicBezTo>
                  <a:cubicBezTo>
                    <a:pt x="1964" y="267"/>
                    <a:pt x="1971" y="260"/>
                    <a:pt x="1971" y="251"/>
                  </a:cubicBezTo>
                  <a:close/>
                  <a:moveTo>
                    <a:pt x="1972" y="299"/>
                  </a:moveTo>
                  <a:cubicBezTo>
                    <a:pt x="1972" y="289"/>
                    <a:pt x="1964" y="281"/>
                    <a:pt x="1955" y="281"/>
                  </a:cubicBezTo>
                  <a:cubicBezTo>
                    <a:pt x="1945" y="281"/>
                    <a:pt x="1937" y="289"/>
                    <a:pt x="1937" y="299"/>
                  </a:cubicBezTo>
                  <a:cubicBezTo>
                    <a:pt x="1937" y="308"/>
                    <a:pt x="1945" y="316"/>
                    <a:pt x="1955" y="316"/>
                  </a:cubicBezTo>
                  <a:cubicBezTo>
                    <a:pt x="1964" y="316"/>
                    <a:pt x="1972" y="308"/>
                    <a:pt x="1972" y="299"/>
                  </a:cubicBezTo>
                  <a:close/>
                  <a:moveTo>
                    <a:pt x="1973" y="347"/>
                  </a:moveTo>
                  <a:cubicBezTo>
                    <a:pt x="1973" y="336"/>
                    <a:pt x="1965" y="328"/>
                    <a:pt x="1955" y="328"/>
                  </a:cubicBezTo>
                  <a:cubicBezTo>
                    <a:pt x="1944" y="328"/>
                    <a:pt x="1936" y="336"/>
                    <a:pt x="1936" y="347"/>
                  </a:cubicBezTo>
                  <a:cubicBezTo>
                    <a:pt x="1936" y="357"/>
                    <a:pt x="1944" y="365"/>
                    <a:pt x="1955" y="365"/>
                  </a:cubicBezTo>
                  <a:cubicBezTo>
                    <a:pt x="1965" y="365"/>
                    <a:pt x="1973" y="357"/>
                    <a:pt x="1973" y="347"/>
                  </a:cubicBezTo>
                  <a:close/>
                  <a:moveTo>
                    <a:pt x="1974" y="395"/>
                  </a:moveTo>
                  <a:cubicBezTo>
                    <a:pt x="1974" y="384"/>
                    <a:pt x="1966" y="375"/>
                    <a:pt x="1955" y="375"/>
                  </a:cubicBezTo>
                  <a:cubicBezTo>
                    <a:pt x="1944" y="375"/>
                    <a:pt x="1935" y="384"/>
                    <a:pt x="1935" y="395"/>
                  </a:cubicBezTo>
                  <a:cubicBezTo>
                    <a:pt x="1935" y="405"/>
                    <a:pt x="1944" y="414"/>
                    <a:pt x="1955" y="414"/>
                  </a:cubicBezTo>
                  <a:cubicBezTo>
                    <a:pt x="1966" y="414"/>
                    <a:pt x="1974" y="405"/>
                    <a:pt x="1974" y="395"/>
                  </a:cubicBezTo>
                  <a:close/>
                  <a:moveTo>
                    <a:pt x="1976" y="442"/>
                  </a:moveTo>
                  <a:cubicBezTo>
                    <a:pt x="1976" y="431"/>
                    <a:pt x="1966" y="422"/>
                    <a:pt x="1955" y="422"/>
                  </a:cubicBezTo>
                  <a:cubicBezTo>
                    <a:pt x="1943" y="422"/>
                    <a:pt x="1934" y="431"/>
                    <a:pt x="1934" y="442"/>
                  </a:cubicBezTo>
                  <a:cubicBezTo>
                    <a:pt x="1934" y="454"/>
                    <a:pt x="1943" y="463"/>
                    <a:pt x="1955" y="463"/>
                  </a:cubicBezTo>
                  <a:cubicBezTo>
                    <a:pt x="1966" y="463"/>
                    <a:pt x="1976" y="454"/>
                    <a:pt x="1976" y="442"/>
                  </a:cubicBezTo>
                  <a:close/>
                  <a:moveTo>
                    <a:pt x="1976" y="490"/>
                  </a:moveTo>
                  <a:cubicBezTo>
                    <a:pt x="1976" y="479"/>
                    <a:pt x="1966" y="470"/>
                    <a:pt x="1955" y="470"/>
                  </a:cubicBezTo>
                  <a:cubicBezTo>
                    <a:pt x="1943" y="470"/>
                    <a:pt x="1934" y="479"/>
                    <a:pt x="1934" y="490"/>
                  </a:cubicBezTo>
                  <a:cubicBezTo>
                    <a:pt x="1934" y="502"/>
                    <a:pt x="1943" y="511"/>
                    <a:pt x="1955" y="511"/>
                  </a:cubicBezTo>
                  <a:cubicBezTo>
                    <a:pt x="1966" y="511"/>
                    <a:pt x="1976" y="502"/>
                    <a:pt x="1976" y="490"/>
                  </a:cubicBezTo>
                  <a:close/>
                  <a:moveTo>
                    <a:pt x="1977" y="538"/>
                  </a:moveTo>
                  <a:cubicBezTo>
                    <a:pt x="1977" y="526"/>
                    <a:pt x="1967" y="516"/>
                    <a:pt x="1955" y="516"/>
                  </a:cubicBezTo>
                  <a:cubicBezTo>
                    <a:pt x="1943" y="516"/>
                    <a:pt x="1933" y="526"/>
                    <a:pt x="1933" y="538"/>
                  </a:cubicBezTo>
                  <a:cubicBezTo>
                    <a:pt x="1933" y="550"/>
                    <a:pt x="1943" y="560"/>
                    <a:pt x="1955" y="560"/>
                  </a:cubicBezTo>
                  <a:cubicBezTo>
                    <a:pt x="1967" y="560"/>
                    <a:pt x="1977" y="550"/>
                    <a:pt x="1977" y="538"/>
                  </a:cubicBezTo>
                  <a:close/>
                  <a:moveTo>
                    <a:pt x="1978" y="586"/>
                  </a:moveTo>
                  <a:cubicBezTo>
                    <a:pt x="1978" y="574"/>
                    <a:pt x="1967" y="563"/>
                    <a:pt x="1955" y="563"/>
                  </a:cubicBezTo>
                  <a:cubicBezTo>
                    <a:pt x="1942" y="563"/>
                    <a:pt x="1932" y="574"/>
                    <a:pt x="1932" y="586"/>
                  </a:cubicBezTo>
                  <a:cubicBezTo>
                    <a:pt x="1932" y="599"/>
                    <a:pt x="1942" y="609"/>
                    <a:pt x="1955" y="609"/>
                  </a:cubicBezTo>
                  <a:cubicBezTo>
                    <a:pt x="1967" y="609"/>
                    <a:pt x="1978" y="599"/>
                    <a:pt x="1978" y="586"/>
                  </a:cubicBezTo>
                  <a:close/>
                  <a:moveTo>
                    <a:pt x="1979" y="634"/>
                  </a:moveTo>
                  <a:cubicBezTo>
                    <a:pt x="1979" y="621"/>
                    <a:pt x="1968" y="610"/>
                    <a:pt x="1955" y="610"/>
                  </a:cubicBezTo>
                  <a:cubicBezTo>
                    <a:pt x="1941" y="610"/>
                    <a:pt x="1931" y="621"/>
                    <a:pt x="1931" y="634"/>
                  </a:cubicBezTo>
                  <a:cubicBezTo>
                    <a:pt x="1931" y="647"/>
                    <a:pt x="1941" y="658"/>
                    <a:pt x="1955" y="658"/>
                  </a:cubicBezTo>
                  <a:cubicBezTo>
                    <a:pt x="1968" y="658"/>
                    <a:pt x="1979" y="647"/>
                    <a:pt x="1979" y="634"/>
                  </a:cubicBezTo>
                  <a:close/>
                  <a:moveTo>
                    <a:pt x="1914" y="11"/>
                  </a:moveTo>
                  <a:cubicBezTo>
                    <a:pt x="1914" y="5"/>
                    <a:pt x="1909" y="0"/>
                    <a:pt x="1903" y="0"/>
                  </a:cubicBezTo>
                  <a:cubicBezTo>
                    <a:pt x="1897" y="0"/>
                    <a:pt x="1892" y="5"/>
                    <a:pt x="1892" y="11"/>
                  </a:cubicBezTo>
                  <a:cubicBezTo>
                    <a:pt x="1892" y="17"/>
                    <a:pt x="1897" y="22"/>
                    <a:pt x="1903" y="22"/>
                  </a:cubicBezTo>
                  <a:cubicBezTo>
                    <a:pt x="1909" y="22"/>
                    <a:pt x="1914" y="17"/>
                    <a:pt x="1914" y="11"/>
                  </a:cubicBezTo>
                  <a:close/>
                  <a:moveTo>
                    <a:pt x="1915" y="59"/>
                  </a:moveTo>
                  <a:cubicBezTo>
                    <a:pt x="1915" y="53"/>
                    <a:pt x="1909" y="47"/>
                    <a:pt x="1903" y="47"/>
                  </a:cubicBezTo>
                  <a:cubicBezTo>
                    <a:pt x="1896" y="47"/>
                    <a:pt x="1891" y="53"/>
                    <a:pt x="1891" y="59"/>
                  </a:cubicBezTo>
                  <a:cubicBezTo>
                    <a:pt x="1891" y="66"/>
                    <a:pt x="1896" y="71"/>
                    <a:pt x="1903" y="71"/>
                  </a:cubicBezTo>
                  <a:cubicBezTo>
                    <a:pt x="1909" y="71"/>
                    <a:pt x="1915" y="66"/>
                    <a:pt x="1915" y="59"/>
                  </a:cubicBezTo>
                  <a:close/>
                  <a:moveTo>
                    <a:pt x="1916" y="107"/>
                  </a:moveTo>
                  <a:cubicBezTo>
                    <a:pt x="1916" y="100"/>
                    <a:pt x="1910" y="94"/>
                    <a:pt x="1903" y="94"/>
                  </a:cubicBezTo>
                  <a:cubicBezTo>
                    <a:pt x="1895" y="94"/>
                    <a:pt x="1889" y="100"/>
                    <a:pt x="1889" y="107"/>
                  </a:cubicBezTo>
                  <a:cubicBezTo>
                    <a:pt x="1889" y="114"/>
                    <a:pt x="1895" y="120"/>
                    <a:pt x="1903" y="120"/>
                  </a:cubicBezTo>
                  <a:cubicBezTo>
                    <a:pt x="1910" y="120"/>
                    <a:pt x="1916" y="114"/>
                    <a:pt x="1916" y="107"/>
                  </a:cubicBezTo>
                  <a:close/>
                  <a:moveTo>
                    <a:pt x="1917" y="155"/>
                  </a:moveTo>
                  <a:cubicBezTo>
                    <a:pt x="1917" y="147"/>
                    <a:pt x="1910" y="141"/>
                    <a:pt x="1903" y="141"/>
                  </a:cubicBezTo>
                  <a:cubicBezTo>
                    <a:pt x="1895" y="141"/>
                    <a:pt x="1888" y="147"/>
                    <a:pt x="1888" y="155"/>
                  </a:cubicBezTo>
                  <a:cubicBezTo>
                    <a:pt x="1888" y="163"/>
                    <a:pt x="1895" y="169"/>
                    <a:pt x="1903" y="169"/>
                  </a:cubicBezTo>
                  <a:cubicBezTo>
                    <a:pt x="1910" y="169"/>
                    <a:pt x="1917" y="163"/>
                    <a:pt x="1917" y="155"/>
                  </a:cubicBezTo>
                  <a:close/>
                  <a:moveTo>
                    <a:pt x="1918" y="203"/>
                  </a:moveTo>
                  <a:cubicBezTo>
                    <a:pt x="1918" y="194"/>
                    <a:pt x="1911" y="188"/>
                    <a:pt x="1903" y="188"/>
                  </a:cubicBezTo>
                  <a:cubicBezTo>
                    <a:pt x="1894" y="188"/>
                    <a:pt x="1887" y="194"/>
                    <a:pt x="1887" y="203"/>
                  </a:cubicBezTo>
                  <a:cubicBezTo>
                    <a:pt x="1887" y="211"/>
                    <a:pt x="1894" y="218"/>
                    <a:pt x="1903" y="218"/>
                  </a:cubicBezTo>
                  <a:cubicBezTo>
                    <a:pt x="1911" y="218"/>
                    <a:pt x="1918" y="211"/>
                    <a:pt x="1918" y="203"/>
                  </a:cubicBezTo>
                  <a:close/>
                  <a:moveTo>
                    <a:pt x="1919" y="251"/>
                  </a:moveTo>
                  <a:cubicBezTo>
                    <a:pt x="1919" y="242"/>
                    <a:pt x="1912" y="234"/>
                    <a:pt x="1903" y="234"/>
                  </a:cubicBezTo>
                  <a:cubicBezTo>
                    <a:pt x="1894" y="234"/>
                    <a:pt x="1886" y="242"/>
                    <a:pt x="1886" y="251"/>
                  </a:cubicBezTo>
                  <a:cubicBezTo>
                    <a:pt x="1886" y="260"/>
                    <a:pt x="1894" y="267"/>
                    <a:pt x="1903" y="267"/>
                  </a:cubicBezTo>
                  <a:cubicBezTo>
                    <a:pt x="1912" y="267"/>
                    <a:pt x="1919" y="260"/>
                    <a:pt x="1919" y="251"/>
                  </a:cubicBezTo>
                  <a:close/>
                  <a:moveTo>
                    <a:pt x="1920" y="299"/>
                  </a:moveTo>
                  <a:cubicBezTo>
                    <a:pt x="1920" y="289"/>
                    <a:pt x="1912" y="281"/>
                    <a:pt x="1903" y="281"/>
                  </a:cubicBezTo>
                  <a:cubicBezTo>
                    <a:pt x="1893" y="281"/>
                    <a:pt x="1885" y="289"/>
                    <a:pt x="1885" y="299"/>
                  </a:cubicBezTo>
                  <a:cubicBezTo>
                    <a:pt x="1885" y="308"/>
                    <a:pt x="1893" y="316"/>
                    <a:pt x="1903" y="316"/>
                  </a:cubicBezTo>
                  <a:cubicBezTo>
                    <a:pt x="1912" y="316"/>
                    <a:pt x="1920" y="308"/>
                    <a:pt x="1920" y="299"/>
                  </a:cubicBezTo>
                  <a:close/>
                  <a:moveTo>
                    <a:pt x="1921" y="347"/>
                  </a:moveTo>
                  <a:cubicBezTo>
                    <a:pt x="1921" y="336"/>
                    <a:pt x="1913" y="328"/>
                    <a:pt x="1903" y="328"/>
                  </a:cubicBezTo>
                  <a:cubicBezTo>
                    <a:pt x="1892" y="328"/>
                    <a:pt x="1884" y="336"/>
                    <a:pt x="1884" y="347"/>
                  </a:cubicBezTo>
                  <a:cubicBezTo>
                    <a:pt x="1884" y="357"/>
                    <a:pt x="1892" y="365"/>
                    <a:pt x="1903" y="365"/>
                  </a:cubicBezTo>
                  <a:cubicBezTo>
                    <a:pt x="1913" y="365"/>
                    <a:pt x="1921" y="357"/>
                    <a:pt x="1921" y="347"/>
                  </a:cubicBezTo>
                  <a:close/>
                  <a:moveTo>
                    <a:pt x="1922" y="395"/>
                  </a:moveTo>
                  <a:cubicBezTo>
                    <a:pt x="1922" y="384"/>
                    <a:pt x="1913" y="375"/>
                    <a:pt x="1903" y="375"/>
                  </a:cubicBezTo>
                  <a:cubicBezTo>
                    <a:pt x="1892" y="375"/>
                    <a:pt x="1883" y="384"/>
                    <a:pt x="1883" y="395"/>
                  </a:cubicBezTo>
                  <a:cubicBezTo>
                    <a:pt x="1883" y="405"/>
                    <a:pt x="1892" y="414"/>
                    <a:pt x="1903" y="414"/>
                  </a:cubicBezTo>
                  <a:cubicBezTo>
                    <a:pt x="1913" y="414"/>
                    <a:pt x="1922" y="405"/>
                    <a:pt x="1922" y="395"/>
                  </a:cubicBezTo>
                  <a:close/>
                  <a:moveTo>
                    <a:pt x="1923" y="442"/>
                  </a:moveTo>
                  <a:cubicBezTo>
                    <a:pt x="1923" y="431"/>
                    <a:pt x="1914" y="422"/>
                    <a:pt x="1903" y="422"/>
                  </a:cubicBezTo>
                  <a:cubicBezTo>
                    <a:pt x="1891" y="422"/>
                    <a:pt x="1882" y="431"/>
                    <a:pt x="1882" y="442"/>
                  </a:cubicBezTo>
                  <a:cubicBezTo>
                    <a:pt x="1882" y="454"/>
                    <a:pt x="1891" y="463"/>
                    <a:pt x="1903" y="463"/>
                  </a:cubicBezTo>
                  <a:cubicBezTo>
                    <a:pt x="1914" y="463"/>
                    <a:pt x="1923" y="454"/>
                    <a:pt x="1923" y="442"/>
                  </a:cubicBezTo>
                  <a:close/>
                  <a:moveTo>
                    <a:pt x="1923" y="490"/>
                  </a:moveTo>
                  <a:cubicBezTo>
                    <a:pt x="1923" y="479"/>
                    <a:pt x="1914" y="470"/>
                    <a:pt x="1903" y="470"/>
                  </a:cubicBezTo>
                  <a:cubicBezTo>
                    <a:pt x="1891" y="470"/>
                    <a:pt x="1882" y="479"/>
                    <a:pt x="1882" y="490"/>
                  </a:cubicBezTo>
                  <a:cubicBezTo>
                    <a:pt x="1882" y="502"/>
                    <a:pt x="1891" y="511"/>
                    <a:pt x="1903" y="511"/>
                  </a:cubicBezTo>
                  <a:cubicBezTo>
                    <a:pt x="1914" y="511"/>
                    <a:pt x="1923" y="502"/>
                    <a:pt x="1923" y="490"/>
                  </a:cubicBezTo>
                  <a:close/>
                  <a:moveTo>
                    <a:pt x="1924" y="538"/>
                  </a:moveTo>
                  <a:cubicBezTo>
                    <a:pt x="1924" y="526"/>
                    <a:pt x="1915" y="516"/>
                    <a:pt x="1903" y="516"/>
                  </a:cubicBezTo>
                  <a:cubicBezTo>
                    <a:pt x="1890" y="516"/>
                    <a:pt x="1881" y="526"/>
                    <a:pt x="1881" y="538"/>
                  </a:cubicBezTo>
                  <a:cubicBezTo>
                    <a:pt x="1881" y="550"/>
                    <a:pt x="1890" y="560"/>
                    <a:pt x="1903" y="560"/>
                  </a:cubicBezTo>
                  <a:cubicBezTo>
                    <a:pt x="1915" y="560"/>
                    <a:pt x="1924" y="550"/>
                    <a:pt x="1924" y="538"/>
                  </a:cubicBezTo>
                  <a:close/>
                  <a:moveTo>
                    <a:pt x="1926" y="586"/>
                  </a:moveTo>
                  <a:cubicBezTo>
                    <a:pt x="1926" y="574"/>
                    <a:pt x="1915" y="563"/>
                    <a:pt x="1903" y="563"/>
                  </a:cubicBezTo>
                  <a:cubicBezTo>
                    <a:pt x="1890" y="563"/>
                    <a:pt x="1880" y="574"/>
                    <a:pt x="1880" y="586"/>
                  </a:cubicBezTo>
                  <a:cubicBezTo>
                    <a:pt x="1880" y="599"/>
                    <a:pt x="1890" y="609"/>
                    <a:pt x="1903" y="609"/>
                  </a:cubicBezTo>
                  <a:cubicBezTo>
                    <a:pt x="1915" y="609"/>
                    <a:pt x="1926" y="599"/>
                    <a:pt x="1926" y="586"/>
                  </a:cubicBezTo>
                  <a:close/>
                  <a:moveTo>
                    <a:pt x="1927" y="634"/>
                  </a:moveTo>
                  <a:cubicBezTo>
                    <a:pt x="1927" y="621"/>
                    <a:pt x="1916" y="610"/>
                    <a:pt x="1903" y="610"/>
                  </a:cubicBezTo>
                  <a:cubicBezTo>
                    <a:pt x="1889" y="610"/>
                    <a:pt x="1878" y="621"/>
                    <a:pt x="1878" y="634"/>
                  </a:cubicBezTo>
                  <a:cubicBezTo>
                    <a:pt x="1878" y="647"/>
                    <a:pt x="1889" y="658"/>
                    <a:pt x="1903" y="658"/>
                  </a:cubicBezTo>
                  <a:cubicBezTo>
                    <a:pt x="1916" y="658"/>
                    <a:pt x="1927" y="647"/>
                    <a:pt x="1927" y="634"/>
                  </a:cubicBezTo>
                  <a:close/>
                  <a:moveTo>
                    <a:pt x="1861" y="11"/>
                  </a:moveTo>
                  <a:cubicBezTo>
                    <a:pt x="1861" y="5"/>
                    <a:pt x="1856" y="0"/>
                    <a:pt x="1850" y="0"/>
                  </a:cubicBezTo>
                  <a:cubicBezTo>
                    <a:pt x="1844" y="0"/>
                    <a:pt x="1839" y="5"/>
                    <a:pt x="1839" y="11"/>
                  </a:cubicBezTo>
                  <a:cubicBezTo>
                    <a:pt x="1839" y="17"/>
                    <a:pt x="1844" y="22"/>
                    <a:pt x="1850" y="22"/>
                  </a:cubicBezTo>
                  <a:cubicBezTo>
                    <a:pt x="1856" y="22"/>
                    <a:pt x="1861" y="17"/>
                    <a:pt x="1861" y="11"/>
                  </a:cubicBezTo>
                  <a:close/>
                  <a:moveTo>
                    <a:pt x="1862" y="59"/>
                  </a:moveTo>
                  <a:cubicBezTo>
                    <a:pt x="1862" y="53"/>
                    <a:pt x="1857" y="47"/>
                    <a:pt x="1850" y="47"/>
                  </a:cubicBezTo>
                  <a:cubicBezTo>
                    <a:pt x="1844" y="47"/>
                    <a:pt x="1838" y="53"/>
                    <a:pt x="1838" y="59"/>
                  </a:cubicBezTo>
                  <a:cubicBezTo>
                    <a:pt x="1838" y="66"/>
                    <a:pt x="1844" y="71"/>
                    <a:pt x="1850" y="71"/>
                  </a:cubicBezTo>
                  <a:cubicBezTo>
                    <a:pt x="1857" y="71"/>
                    <a:pt x="1862" y="66"/>
                    <a:pt x="1862" y="59"/>
                  </a:cubicBezTo>
                  <a:close/>
                  <a:moveTo>
                    <a:pt x="1864" y="107"/>
                  </a:moveTo>
                  <a:cubicBezTo>
                    <a:pt x="1864" y="100"/>
                    <a:pt x="1858" y="94"/>
                    <a:pt x="1850" y="94"/>
                  </a:cubicBezTo>
                  <a:cubicBezTo>
                    <a:pt x="1843" y="94"/>
                    <a:pt x="1837" y="100"/>
                    <a:pt x="1837" y="107"/>
                  </a:cubicBezTo>
                  <a:cubicBezTo>
                    <a:pt x="1837" y="114"/>
                    <a:pt x="1843" y="120"/>
                    <a:pt x="1850" y="120"/>
                  </a:cubicBezTo>
                  <a:cubicBezTo>
                    <a:pt x="1858" y="120"/>
                    <a:pt x="1864" y="114"/>
                    <a:pt x="1864" y="107"/>
                  </a:cubicBezTo>
                  <a:close/>
                  <a:moveTo>
                    <a:pt x="1865" y="155"/>
                  </a:moveTo>
                  <a:cubicBezTo>
                    <a:pt x="1865" y="147"/>
                    <a:pt x="1858" y="141"/>
                    <a:pt x="1850" y="141"/>
                  </a:cubicBezTo>
                  <a:cubicBezTo>
                    <a:pt x="1843" y="141"/>
                    <a:pt x="1836" y="147"/>
                    <a:pt x="1836" y="155"/>
                  </a:cubicBezTo>
                  <a:cubicBezTo>
                    <a:pt x="1836" y="163"/>
                    <a:pt x="1843" y="169"/>
                    <a:pt x="1850" y="169"/>
                  </a:cubicBezTo>
                  <a:cubicBezTo>
                    <a:pt x="1858" y="169"/>
                    <a:pt x="1865" y="163"/>
                    <a:pt x="1865" y="155"/>
                  </a:cubicBezTo>
                  <a:close/>
                  <a:moveTo>
                    <a:pt x="1866" y="203"/>
                  </a:moveTo>
                  <a:cubicBezTo>
                    <a:pt x="1866" y="194"/>
                    <a:pt x="1859" y="188"/>
                    <a:pt x="1850" y="188"/>
                  </a:cubicBezTo>
                  <a:cubicBezTo>
                    <a:pt x="1842" y="188"/>
                    <a:pt x="1835" y="194"/>
                    <a:pt x="1835" y="203"/>
                  </a:cubicBezTo>
                  <a:cubicBezTo>
                    <a:pt x="1835" y="211"/>
                    <a:pt x="1842" y="218"/>
                    <a:pt x="1850" y="218"/>
                  </a:cubicBezTo>
                  <a:cubicBezTo>
                    <a:pt x="1859" y="218"/>
                    <a:pt x="1866" y="211"/>
                    <a:pt x="1866" y="203"/>
                  </a:cubicBezTo>
                  <a:close/>
                  <a:moveTo>
                    <a:pt x="1867" y="251"/>
                  </a:moveTo>
                  <a:cubicBezTo>
                    <a:pt x="1867" y="242"/>
                    <a:pt x="1859" y="234"/>
                    <a:pt x="1850" y="234"/>
                  </a:cubicBezTo>
                  <a:cubicBezTo>
                    <a:pt x="1841" y="234"/>
                    <a:pt x="1834" y="242"/>
                    <a:pt x="1834" y="251"/>
                  </a:cubicBezTo>
                  <a:cubicBezTo>
                    <a:pt x="1834" y="260"/>
                    <a:pt x="1841" y="267"/>
                    <a:pt x="1850" y="267"/>
                  </a:cubicBezTo>
                  <a:cubicBezTo>
                    <a:pt x="1859" y="267"/>
                    <a:pt x="1867" y="260"/>
                    <a:pt x="1867" y="251"/>
                  </a:cubicBezTo>
                  <a:close/>
                  <a:moveTo>
                    <a:pt x="1868" y="299"/>
                  </a:moveTo>
                  <a:cubicBezTo>
                    <a:pt x="1868" y="289"/>
                    <a:pt x="1860" y="281"/>
                    <a:pt x="1850" y="281"/>
                  </a:cubicBezTo>
                  <a:cubicBezTo>
                    <a:pt x="1841" y="281"/>
                    <a:pt x="1833" y="289"/>
                    <a:pt x="1833" y="299"/>
                  </a:cubicBezTo>
                  <a:cubicBezTo>
                    <a:pt x="1833" y="308"/>
                    <a:pt x="1841" y="316"/>
                    <a:pt x="1850" y="316"/>
                  </a:cubicBezTo>
                  <a:cubicBezTo>
                    <a:pt x="1860" y="316"/>
                    <a:pt x="1868" y="308"/>
                    <a:pt x="1868" y="299"/>
                  </a:cubicBezTo>
                  <a:close/>
                  <a:moveTo>
                    <a:pt x="1869" y="347"/>
                  </a:moveTo>
                  <a:cubicBezTo>
                    <a:pt x="1869" y="336"/>
                    <a:pt x="1861" y="328"/>
                    <a:pt x="1850" y="328"/>
                  </a:cubicBezTo>
                  <a:cubicBezTo>
                    <a:pt x="1840" y="328"/>
                    <a:pt x="1832" y="336"/>
                    <a:pt x="1832" y="347"/>
                  </a:cubicBezTo>
                  <a:cubicBezTo>
                    <a:pt x="1832" y="357"/>
                    <a:pt x="1840" y="365"/>
                    <a:pt x="1850" y="365"/>
                  </a:cubicBezTo>
                  <a:cubicBezTo>
                    <a:pt x="1861" y="365"/>
                    <a:pt x="1869" y="357"/>
                    <a:pt x="1869" y="347"/>
                  </a:cubicBezTo>
                  <a:close/>
                  <a:moveTo>
                    <a:pt x="1870" y="395"/>
                  </a:moveTo>
                  <a:cubicBezTo>
                    <a:pt x="1870" y="384"/>
                    <a:pt x="1861" y="375"/>
                    <a:pt x="1850" y="375"/>
                  </a:cubicBezTo>
                  <a:cubicBezTo>
                    <a:pt x="1840" y="375"/>
                    <a:pt x="1831" y="384"/>
                    <a:pt x="1831" y="395"/>
                  </a:cubicBezTo>
                  <a:cubicBezTo>
                    <a:pt x="1831" y="405"/>
                    <a:pt x="1840" y="414"/>
                    <a:pt x="1850" y="414"/>
                  </a:cubicBezTo>
                  <a:cubicBezTo>
                    <a:pt x="1861" y="414"/>
                    <a:pt x="1870" y="405"/>
                    <a:pt x="1870" y="395"/>
                  </a:cubicBezTo>
                  <a:close/>
                  <a:moveTo>
                    <a:pt x="1871" y="442"/>
                  </a:moveTo>
                  <a:cubicBezTo>
                    <a:pt x="1871" y="431"/>
                    <a:pt x="1862" y="422"/>
                    <a:pt x="1850" y="422"/>
                  </a:cubicBezTo>
                  <a:cubicBezTo>
                    <a:pt x="1839" y="422"/>
                    <a:pt x="1830" y="431"/>
                    <a:pt x="1830" y="442"/>
                  </a:cubicBezTo>
                  <a:cubicBezTo>
                    <a:pt x="1830" y="454"/>
                    <a:pt x="1839" y="463"/>
                    <a:pt x="1850" y="463"/>
                  </a:cubicBezTo>
                  <a:cubicBezTo>
                    <a:pt x="1862" y="463"/>
                    <a:pt x="1871" y="454"/>
                    <a:pt x="1871" y="442"/>
                  </a:cubicBezTo>
                  <a:close/>
                  <a:moveTo>
                    <a:pt x="1871" y="490"/>
                  </a:moveTo>
                  <a:cubicBezTo>
                    <a:pt x="1871" y="479"/>
                    <a:pt x="1862" y="470"/>
                    <a:pt x="1850" y="470"/>
                  </a:cubicBezTo>
                  <a:cubicBezTo>
                    <a:pt x="1839" y="470"/>
                    <a:pt x="1830" y="479"/>
                    <a:pt x="1830" y="490"/>
                  </a:cubicBezTo>
                  <a:cubicBezTo>
                    <a:pt x="1830" y="502"/>
                    <a:pt x="1839" y="511"/>
                    <a:pt x="1850" y="511"/>
                  </a:cubicBezTo>
                  <a:cubicBezTo>
                    <a:pt x="1862" y="511"/>
                    <a:pt x="1871" y="502"/>
                    <a:pt x="1871" y="490"/>
                  </a:cubicBezTo>
                  <a:close/>
                  <a:moveTo>
                    <a:pt x="1872" y="538"/>
                  </a:moveTo>
                  <a:cubicBezTo>
                    <a:pt x="1872" y="526"/>
                    <a:pt x="1863" y="516"/>
                    <a:pt x="1850" y="516"/>
                  </a:cubicBezTo>
                  <a:cubicBezTo>
                    <a:pt x="1838" y="516"/>
                    <a:pt x="1829" y="526"/>
                    <a:pt x="1829" y="538"/>
                  </a:cubicBezTo>
                  <a:cubicBezTo>
                    <a:pt x="1829" y="550"/>
                    <a:pt x="1838" y="560"/>
                    <a:pt x="1850" y="560"/>
                  </a:cubicBezTo>
                  <a:cubicBezTo>
                    <a:pt x="1863" y="560"/>
                    <a:pt x="1872" y="550"/>
                    <a:pt x="1872" y="538"/>
                  </a:cubicBezTo>
                  <a:close/>
                  <a:moveTo>
                    <a:pt x="1873" y="586"/>
                  </a:moveTo>
                  <a:cubicBezTo>
                    <a:pt x="1873" y="574"/>
                    <a:pt x="1863" y="563"/>
                    <a:pt x="1850" y="563"/>
                  </a:cubicBezTo>
                  <a:cubicBezTo>
                    <a:pt x="1838" y="563"/>
                    <a:pt x="1827" y="574"/>
                    <a:pt x="1827" y="586"/>
                  </a:cubicBezTo>
                  <a:cubicBezTo>
                    <a:pt x="1827" y="599"/>
                    <a:pt x="1838" y="609"/>
                    <a:pt x="1850" y="609"/>
                  </a:cubicBezTo>
                  <a:cubicBezTo>
                    <a:pt x="1863" y="609"/>
                    <a:pt x="1873" y="599"/>
                    <a:pt x="1873" y="586"/>
                  </a:cubicBezTo>
                  <a:close/>
                  <a:moveTo>
                    <a:pt x="1875" y="634"/>
                  </a:moveTo>
                  <a:cubicBezTo>
                    <a:pt x="1875" y="621"/>
                    <a:pt x="1864" y="610"/>
                    <a:pt x="1850" y="610"/>
                  </a:cubicBezTo>
                  <a:cubicBezTo>
                    <a:pt x="1837" y="610"/>
                    <a:pt x="1826" y="621"/>
                    <a:pt x="1826" y="634"/>
                  </a:cubicBezTo>
                  <a:cubicBezTo>
                    <a:pt x="1826" y="647"/>
                    <a:pt x="1837" y="658"/>
                    <a:pt x="1850" y="658"/>
                  </a:cubicBezTo>
                  <a:cubicBezTo>
                    <a:pt x="1864" y="658"/>
                    <a:pt x="1875" y="647"/>
                    <a:pt x="1875" y="634"/>
                  </a:cubicBezTo>
                  <a:close/>
                  <a:moveTo>
                    <a:pt x="1809" y="11"/>
                  </a:moveTo>
                  <a:cubicBezTo>
                    <a:pt x="1809" y="5"/>
                    <a:pt x="1804" y="0"/>
                    <a:pt x="1798" y="0"/>
                  </a:cubicBezTo>
                  <a:cubicBezTo>
                    <a:pt x="1792" y="0"/>
                    <a:pt x="1787" y="5"/>
                    <a:pt x="1787" y="11"/>
                  </a:cubicBezTo>
                  <a:cubicBezTo>
                    <a:pt x="1787" y="17"/>
                    <a:pt x="1792" y="22"/>
                    <a:pt x="1798" y="22"/>
                  </a:cubicBezTo>
                  <a:cubicBezTo>
                    <a:pt x="1804" y="22"/>
                    <a:pt x="1809" y="17"/>
                    <a:pt x="1809" y="11"/>
                  </a:cubicBezTo>
                  <a:close/>
                  <a:moveTo>
                    <a:pt x="1810" y="59"/>
                  </a:moveTo>
                  <a:cubicBezTo>
                    <a:pt x="1810" y="53"/>
                    <a:pt x="1805" y="47"/>
                    <a:pt x="1798" y="47"/>
                  </a:cubicBezTo>
                  <a:cubicBezTo>
                    <a:pt x="1792" y="47"/>
                    <a:pt x="1786" y="53"/>
                    <a:pt x="1786" y="59"/>
                  </a:cubicBezTo>
                  <a:cubicBezTo>
                    <a:pt x="1786" y="66"/>
                    <a:pt x="1792" y="71"/>
                    <a:pt x="1798" y="71"/>
                  </a:cubicBezTo>
                  <a:cubicBezTo>
                    <a:pt x="1805" y="71"/>
                    <a:pt x="1810" y="66"/>
                    <a:pt x="1810" y="59"/>
                  </a:cubicBezTo>
                  <a:close/>
                  <a:moveTo>
                    <a:pt x="1811" y="107"/>
                  </a:moveTo>
                  <a:cubicBezTo>
                    <a:pt x="1811" y="100"/>
                    <a:pt x="1805" y="94"/>
                    <a:pt x="1798" y="94"/>
                  </a:cubicBezTo>
                  <a:cubicBezTo>
                    <a:pt x="1791" y="94"/>
                    <a:pt x="1785" y="100"/>
                    <a:pt x="1785" y="107"/>
                  </a:cubicBezTo>
                  <a:cubicBezTo>
                    <a:pt x="1785" y="114"/>
                    <a:pt x="1791" y="120"/>
                    <a:pt x="1798" y="120"/>
                  </a:cubicBezTo>
                  <a:cubicBezTo>
                    <a:pt x="1805" y="120"/>
                    <a:pt x="1811" y="114"/>
                    <a:pt x="1811" y="107"/>
                  </a:cubicBezTo>
                  <a:close/>
                  <a:moveTo>
                    <a:pt x="1812" y="155"/>
                  </a:moveTo>
                  <a:cubicBezTo>
                    <a:pt x="1812" y="147"/>
                    <a:pt x="1806" y="141"/>
                    <a:pt x="1798" y="141"/>
                  </a:cubicBezTo>
                  <a:cubicBezTo>
                    <a:pt x="1790" y="141"/>
                    <a:pt x="1784" y="147"/>
                    <a:pt x="1784" y="155"/>
                  </a:cubicBezTo>
                  <a:cubicBezTo>
                    <a:pt x="1784" y="163"/>
                    <a:pt x="1790" y="169"/>
                    <a:pt x="1798" y="169"/>
                  </a:cubicBezTo>
                  <a:cubicBezTo>
                    <a:pt x="1806" y="169"/>
                    <a:pt x="1812" y="163"/>
                    <a:pt x="1812" y="155"/>
                  </a:cubicBezTo>
                  <a:close/>
                  <a:moveTo>
                    <a:pt x="1814" y="203"/>
                  </a:moveTo>
                  <a:cubicBezTo>
                    <a:pt x="1814" y="194"/>
                    <a:pt x="1807" y="188"/>
                    <a:pt x="1798" y="188"/>
                  </a:cubicBezTo>
                  <a:cubicBezTo>
                    <a:pt x="1790" y="188"/>
                    <a:pt x="1783" y="194"/>
                    <a:pt x="1783" y="203"/>
                  </a:cubicBezTo>
                  <a:cubicBezTo>
                    <a:pt x="1783" y="211"/>
                    <a:pt x="1790" y="218"/>
                    <a:pt x="1798" y="218"/>
                  </a:cubicBezTo>
                  <a:cubicBezTo>
                    <a:pt x="1807" y="218"/>
                    <a:pt x="1814" y="211"/>
                    <a:pt x="1814" y="203"/>
                  </a:cubicBezTo>
                  <a:close/>
                  <a:moveTo>
                    <a:pt x="1815" y="251"/>
                  </a:moveTo>
                  <a:cubicBezTo>
                    <a:pt x="1815" y="242"/>
                    <a:pt x="1807" y="234"/>
                    <a:pt x="1798" y="234"/>
                  </a:cubicBezTo>
                  <a:cubicBezTo>
                    <a:pt x="1789" y="234"/>
                    <a:pt x="1782" y="242"/>
                    <a:pt x="1782" y="251"/>
                  </a:cubicBezTo>
                  <a:cubicBezTo>
                    <a:pt x="1782" y="260"/>
                    <a:pt x="1789" y="267"/>
                    <a:pt x="1798" y="267"/>
                  </a:cubicBezTo>
                  <a:cubicBezTo>
                    <a:pt x="1807" y="267"/>
                    <a:pt x="1815" y="260"/>
                    <a:pt x="1815" y="251"/>
                  </a:cubicBezTo>
                  <a:close/>
                  <a:moveTo>
                    <a:pt x="1816" y="299"/>
                  </a:moveTo>
                  <a:cubicBezTo>
                    <a:pt x="1816" y="289"/>
                    <a:pt x="1808" y="281"/>
                    <a:pt x="1798" y="281"/>
                  </a:cubicBezTo>
                  <a:cubicBezTo>
                    <a:pt x="1789" y="281"/>
                    <a:pt x="1781" y="289"/>
                    <a:pt x="1781" y="299"/>
                  </a:cubicBezTo>
                  <a:cubicBezTo>
                    <a:pt x="1781" y="308"/>
                    <a:pt x="1789" y="316"/>
                    <a:pt x="1798" y="316"/>
                  </a:cubicBezTo>
                  <a:cubicBezTo>
                    <a:pt x="1808" y="316"/>
                    <a:pt x="1816" y="308"/>
                    <a:pt x="1816" y="299"/>
                  </a:cubicBezTo>
                  <a:close/>
                  <a:moveTo>
                    <a:pt x="1817" y="347"/>
                  </a:moveTo>
                  <a:cubicBezTo>
                    <a:pt x="1817" y="336"/>
                    <a:pt x="1809" y="328"/>
                    <a:pt x="1798" y="328"/>
                  </a:cubicBezTo>
                  <a:cubicBezTo>
                    <a:pt x="1788" y="328"/>
                    <a:pt x="1780" y="336"/>
                    <a:pt x="1780" y="347"/>
                  </a:cubicBezTo>
                  <a:cubicBezTo>
                    <a:pt x="1780" y="357"/>
                    <a:pt x="1788" y="365"/>
                    <a:pt x="1798" y="365"/>
                  </a:cubicBezTo>
                  <a:cubicBezTo>
                    <a:pt x="1809" y="365"/>
                    <a:pt x="1817" y="357"/>
                    <a:pt x="1817" y="347"/>
                  </a:cubicBezTo>
                  <a:close/>
                  <a:moveTo>
                    <a:pt x="1818" y="395"/>
                  </a:moveTo>
                  <a:cubicBezTo>
                    <a:pt x="1818" y="384"/>
                    <a:pt x="1809" y="375"/>
                    <a:pt x="1798" y="375"/>
                  </a:cubicBezTo>
                  <a:cubicBezTo>
                    <a:pt x="1787" y="375"/>
                    <a:pt x="1779" y="384"/>
                    <a:pt x="1779" y="395"/>
                  </a:cubicBezTo>
                  <a:cubicBezTo>
                    <a:pt x="1779" y="405"/>
                    <a:pt x="1787" y="414"/>
                    <a:pt x="1798" y="414"/>
                  </a:cubicBezTo>
                  <a:cubicBezTo>
                    <a:pt x="1809" y="414"/>
                    <a:pt x="1818" y="405"/>
                    <a:pt x="1818" y="395"/>
                  </a:cubicBezTo>
                  <a:close/>
                  <a:moveTo>
                    <a:pt x="1819" y="442"/>
                  </a:moveTo>
                  <a:cubicBezTo>
                    <a:pt x="1819" y="431"/>
                    <a:pt x="1810" y="422"/>
                    <a:pt x="1798" y="422"/>
                  </a:cubicBezTo>
                  <a:cubicBezTo>
                    <a:pt x="1787" y="422"/>
                    <a:pt x="1777" y="431"/>
                    <a:pt x="1777" y="442"/>
                  </a:cubicBezTo>
                  <a:cubicBezTo>
                    <a:pt x="1777" y="454"/>
                    <a:pt x="1787" y="463"/>
                    <a:pt x="1798" y="463"/>
                  </a:cubicBezTo>
                  <a:cubicBezTo>
                    <a:pt x="1810" y="463"/>
                    <a:pt x="1819" y="454"/>
                    <a:pt x="1819" y="442"/>
                  </a:cubicBezTo>
                  <a:close/>
                  <a:moveTo>
                    <a:pt x="1819" y="490"/>
                  </a:moveTo>
                  <a:cubicBezTo>
                    <a:pt x="1819" y="479"/>
                    <a:pt x="1810" y="470"/>
                    <a:pt x="1798" y="470"/>
                  </a:cubicBezTo>
                  <a:cubicBezTo>
                    <a:pt x="1787" y="470"/>
                    <a:pt x="1777" y="479"/>
                    <a:pt x="1777" y="490"/>
                  </a:cubicBezTo>
                  <a:cubicBezTo>
                    <a:pt x="1777" y="502"/>
                    <a:pt x="1787" y="511"/>
                    <a:pt x="1798" y="511"/>
                  </a:cubicBezTo>
                  <a:cubicBezTo>
                    <a:pt x="1810" y="511"/>
                    <a:pt x="1819" y="502"/>
                    <a:pt x="1819" y="490"/>
                  </a:cubicBezTo>
                  <a:close/>
                  <a:moveTo>
                    <a:pt x="1820" y="538"/>
                  </a:moveTo>
                  <a:cubicBezTo>
                    <a:pt x="1820" y="526"/>
                    <a:pt x="1810" y="516"/>
                    <a:pt x="1798" y="516"/>
                  </a:cubicBezTo>
                  <a:cubicBezTo>
                    <a:pt x="1786" y="516"/>
                    <a:pt x="1776" y="526"/>
                    <a:pt x="1776" y="538"/>
                  </a:cubicBezTo>
                  <a:cubicBezTo>
                    <a:pt x="1776" y="550"/>
                    <a:pt x="1786" y="560"/>
                    <a:pt x="1798" y="560"/>
                  </a:cubicBezTo>
                  <a:cubicBezTo>
                    <a:pt x="1810" y="560"/>
                    <a:pt x="1820" y="550"/>
                    <a:pt x="1820" y="538"/>
                  </a:cubicBezTo>
                  <a:close/>
                  <a:moveTo>
                    <a:pt x="1821" y="586"/>
                  </a:moveTo>
                  <a:cubicBezTo>
                    <a:pt x="1821" y="574"/>
                    <a:pt x="1811" y="563"/>
                    <a:pt x="1798" y="563"/>
                  </a:cubicBezTo>
                  <a:cubicBezTo>
                    <a:pt x="1786" y="563"/>
                    <a:pt x="1775" y="574"/>
                    <a:pt x="1775" y="586"/>
                  </a:cubicBezTo>
                  <a:cubicBezTo>
                    <a:pt x="1775" y="599"/>
                    <a:pt x="1786" y="609"/>
                    <a:pt x="1798" y="609"/>
                  </a:cubicBezTo>
                  <a:cubicBezTo>
                    <a:pt x="1811" y="609"/>
                    <a:pt x="1821" y="599"/>
                    <a:pt x="1821" y="586"/>
                  </a:cubicBezTo>
                  <a:close/>
                  <a:moveTo>
                    <a:pt x="1822" y="634"/>
                  </a:moveTo>
                  <a:cubicBezTo>
                    <a:pt x="1822" y="621"/>
                    <a:pt x="1812" y="610"/>
                    <a:pt x="1798" y="610"/>
                  </a:cubicBezTo>
                  <a:cubicBezTo>
                    <a:pt x="1785" y="610"/>
                    <a:pt x="1774" y="621"/>
                    <a:pt x="1774" y="634"/>
                  </a:cubicBezTo>
                  <a:cubicBezTo>
                    <a:pt x="1774" y="647"/>
                    <a:pt x="1785" y="658"/>
                    <a:pt x="1798" y="658"/>
                  </a:cubicBezTo>
                  <a:cubicBezTo>
                    <a:pt x="1812" y="658"/>
                    <a:pt x="1822" y="647"/>
                    <a:pt x="1822" y="634"/>
                  </a:cubicBezTo>
                  <a:close/>
                  <a:moveTo>
                    <a:pt x="1757" y="11"/>
                  </a:moveTo>
                  <a:cubicBezTo>
                    <a:pt x="1757" y="5"/>
                    <a:pt x="1752" y="0"/>
                    <a:pt x="1746" y="0"/>
                  </a:cubicBezTo>
                  <a:cubicBezTo>
                    <a:pt x="1740" y="0"/>
                    <a:pt x="1735" y="5"/>
                    <a:pt x="1735" y="11"/>
                  </a:cubicBezTo>
                  <a:cubicBezTo>
                    <a:pt x="1735" y="17"/>
                    <a:pt x="1740" y="22"/>
                    <a:pt x="1746" y="22"/>
                  </a:cubicBezTo>
                  <a:cubicBezTo>
                    <a:pt x="1752" y="22"/>
                    <a:pt x="1757" y="17"/>
                    <a:pt x="1757" y="11"/>
                  </a:cubicBezTo>
                  <a:close/>
                  <a:moveTo>
                    <a:pt x="1758" y="59"/>
                  </a:moveTo>
                  <a:cubicBezTo>
                    <a:pt x="1758" y="53"/>
                    <a:pt x="1753" y="47"/>
                    <a:pt x="1746" y="47"/>
                  </a:cubicBezTo>
                  <a:cubicBezTo>
                    <a:pt x="1739" y="47"/>
                    <a:pt x="1734" y="53"/>
                    <a:pt x="1734" y="59"/>
                  </a:cubicBezTo>
                  <a:cubicBezTo>
                    <a:pt x="1734" y="66"/>
                    <a:pt x="1739" y="71"/>
                    <a:pt x="1746" y="71"/>
                  </a:cubicBezTo>
                  <a:cubicBezTo>
                    <a:pt x="1753" y="71"/>
                    <a:pt x="1758" y="66"/>
                    <a:pt x="1758" y="59"/>
                  </a:cubicBezTo>
                  <a:close/>
                  <a:moveTo>
                    <a:pt x="1759" y="107"/>
                  </a:moveTo>
                  <a:cubicBezTo>
                    <a:pt x="1759" y="100"/>
                    <a:pt x="1753" y="94"/>
                    <a:pt x="1746" y="94"/>
                  </a:cubicBezTo>
                  <a:cubicBezTo>
                    <a:pt x="1739" y="94"/>
                    <a:pt x="1733" y="100"/>
                    <a:pt x="1733" y="107"/>
                  </a:cubicBezTo>
                  <a:cubicBezTo>
                    <a:pt x="1733" y="114"/>
                    <a:pt x="1739" y="120"/>
                    <a:pt x="1746" y="120"/>
                  </a:cubicBezTo>
                  <a:cubicBezTo>
                    <a:pt x="1753" y="120"/>
                    <a:pt x="1759" y="114"/>
                    <a:pt x="1759" y="107"/>
                  </a:cubicBezTo>
                  <a:close/>
                  <a:moveTo>
                    <a:pt x="1760" y="155"/>
                  </a:moveTo>
                  <a:cubicBezTo>
                    <a:pt x="1760" y="147"/>
                    <a:pt x="1754" y="141"/>
                    <a:pt x="1746" y="141"/>
                  </a:cubicBezTo>
                  <a:cubicBezTo>
                    <a:pt x="1738" y="141"/>
                    <a:pt x="1732" y="147"/>
                    <a:pt x="1732" y="155"/>
                  </a:cubicBezTo>
                  <a:cubicBezTo>
                    <a:pt x="1732" y="163"/>
                    <a:pt x="1738" y="169"/>
                    <a:pt x="1746" y="169"/>
                  </a:cubicBezTo>
                  <a:cubicBezTo>
                    <a:pt x="1754" y="169"/>
                    <a:pt x="1760" y="163"/>
                    <a:pt x="1760" y="155"/>
                  </a:cubicBezTo>
                  <a:close/>
                  <a:moveTo>
                    <a:pt x="1761" y="203"/>
                  </a:moveTo>
                  <a:cubicBezTo>
                    <a:pt x="1761" y="194"/>
                    <a:pt x="1755" y="188"/>
                    <a:pt x="1746" y="188"/>
                  </a:cubicBezTo>
                  <a:cubicBezTo>
                    <a:pt x="1738" y="188"/>
                    <a:pt x="1731" y="194"/>
                    <a:pt x="1731" y="203"/>
                  </a:cubicBezTo>
                  <a:cubicBezTo>
                    <a:pt x="1731" y="211"/>
                    <a:pt x="1738" y="218"/>
                    <a:pt x="1746" y="218"/>
                  </a:cubicBezTo>
                  <a:cubicBezTo>
                    <a:pt x="1755" y="218"/>
                    <a:pt x="1761" y="211"/>
                    <a:pt x="1761" y="203"/>
                  </a:cubicBezTo>
                  <a:close/>
                  <a:moveTo>
                    <a:pt x="1762" y="251"/>
                  </a:moveTo>
                  <a:cubicBezTo>
                    <a:pt x="1762" y="242"/>
                    <a:pt x="1755" y="234"/>
                    <a:pt x="1746" y="234"/>
                  </a:cubicBezTo>
                  <a:cubicBezTo>
                    <a:pt x="1737" y="234"/>
                    <a:pt x="1730" y="242"/>
                    <a:pt x="1730" y="251"/>
                  </a:cubicBezTo>
                  <a:cubicBezTo>
                    <a:pt x="1730" y="260"/>
                    <a:pt x="1737" y="267"/>
                    <a:pt x="1746" y="267"/>
                  </a:cubicBezTo>
                  <a:cubicBezTo>
                    <a:pt x="1755" y="267"/>
                    <a:pt x="1762" y="260"/>
                    <a:pt x="1762" y="251"/>
                  </a:cubicBezTo>
                  <a:close/>
                  <a:moveTo>
                    <a:pt x="1764" y="299"/>
                  </a:moveTo>
                  <a:cubicBezTo>
                    <a:pt x="1764" y="289"/>
                    <a:pt x="1756" y="281"/>
                    <a:pt x="1746" y="281"/>
                  </a:cubicBezTo>
                  <a:cubicBezTo>
                    <a:pt x="1736" y="281"/>
                    <a:pt x="1729" y="289"/>
                    <a:pt x="1729" y="299"/>
                  </a:cubicBezTo>
                  <a:cubicBezTo>
                    <a:pt x="1729" y="308"/>
                    <a:pt x="1736" y="316"/>
                    <a:pt x="1746" y="316"/>
                  </a:cubicBezTo>
                  <a:cubicBezTo>
                    <a:pt x="1756" y="316"/>
                    <a:pt x="1764" y="308"/>
                    <a:pt x="1764" y="299"/>
                  </a:cubicBezTo>
                  <a:close/>
                  <a:moveTo>
                    <a:pt x="1765" y="347"/>
                  </a:moveTo>
                  <a:cubicBezTo>
                    <a:pt x="1765" y="336"/>
                    <a:pt x="1756" y="328"/>
                    <a:pt x="1746" y="328"/>
                  </a:cubicBezTo>
                  <a:cubicBezTo>
                    <a:pt x="1736" y="328"/>
                    <a:pt x="1727" y="336"/>
                    <a:pt x="1727" y="347"/>
                  </a:cubicBezTo>
                  <a:cubicBezTo>
                    <a:pt x="1727" y="357"/>
                    <a:pt x="1736" y="365"/>
                    <a:pt x="1746" y="365"/>
                  </a:cubicBezTo>
                  <a:cubicBezTo>
                    <a:pt x="1756" y="365"/>
                    <a:pt x="1765" y="357"/>
                    <a:pt x="1765" y="347"/>
                  </a:cubicBezTo>
                  <a:close/>
                  <a:moveTo>
                    <a:pt x="1766" y="395"/>
                  </a:moveTo>
                  <a:cubicBezTo>
                    <a:pt x="1766" y="384"/>
                    <a:pt x="1757" y="375"/>
                    <a:pt x="1746" y="375"/>
                  </a:cubicBezTo>
                  <a:cubicBezTo>
                    <a:pt x="1735" y="375"/>
                    <a:pt x="1726" y="384"/>
                    <a:pt x="1726" y="395"/>
                  </a:cubicBezTo>
                  <a:cubicBezTo>
                    <a:pt x="1726" y="405"/>
                    <a:pt x="1735" y="414"/>
                    <a:pt x="1746" y="414"/>
                  </a:cubicBezTo>
                  <a:cubicBezTo>
                    <a:pt x="1757" y="414"/>
                    <a:pt x="1766" y="405"/>
                    <a:pt x="1766" y="395"/>
                  </a:cubicBezTo>
                  <a:close/>
                  <a:moveTo>
                    <a:pt x="1767" y="442"/>
                  </a:moveTo>
                  <a:cubicBezTo>
                    <a:pt x="1767" y="431"/>
                    <a:pt x="1758" y="422"/>
                    <a:pt x="1746" y="422"/>
                  </a:cubicBezTo>
                  <a:cubicBezTo>
                    <a:pt x="1735" y="422"/>
                    <a:pt x="1725" y="431"/>
                    <a:pt x="1725" y="442"/>
                  </a:cubicBezTo>
                  <a:cubicBezTo>
                    <a:pt x="1725" y="454"/>
                    <a:pt x="1735" y="463"/>
                    <a:pt x="1746" y="463"/>
                  </a:cubicBezTo>
                  <a:cubicBezTo>
                    <a:pt x="1758" y="463"/>
                    <a:pt x="1767" y="454"/>
                    <a:pt x="1767" y="442"/>
                  </a:cubicBezTo>
                  <a:close/>
                  <a:moveTo>
                    <a:pt x="1767" y="490"/>
                  </a:moveTo>
                  <a:cubicBezTo>
                    <a:pt x="1767" y="479"/>
                    <a:pt x="1758" y="470"/>
                    <a:pt x="1746" y="470"/>
                  </a:cubicBezTo>
                  <a:cubicBezTo>
                    <a:pt x="1735" y="470"/>
                    <a:pt x="1725" y="479"/>
                    <a:pt x="1725" y="490"/>
                  </a:cubicBezTo>
                  <a:cubicBezTo>
                    <a:pt x="1725" y="502"/>
                    <a:pt x="1735" y="511"/>
                    <a:pt x="1746" y="511"/>
                  </a:cubicBezTo>
                  <a:cubicBezTo>
                    <a:pt x="1758" y="511"/>
                    <a:pt x="1767" y="502"/>
                    <a:pt x="1767" y="490"/>
                  </a:cubicBezTo>
                  <a:close/>
                  <a:moveTo>
                    <a:pt x="1768" y="538"/>
                  </a:moveTo>
                  <a:cubicBezTo>
                    <a:pt x="1768" y="526"/>
                    <a:pt x="1758" y="516"/>
                    <a:pt x="1746" y="516"/>
                  </a:cubicBezTo>
                  <a:cubicBezTo>
                    <a:pt x="1734" y="516"/>
                    <a:pt x="1724" y="526"/>
                    <a:pt x="1724" y="538"/>
                  </a:cubicBezTo>
                  <a:cubicBezTo>
                    <a:pt x="1724" y="550"/>
                    <a:pt x="1734" y="560"/>
                    <a:pt x="1746" y="560"/>
                  </a:cubicBezTo>
                  <a:cubicBezTo>
                    <a:pt x="1758" y="560"/>
                    <a:pt x="1768" y="550"/>
                    <a:pt x="1768" y="538"/>
                  </a:cubicBezTo>
                  <a:close/>
                  <a:moveTo>
                    <a:pt x="1769" y="586"/>
                  </a:moveTo>
                  <a:cubicBezTo>
                    <a:pt x="1769" y="574"/>
                    <a:pt x="1759" y="563"/>
                    <a:pt x="1746" y="563"/>
                  </a:cubicBezTo>
                  <a:cubicBezTo>
                    <a:pt x="1733" y="563"/>
                    <a:pt x="1723" y="574"/>
                    <a:pt x="1723" y="586"/>
                  </a:cubicBezTo>
                  <a:cubicBezTo>
                    <a:pt x="1723" y="599"/>
                    <a:pt x="1733" y="609"/>
                    <a:pt x="1746" y="609"/>
                  </a:cubicBezTo>
                  <a:cubicBezTo>
                    <a:pt x="1759" y="609"/>
                    <a:pt x="1769" y="599"/>
                    <a:pt x="1769" y="586"/>
                  </a:cubicBezTo>
                  <a:close/>
                  <a:moveTo>
                    <a:pt x="1770" y="634"/>
                  </a:moveTo>
                  <a:cubicBezTo>
                    <a:pt x="1770" y="621"/>
                    <a:pt x="1759" y="610"/>
                    <a:pt x="1746" y="610"/>
                  </a:cubicBezTo>
                  <a:cubicBezTo>
                    <a:pt x="1733" y="610"/>
                    <a:pt x="1722" y="621"/>
                    <a:pt x="1722" y="634"/>
                  </a:cubicBezTo>
                  <a:cubicBezTo>
                    <a:pt x="1722" y="647"/>
                    <a:pt x="1733" y="658"/>
                    <a:pt x="1746" y="658"/>
                  </a:cubicBezTo>
                  <a:cubicBezTo>
                    <a:pt x="1759" y="658"/>
                    <a:pt x="1770" y="647"/>
                    <a:pt x="1770" y="634"/>
                  </a:cubicBezTo>
                  <a:close/>
                  <a:moveTo>
                    <a:pt x="1705" y="11"/>
                  </a:moveTo>
                  <a:cubicBezTo>
                    <a:pt x="1705" y="5"/>
                    <a:pt x="1700" y="0"/>
                    <a:pt x="1694" y="0"/>
                  </a:cubicBezTo>
                  <a:cubicBezTo>
                    <a:pt x="1688" y="0"/>
                    <a:pt x="1683" y="5"/>
                    <a:pt x="1683" y="11"/>
                  </a:cubicBezTo>
                  <a:cubicBezTo>
                    <a:pt x="1683" y="17"/>
                    <a:pt x="1688" y="22"/>
                    <a:pt x="1694" y="22"/>
                  </a:cubicBezTo>
                  <a:cubicBezTo>
                    <a:pt x="1700" y="22"/>
                    <a:pt x="1705" y="17"/>
                    <a:pt x="1705" y="11"/>
                  </a:cubicBezTo>
                  <a:close/>
                  <a:moveTo>
                    <a:pt x="1706" y="59"/>
                  </a:moveTo>
                  <a:cubicBezTo>
                    <a:pt x="1706" y="53"/>
                    <a:pt x="1701" y="47"/>
                    <a:pt x="1694" y="47"/>
                  </a:cubicBezTo>
                  <a:cubicBezTo>
                    <a:pt x="1687" y="47"/>
                    <a:pt x="1682" y="53"/>
                    <a:pt x="1682" y="59"/>
                  </a:cubicBezTo>
                  <a:cubicBezTo>
                    <a:pt x="1682" y="66"/>
                    <a:pt x="1687" y="71"/>
                    <a:pt x="1694" y="71"/>
                  </a:cubicBezTo>
                  <a:cubicBezTo>
                    <a:pt x="1701" y="71"/>
                    <a:pt x="1706" y="66"/>
                    <a:pt x="1706" y="59"/>
                  </a:cubicBezTo>
                  <a:close/>
                  <a:moveTo>
                    <a:pt x="1707" y="107"/>
                  </a:moveTo>
                  <a:cubicBezTo>
                    <a:pt x="1707" y="100"/>
                    <a:pt x="1701" y="94"/>
                    <a:pt x="1694" y="94"/>
                  </a:cubicBezTo>
                  <a:cubicBezTo>
                    <a:pt x="1687" y="94"/>
                    <a:pt x="1681" y="100"/>
                    <a:pt x="1681" y="107"/>
                  </a:cubicBezTo>
                  <a:cubicBezTo>
                    <a:pt x="1681" y="114"/>
                    <a:pt x="1687" y="120"/>
                    <a:pt x="1694" y="120"/>
                  </a:cubicBezTo>
                  <a:cubicBezTo>
                    <a:pt x="1701" y="120"/>
                    <a:pt x="1707" y="114"/>
                    <a:pt x="1707" y="107"/>
                  </a:cubicBezTo>
                  <a:close/>
                  <a:moveTo>
                    <a:pt x="1708" y="155"/>
                  </a:moveTo>
                  <a:cubicBezTo>
                    <a:pt x="1708" y="147"/>
                    <a:pt x="1702" y="141"/>
                    <a:pt x="1694" y="141"/>
                  </a:cubicBezTo>
                  <a:cubicBezTo>
                    <a:pt x="1686" y="141"/>
                    <a:pt x="1680" y="147"/>
                    <a:pt x="1680" y="155"/>
                  </a:cubicBezTo>
                  <a:cubicBezTo>
                    <a:pt x="1680" y="163"/>
                    <a:pt x="1686" y="169"/>
                    <a:pt x="1694" y="169"/>
                  </a:cubicBezTo>
                  <a:cubicBezTo>
                    <a:pt x="1702" y="169"/>
                    <a:pt x="1708" y="163"/>
                    <a:pt x="1708" y="155"/>
                  </a:cubicBezTo>
                  <a:close/>
                  <a:moveTo>
                    <a:pt x="1709" y="203"/>
                  </a:moveTo>
                  <a:cubicBezTo>
                    <a:pt x="1709" y="194"/>
                    <a:pt x="1702" y="188"/>
                    <a:pt x="1694" y="188"/>
                  </a:cubicBezTo>
                  <a:cubicBezTo>
                    <a:pt x="1685" y="188"/>
                    <a:pt x="1679" y="194"/>
                    <a:pt x="1679" y="203"/>
                  </a:cubicBezTo>
                  <a:cubicBezTo>
                    <a:pt x="1679" y="211"/>
                    <a:pt x="1685" y="218"/>
                    <a:pt x="1694" y="218"/>
                  </a:cubicBezTo>
                  <a:cubicBezTo>
                    <a:pt x="1702" y="218"/>
                    <a:pt x="1709" y="211"/>
                    <a:pt x="1709" y="203"/>
                  </a:cubicBezTo>
                  <a:close/>
                  <a:moveTo>
                    <a:pt x="1710" y="251"/>
                  </a:moveTo>
                  <a:cubicBezTo>
                    <a:pt x="1710" y="242"/>
                    <a:pt x="1703" y="234"/>
                    <a:pt x="1694" y="234"/>
                  </a:cubicBezTo>
                  <a:cubicBezTo>
                    <a:pt x="1685" y="234"/>
                    <a:pt x="1677" y="242"/>
                    <a:pt x="1677" y="251"/>
                  </a:cubicBezTo>
                  <a:cubicBezTo>
                    <a:pt x="1677" y="260"/>
                    <a:pt x="1685" y="267"/>
                    <a:pt x="1694" y="267"/>
                  </a:cubicBezTo>
                  <a:cubicBezTo>
                    <a:pt x="1703" y="267"/>
                    <a:pt x="1710" y="260"/>
                    <a:pt x="1710" y="251"/>
                  </a:cubicBezTo>
                  <a:close/>
                  <a:moveTo>
                    <a:pt x="1711" y="299"/>
                  </a:moveTo>
                  <a:cubicBezTo>
                    <a:pt x="1711" y="289"/>
                    <a:pt x="1704" y="281"/>
                    <a:pt x="1694" y="281"/>
                  </a:cubicBezTo>
                  <a:cubicBezTo>
                    <a:pt x="1684" y="281"/>
                    <a:pt x="1676" y="289"/>
                    <a:pt x="1676" y="299"/>
                  </a:cubicBezTo>
                  <a:cubicBezTo>
                    <a:pt x="1676" y="308"/>
                    <a:pt x="1684" y="316"/>
                    <a:pt x="1694" y="316"/>
                  </a:cubicBezTo>
                  <a:cubicBezTo>
                    <a:pt x="1704" y="316"/>
                    <a:pt x="1711" y="308"/>
                    <a:pt x="1711" y="299"/>
                  </a:cubicBezTo>
                  <a:close/>
                  <a:moveTo>
                    <a:pt x="1713" y="347"/>
                  </a:moveTo>
                  <a:cubicBezTo>
                    <a:pt x="1713" y="336"/>
                    <a:pt x="1704" y="328"/>
                    <a:pt x="1694" y="328"/>
                  </a:cubicBezTo>
                  <a:cubicBezTo>
                    <a:pt x="1684" y="328"/>
                    <a:pt x="1675" y="336"/>
                    <a:pt x="1675" y="347"/>
                  </a:cubicBezTo>
                  <a:cubicBezTo>
                    <a:pt x="1675" y="357"/>
                    <a:pt x="1684" y="365"/>
                    <a:pt x="1694" y="365"/>
                  </a:cubicBezTo>
                  <a:cubicBezTo>
                    <a:pt x="1704" y="365"/>
                    <a:pt x="1713" y="357"/>
                    <a:pt x="1713" y="347"/>
                  </a:cubicBezTo>
                  <a:close/>
                  <a:moveTo>
                    <a:pt x="1714" y="395"/>
                  </a:moveTo>
                  <a:cubicBezTo>
                    <a:pt x="1714" y="384"/>
                    <a:pt x="1705" y="375"/>
                    <a:pt x="1694" y="375"/>
                  </a:cubicBezTo>
                  <a:cubicBezTo>
                    <a:pt x="1683" y="375"/>
                    <a:pt x="1674" y="384"/>
                    <a:pt x="1674" y="395"/>
                  </a:cubicBezTo>
                  <a:cubicBezTo>
                    <a:pt x="1674" y="405"/>
                    <a:pt x="1683" y="414"/>
                    <a:pt x="1694" y="414"/>
                  </a:cubicBezTo>
                  <a:cubicBezTo>
                    <a:pt x="1705" y="414"/>
                    <a:pt x="1714" y="405"/>
                    <a:pt x="1714" y="395"/>
                  </a:cubicBezTo>
                  <a:close/>
                  <a:moveTo>
                    <a:pt x="1715" y="442"/>
                  </a:moveTo>
                  <a:cubicBezTo>
                    <a:pt x="1715" y="431"/>
                    <a:pt x="1705" y="422"/>
                    <a:pt x="1694" y="422"/>
                  </a:cubicBezTo>
                  <a:cubicBezTo>
                    <a:pt x="1682" y="422"/>
                    <a:pt x="1673" y="431"/>
                    <a:pt x="1673" y="442"/>
                  </a:cubicBezTo>
                  <a:cubicBezTo>
                    <a:pt x="1673" y="454"/>
                    <a:pt x="1682" y="463"/>
                    <a:pt x="1694" y="463"/>
                  </a:cubicBezTo>
                  <a:cubicBezTo>
                    <a:pt x="1705" y="463"/>
                    <a:pt x="1715" y="454"/>
                    <a:pt x="1715" y="442"/>
                  </a:cubicBezTo>
                  <a:close/>
                  <a:moveTo>
                    <a:pt x="1715" y="490"/>
                  </a:moveTo>
                  <a:cubicBezTo>
                    <a:pt x="1715" y="479"/>
                    <a:pt x="1705" y="470"/>
                    <a:pt x="1694" y="470"/>
                  </a:cubicBezTo>
                  <a:cubicBezTo>
                    <a:pt x="1682" y="470"/>
                    <a:pt x="1673" y="479"/>
                    <a:pt x="1673" y="490"/>
                  </a:cubicBezTo>
                  <a:cubicBezTo>
                    <a:pt x="1673" y="502"/>
                    <a:pt x="1682" y="511"/>
                    <a:pt x="1694" y="511"/>
                  </a:cubicBezTo>
                  <a:cubicBezTo>
                    <a:pt x="1705" y="511"/>
                    <a:pt x="1715" y="502"/>
                    <a:pt x="1715" y="490"/>
                  </a:cubicBezTo>
                  <a:close/>
                  <a:moveTo>
                    <a:pt x="1716" y="538"/>
                  </a:moveTo>
                  <a:cubicBezTo>
                    <a:pt x="1716" y="526"/>
                    <a:pt x="1706" y="516"/>
                    <a:pt x="1694" y="516"/>
                  </a:cubicBezTo>
                  <a:cubicBezTo>
                    <a:pt x="1682" y="516"/>
                    <a:pt x="1672" y="526"/>
                    <a:pt x="1672" y="538"/>
                  </a:cubicBezTo>
                  <a:cubicBezTo>
                    <a:pt x="1672" y="550"/>
                    <a:pt x="1682" y="560"/>
                    <a:pt x="1694" y="560"/>
                  </a:cubicBezTo>
                  <a:cubicBezTo>
                    <a:pt x="1706" y="560"/>
                    <a:pt x="1716" y="550"/>
                    <a:pt x="1716" y="538"/>
                  </a:cubicBezTo>
                  <a:close/>
                  <a:moveTo>
                    <a:pt x="1717" y="586"/>
                  </a:moveTo>
                  <a:cubicBezTo>
                    <a:pt x="1717" y="574"/>
                    <a:pt x="1707" y="563"/>
                    <a:pt x="1694" y="563"/>
                  </a:cubicBezTo>
                  <a:cubicBezTo>
                    <a:pt x="1681" y="563"/>
                    <a:pt x="1671" y="574"/>
                    <a:pt x="1671" y="586"/>
                  </a:cubicBezTo>
                  <a:cubicBezTo>
                    <a:pt x="1671" y="599"/>
                    <a:pt x="1681" y="609"/>
                    <a:pt x="1694" y="609"/>
                  </a:cubicBezTo>
                  <a:cubicBezTo>
                    <a:pt x="1707" y="609"/>
                    <a:pt x="1717" y="599"/>
                    <a:pt x="1717" y="586"/>
                  </a:cubicBezTo>
                  <a:close/>
                  <a:moveTo>
                    <a:pt x="1718" y="634"/>
                  </a:moveTo>
                  <a:cubicBezTo>
                    <a:pt x="1718" y="621"/>
                    <a:pt x="1707" y="610"/>
                    <a:pt x="1694" y="610"/>
                  </a:cubicBezTo>
                  <a:cubicBezTo>
                    <a:pt x="1681" y="610"/>
                    <a:pt x="1670" y="621"/>
                    <a:pt x="1670" y="634"/>
                  </a:cubicBezTo>
                  <a:cubicBezTo>
                    <a:pt x="1670" y="647"/>
                    <a:pt x="1681" y="658"/>
                    <a:pt x="1694" y="658"/>
                  </a:cubicBezTo>
                  <a:cubicBezTo>
                    <a:pt x="1707" y="658"/>
                    <a:pt x="1718" y="647"/>
                    <a:pt x="1718" y="634"/>
                  </a:cubicBezTo>
                  <a:close/>
                  <a:moveTo>
                    <a:pt x="1653" y="11"/>
                  </a:moveTo>
                  <a:cubicBezTo>
                    <a:pt x="1653" y="5"/>
                    <a:pt x="1648" y="0"/>
                    <a:pt x="1642" y="0"/>
                  </a:cubicBezTo>
                  <a:cubicBezTo>
                    <a:pt x="1636" y="0"/>
                    <a:pt x="1631" y="5"/>
                    <a:pt x="1631" y="11"/>
                  </a:cubicBezTo>
                  <a:cubicBezTo>
                    <a:pt x="1631" y="17"/>
                    <a:pt x="1636" y="22"/>
                    <a:pt x="1642" y="22"/>
                  </a:cubicBezTo>
                  <a:cubicBezTo>
                    <a:pt x="1648" y="22"/>
                    <a:pt x="1653" y="17"/>
                    <a:pt x="1653" y="11"/>
                  </a:cubicBezTo>
                  <a:close/>
                  <a:moveTo>
                    <a:pt x="1654" y="59"/>
                  </a:moveTo>
                  <a:cubicBezTo>
                    <a:pt x="1654" y="53"/>
                    <a:pt x="1648" y="47"/>
                    <a:pt x="1642" y="47"/>
                  </a:cubicBezTo>
                  <a:cubicBezTo>
                    <a:pt x="1635" y="47"/>
                    <a:pt x="1630" y="53"/>
                    <a:pt x="1630" y="59"/>
                  </a:cubicBezTo>
                  <a:cubicBezTo>
                    <a:pt x="1630" y="66"/>
                    <a:pt x="1635" y="71"/>
                    <a:pt x="1642" y="71"/>
                  </a:cubicBezTo>
                  <a:cubicBezTo>
                    <a:pt x="1648" y="71"/>
                    <a:pt x="1654" y="66"/>
                    <a:pt x="1654" y="59"/>
                  </a:cubicBezTo>
                  <a:close/>
                  <a:moveTo>
                    <a:pt x="1655" y="107"/>
                  </a:moveTo>
                  <a:cubicBezTo>
                    <a:pt x="1655" y="100"/>
                    <a:pt x="1649" y="94"/>
                    <a:pt x="1642" y="94"/>
                  </a:cubicBezTo>
                  <a:cubicBezTo>
                    <a:pt x="1634" y="94"/>
                    <a:pt x="1629" y="100"/>
                    <a:pt x="1629" y="107"/>
                  </a:cubicBezTo>
                  <a:cubicBezTo>
                    <a:pt x="1629" y="114"/>
                    <a:pt x="1634" y="120"/>
                    <a:pt x="1642" y="120"/>
                  </a:cubicBezTo>
                  <a:cubicBezTo>
                    <a:pt x="1649" y="120"/>
                    <a:pt x="1655" y="114"/>
                    <a:pt x="1655" y="107"/>
                  </a:cubicBezTo>
                  <a:close/>
                  <a:moveTo>
                    <a:pt x="1656" y="155"/>
                  </a:moveTo>
                  <a:cubicBezTo>
                    <a:pt x="1656" y="147"/>
                    <a:pt x="1650" y="141"/>
                    <a:pt x="1642" y="141"/>
                  </a:cubicBezTo>
                  <a:cubicBezTo>
                    <a:pt x="1634" y="141"/>
                    <a:pt x="1628" y="147"/>
                    <a:pt x="1628" y="155"/>
                  </a:cubicBezTo>
                  <a:cubicBezTo>
                    <a:pt x="1628" y="163"/>
                    <a:pt x="1634" y="169"/>
                    <a:pt x="1642" y="169"/>
                  </a:cubicBezTo>
                  <a:cubicBezTo>
                    <a:pt x="1650" y="169"/>
                    <a:pt x="1656" y="163"/>
                    <a:pt x="1656" y="155"/>
                  </a:cubicBezTo>
                  <a:close/>
                  <a:moveTo>
                    <a:pt x="1657" y="203"/>
                  </a:moveTo>
                  <a:cubicBezTo>
                    <a:pt x="1657" y="194"/>
                    <a:pt x="1650" y="188"/>
                    <a:pt x="1642" y="188"/>
                  </a:cubicBezTo>
                  <a:cubicBezTo>
                    <a:pt x="1633" y="188"/>
                    <a:pt x="1626" y="194"/>
                    <a:pt x="1626" y="203"/>
                  </a:cubicBezTo>
                  <a:cubicBezTo>
                    <a:pt x="1626" y="211"/>
                    <a:pt x="1633" y="218"/>
                    <a:pt x="1642" y="218"/>
                  </a:cubicBezTo>
                  <a:cubicBezTo>
                    <a:pt x="1650" y="218"/>
                    <a:pt x="1657" y="211"/>
                    <a:pt x="1657" y="203"/>
                  </a:cubicBezTo>
                  <a:close/>
                  <a:moveTo>
                    <a:pt x="1658" y="251"/>
                  </a:moveTo>
                  <a:cubicBezTo>
                    <a:pt x="1658" y="242"/>
                    <a:pt x="1651" y="234"/>
                    <a:pt x="1642" y="234"/>
                  </a:cubicBezTo>
                  <a:cubicBezTo>
                    <a:pt x="1633" y="234"/>
                    <a:pt x="1625" y="242"/>
                    <a:pt x="1625" y="251"/>
                  </a:cubicBezTo>
                  <a:cubicBezTo>
                    <a:pt x="1625" y="260"/>
                    <a:pt x="1633" y="267"/>
                    <a:pt x="1642" y="267"/>
                  </a:cubicBezTo>
                  <a:cubicBezTo>
                    <a:pt x="1651" y="267"/>
                    <a:pt x="1658" y="260"/>
                    <a:pt x="1658" y="251"/>
                  </a:cubicBezTo>
                  <a:close/>
                  <a:moveTo>
                    <a:pt x="1659" y="299"/>
                  </a:moveTo>
                  <a:cubicBezTo>
                    <a:pt x="1659" y="289"/>
                    <a:pt x="1651" y="281"/>
                    <a:pt x="1642" y="281"/>
                  </a:cubicBezTo>
                  <a:cubicBezTo>
                    <a:pt x="1632" y="281"/>
                    <a:pt x="1624" y="289"/>
                    <a:pt x="1624" y="299"/>
                  </a:cubicBezTo>
                  <a:cubicBezTo>
                    <a:pt x="1624" y="308"/>
                    <a:pt x="1632" y="316"/>
                    <a:pt x="1642" y="316"/>
                  </a:cubicBezTo>
                  <a:cubicBezTo>
                    <a:pt x="1651" y="316"/>
                    <a:pt x="1659" y="308"/>
                    <a:pt x="1659" y="299"/>
                  </a:cubicBezTo>
                  <a:close/>
                  <a:moveTo>
                    <a:pt x="1660" y="347"/>
                  </a:moveTo>
                  <a:cubicBezTo>
                    <a:pt x="1660" y="336"/>
                    <a:pt x="1652" y="328"/>
                    <a:pt x="1642" y="328"/>
                  </a:cubicBezTo>
                  <a:cubicBezTo>
                    <a:pt x="1631" y="328"/>
                    <a:pt x="1623" y="336"/>
                    <a:pt x="1623" y="347"/>
                  </a:cubicBezTo>
                  <a:cubicBezTo>
                    <a:pt x="1623" y="357"/>
                    <a:pt x="1631" y="365"/>
                    <a:pt x="1642" y="365"/>
                  </a:cubicBezTo>
                  <a:cubicBezTo>
                    <a:pt x="1652" y="365"/>
                    <a:pt x="1660" y="357"/>
                    <a:pt x="1660" y="347"/>
                  </a:cubicBezTo>
                  <a:close/>
                  <a:moveTo>
                    <a:pt x="1661" y="395"/>
                  </a:moveTo>
                  <a:cubicBezTo>
                    <a:pt x="1661" y="384"/>
                    <a:pt x="1653" y="375"/>
                    <a:pt x="1642" y="375"/>
                  </a:cubicBezTo>
                  <a:cubicBezTo>
                    <a:pt x="1631" y="375"/>
                    <a:pt x="1622" y="384"/>
                    <a:pt x="1622" y="395"/>
                  </a:cubicBezTo>
                  <a:cubicBezTo>
                    <a:pt x="1622" y="405"/>
                    <a:pt x="1631" y="414"/>
                    <a:pt x="1642" y="414"/>
                  </a:cubicBezTo>
                  <a:cubicBezTo>
                    <a:pt x="1653" y="414"/>
                    <a:pt x="1661" y="405"/>
                    <a:pt x="1661" y="395"/>
                  </a:cubicBezTo>
                  <a:close/>
                  <a:moveTo>
                    <a:pt x="1663" y="442"/>
                  </a:moveTo>
                  <a:cubicBezTo>
                    <a:pt x="1663" y="431"/>
                    <a:pt x="1653" y="422"/>
                    <a:pt x="1642" y="422"/>
                  </a:cubicBezTo>
                  <a:cubicBezTo>
                    <a:pt x="1630" y="422"/>
                    <a:pt x="1621" y="431"/>
                    <a:pt x="1621" y="442"/>
                  </a:cubicBezTo>
                  <a:cubicBezTo>
                    <a:pt x="1621" y="454"/>
                    <a:pt x="1630" y="463"/>
                    <a:pt x="1642" y="463"/>
                  </a:cubicBezTo>
                  <a:cubicBezTo>
                    <a:pt x="1653" y="463"/>
                    <a:pt x="1663" y="454"/>
                    <a:pt x="1663" y="442"/>
                  </a:cubicBezTo>
                  <a:close/>
                  <a:moveTo>
                    <a:pt x="1663" y="490"/>
                  </a:moveTo>
                  <a:cubicBezTo>
                    <a:pt x="1663" y="479"/>
                    <a:pt x="1653" y="470"/>
                    <a:pt x="1642" y="470"/>
                  </a:cubicBezTo>
                  <a:cubicBezTo>
                    <a:pt x="1630" y="470"/>
                    <a:pt x="1621" y="479"/>
                    <a:pt x="1621" y="490"/>
                  </a:cubicBezTo>
                  <a:cubicBezTo>
                    <a:pt x="1621" y="502"/>
                    <a:pt x="1630" y="511"/>
                    <a:pt x="1642" y="511"/>
                  </a:cubicBezTo>
                  <a:cubicBezTo>
                    <a:pt x="1653" y="511"/>
                    <a:pt x="1663" y="502"/>
                    <a:pt x="1663" y="490"/>
                  </a:cubicBezTo>
                  <a:close/>
                  <a:moveTo>
                    <a:pt x="1664" y="538"/>
                  </a:moveTo>
                  <a:cubicBezTo>
                    <a:pt x="1664" y="526"/>
                    <a:pt x="1654" y="516"/>
                    <a:pt x="1642" y="516"/>
                  </a:cubicBezTo>
                  <a:cubicBezTo>
                    <a:pt x="1630" y="516"/>
                    <a:pt x="1620" y="526"/>
                    <a:pt x="1620" y="538"/>
                  </a:cubicBezTo>
                  <a:cubicBezTo>
                    <a:pt x="1620" y="550"/>
                    <a:pt x="1630" y="560"/>
                    <a:pt x="1642" y="560"/>
                  </a:cubicBezTo>
                  <a:cubicBezTo>
                    <a:pt x="1654" y="560"/>
                    <a:pt x="1664" y="550"/>
                    <a:pt x="1664" y="538"/>
                  </a:cubicBezTo>
                  <a:close/>
                  <a:moveTo>
                    <a:pt x="1665" y="586"/>
                  </a:moveTo>
                  <a:cubicBezTo>
                    <a:pt x="1665" y="574"/>
                    <a:pt x="1654" y="563"/>
                    <a:pt x="1642" y="563"/>
                  </a:cubicBezTo>
                  <a:cubicBezTo>
                    <a:pt x="1629" y="563"/>
                    <a:pt x="1619" y="574"/>
                    <a:pt x="1619" y="586"/>
                  </a:cubicBezTo>
                  <a:cubicBezTo>
                    <a:pt x="1619" y="599"/>
                    <a:pt x="1629" y="609"/>
                    <a:pt x="1642" y="609"/>
                  </a:cubicBezTo>
                  <a:cubicBezTo>
                    <a:pt x="1654" y="609"/>
                    <a:pt x="1665" y="599"/>
                    <a:pt x="1665" y="586"/>
                  </a:cubicBezTo>
                  <a:close/>
                  <a:moveTo>
                    <a:pt x="1666" y="634"/>
                  </a:moveTo>
                  <a:cubicBezTo>
                    <a:pt x="1666" y="621"/>
                    <a:pt x="1655" y="610"/>
                    <a:pt x="1642" y="610"/>
                  </a:cubicBezTo>
                  <a:cubicBezTo>
                    <a:pt x="1628" y="610"/>
                    <a:pt x="1618" y="621"/>
                    <a:pt x="1618" y="634"/>
                  </a:cubicBezTo>
                  <a:cubicBezTo>
                    <a:pt x="1618" y="647"/>
                    <a:pt x="1628" y="658"/>
                    <a:pt x="1642" y="658"/>
                  </a:cubicBezTo>
                  <a:cubicBezTo>
                    <a:pt x="1655" y="658"/>
                    <a:pt x="1666" y="647"/>
                    <a:pt x="1666" y="634"/>
                  </a:cubicBezTo>
                  <a:close/>
                  <a:moveTo>
                    <a:pt x="1601" y="11"/>
                  </a:moveTo>
                  <a:cubicBezTo>
                    <a:pt x="1601" y="5"/>
                    <a:pt x="1596" y="0"/>
                    <a:pt x="1590" y="0"/>
                  </a:cubicBezTo>
                  <a:cubicBezTo>
                    <a:pt x="1584" y="0"/>
                    <a:pt x="1579" y="5"/>
                    <a:pt x="1579" y="11"/>
                  </a:cubicBezTo>
                  <a:cubicBezTo>
                    <a:pt x="1579" y="17"/>
                    <a:pt x="1584" y="22"/>
                    <a:pt x="1590" y="22"/>
                  </a:cubicBezTo>
                  <a:cubicBezTo>
                    <a:pt x="1596" y="22"/>
                    <a:pt x="1601" y="17"/>
                    <a:pt x="1601" y="11"/>
                  </a:cubicBezTo>
                  <a:close/>
                  <a:moveTo>
                    <a:pt x="1602" y="59"/>
                  </a:moveTo>
                  <a:cubicBezTo>
                    <a:pt x="1602" y="53"/>
                    <a:pt x="1596" y="47"/>
                    <a:pt x="1590" y="47"/>
                  </a:cubicBezTo>
                  <a:cubicBezTo>
                    <a:pt x="1583" y="47"/>
                    <a:pt x="1578" y="53"/>
                    <a:pt x="1578" y="59"/>
                  </a:cubicBezTo>
                  <a:cubicBezTo>
                    <a:pt x="1578" y="66"/>
                    <a:pt x="1583" y="71"/>
                    <a:pt x="1590" y="71"/>
                  </a:cubicBezTo>
                  <a:cubicBezTo>
                    <a:pt x="1596" y="71"/>
                    <a:pt x="1602" y="66"/>
                    <a:pt x="1602" y="59"/>
                  </a:cubicBezTo>
                  <a:close/>
                  <a:moveTo>
                    <a:pt x="1603" y="107"/>
                  </a:moveTo>
                  <a:cubicBezTo>
                    <a:pt x="1603" y="100"/>
                    <a:pt x="1597" y="94"/>
                    <a:pt x="1590" y="94"/>
                  </a:cubicBezTo>
                  <a:cubicBezTo>
                    <a:pt x="1582" y="94"/>
                    <a:pt x="1576" y="100"/>
                    <a:pt x="1576" y="107"/>
                  </a:cubicBezTo>
                  <a:cubicBezTo>
                    <a:pt x="1576" y="114"/>
                    <a:pt x="1582" y="120"/>
                    <a:pt x="1590" y="120"/>
                  </a:cubicBezTo>
                  <a:cubicBezTo>
                    <a:pt x="1597" y="120"/>
                    <a:pt x="1603" y="114"/>
                    <a:pt x="1603" y="107"/>
                  </a:cubicBezTo>
                  <a:close/>
                  <a:moveTo>
                    <a:pt x="1604" y="155"/>
                  </a:moveTo>
                  <a:cubicBezTo>
                    <a:pt x="1604" y="147"/>
                    <a:pt x="1597" y="141"/>
                    <a:pt x="1590" y="141"/>
                  </a:cubicBezTo>
                  <a:cubicBezTo>
                    <a:pt x="1582" y="141"/>
                    <a:pt x="1575" y="147"/>
                    <a:pt x="1575" y="155"/>
                  </a:cubicBezTo>
                  <a:cubicBezTo>
                    <a:pt x="1575" y="163"/>
                    <a:pt x="1582" y="169"/>
                    <a:pt x="1590" y="169"/>
                  </a:cubicBezTo>
                  <a:cubicBezTo>
                    <a:pt x="1597" y="169"/>
                    <a:pt x="1604" y="163"/>
                    <a:pt x="1604" y="155"/>
                  </a:cubicBezTo>
                  <a:close/>
                  <a:moveTo>
                    <a:pt x="1605" y="203"/>
                  </a:moveTo>
                  <a:cubicBezTo>
                    <a:pt x="1605" y="194"/>
                    <a:pt x="1598" y="188"/>
                    <a:pt x="1590" y="188"/>
                  </a:cubicBezTo>
                  <a:cubicBezTo>
                    <a:pt x="1581" y="188"/>
                    <a:pt x="1574" y="194"/>
                    <a:pt x="1574" y="203"/>
                  </a:cubicBezTo>
                  <a:cubicBezTo>
                    <a:pt x="1574" y="211"/>
                    <a:pt x="1581" y="218"/>
                    <a:pt x="1590" y="218"/>
                  </a:cubicBezTo>
                  <a:cubicBezTo>
                    <a:pt x="1598" y="218"/>
                    <a:pt x="1605" y="211"/>
                    <a:pt x="1605" y="203"/>
                  </a:cubicBezTo>
                  <a:close/>
                  <a:moveTo>
                    <a:pt x="1606" y="251"/>
                  </a:moveTo>
                  <a:cubicBezTo>
                    <a:pt x="1606" y="242"/>
                    <a:pt x="1599" y="234"/>
                    <a:pt x="1590" y="234"/>
                  </a:cubicBezTo>
                  <a:cubicBezTo>
                    <a:pt x="1581" y="234"/>
                    <a:pt x="1573" y="242"/>
                    <a:pt x="1573" y="251"/>
                  </a:cubicBezTo>
                  <a:cubicBezTo>
                    <a:pt x="1573" y="260"/>
                    <a:pt x="1581" y="267"/>
                    <a:pt x="1590" y="267"/>
                  </a:cubicBezTo>
                  <a:cubicBezTo>
                    <a:pt x="1599" y="267"/>
                    <a:pt x="1606" y="260"/>
                    <a:pt x="1606" y="251"/>
                  </a:cubicBezTo>
                  <a:close/>
                  <a:moveTo>
                    <a:pt x="1607" y="299"/>
                  </a:moveTo>
                  <a:cubicBezTo>
                    <a:pt x="1607" y="289"/>
                    <a:pt x="1599" y="281"/>
                    <a:pt x="1590" y="281"/>
                  </a:cubicBezTo>
                  <a:cubicBezTo>
                    <a:pt x="1580" y="281"/>
                    <a:pt x="1572" y="289"/>
                    <a:pt x="1572" y="299"/>
                  </a:cubicBezTo>
                  <a:cubicBezTo>
                    <a:pt x="1572" y="308"/>
                    <a:pt x="1580" y="316"/>
                    <a:pt x="1590" y="316"/>
                  </a:cubicBezTo>
                  <a:cubicBezTo>
                    <a:pt x="1599" y="316"/>
                    <a:pt x="1607" y="308"/>
                    <a:pt x="1607" y="299"/>
                  </a:cubicBezTo>
                  <a:close/>
                  <a:moveTo>
                    <a:pt x="1608" y="347"/>
                  </a:moveTo>
                  <a:cubicBezTo>
                    <a:pt x="1608" y="336"/>
                    <a:pt x="1600" y="328"/>
                    <a:pt x="1590" y="328"/>
                  </a:cubicBezTo>
                  <a:cubicBezTo>
                    <a:pt x="1579" y="328"/>
                    <a:pt x="1571" y="336"/>
                    <a:pt x="1571" y="347"/>
                  </a:cubicBezTo>
                  <a:cubicBezTo>
                    <a:pt x="1571" y="357"/>
                    <a:pt x="1579" y="365"/>
                    <a:pt x="1590" y="365"/>
                  </a:cubicBezTo>
                  <a:cubicBezTo>
                    <a:pt x="1600" y="365"/>
                    <a:pt x="1608" y="357"/>
                    <a:pt x="1608" y="347"/>
                  </a:cubicBezTo>
                  <a:close/>
                  <a:moveTo>
                    <a:pt x="1609" y="395"/>
                  </a:moveTo>
                  <a:cubicBezTo>
                    <a:pt x="1609" y="384"/>
                    <a:pt x="1600" y="375"/>
                    <a:pt x="1590" y="375"/>
                  </a:cubicBezTo>
                  <a:cubicBezTo>
                    <a:pt x="1579" y="375"/>
                    <a:pt x="1570" y="384"/>
                    <a:pt x="1570" y="395"/>
                  </a:cubicBezTo>
                  <a:cubicBezTo>
                    <a:pt x="1570" y="405"/>
                    <a:pt x="1579" y="414"/>
                    <a:pt x="1590" y="414"/>
                  </a:cubicBezTo>
                  <a:cubicBezTo>
                    <a:pt x="1600" y="414"/>
                    <a:pt x="1609" y="405"/>
                    <a:pt x="1609" y="395"/>
                  </a:cubicBezTo>
                  <a:close/>
                  <a:moveTo>
                    <a:pt x="1610" y="442"/>
                  </a:moveTo>
                  <a:cubicBezTo>
                    <a:pt x="1610" y="431"/>
                    <a:pt x="1601" y="422"/>
                    <a:pt x="1590" y="422"/>
                  </a:cubicBezTo>
                  <a:cubicBezTo>
                    <a:pt x="1578" y="422"/>
                    <a:pt x="1569" y="431"/>
                    <a:pt x="1569" y="442"/>
                  </a:cubicBezTo>
                  <a:cubicBezTo>
                    <a:pt x="1569" y="454"/>
                    <a:pt x="1578" y="463"/>
                    <a:pt x="1590" y="463"/>
                  </a:cubicBezTo>
                  <a:cubicBezTo>
                    <a:pt x="1601" y="463"/>
                    <a:pt x="1610" y="454"/>
                    <a:pt x="1610" y="442"/>
                  </a:cubicBezTo>
                  <a:close/>
                  <a:moveTo>
                    <a:pt x="1610" y="490"/>
                  </a:moveTo>
                  <a:cubicBezTo>
                    <a:pt x="1610" y="479"/>
                    <a:pt x="1601" y="470"/>
                    <a:pt x="1590" y="470"/>
                  </a:cubicBezTo>
                  <a:cubicBezTo>
                    <a:pt x="1578" y="470"/>
                    <a:pt x="1569" y="479"/>
                    <a:pt x="1569" y="490"/>
                  </a:cubicBezTo>
                  <a:cubicBezTo>
                    <a:pt x="1569" y="502"/>
                    <a:pt x="1578" y="511"/>
                    <a:pt x="1590" y="511"/>
                  </a:cubicBezTo>
                  <a:cubicBezTo>
                    <a:pt x="1601" y="511"/>
                    <a:pt x="1610" y="502"/>
                    <a:pt x="1610" y="490"/>
                  </a:cubicBezTo>
                  <a:close/>
                  <a:moveTo>
                    <a:pt x="1611" y="538"/>
                  </a:moveTo>
                  <a:cubicBezTo>
                    <a:pt x="1611" y="526"/>
                    <a:pt x="1602" y="516"/>
                    <a:pt x="1590" y="516"/>
                  </a:cubicBezTo>
                  <a:cubicBezTo>
                    <a:pt x="1577" y="516"/>
                    <a:pt x="1568" y="526"/>
                    <a:pt x="1568" y="538"/>
                  </a:cubicBezTo>
                  <a:cubicBezTo>
                    <a:pt x="1568" y="550"/>
                    <a:pt x="1577" y="560"/>
                    <a:pt x="1590" y="560"/>
                  </a:cubicBezTo>
                  <a:cubicBezTo>
                    <a:pt x="1602" y="560"/>
                    <a:pt x="1611" y="550"/>
                    <a:pt x="1611" y="538"/>
                  </a:cubicBezTo>
                  <a:close/>
                  <a:moveTo>
                    <a:pt x="1613" y="586"/>
                  </a:moveTo>
                  <a:cubicBezTo>
                    <a:pt x="1613" y="574"/>
                    <a:pt x="1602" y="563"/>
                    <a:pt x="1590" y="563"/>
                  </a:cubicBezTo>
                  <a:cubicBezTo>
                    <a:pt x="1577" y="563"/>
                    <a:pt x="1567" y="574"/>
                    <a:pt x="1567" y="586"/>
                  </a:cubicBezTo>
                  <a:cubicBezTo>
                    <a:pt x="1567" y="599"/>
                    <a:pt x="1577" y="609"/>
                    <a:pt x="1590" y="609"/>
                  </a:cubicBezTo>
                  <a:cubicBezTo>
                    <a:pt x="1602" y="609"/>
                    <a:pt x="1613" y="599"/>
                    <a:pt x="1613" y="586"/>
                  </a:cubicBezTo>
                  <a:close/>
                  <a:moveTo>
                    <a:pt x="1614" y="634"/>
                  </a:moveTo>
                  <a:cubicBezTo>
                    <a:pt x="1614" y="621"/>
                    <a:pt x="1603" y="610"/>
                    <a:pt x="1590" y="610"/>
                  </a:cubicBezTo>
                  <a:cubicBezTo>
                    <a:pt x="1576" y="610"/>
                    <a:pt x="1565" y="621"/>
                    <a:pt x="1565" y="634"/>
                  </a:cubicBezTo>
                  <a:cubicBezTo>
                    <a:pt x="1565" y="647"/>
                    <a:pt x="1576" y="658"/>
                    <a:pt x="1590" y="658"/>
                  </a:cubicBezTo>
                  <a:cubicBezTo>
                    <a:pt x="1603" y="658"/>
                    <a:pt x="1614" y="647"/>
                    <a:pt x="1614" y="634"/>
                  </a:cubicBezTo>
                  <a:close/>
                  <a:moveTo>
                    <a:pt x="1548" y="11"/>
                  </a:moveTo>
                  <a:cubicBezTo>
                    <a:pt x="1548" y="5"/>
                    <a:pt x="1543" y="0"/>
                    <a:pt x="1537" y="0"/>
                  </a:cubicBezTo>
                  <a:cubicBezTo>
                    <a:pt x="1531" y="0"/>
                    <a:pt x="1526" y="5"/>
                    <a:pt x="1526" y="11"/>
                  </a:cubicBezTo>
                  <a:cubicBezTo>
                    <a:pt x="1526" y="17"/>
                    <a:pt x="1531" y="22"/>
                    <a:pt x="1537" y="22"/>
                  </a:cubicBezTo>
                  <a:cubicBezTo>
                    <a:pt x="1543" y="22"/>
                    <a:pt x="1548" y="17"/>
                    <a:pt x="1548" y="11"/>
                  </a:cubicBezTo>
                  <a:close/>
                  <a:moveTo>
                    <a:pt x="1549" y="59"/>
                  </a:moveTo>
                  <a:cubicBezTo>
                    <a:pt x="1549" y="53"/>
                    <a:pt x="1544" y="47"/>
                    <a:pt x="1537" y="47"/>
                  </a:cubicBezTo>
                  <a:cubicBezTo>
                    <a:pt x="1531" y="47"/>
                    <a:pt x="1525" y="53"/>
                    <a:pt x="1525" y="59"/>
                  </a:cubicBezTo>
                  <a:cubicBezTo>
                    <a:pt x="1525" y="66"/>
                    <a:pt x="1531" y="71"/>
                    <a:pt x="1537" y="71"/>
                  </a:cubicBezTo>
                  <a:cubicBezTo>
                    <a:pt x="1544" y="71"/>
                    <a:pt x="1549" y="66"/>
                    <a:pt x="1549" y="59"/>
                  </a:cubicBezTo>
                  <a:close/>
                  <a:moveTo>
                    <a:pt x="1551" y="107"/>
                  </a:moveTo>
                  <a:cubicBezTo>
                    <a:pt x="1551" y="100"/>
                    <a:pt x="1545" y="94"/>
                    <a:pt x="1537" y="94"/>
                  </a:cubicBezTo>
                  <a:cubicBezTo>
                    <a:pt x="1530" y="94"/>
                    <a:pt x="1524" y="100"/>
                    <a:pt x="1524" y="107"/>
                  </a:cubicBezTo>
                  <a:cubicBezTo>
                    <a:pt x="1524" y="114"/>
                    <a:pt x="1530" y="120"/>
                    <a:pt x="1537" y="120"/>
                  </a:cubicBezTo>
                  <a:cubicBezTo>
                    <a:pt x="1545" y="120"/>
                    <a:pt x="1551" y="114"/>
                    <a:pt x="1551" y="107"/>
                  </a:cubicBezTo>
                  <a:close/>
                  <a:moveTo>
                    <a:pt x="1552" y="155"/>
                  </a:moveTo>
                  <a:cubicBezTo>
                    <a:pt x="1552" y="147"/>
                    <a:pt x="1545" y="141"/>
                    <a:pt x="1537" y="141"/>
                  </a:cubicBezTo>
                  <a:cubicBezTo>
                    <a:pt x="1530" y="141"/>
                    <a:pt x="1523" y="147"/>
                    <a:pt x="1523" y="155"/>
                  </a:cubicBezTo>
                  <a:cubicBezTo>
                    <a:pt x="1523" y="163"/>
                    <a:pt x="1530" y="169"/>
                    <a:pt x="1537" y="169"/>
                  </a:cubicBezTo>
                  <a:cubicBezTo>
                    <a:pt x="1545" y="169"/>
                    <a:pt x="1552" y="163"/>
                    <a:pt x="1552" y="155"/>
                  </a:cubicBezTo>
                  <a:close/>
                  <a:moveTo>
                    <a:pt x="1553" y="203"/>
                  </a:moveTo>
                  <a:cubicBezTo>
                    <a:pt x="1553" y="194"/>
                    <a:pt x="1546" y="188"/>
                    <a:pt x="1537" y="188"/>
                  </a:cubicBezTo>
                  <a:cubicBezTo>
                    <a:pt x="1529" y="188"/>
                    <a:pt x="1522" y="194"/>
                    <a:pt x="1522" y="203"/>
                  </a:cubicBezTo>
                  <a:cubicBezTo>
                    <a:pt x="1522" y="211"/>
                    <a:pt x="1529" y="218"/>
                    <a:pt x="1537" y="218"/>
                  </a:cubicBezTo>
                  <a:cubicBezTo>
                    <a:pt x="1546" y="218"/>
                    <a:pt x="1553" y="211"/>
                    <a:pt x="1553" y="203"/>
                  </a:cubicBezTo>
                  <a:close/>
                  <a:moveTo>
                    <a:pt x="1554" y="251"/>
                  </a:moveTo>
                  <a:cubicBezTo>
                    <a:pt x="1554" y="242"/>
                    <a:pt x="1546" y="234"/>
                    <a:pt x="1537" y="234"/>
                  </a:cubicBezTo>
                  <a:cubicBezTo>
                    <a:pt x="1528" y="234"/>
                    <a:pt x="1521" y="242"/>
                    <a:pt x="1521" y="251"/>
                  </a:cubicBezTo>
                  <a:cubicBezTo>
                    <a:pt x="1521" y="260"/>
                    <a:pt x="1528" y="267"/>
                    <a:pt x="1537" y="267"/>
                  </a:cubicBezTo>
                  <a:cubicBezTo>
                    <a:pt x="1546" y="267"/>
                    <a:pt x="1554" y="260"/>
                    <a:pt x="1554" y="251"/>
                  </a:cubicBezTo>
                  <a:close/>
                  <a:moveTo>
                    <a:pt x="1555" y="299"/>
                  </a:moveTo>
                  <a:cubicBezTo>
                    <a:pt x="1555" y="289"/>
                    <a:pt x="1547" y="281"/>
                    <a:pt x="1537" y="281"/>
                  </a:cubicBezTo>
                  <a:cubicBezTo>
                    <a:pt x="1528" y="281"/>
                    <a:pt x="1520" y="289"/>
                    <a:pt x="1520" y="299"/>
                  </a:cubicBezTo>
                  <a:cubicBezTo>
                    <a:pt x="1520" y="308"/>
                    <a:pt x="1528" y="316"/>
                    <a:pt x="1537" y="316"/>
                  </a:cubicBezTo>
                  <a:cubicBezTo>
                    <a:pt x="1547" y="316"/>
                    <a:pt x="1555" y="308"/>
                    <a:pt x="1555" y="299"/>
                  </a:cubicBezTo>
                  <a:close/>
                  <a:moveTo>
                    <a:pt x="1556" y="347"/>
                  </a:moveTo>
                  <a:cubicBezTo>
                    <a:pt x="1556" y="336"/>
                    <a:pt x="1548" y="328"/>
                    <a:pt x="1537" y="328"/>
                  </a:cubicBezTo>
                  <a:cubicBezTo>
                    <a:pt x="1527" y="328"/>
                    <a:pt x="1519" y="336"/>
                    <a:pt x="1519" y="347"/>
                  </a:cubicBezTo>
                  <a:cubicBezTo>
                    <a:pt x="1519" y="357"/>
                    <a:pt x="1527" y="365"/>
                    <a:pt x="1537" y="365"/>
                  </a:cubicBezTo>
                  <a:cubicBezTo>
                    <a:pt x="1548" y="365"/>
                    <a:pt x="1556" y="357"/>
                    <a:pt x="1556" y="347"/>
                  </a:cubicBezTo>
                  <a:close/>
                  <a:moveTo>
                    <a:pt x="1557" y="395"/>
                  </a:moveTo>
                  <a:cubicBezTo>
                    <a:pt x="1557" y="384"/>
                    <a:pt x="1548" y="375"/>
                    <a:pt x="1537" y="375"/>
                  </a:cubicBezTo>
                  <a:cubicBezTo>
                    <a:pt x="1527" y="375"/>
                    <a:pt x="1518" y="384"/>
                    <a:pt x="1518" y="395"/>
                  </a:cubicBezTo>
                  <a:cubicBezTo>
                    <a:pt x="1518" y="405"/>
                    <a:pt x="1527" y="414"/>
                    <a:pt x="1537" y="414"/>
                  </a:cubicBezTo>
                  <a:cubicBezTo>
                    <a:pt x="1548" y="414"/>
                    <a:pt x="1557" y="405"/>
                    <a:pt x="1557" y="395"/>
                  </a:cubicBezTo>
                  <a:close/>
                  <a:moveTo>
                    <a:pt x="1558" y="442"/>
                  </a:moveTo>
                  <a:cubicBezTo>
                    <a:pt x="1558" y="431"/>
                    <a:pt x="1549" y="422"/>
                    <a:pt x="1537" y="422"/>
                  </a:cubicBezTo>
                  <a:cubicBezTo>
                    <a:pt x="1526" y="422"/>
                    <a:pt x="1517" y="431"/>
                    <a:pt x="1517" y="442"/>
                  </a:cubicBezTo>
                  <a:cubicBezTo>
                    <a:pt x="1517" y="454"/>
                    <a:pt x="1526" y="463"/>
                    <a:pt x="1537" y="463"/>
                  </a:cubicBezTo>
                  <a:cubicBezTo>
                    <a:pt x="1549" y="463"/>
                    <a:pt x="1558" y="454"/>
                    <a:pt x="1558" y="442"/>
                  </a:cubicBezTo>
                  <a:close/>
                  <a:moveTo>
                    <a:pt x="1558" y="490"/>
                  </a:moveTo>
                  <a:cubicBezTo>
                    <a:pt x="1558" y="479"/>
                    <a:pt x="1549" y="470"/>
                    <a:pt x="1537" y="470"/>
                  </a:cubicBezTo>
                  <a:cubicBezTo>
                    <a:pt x="1526" y="470"/>
                    <a:pt x="1517" y="479"/>
                    <a:pt x="1517" y="490"/>
                  </a:cubicBezTo>
                  <a:cubicBezTo>
                    <a:pt x="1517" y="502"/>
                    <a:pt x="1526" y="511"/>
                    <a:pt x="1537" y="511"/>
                  </a:cubicBezTo>
                  <a:cubicBezTo>
                    <a:pt x="1549" y="511"/>
                    <a:pt x="1558" y="502"/>
                    <a:pt x="1558" y="490"/>
                  </a:cubicBezTo>
                  <a:close/>
                  <a:moveTo>
                    <a:pt x="1559" y="538"/>
                  </a:moveTo>
                  <a:cubicBezTo>
                    <a:pt x="1559" y="526"/>
                    <a:pt x="1550" y="516"/>
                    <a:pt x="1537" y="516"/>
                  </a:cubicBezTo>
                  <a:cubicBezTo>
                    <a:pt x="1525" y="516"/>
                    <a:pt x="1515" y="526"/>
                    <a:pt x="1515" y="538"/>
                  </a:cubicBezTo>
                  <a:cubicBezTo>
                    <a:pt x="1515" y="550"/>
                    <a:pt x="1525" y="560"/>
                    <a:pt x="1537" y="560"/>
                  </a:cubicBezTo>
                  <a:cubicBezTo>
                    <a:pt x="1550" y="560"/>
                    <a:pt x="1559" y="550"/>
                    <a:pt x="1559" y="538"/>
                  </a:cubicBezTo>
                  <a:close/>
                  <a:moveTo>
                    <a:pt x="1560" y="586"/>
                  </a:moveTo>
                  <a:cubicBezTo>
                    <a:pt x="1560" y="574"/>
                    <a:pt x="1550" y="563"/>
                    <a:pt x="1537" y="563"/>
                  </a:cubicBezTo>
                  <a:cubicBezTo>
                    <a:pt x="1525" y="563"/>
                    <a:pt x="1514" y="574"/>
                    <a:pt x="1514" y="586"/>
                  </a:cubicBezTo>
                  <a:cubicBezTo>
                    <a:pt x="1514" y="599"/>
                    <a:pt x="1525" y="609"/>
                    <a:pt x="1537" y="609"/>
                  </a:cubicBezTo>
                  <a:cubicBezTo>
                    <a:pt x="1550" y="609"/>
                    <a:pt x="1560" y="599"/>
                    <a:pt x="1560" y="586"/>
                  </a:cubicBezTo>
                  <a:close/>
                  <a:moveTo>
                    <a:pt x="1561" y="634"/>
                  </a:moveTo>
                  <a:cubicBezTo>
                    <a:pt x="1561" y="621"/>
                    <a:pt x="1551" y="610"/>
                    <a:pt x="1537" y="610"/>
                  </a:cubicBezTo>
                  <a:cubicBezTo>
                    <a:pt x="1524" y="610"/>
                    <a:pt x="1513" y="621"/>
                    <a:pt x="1513" y="634"/>
                  </a:cubicBezTo>
                  <a:cubicBezTo>
                    <a:pt x="1513" y="647"/>
                    <a:pt x="1524" y="658"/>
                    <a:pt x="1537" y="658"/>
                  </a:cubicBezTo>
                  <a:cubicBezTo>
                    <a:pt x="1551" y="658"/>
                    <a:pt x="1561" y="647"/>
                    <a:pt x="1561" y="634"/>
                  </a:cubicBezTo>
                  <a:close/>
                  <a:moveTo>
                    <a:pt x="1496" y="11"/>
                  </a:moveTo>
                  <a:cubicBezTo>
                    <a:pt x="1496" y="5"/>
                    <a:pt x="1491" y="0"/>
                    <a:pt x="1485" y="0"/>
                  </a:cubicBezTo>
                  <a:cubicBezTo>
                    <a:pt x="1479" y="0"/>
                    <a:pt x="1474" y="5"/>
                    <a:pt x="1474" y="11"/>
                  </a:cubicBezTo>
                  <a:cubicBezTo>
                    <a:pt x="1474" y="17"/>
                    <a:pt x="1479" y="22"/>
                    <a:pt x="1485" y="22"/>
                  </a:cubicBezTo>
                  <a:cubicBezTo>
                    <a:pt x="1491" y="22"/>
                    <a:pt x="1496" y="17"/>
                    <a:pt x="1496" y="11"/>
                  </a:cubicBezTo>
                  <a:close/>
                  <a:moveTo>
                    <a:pt x="1497" y="59"/>
                  </a:moveTo>
                  <a:cubicBezTo>
                    <a:pt x="1497" y="53"/>
                    <a:pt x="1492" y="47"/>
                    <a:pt x="1485" y="47"/>
                  </a:cubicBezTo>
                  <a:cubicBezTo>
                    <a:pt x="1479" y="47"/>
                    <a:pt x="1473" y="53"/>
                    <a:pt x="1473" y="59"/>
                  </a:cubicBezTo>
                  <a:cubicBezTo>
                    <a:pt x="1473" y="66"/>
                    <a:pt x="1479" y="71"/>
                    <a:pt x="1485" y="71"/>
                  </a:cubicBezTo>
                  <a:cubicBezTo>
                    <a:pt x="1492" y="71"/>
                    <a:pt x="1497" y="66"/>
                    <a:pt x="1497" y="59"/>
                  </a:cubicBezTo>
                  <a:close/>
                  <a:moveTo>
                    <a:pt x="1498" y="107"/>
                  </a:moveTo>
                  <a:cubicBezTo>
                    <a:pt x="1498" y="100"/>
                    <a:pt x="1492" y="94"/>
                    <a:pt x="1485" y="94"/>
                  </a:cubicBezTo>
                  <a:cubicBezTo>
                    <a:pt x="1478" y="94"/>
                    <a:pt x="1472" y="100"/>
                    <a:pt x="1472" y="107"/>
                  </a:cubicBezTo>
                  <a:cubicBezTo>
                    <a:pt x="1472" y="114"/>
                    <a:pt x="1478" y="120"/>
                    <a:pt x="1485" y="120"/>
                  </a:cubicBezTo>
                  <a:cubicBezTo>
                    <a:pt x="1492" y="120"/>
                    <a:pt x="1498" y="114"/>
                    <a:pt x="1498" y="107"/>
                  </a:cubicBezTo>
                  <a:close/>
                  <a:moveTo>
                    <a:pt x="1499" y="155"/>
                  </a:moveTo>
                  <a:cubicBezTo>
                    <a:pt x="1499" y="147"/>
                    <a:pt x="1493" y="141"/>
                    <a:pt x="1485" y="141"/>
                  </a:cubicBezTo>
                  <a:cubicBezTo>
                    <a:pt x="1477" y="141"/>
                    <a:pt x="1471" y="147"/>
                    <a:pt x="1471" y="155"/>
                  </a:cubicBezTo>
                  <a:cubicBezTo>
                    <a:pt x="1471" y="163"/>
                    <a:pt x="1477" y="169"/>
                    <a:pt x="1485" y="169"/>
                  </a:cubicBezTo>
                  <a:cubicBezTo>
                    <a:pt x="1493" y="169"/>
                    <a:pt x="1499" y="163"/>
                    <a:pt x="1499" y="155"/>
                  </a:cubicBezTo>
                  <a:close/>
                  <a:moveTo>
                    <a:pt x="1501" y="203"/>
                  </a:moveTo>
                  <a:cubicBezTo>
                    <a:pt x="1501" y="194"/>
                    <a:pt x="1494" y="188"/>
                    <a:pt x="1485" y="188"/>
                  </a:cubicBezTo>
                  <a:cubicBezTo>
                    <a:pt x="1477" y="188"/>
                    <a:pt x="1470" y="194"/>
                    <a:pt x="1470" y="203"/>
                  </a:cubicBezTo>
                  <a:cubicBezTo>
                    <a:pt x="1470" y="211"/>
                    <a:pt x="1477" y="218"/>
                    <a:pt x="1485" y="218"/>
                  </a:cubicBezTo>
                  <a:cubicBezTo>
                    <a:pt x="1494" y="218"/>
                    <a:pt x="1501" y="211"/>
                    <a:pt x="1501" y="203"/>
                  </a:cubicBezTo>
                  <a:close/>
                  <a:moveTo>
                    <a:pt x="1502" y="251"/>
                  </a:moveTo>
                  <a:cubicBezTo>
                    <a:pt x="1502" y="242"/>
                    <a:pt x="1494" y="234"/>
                    <a:pt x="1485" y="234"/>
                  </a:cubicBezTo>
                  <a:cubicBezTo>
                    <a:pt x="1476" y="234"/>
                    <a:pt x="1469" y="242"/>
                    <a:pt x="1469" y="251"/>
                  </a:cubicBezTo>
                  <a:cubicBezTo>
                    <a:pt x="1469" y="260"/>
                    <a:pt x="1476" y="267"/>
                    <a:pt x="1485" y="267"/>
                  </a:cubicBezTo>
                  <a:cubicBezTo>
                    <a:pt x="1494" y="267"/>
                    <a:pt x="1502" y="260"/>
                    <a:pt x="1502" y="251"/>
                  </a:cubicBezTo>
                  <a:close/>
                  <a:moveTo>
                    <a:pt x="1503" y="299"/>
                  </a:moveTo>
                  <a:cubicBezTo>
                    <a:pt x="1503" y="289"/>
                    <a:pt x="1495" y="281"/>
                    <a:pt x="1485" y="281"/>
                  </a:cubicBezTo>
                  <a:cubicBezTo>
                    <a:pt x="1476" y="281"/>
                    <a:pt x="1468" y="289"/>
                    <a:pt x="1468" y="299"/>
                  </a:cubicBezTo>
                  <a:cubicBezTo>
                    <a:pt x="1468" y="308"/>
                    <a:pt x="1476" y="316"/>
                    <a:pt x="1485" y="316"/>
                  </a:cubicBezTo>
                  <a:cubicBezTo>
                    <a:pt x="1495" y="316"/>
                    <a:pt x="1503" y="308"/>
                    <a:pt x="1503" y="299"/>
                  </a:cubicBezTo>
                  <a:close/>
                  <a:moveTo>
                    <a:pt x="1504" y="347"/>
                  </a:moveTo>
                  <a:cubicBezTo>
                    <a:pt x="1504" y="336"/>
                    <a:pt x="1496" y="328"/>
                    <a:pt x="1485" y="328"/>
                  </a:cubicBezTo>
                  <a:cubicBezTo>
                    <a:pt x="1475" y="328"/>
                    <a:pt x="1467" y="336"/>
                    <a:pt x="1467" y="347"/>
                  </a:cubicBezTo>
                  <a:cubicBezTo>
                    <a:pt x="1467" y="357"/>
                    <a:pt x="1475" y="365"/>
                    <a:pt x="1485" y="365"/>
                  </a:cubicBezTo>
                  <a:cubicBezTo>
                    <a:pt x="1496" y="365"/>
                    <a:pt x="1504" y="357"/>
                    <a:pt x="1504" y="347"/>
                  </a:cubicBezTo>
                  <a:close/>
                  <a:moveTo>
                    <a:pt x="1505" y="395"/>
                  </a:moveTo>
                  <a:cubicBezTo>
                    <a:pt x="1505" y="384"/>
                    <a:pt x="1496" y="375"/>
                    <a:pt x="1485" y="375"/>
                  </a:cubicBezTo>
                  <a:cubicBezTo>
                    <a:pt x="1474" y="375"/>
                    <a:pt x="1466" y="384"/>
                    <a:pt x="1466" y="395"/>
                  </a:cubicBezTo>
                  <a:cubicBezTo>
                    <a:pt x="1466" y="405"/>
                    <a:pt x="1474" y="414"/>
                    <a:pt x="1485" y="414"/>
                  </a:cubicBezTo>
                  <a:cubicBezTo>
                    <a:pt x="1496" y="414"/>
                    <a:pt x="1505" y="405"/>
                    <a:pt x="1505" y="395"/>
                  </a:cubicBezTo>
                  <a:close/>
                  <a:moveTo>
                    <a:pt x="1506" y="442"/>
                  </a:moveTo>
                  <a:cubicBezTo>
                    <a:pt x="1506" y="431"/>
                    <a:pt x="1497" y="422"/>
                    <a:pt x="1485" y="422"/>
                  </a:cubicBezTo>
                  <a:cubicBezTo>
                    <a:pt x="1474" y="422"/>
                    <a:pt x="1464" y="431"/>
                    <a:pt x="1464" y="442"/>
                  </a:cubicBezTo>
                  <a:cubicBezTo>
                    <a:pt x="1464" y="454"/>
                    <a:pt x="1474" y="463"/>
                    <a:pt x="1485" y="463"/>
                  </a:cubicBezTo>
                  <a:cubicBezTo>
                    <a:pt x="1497" y="463"/>
                    <a:pt x="1506" y="454"/>
                    <a:pt x="1506" y="442"/>
                  </a:cubicBezTo>
                  <a:close/>
                  <a:moveTo>
                    <a:pt x="1506" y="490"/>
                  </a:moveTo>
                  <a:cubicBezTo>
                    <a:pt x="1506" y="479"/>
                    <a:pt x="1497" y="470"/>
                    <a:pt x="1485" y="470"/>
                  </a:cubicBezTo>
                  <a:cubicBezTo>
                    <a:pt x="1474" y="470"/>
                    <a:pt x="1464" y="479"/>
                    <a:pt x="1464" y="490"/>
                  </a:cubicBezTo>
                  <a:cubicBezTo>
                    <a:pt x="1464" y="502"/>
                    <a:pt x="1474" y="511"/>
                    <a:pt x="1485" y="511"/>
                  </a:cubicBezTo>
                  <a:cubicBezTo>
                    <a:pt x="1497" y="511"/>
                    <a:pt x="1506" y="502"/>
                    <a:pt x="1506" y="490"/>
                  </a:cubicBezTo>
                  <a:close/>
                  <a:moveTo>
                    <a:pt x="1507" y="538"/>
                  </a:moveTo>
                  <a:cubicBezTo>
                    <a:pt x="1507" y="526"/>
                    <a:pt x="1497" y="516"/>
                    <a:pt x="1485" y="516"/>
                  </a:cubicBezTo>
                  <a:cubicBezTo>
                    <a:pt x="1473" y="516"/>
                    <a:pt x="1463" y="526"/>
                    <a:pt x="1463" y="538"/>
                  </a:cubicBezTo>
                  <a:cubicBezTo>
                    <a:pt x="1463" y="550"/>
                    <a:pt x="1473" y="560"/>
                    <a:pt x="1485" y="560"/>
                  </a:cubicBezTo>
                  <a:cubicBezTo>
                    <a:pt x="1497" y="560"/>
                    <a:pt x="1507" y="550"/>
                    <a:pt x="1507" y="538"/>
                  </a:cubicBezTo>
                  <a:close/>
                  <a:moveTo>
                    <a:pt x="1508" y="586"/>
                  </a:moveTo>
                  <a:cubicBezTo>
                    <a:pt x="1508" y="574"/>
                    <a:pt x="1498" y="563"/>
                    <a:pt x="1485" y="563"/>
                  </a:cubicBezTo>
                  <a:cubicBezTo>
                    <a:pt x="1473" y="563"/>
                    <a:pt x="1462" y="574"/>
                    <a:pt x="1462" y="586"/>
                  </a:cubicBezTo>
                  <a:cubicBezTo>
                    <a:pt x="1462" y="599"/>
                    <a:pt x="1473" y="609"/>
                    <a:pt x="1485" y="609"/>
                  </a:cubicBezTo>
                  <a:cubicBezTo>
                    <a:pt x="1498" y="609"/>
                    <a:pt x="1508" y="599"/>
                    <a:pt x="1508" y="586"/>
                  </a:cubicBezTo>
                  <a:close/>
                  <a:moveTo>
                    <a:pt x="1509" y="634"/>
                  </a:moveTo>
                  <a:cubicBezTo>
                    <a:pt x="1509" y="621"/>
                    <a:pt x="1499" y="610"/>
                    <a:pt x="1485" y="610"/>
                  </a:cubicBezTo>
                  <a:cubicBezTo>
                    <a:pt x="1472" y="610"/>
                    <a:pt x="1461" y="621"/>
                    <a:pt x="1461" y="634"/>
                  </a:cubicBezTo>
                  <a:cubicBezTo>
                    <a:pt x="1461" y="647"/>
                    <a:pt x="1472" y="658"/>
                    <a:pt x="1485" y="658"/>
                  </a:cubicBezTo>
                  <a:cubicBezTo>
                    <a:pt x="1499" y="658"/>
                    <a:pt x="1509" y="647"/>
                    <a:pt x="1509" y="634"/>
                  </a:cubicBezTo>
                  <a:close/>
                  <a:moveTo>
                    <a:pt x="1444" y="11"/>
                  </a:moveTo>
                  <a:cubicBezTo>
                    <a:pt x="1444" y="5"/>
                    <a:pt x="1439" y="0"/>
                    <a:pt x="1433" y="0"/>
                  </a:cubicBezTo>
                  <a:cubicBezTo>
                    <a:pt x="1427" y="0"/>
                    <a:pt x="1422" y="5"/>
                    <a:pt x="1422" y="11"/>
                  </a:cubicBezTo>
                  <a:cubicBezTo>
                    <a:pt x="1422" y="17"/>
                    <a:pt x="1427" y="22"/>
                    <a:pt x="1433" y="22"/>
                  </a:cubicBezTo>
                  <a:cubicBezTo>
                    <a:pt x="1439" y="22"/>
                    <a:pt x="1444" y="17"/>
                    <a:pt x="1444" y="11"/>
                  </a:cubicBezTo>
                  <a:close/>
                  <a:moveTo>
                    <a:pt x="1445" y="59"/>
                  </a:moveTo>
                  <a:cubicBezTo>
                    <a:pt x="1445" y="53"/>
                    <a:pt x="1440" y="47"/>
                    <a:pt x="1433" y="47"/>
                  </a:cubicBezTo>
                  <a:cubicBezTo>
                    <a:pt x="1426" y="47"/>
                    <a:pt x="1421" y="53"/>
                    <a:pt x="1421" y="59"/>
                  </a:cubicBezTo>
                  <a:cubicBezTo>
                    <a:pt x="1421" y="66"/>
                    <a:pt x="1426" y="71"/>
                    <a:pt x="1433" y="71"/>
                  </a:cubicBezTo>
                  <a:cubicBezTo>
                    <a:pt x="1440" y="71"/>
                    <a:pt x="1445" y="66"/>
                    <a:pt x="1445" y="59"/>
                  </a:cubicBezTo>
                  <a:close/>
                  <a:moveTo>
                    <a:pt x="1446" y="107"/>
                  </a:moveTo>
                  <a:cubicBezTo>
                    <a:pt x="1446" y="100"/>
                    <a:pt x="1440" y="94"/>
                    <a:pt x="1433" y="94"/>
                  </a:cubicBezTo>
                  <a:cubicBezTo>
                    <a:pt x="1426" y="94"/>
                    <a:pt x="1420" y="100"/>
                    <a:pt x="1420" y="107"/>
                  </a:cubicBezTo>
                  <a:cubicBezTo>
                    <a:pt x="1420" y="114"/>
                    <a:pt x="1426" y="120"/>
                    <a:pt x="1433" y="120"/>
                  </a:cubicBezTo>
                  <a:cubicBezTo>
                    <a:pt x="1440" y="120"/>
                    <a:pt x="1446" y="114"/>
                    <a:pt x="1446" y="107"/>
                  </a:cubicBezTo>
                  <a:close/>
                  <a:moveTo>
                    <a:pt x="1447" y="155"/>
                  </a:moveTo>
                  <a:cubicBezTo>
                    <a:pt x="1447" y="147"/>
                    <a:pt x="1441" y="141"/>
                    <a:pt x="1433" y="141"/>
                  </a:cubicBezTo>
                  <a:cubicBezTo>
                    <a:pt x="1425" y="141"/>
                    <a:pt x="1419" y="147"/>
                    <a:pt x="1419" y="155"/>
                  </a:cubicBezTo>
                  <a:cubicBezTo>
                    <a:pt x="1419" y="163"/>
                    <a:pt x="1425" y="169"/>
                    <a:pt x="1433" y="169"/>
                  </a:cubicBezTo>
                  <a:cubicBezTo>
                    <a:pt x="1441" y="169"/>
                    <a:pt x="1447" y="163"/>
                    <a:pt x="1447" y="155"/>
                  </a:cubicBezTo>
                  <a:close/>
                  <a:moveTo>
                    <a:pt x="1448" y="203"/>
                  </a:moveTo>
                  <a:cubicBezTo>
                    <a:pt x="1448" y="194"/>
                    <a:pt x="1442" y="188"/>
                    <a:pt x="1433" y="188"/>
                  </a:cubicBezTo>
                  <a:cubicBezTo>
                    <a:pt x="1425" y="188"/>
                    <a:pt x="1418" y="194"/>
                    <a:pt x="1418" y="203"/>
                  </a:cubicBezTo>
                  <a:cubicBezTo>
                    <a:pt x="1418" y="211"/>
                    <a:pt x="1425" y="218"/>
                    <a:pt x="1433" y="218"/>
                  </a:cubicBezTo>
                  <a:cubicBezTo>
                    <a:pt x="1442" y="218"/>
                    <a:pt x="1448" y="211"/>
                    <a:pt x="1448" y="203"/>
                  </a:cubicBezTo>
                  <a:close/>
                  <a:moveTo>
                    <a:pt x="1449" y="251"/>
                  </a:moveTo>
                  <a:cubicBezTo>
                    <a:pt x="1449" y="242"/>
                    <a:pt x="1442" y="234"/>
                    <a:pt x="1433" y="234"/>
                  </a:cubicBezTo>
                  <a:cubicBezTo>
                    <a:pt x="1424" y="234"/>
                    <a:pt x="1417" y="242"/>
                    <a:pt x="1417" y="251"/>
                  </a:cubicBezTo>
                  <a:cubicBezTo>
                    <a:pt x="1417" y="260"/>
                    <a:pt x="1424" y="267"/>
                    <a:pt x="1433" y="267"/>
                  </a:cubicBezTo>
                  <a:cubicBezTo>
                    <a:pt x="1442" y="267"/>
                    <a:pt x="1449" y="260"/>
                    <a:pt x="1449" y="251"/>
                  </a:cubicBezTo>
                  <a:close/>
                  <a:moveTo>
                    <a:pt x="1451" y="299"/>
                  </a:moveTo>
                  <a:cubicBezTo>
                    <a:pt x="1451" y="289"/>
                    <a:pt x="1443" y="281"/>
                    <a:pt x="1433" y="281"/>
                  </a:cubicBezTo>
                  <a:cubicBezTo>
                    <a:pt x="1423" y="281"/>
                    <a:pt x="1416" y="289"/>
                    <a:pt x="1416" y="299"/>
                  </a:cubicBezTo>
                  <a:cubicBezTo>
                    <a:pt x="1416" y="308"/>
                    <a:pt x="1423" y="316"/>
                    <a:pt x="1433" y="316"/>
                  </a:cubicBezTo>
                  <a:cubicBezTo>
                    <a:pt x="1443" y="316"/>
                    <a:pt x="1451" y="308"/>
                    <a:pt x="1451" y="299"/>
                  </a:cubicBezTo>
                  <a:close/>
                  <a:moveTo>
                    <a:pt x="1452" y="347"/>
                  </a:moveTo>
                  <a:cubicBezTo>
                    <a:pt x="1452" y="336"/>
                    <a:pt x="1443" y="328"/>
                    <a:pt x="1433" y="328"/>
                  </a:cubicBezTo>
                  <a:cubicBezTo>
                    <a:pt x="1423" y="328"/>
                    <a:pt x="1414" y="336"/>
                    <a:pt x="1414" y="347"/>
                  </a:cubicBezTo>
                  <a:cubicBezTo>
                    <a:pt x="1414" y="357"/>
                    <a:pt x="1423" y="365"/>
                    <a:pt x="1433" y="365"/>
                  </a:cubicBezTo>
                  <a:cubicBezTo>
                    <a:pt x="1443" y="365"/>
                    <a:pt x="1452" y="357"/>
                    <a:pt x="1452" y="347"/>
                  </a:cubicBezTo>
                  <a:close/>
                  <a:moveTo>
                    <a:pt x="1453" y="395"/>
                  </a:moveTo>
                  <a:cubicBezTo>
                    <a:pt x="1453" y="384"/>
                    <a:pt x="1444" y="375"/>
                    <a:pt x="1433" y="375"/>
                  </a:cubicBezTo>
                  <a:cubicBezTo>
                    <a:pt x="1422" y="375"/>
                    <a:pt x="1413" y="384"/>
                    <a:pt x="1413" y="395"/>
                  </a:cubicBezTo>
                  <a:cubicBezTo>
                    <a:pt x="1413" y="405"/>
                    <a:pt x="1422" y="414"/>
                    <a:pt x="1433" y="414"/>
                  </a:cubicBezTo>
                  <a:cubicBezTo>
                    <a:pt x="1444" y="414"/>
                    <a:pt x="1453" y="405"/>
                    <a:pt x="1453" y="395"/>
                  </a:cubicBezTo>
                  <a:close/>
                  <a:moveTo>
                    <a:pt x="1454" y="442"/>
                  </a:moveTo>
                  <a:cubicBezTo>
                    <a:pt x="1454" y="431"/>
                    <a:pt x="1445" y="422"/>
                    <a:pt x="1433" y="422"/>
                  </a:cubicBezTo>
                  <a:cubicBezTo>
                    <a:pt x="1422" y="422"/>
                    <a:pt x="1412" y="431"/>
                    <a:pt x="1412" y="442"/>
                  </a:cubicBezTo>
                  <a:cubicBezTo>
                    <a:pt x="1412" y="454"/>
                    <a:pt x="1422" y="463"/>
                    <a:pt x="1433" y="463"/>
                  </a:cubicBezTo>
                  <a:cubicBezTo>
                    <a:pt x="1445" y="463"/>
                    <a:pt x="1454" y="454"/>
                    <a:pt x="1454" y="442"/>
                  </a:cubicBezTo>
                  <a:close/>
                  <a:moveTo>
                    <a:pt x="1454" y="490"/>
                  </a:moveTo>
                  <a:cubicBezTo>
                    <a:pt x="1454" y="479"/>
                    <a:pt x="1445" y="470"/>
                    <a:pt x="1433" y="470"/>
                  </a:cubicBezTo>
                  <a:cubicBezTo>
                    <a:pt x="1422" y="470"/>
                    <a:pt x="1412" y="479"/>
                    <a:pt x="1412" y="490"/>
                  </a:cubicBezTo>
                  <a:cubicBezTo>
                    <a:pt x="1412" y="502"/>
                    <a:pt x="1422" y="511"/>
                    <a:pt x="1433" y="511"/>
                  </a:cubicBezTo>
                  <a:cubicBezTo>
                    <a:pt x="1445" y="511"/>
                    <a:pt x="1454" y="502"/>
                    <a:pt x="1454" y="490"/>
                  </a:cubicBezTo>
                  <a:close/>
                  <a:moveTo>
                    <a:pt x="1455" y="538"/>
                  </a:moveTo>
                  <a:cubicBezTo>
                    <a:pt x="1455" y="526"/>
                    <a:pt x="1445" y="516"/>
                    <a:pt x="1433" y="516"/>
                  </a:cubicBezTo>
                  <a:cubicBezTo>
                    <a:pt x="1421" y="516"/>
                    <a:pt x="1411" y="526"/>
                    <a:pt x="1411" y="538"/>
                  </a:cubicBezTo>
                  <a:cubicBezTo>
                    <a:pt x="1411" y="550"/>
                    <a:pt x="1421" y="560"/>
                    <a:pt x="1433" y="560"/>
                  </a:cubicBezTo>
                  <a:cubicBezTo>
                    <a:pt x="1445" y="560"/>
                    <a:pt x="1455" y="550"/>
                    <a:pt x="1455" y="538"/>
                  </a:cubicBezTo>
                  <a:close/>
                  <a:moveTo>
                    <a:pt x="1456" y="586"/>
                  </a:moveTo>
                  <a:cubicBezTo>
                    <a:pt x="1456" y="574"/>
                    <a:pt x="1446" y="563"/>
                    <a:pt x="1433" y="563"/>
                  </a:cubicBezTo>
                  <a:cubicBezTo>
                    <a:pt x="1420" y="563"/>
                    <a:pt x="1410" y="574"/>
                    <a:pt x="1410" y="586"/>
                  </a:cubicBezTo>
                  <a:cubicBezTo>
                    <a:pt x="1410" y="599"/>
                    <a:pt x="1420" y="609"/>
                    <a:pt x="1433" y="609"/>
                  </a:cubicBezTo>
                  <a:cubicBezTo>
                    <a:pt x="1446" y="609"/>
                    <a:pt x="1456" y="599"/>
                    <a:pt x="1456" y="586"/>
                  </a:cubicBezTo>
                  <a:close/>
                  <a:moveTo>
                    <a:pt x="1457" y="634"/>
                  </a:moveTo>
                  <a:cubicBezTo>
                    <a:pt x="1457" y="621"/>
                    <a:pt x="1446" y="610"/>
                    <a:pt x="1433" y="610"/>
                  </a:cubicBezTo>
                  <a:cubicBezTo>
                    <a:pt x="1420" y="610"/>
                    <a:pt x="1409" y="621"/>
                    <a:pt x="1409" y="634"/>
                  </a:cubicBezTo>
                  <a:cubicBezTo>
                    <a:pt x="1409" y="647"/>
                    <a:pt x="1420" y="658"/>
                    <a:pt x="1433" y="658"/>
                  </a:cubicBezTo>
                  <a:cubicBezTo>
                    <a:pt x="1446" y="658"/>
                    <a:pt x="1457" y="647"/>
                    <a:pt x="1457" y="634"/>
                  </a:cubicBezTo>
                  <a:close/>
                  <a:moveTo>
                    <a:pt x="1392" y="11"/>
                  </a:moveTo>
                  <a:cubicBezTo>
                    <a:pt x="1392" y="5"/>
                    <a:pt x="1387" y="0"/>
                    <a:pt x="1381" y="0"/>
                  </a:cubicBezTo>
                  <a:cubicBezTo>
                    <a:pt x="1375" y="0"/>
                    <a:pt x="1370" y="5"/>
                    <a:pt x="1370" y="11"/>
                  </a:cubicBezTo>
                  <a:cubicBezTo>
                    <a:pt x="1370" y="17"/>
                    <a:pt x="1375" y="22"/>
                    <a:pt x="1381" y="22"/>
                  </a:cubicBezTo>
                  <a:cubicBezTo>
                    <a:pt x="1387" y="22"/>
                    <a:pt x="1392" y="17"/>
                    <a:pt x="1392" y="11"/>
                  </a:cubicBezTo>
                  <a:close/>
                  <a:moveTo>
                    <a:pt x="1393" y="59"/>
                  </a:moveTo>
                  <a:cubicBezTo>
                    <a:pt x="1393" y="53"/>
                    <a:pt x="1388" y="47"/>
                    <a:pt x="1381" y="47"/>
                  </a:cubicBezTo>
                  <a:cubicBezTo>
                    <a:pt x="1374" y="47"/>
                    <a:pt x="1369" y="53"/>
                    <a:pt x="1369" y="59"/>
                  </a:cubicBezTo>
                  <a:cubicBezTo>
                    <a:pt x="1369" y="66"/>
                    <a:pt x="1374" y="71"/>
                    <a:pt x="1381" y="71"/>
                  </a:cubicBezTo>
                  <a:cubicBezTo>
                    <a:pt x="1388" y="71"/>
                    <a:pt x="1393" y="66"/>
                    <a:pt x="1393" y="59"/>
                  </a:cubicBezTo>
                  <a:close/>
                  <a:moveTo>
                    <a:pt x="1394" y="107"/>
                  </a:moveTo>
                  <a:cubicBezTo>
                    <a:pt x="1394" y="100"/>
                    <a:pt x="1388" y="94"/>
                    <a:pt x="1381" y="94"/>
                  </a:cubicBezTo>
                  <a:cubicBezTo>
                    <a:pt x="1374" y="94"/>
                    <a:pt x="1368" y="100"/>
                    <a:pt x="1368" y="107"/>
                  </a:cubicBezTo>
                  <a:cubicBezTo>
                    <a:pt x="1368" y="114"/>
                    <a:pt x="1374" y="120"/>
                    <a:pt x="1381" y="120"/>
                  </a:cubicBezTo>
                  <a:cubicBezTo>
                    <a:pt x="1388" y="120"/>
                    <a:pt x="1394" y="114"/>
                    <a:pt x="1394" y="107"/>
                  </a:cubicBezTo>
                  <a:close/>
                  <a:moveTo>
                    <a:pt x="1395" y="155"/>
                  </a:moveTo>
                  <a:cubicBezTo>
                    <a:pt x="1395" y="147"/>
                    <a:pt x="1389" y="141"/>
                    <a:pt x="1381" y="141"/>
                  </a:cubicBezTo>
                  <a:cubicBezTo>
                    <a:pt x="1373" y="141"/>
                    <a:pt x="1367" y="147"/>
                    <a:pt x="1367" y="155"/>
                  </a:cubicBezTo>
                  <a:cubicBezTo>
                    <a:pt x="1367" y="163"/>
                    <a:pt x="1373" y="169"/>
                    <a:pt x="1381" y="169"/>
                  </a:cubicBezTo>
                  <a:cubicBezTo>
                    <a:pt x="1389" y="169"/>
                    <a:pt x="1395" y="163"/>
                    <a:pt x="1395" y="155"/>
                  </a:cubicBezTo>
                  <a:close/>
                  <a:moveTo>
                    <a:pt x="1396" y="203"/>
                  </a:moveTo>
                  <a:cubicBezTo>
                    <a:pt x="1396" y="194"/>
                    <a:pt x="1389" y="188"/>
                    <a:pt x="1381" y="188"/>
                  </a:cubicBezTo>
                  <a:cubicBezTo>
                    <a:pt x="1372" y="188"/>
                    <a:pt x="1366" y="194"/>
                    <a:pt x="1366" y="203"/>
                  </a:cubicBezTo>
                  <a:cubicBezTo>
                    <a:pt x="1366" y="211"/>
                    <a:pt x="1372" y="218"/>
                    <a:pt x="1381" y="218"/>
                  </a:cubicBezTo>
                  <a:cubicBezTo>
                    <a:pt x="1389" y="218"/>
                    <a:pt x="1396" y="211"/>
                    <a:pt x="1396" y="203"/>
                  </a:cubicBezTo>
                  <a:close/>
                  <a:moveTo>
                    <a:pt x="1397" y="251"/>
                  </a:moveTo>
                  <a:cubicBezTo>
                    <a:pt x="1397" y="242"/>
                    <a:pt x="1390" y="234"/>
                    <a:pt x="1381" y="234"/>
                  </a:cubicBezTo>
                  <a:cubicBezTo>
                    <a:pt x="1372" y="234"/>
                    <a:pt x="1364" y="242"/>
                    <a:pt x="1364" y="251"/>
                  </a:cubicBezTo>
                  <a:cubicBezTo>
                    <a:pt x="1364" y="260"/>
                    <a:pt x="1372" y="267"/>
                    <a:pt x="1381" y="267"/>
                  </a:cubicBezTo>
                  <a:cubicBezTo>
                    <a:pt x="1390" y="267"/>
                    <a:pt x="1397" y="260"/>
                    <a:pt x="1397" y="251"/>
                  </a:cubicBezTo>
                  <a:close/>
                  <a:moveTo>
                    <a:pt x="1398" y="299"/>
                  </a:moveTo>
                  <a:cubicBezTo>
                    <a:pt x="1398" y="289"/>
                    <a:pt x="1391" y="281"/>
                    <a:pt x="1381" y="281"/>
                  </a:cubicBezTo>
                  <a:cubicBezTo>
                    <a:pt x="1371" y="281"/>
                    <a:pt x="1363" y="289"/>
                    <a:pt x="1363" y="299"/>
                  </a:cubicBezTo>
                  <a:cubicBezTo>
                    <a:pt x="1363" y="308"/>
                    <a:pt x="1371" y="316"/>
                    <a:pt x="1381" y="316"/>
                  </a:cubicBezTo>
                  <a:cubicBezTo>
                    <a:pt x="1391" y="316"/>
                    <a:pt x="1398" y="308"/>
                    <a:pt x="1398" y="299"/>
                  </a:cubicBezTo>
                  <a:close/>
                  <a:moveTo>
                    <a:pt x="1400" y="347"/>
                  </a:moveTo>
                  <a:cubicBezTo>
                    <a:pt x="1400" y="336"/>
                    <a:pt x="1391" y="328"/>
                    <a:pt x="1381" y="328"/>
                  </a:cubicBezTo>
                  <a:cubicBezTo>
                    <a:pt x="1371" y="328"/>
                    <a:pt x="1362" y="336"/>
                    <a:pt x="1362" y="347"/>
                  </a:cubicBezTo>
                  <a:cubicBezTo>
                    <a:pt x="1362" y="357"/>
                    <a:pt x="1371" y="365"/>
                    <a:pt x="1381" y="365"/>
                  </a:cubicBezTo>
                  <a:cubicBezTo>
                    <a:pt x="1391" y="365"/>
                    <a:pt x="1400" y="357"/>
                    <a:pt x="1400" y="347"/>
                  </a:cubicBezTo>
                  <a:close/>
                  <a:moveTo>
                    <a:pt x="1401" y="395"/>
                  </a:moveTo>
                  <a:cubicBezTo>
                    <a:pt x="1401" y="384"/>
                    <a:pt x="1392" y="375"/>
                    <a:pt x="1381" y="375"/>
                  </a:cubicBezTo>
                  <a:cubicBezTo>
                    <a:pt x="1370" y="375"/>
                    <a:pt x="1361" y="384"/>
                    <a:pt x="1361" y="395"/>
                  </a:cubicBezTo>
                  <a:cubicBezTo>
                    <a:pt x="1361" y="405"/>
                    <a:pt x="1370" y="414"/>
                    <a:pt x="1381" y="414"/>
                  </a:cubicBezTo>
                  <a:cubicBezTo>
                    <a:pt x="1392" y="414"/>
                    <a:pt x="1401" y="405"/>
                    <a:pt x="1401" y="395"/>
                  </a:cubicBezTo>
                  <a:close/>
                  <a:moveTo>
                    <a:pt x="1402" y="442"/>
                  </a:moveTo>
                  <a:cubicBezTo>
                    <a:pt x="1402" y="431"/>
                    <a:pt x="1392" y="422"/>
                    <a:pt x="1381" y="422"/>
                  </a:cubicBezTo>
                  <a:cubicBezTo>
                    <a:pt x="1369" y="422"/>
                    <a:pt x="1360" y="431"/>
                    <a:pt x="1360" y="442"/>
                  </a:cubicBezTo>
                  <a:cubicBezTo>
                    <a:pt x="1360" y="454"/>
                    <a:pt x="1369" y="463"/>
                    <a:pt x="1381" y="463"/>
                  </a:cubicBezTo>
                  <a:cubicBezTo>
                    <a:pt x="1392" y="463"/>
                    <a:pt x="1402" y="454"/>
                    <a:pt x="1402" y="442"/>
                  </a:cubicBezTo>
                  <a:close/>
                  <a:moveTo>
                    <a:pt x="1402" y="490"/>
                  </a:moveTo>
                  <a:cubicBezTo>
                    <a:pt x="1402" y="479"/>
                    <a:pt x="1392" y="470"/>
                    <a:pt x="1381" y="470"/>
                  </a:cubicBezTo>
                  <a:cubicBezTo>
                    <a:pt x="1369" y="470"/>
                    <a:pt x="1360" y="479"/>
                    <a:pt x="1360" y="490"/>
                  </a:cubicBezTo>
                  <a:cubicBezTo>
                    <a:pt x="1360" y="502"/>
                    <a:pt x="1369" y="511"/>
                    <a:pt x="1381" y="511"/>
                  </a:cubicBezTo>
                  <a:cubicBezTo>
                    <a:pt x="1392" y="511"/>
                    <a:pt x="1402" y="502"/>
                    <a:pt x="1402" y="490"/>
                  </a:cubicBezTo>
                  <a:close/>
                  <a:moveTo>
                    <a:pt x="1403" y="538"/>
                  </a:moveTo>
                  <a:cubicBezTo>
                    <a:pt x="1403" y="526"/>
                    <a:pt x="1393" y="516"/>
                    <a:pt x="1381" y="516"/>
                  </a:cubicBezTo>
                  <a:cubicBezTo>
                    <a:pt x="1369" y="516"/>
                    <a:pt x="1359" y="526"/>
                    <a:pt x="1359" y="538"/>
                  </a:cubicBezTo>
                  <a:cubicBezTo>
                    <a:pt x="1359" y="550"/>
                    <a:pt x="1369" y="560"/>
                    <a:pt x="1381" y="560"/>
                  </a:cubicBezTo>
                  <a:cubicBezTo>
                    <a:pt x="1393" y="560"/>
                    <a:pt x="1403" y="550"/>
                    <a:pt x="1403" y="538"/>
                  </a:cubicBezTo>
                  <a:close/>
                  <a:moveTo>
                    <a:pt x="1404" y="586"/>
                  </a:moveTo>
                  <a:cubicBezTo>
                    <a:pt x="1404" y="574"/>
                    <a:pt x="1394" y="563"/>
                    <a:pt x="1381" y="563"/>
                  </a:cubicBezTo>
                  <a:cubicBezTo>
                    <a:pt x="1368" y="563"/>
                    <a:pt x="1358" y="574"/>
                    <a:pt x="1358" y="586"/>
                  </a:cubicBezTo>
                  <a:cubicBezTo>
                    <a:pt x="1358" y="599"/>
                    <a:pt x="1368" y="609"/>
                    <a:pt x="1381" y="609"/>
                  </a:cubicBezTo>
                  <a:cubicBezTo>
                    <a:pt x="1394" y="609"/>
                    <a:pt x="1404" y="599"/>
                    <a:pt x="1404" y="586"/>
                  </a:cubicBezTo>
                  <a:close/>
                  <a:moveTo>
                    <a:pt x="1405" y="634"/>
                  </a:moveTo>
                  <a:cubicBezTo>
                    <a:pt x="1405" y="621"/>
                    <a:pt x="1394" y="610"/>
                    <a:pt x="1381" y="610"/>
                  </a:cubicBezTo>
                  <a:cubicBezTo>
                    <a:pt x="1368" y="610"/>
                    <a:pt x="1357" y="621"/>
                    <a:pt x="1357" y="634"/>
                  </a:cubicBezTo>
                  <a:cubicBezTo>
                    <a:pt x="1357" y="647"/>
                    <a:pt x="1368" y="658"/>
                    <a:pt x="1381" y="658"/>
                  </a:cubicBezTo>
                  <a:cubicBezTo>
                    <a:pt x="1394" y="658"/>
                    <a:pt x="1405" y="647"/>
                    <a:pt x="1405" y="634"/>
                  </a:cubicBezTo>
                  <a:close/>
                  <a:moveTo>
                    <a:pt x="1340" y="11"/>
                  </a:moveTo>
                  <a:cubicBezTo>
                    <a:pt x="1340" y="5"/>
                    <a:pt x="1335" y="0"/>
                    <a:pt x="1329" y="0"/>
                  </a:cubicBezTo>
                  <a:cubicBezTo>
                    <a:pt x="1323" y="0"/>
                    <a:pt x="1318" y="5"/>
                    <a:pt x="1318" y="11"/>
                  </a:cubicBezTo>
                  <a:cubicBezTo>
                    <a:pt x="1318" y="17"/>
                    <a:pt x="1323" y="22"/>
                    <a:pt x="1329" y="22"/>
                  </a:cubicBezTo>
                  <a:cubicBezTo>
                    <a:pt x="1335" y="22"/>
                    <a:pt x="1340" y="17"/>
                    <a:pt x="1340" y="11"/>
                  </a:cubicBezTo>
                  <a:close/>
                  <a:moveTo>
                    <a:pt x="1341" y="59"/>
                  </a:moveTo>
                  <a:cubicBezTo>
                    <a:pt x="1341" y="53"/>
                    <a:pt x="1335" y="47"/>
                    <a:pt x="1329" y="47"/>
                  </a:cubicBezTo>
                  <a:cubicBezTo>
                    <a:pt x="1322" y="47"/>
                    <a:pt x="1317" y="53"/>
                    <a:pt x="1317" y="59"/>
                  </a:cubicBezTo>
                  <a:cubicBezTo>
                    <a:pt x="1317" y="66"/>
                    <a:pt x="1322" y="71"/>
                    <a:pt x="1329" y="71"/>
                  </a:cubicBezTo>
                  <a:cubicBezTo>
                    <a:pt x="1335" y="71"/>
                    <a:pt x="1341" y="66"/>
                    <a:pt x="1341" y="59"/>
                  </a:cubicBezTo>
                  <a:close/>
                  <a:moveTo>
                    <a:pt x="1342" y="107"/>
                  </a:moveTo>
                  <a:cubicBezTo>
                    <a:pt x="1342" y="100"/>
                    <a:pt x="1336" y="94"/>
                    <a:pt x="1329" y="94"/>
                  </a:cubicBezTo>
                  <a:cubicBezTo>
                    <a:pt x="1321" y="94"/>
                    <a:pt x="1316" y="100"/>
                    <a:pt x="1316" y="107"/>
                  </a:cubicBezTo>
                  <a:cubicBezTo>
                    <a:pt x="1316" y="114"/>
                    <a:pt x="1321" y="120"/>
                    <a:pt x="1329" y="120"/>
                  </a:cubicBezTo>
                  <a:cubicBezTo>
                    <a:pt x="1336" y="120"/>
                    <a:pt x="1342" y="114"/>
                    <a:pt x="1342" y="107"/>
                  </a:cubicBezTo>
                  <a:close/>
                  <a:moveTo>
                    <a:pt x="1343" y="155"/>
                  </a:moveTo>
                  <a:cubicBezTo>
                    <a:pt x="1343" y="147"/>
                    <a:pt x="1337" y="141"/>
                    <a:pt x="1329" y="141"/>
                  </a:cubicBezTo>
                  <a:cubicBezTo>
                    <a:pt x="1321" y="141"/>
                    <a:pt x="1314" y="147"/>
                    <a:pt x="1314" y="155"/>
                  </a:cubicBezTo>
                  <a:cubicBezTo>
                    <a:pt x="1314" y="163"/>
                    <a:pt x="1321" y="169"/>
                    <a:pt x="1329" y="169"/>
                  </a:cubicBezTo>
                  <a:cubicBezTo>
                    <a:pt x="1337" y="169"/>
                    <a:pt x="1343" y="163"/>
                    <a:pt x="1343" y="155"/>
                  </a:cubicBezTo>
                  <a:close/>
                  <a:moveTo>
                    <a:pt x="1344" y="203"/>
                  </a:moveTo>
                  <a:cubicBezTo>
                    <a:pt x="1344" y="194"/>
                    <a:pt x="1337" y="188"/>
                    <a:pt x="1329" y="188"/>
                  </a:cubicBezTo>
                  <a:cubicBezTo>
                    <a:pt x="1320" y="188"/>
                    <a:pt x="1313" y="194"/>
                    <a:pt x="1313" y="203"/>
                  </a:cubicBezTo>
                  <a:cubicBezTo>
                    <a:pt x="1313" y="211"/>
                    <a:pt x="1320" y="218"/>
                    <a:pt x="1329" y="218"/>
                  </a:cubicBezTo>
                  <a:cubicBezTo>
                    <a:pt x="1337" y="218"/>
                    <a:pt x="1344" y="211"/>
                    <a:pt x="1344" y="203"/>
                  </a:cubicBezTo>
                  <a:close/>
                  <a:moveTo>
                    <a:pt x="1345" y="251"/>
                  </a:moveTo>
                  <a:cubicBezTo>
                    <a:pt x="1345" y="242"/>
                    <a:pt x="1338" y="234"/>
                    <a:pt x="1329" y="234"/>
                  </a:cubicBezTo>
                  <a:cubicBezTo>
                    <a:pt x="1320" y="234"/>
                    <a:pt x="1312" y="242"/>
                    <a:pt x="1312" y="251"/>
                  </a:cubicBezTo>
                  <a:cubicBezTo>
                    <a:pt x="1312" y="260"/>
                    <a:pt x="1320" y="267"/>
                    <a:pt x="1329" y="267"/>
                  </a:cubicBezTo>
                  <a:cubicBezTo>
                    <a:pt x="1338" y="267"/>
                    <a:pt x="1345" y="260"/>
                    <a:pt x="1345" y="251"/>
                  </a:cubicBezTo>
                  <a:close/>
                  <a:moveTo>
                    <a:pt x="1346" y="299"/>
                  </a:moveTo>
                  <a:cubicBezTo>
                    <a:pt x="1346" y="289"/>
                    <a:pt x="1338" y="281"/>
                    <a:pt x="1329" y="281"/>
                  </a:cubicBezTo>
                  <a:cubicBezTo>
                    <a:pt x="1319" y="281"/>
                    <a:pt x="1311" y="289"/>
                    <a:pt x="1311" y="299"/>
                  </a:cubicBezTo>
                  <a:cubicBezTo>
                    <a:pt x="1311" y="308"/>
                    <a:pt x="1319" y="316"/>
                    <a:pt x="1329" y="316"/>
                  </a:cubicBezTo>
                  <a:cubicBezTo>
                    <a:pt x="1338" y="316"/>
                    <a:pt x="1346" y="308"/>
                    <a:pt x="1346" y="299"/>
                  </a:cubicBezTo>
                  <a:close/>
                  <a:moveTo>
                    <a:pt x="1347" y="347"/>
                  </a:moveTo>
                  <a:cubicBezTo>
                    <a:pt x="1347" y="336"/>
                    <a:pt x="1339" y="328"/>
                    <a:pt x="1329" y="328"/>
                  </a:cubicBezTo>
                  <a:cubicBezTo>
                    <a:pt x="1318" y="328"/>
                    <a:pt x="1310" y="336"/>
                    <a:pt x="1310" y="347"/>
                  </a:cubicBezTo>
                  <a:cubicBezTo>
                    <a:pt x="1310" y="357"/>
                    <a:pt x="1318" y="365"/>
                    <a:pt x="1329" y="365"/>
                  </a:cubicBezTo>
                  <a:cubicBezTo>
                    <a:pt x="1339" y="365"/>
                    <a:pt x="1347" y="357"/>
                    <a:pt x="1347" y="347"/>
                  </a:cubicBezTo>
                  <a:close/>
                  <a:moveTo>
                    <a:pt x="1348" y="395"/>
                  </a:moveTo>
                  <a:cubicBezTo>
                    <a:pt x="1348" y="384"/>
                    <a:pt x="1340" y="375"/>
                    <a:pt x="1329" y="375"/>
                  </a:cubicBezTo>
                  <a:cubicBezTo>
                    <a:pt x="1318" y="375"/>
                    <a:pt x="1309" y="384"/>
                    <a:pt x="1309" y="395"/>
                  </a:cubicBezTo>
                  <a:cubicBezTo>
                    <a:pt x="1309" y="405"/>
                    <a:pt x="1318" y="414"/>
                    <a:pt x="1329" y="414"/>
                  </a:cubicBezTo>
                  <a:cubicBezTo>
                    <a:pt x="1340" y="414"/>
                    <a:pt x="1348" y="405"/>
                    <a:pt x="1348" y="395"/>
                  </a:cubicBezTo>
                  <a:close/>
                  <a:moveTo>
                    <a:pt x="1350" y="442"/>
                  </a:moveTo>
                  <a:cubicBezTo>
                    <a:pt x="1350" y="431"/>
                    <a:pt x="1340" y="422"/>
                    <a:pt x="1329" y="422"/>
                  </a:cubicBezTo>
                  <a:cubicBezTo>
                    <a:pt x="1317" y="422"/>
                    <a:pt x="1308" y="431"/>
                    <a:pt x="1308" y="442"/>
                  </a:cubicBezTo>
                  <a:cubicBezTo>
                    <a:pt x="1308" y="454"/>
                    <a:pt x="1317" y="463"/>
                    <a:pt x="1329" y="463"/>
                  </a:cubicBezTo>
                  <a:cubicBezTo>
                    <a:pt x="1340" y="463"/>
                    <a:pt x="1350" y="454"/>
                    <a:pt x="1350" y="442"/>
                  </a:cubicBezTo>
                  <a:close/>
                  <a:moveTo>
                    <a:pt x="1350" y="490"/>
                  </a:moveTo>
                  <a:cubicBezTo>
                    <a:pt x="1350" y="479"/>
                    <a:pt x="1340" y="470"/>
                    <a:pt x="1329" y="470"/>
                  </a:cubicBezTo>
                  <a:cubicBezTo>
                    <a:pt x="1317" y="470"/>
                    <a:pt x="1308" y="479"/>
                    <a:pt x="1308" y="490"/>
                  </a:cubicBezTo>
                  <a:cubicBezTo>
                    <a:pt x="1308" y="502"/>
                    <a:pt x="1317" y="511"/>
                    <a:pt x="1329" y="511"/>
                  </a:cubicBezTo>
                  <a:cubicBezTo>
                    <a:pt x="1340" y="511"/>
                    <a:pt x="1350" y="502"/>
                    <a:pt x="1350" y="490"/>
                  </a:cubicBezTo>
                  <a:close/>
                  <a:moveTo>
                    <a:pt x="1351" y="538"/>
                  </a:moveTo>
                  <a:cubicBezTo>
                    <a:pt x="1351" y="526"/>
                    <a:pt x="1341" y="516"/>
                    <a:pt x="1329" y="516"/>
                  </a:cubicBezTo>
                  <a:cubicBezTo>
                    <a:pt x="1317" y="516"/>
                    <a:pt x="1307" y="526"/>
                    <a:pt x="1307" y="538"/>
                  </a:cubicBezTo>
                  <a:cubicBezTo>
                    <a:pt x="1307" y="550"/>
                    <a:pt x="1317" y="560"/>
                    <a:pt x="1329" y="560"/>
                  </a:cubicBezTo>
                  <a:cubicBezTo>
                    <a:pt x="1341" y="560"/>
                    <a:pt x="1351" y="550"/>
                    <a:pt x="1351" y="538"/>
                  </a:cubicBezTo>
                  <a:close/>
                  <a:moveTo>
                    <a:pt x="1352" y="586"/>
                  </a:moveTo>
                  <a:cubicBezTo>
                    <a:pt x="1352" y="574"/>
                    <a:pt x="1341" y="563"/>
                    <a:pt x="1329" y="563"/>
                  </a:cubicBezTo>
                  <a:cubicBezTo>
                    <a:pt x="1316" y="563"/>
                    <a:pt x="1306" y="574"/>
                    <a:pt x="1306" y="586"/>
                  </a:cubicBezTo>
                  <a:cubicBezTo>
                    <a:pt x="1306" y="599"/>
                    <a:pt x="1316" y="609"/>
                    <a:pt x="1329" y="609"/>
                  </a:cubicBezTo>
                  <a:cubicBezTo>
                    <a:pt x="1341" y="609"/>
                    <a:pt x="1352" y="599"/>
                    <a:pt x="1352" y="586"/>
                  </a:cubicBezTo>
                  <a:close/>
                  <a:moveTo>
                    <a:pt x="1353" y="634"/>
                  </a:moveTo>
                  <a:cubicBezTo>
                    <a:pt x="1353" y="621"/>
                    <a:pt x="1342" y="610"/>
                    <a:pt x="1329" y="610"/>
                  </a:cubicBezTo>
                  <a:cubicBezTo>
                    <a:pt x="1315" y="610"/>
                    <a:pt x="1305" y="621"/>
                    <a:pt x="1305" y="634"/>
                  </a:cubicBezTo>
                  <a:cubicBezTo>
                    <a:pt x="1305" y="647"/>
                    <a:pt x="1315" y="658"/>
                    <a:pt x="1329" y="658"/>
                  </a:cubicBezTo>
                  <a:cubicBezTo>
                    <a:pt x="1342" y="658"/>
                    <a:pt x="1353" y="647"/>
                    <a:pt x="1353" y="634"/>
                  </a:cubicBezTo>
                  <a:close/>
                  <a:moveTo>
                    <a:pt x="1288" y="11"/>
                  </a:moveTo>
                  <a:cubicBezTo>
                    <a:pt x="1288" y="5"/>
                    <a:pt x="1283" y="0"/>
                    <a:pt x="1277" y="0"/>
                  </a:cubicBezTo>
                  <a:cubicBezTo>
                    <a:pt x="1270" y="0"/>
                    <a:pt x="1266" y="5"/>
                    <a:pt x="1266" y="11"/>
                  </a:cubicBezTo>
                  <a:cubicBezTo>
                    <a:pt x="1266" y="17"/>
                    <a:pt x="1270" y="22"/>
                    <a:pt x="1277" y="22"/>
                  </a:cubicBezTo>
                  <a:cubicBezTo>
                    <a:pt x="1283" y="22"/>
                    <a:pt x="1288" y="17"/>
                    <a:pt x="1288" y="11"/>
                  </a:cubicBezTo>
                  <a:close/>
                  <a:moveTo>
                    <a:pt x="1289" y="59"/>
                  </a:moveTo>
                  <a:cubicBezTo>
                    <a:pt x="1289" y="53"/>
                    <a:pt x="1283" y="47"/>
                    <a:pt x="1277" y="47"/>
                  </a:cubicBezTo>
                  <a:cubicBezTo>
                    <a:pt x="1270" y="47"/>
                    <a:pt x="1265" y="53"/>
                    <a:pt x="1265" y="59"/>
                  </a:cubicBezTo>
                  <a:cubicBezTo>
                    <a:pt x="1265" y="66"/>
                    <a:pt x="1270" y="71"/>
                    <a:pt x="1277" y="71"/>
                  </a:cubicBezTo>
                  <a:cubicBezTo>
                    <a:pt x="1283" y="71"/>
                    <a:pt x="1289" y="66"/>
                    <a:pt x="1289" y="59"/>
                  </a:cubicBezTo>
                  <a:close/>
                  <a:moveTo>
                    <a:pt x="1290" y="107"/>
                  </a:moveTo>
                  <a:cubicBezTo>
                    <a:pt x="1290" y="100"/>
                    <a:pt x="1284" y="94"/>
                    <a:pt x="1277" y="94"/>
                  </a:cubicBezTo>
                  <a:cubicBezTo>
                    <a:pt x="1269" y="94"/>
                    <a:pt x="1263" y="100"/>
                    <a:pt x="1263" y="107"/>
                  </a:cubicBezTo>
                  <a:cubicBezTo>
                    <a:pt x="1263" y="114"/>
                    <a:pt x="1269" y="120"/>
                    <a:pt x="1277" y="120"/>
                  </a:cubicBezTo>
                  <a:cubicBezTo>
                    <a:pt x="1284" y="120"/>
                    <a:pt x="1290" y="114"/>
                    <a:pt x="1290" y="107"/>
                  </a:cubicBezTo>
                  <a:close/>
                  <a:moveTo>
                    <a:pt x="1291" y="155"/>
                  </a:moveTo>
                  <a:cubicBezTo>
                    <a:pt x="1291" y="147"/>
                    <a:pt x="1284" y="141"/>
                    <a:pt x="1277" y="141"/>
                  </a:cubicBezTo>
                  <a:cubicBezTo>
                    <a:pt x="1269" y="141"/>
                    <a:pt x="1262" y="147"/>
                    <a:pt x="1262" y="155"/>
                  </a:cubicBezTo>
                  <a:cubicBezTo>
                    <a:pt x="1262" y="163"/>
                    <a:pt x="1269" y="169"/>
                    <a:pt x="1277" y="169"/>
                  </a:cubicBezTo>
                  <a:cubicBezTo>
                    <a:pt x="1284" y="169"/>
                    <a:pt x="1291" y="163"/>
                    <a:pt x="1291" y="155"/>
                  </a:cubicBezTo>
                  <a:close/>
                  <a:moveTo>
                    <a:pt x="1292" y="203"/>
                  </a:moveTo>
                  <a:cubicBezTo>
                    <a:pt x="1292" y="194"/>
                    <a:pt x="1285" y="188"/>
                    <a:pt x="1277" y="188"/>
                  </a:cubicBezTo>
                  <a:cubicBezTo>
                    <a:pt x="1268" y="188"/>
                    <a:pt x="1261" y="194"/>
                    <a:pt x="1261" y="203"/>
                  </a:cubicBezTo>
                  <a:cubicBezTo>
                    <a:pt x="1261" y="211"/>
                    <a:pt x="1268" y="218"/>
                    <a:pt x="1277" y="218"/>
                  </a:cubicBezTo>
                  <a:cubicBezTo>
                    <a:pt x="1285" y="218"/>
                    <a:pt x="1292" y="211"/>
                    <a:pt x="1292" y="203"/>
                  </a:cubicBezTo>
                  <a:close/>
                  <a:moveTo>
                    <a:pt x="1293" y="251"/>
                  </a:moveTo>
                  <a:cubicBezTo>
                    <a:pt x="1293" y="242"/>
                    <a:pt x="1286" y="234"/>
                    <a:pt x="1277" y="234"/>
                  </a:cubicBezTo>
                  <a:cubicBezTo>
                    <a:pt x="1267" y="234"/>
                    <a:pt x="1260" y="242"/>
                    <a:pt x="1260" y="251"/>
                  </a:cubicBezTo>
                  <a:cubicBezTo>
                    <a:pt x="1260" y="260"/>
                    <a:pt x="1267" y="267"/>
                    <a:pt x="1277" y="267"/>
                  </a:cubicBezTo>
                  <a:cubicBezTo>
                    <a:pt x="1286" y="267"/>
                    <a:pt x="1293" y="260"/>
                    <a:pt x="1293" y="251"/>
                  </a:cubicBezTo>
                  <a:close/>
                  <a:moveTo>
                    <a:pt x="1294" y="299"/>
                  </a:moveTo>
                  <a:cubicBezTo>
                    <a:pt x="1294" y="289"/>
                    <a:pt x="1286" y="281"/>
                    <a:pt x="1277" y="281"/>
                  </a:cubicBezTo>
                  <a:cubicBezTo>
                    <a:pt x="1267" y="281"/>
                    <a:pt x="1259" y="289"/>
                    <a:pt x="1259" y="299"/>
                  </a:cubicBezTo>
                  <a:cubicBezTo>
                    <a:pt x="1259" y="308"/>
                    <a:pt x="1267" y="316"/>
                    <a:pt x="1277" y="316"/>
                  </a:cubicBezTo>
                  <a:cubicBezTo>
                    <a:pt x="1286" y="316"/>
                    <a:pt x="1294" y="308"/>
                    <a:pt x="1294" y="299"/>
                  </a:cubicBezTo>
                  <a:close/>
                  <a:moveTo>
                    <a:pt x="1295" y="347"/>
                  </a:moveTo>
                  <a:cubicBezTo>
                    <a:pt x="1295" y="336"/>
                    <a:pt x="1287" y="328"/>
                    <a:pt x="1277" y="328"/>
                  </a:cubicBezTo>
                  <a:cubicBezTo>
                    <a:pt x="1266" y="328"/>
                    <a:pt x="1258" y="336"/>
                    <a:pt x="1258" y="347"/>
                  </a:cubicBezTo>
                  <a:cubicBezTo>
                    <a:pt x="1258" y="357"/>
                    <a:pt x="1266" y="365"/>
                    <a:pt x="1277" y="365"/>
                  </a:cubicBezTo>
                  <a:cubicBezTo>
                    <a:pt x="1287" y="365"/>
                    <a:pt x="1295" y="357"/>
                    <a:pt x="1295" y="347"/>
                  </a:cubicBezTo>
                  <a:close/>
                  <a:moveTo>
                    <a:pt x="1296" y="395"/>
                  </a:moveTo>
                  <a:cubicBezTo>
                    <a:pt x="1296" y="384"/>
                    <a:pt x="1287" y="375"/>
                    <a:pt x="1277" y="375"/>
                  </a:cubicBezTo>
                  <a:cubicBezTo>
                    <a:pt x="1266" y="375"/>
                    <a:pt x="1257" y="384"/>
                    <a:pt x="1257" y="395"/>
                  </a:cubicBezTo>
                  <a:cubicBezTo>
                    <a:pt x="1257" y="405"/>
                    <a:pt x="1266" y="414"/>
                    <a:pt x="1277" y="414"/>
                  </a:cubicBezTo>
                  <a:cubicBezTo>
                    <a:pt x="1287" y="414"/>
                    <a:pt x="1296" y="405"/>
                    <a:pt x="1296" y="395"/>
                  </a:cubicBezTo>
                  <a:close/>
                  <a:moveTo>
                    <a:pt x="1297" y="442"/>
                  </a:moveTo>
                  <a:cubicBezTo>
                    <a:pt x="1297" y="431"/>
                    <a:pt x="1288" y="422"/>
                    <a:pt x="1277" y="422"/>
                  </a:cubicBezTo>
                  <a:cubicBezTo>
                    <a:pt x="1265" y="422"/>
                    <a:pt x="1256" y="431"/>
                    <a:pt x="1256" y="442"/>
                  </a:cubicBezTo>
                  <a:cubicBezTo>
                    <a:pt x="1256" y="454"/>
                    <a:pt x="1265" y="463"/>
                    <a:pt x="1277" y="463"/>
                  </a:cubicBezTo>
                  <a:cubicBezTo>
                    <a:pt x="1288" y="463"/>
                    <a:pt x="1297" y="454"/>
                    <a:pt x="1297" y="442"/>
                  </a:cubicBezTo>
                  <a:close/>
                  <a:moveTo>
                    <a:pt x="1297" y="490"/>
                  </a:moveTo>
                  <a:cubicBezTo>
                    <a:pt x="1297" y="479"/>
                    <a:pt x="1288" y="470"/>
                    <a:pt x="1277" y="470"/>
                  </a:cubicBezTo>
                  <a:cubicBezTo>
                    <a:pt x="1265" y="470"/>
                    <a:pt x="1256" y="479"/>
                    <a:pt x="1256" y="490"/>
                  </a:cubicBezTo>
                  <a:cubicBezTo>
                    <a:pt x="1256" y="502"/>
                    <a:pt x="1265" y="511"/>
                    <a:pt x="1277" y="511"/>
                  </a:cubicBezTo>
                  <a:cubicBezTo>
                    <a:pt x="1288" y="511"/>
                    <a:pt x="1297" y="502"/>
                    <a:pt x="1297" y="490"/>
                  </a:cubicBezTo>
                  <a:close/>
                  <a:moveTo>
                    <a:pt x="1298" y="538"/>
                  </a:moveTo>
                  <a:cubicBezTo>
                    <a:pt x="1298" y="526"/>
                    <a:pt x="1289" y="516"/>
                    <a:pt x="1277" y="516"/>
                  </a:cubicBezTo>
                  <a:cubicBezTo>
                    <a:pt x="1264" y="516"/>
                    <a:pt x="1255" y="526"/>
                    <a:pt x="1255" y="538"/>
                  </a:cubicBezTo>
                  <a:cubicBezTo>
                    <a:pt x="1255" y="550"/>
                    <a:pt x="1264" y="560"/>
                    <a:pt x="1277" y="560"/>
                  </a:cubicBezTo>
                  <a:cubicBezTo>
                    <a:pt x="1289" y="560"/>
                    <a:pt x="1298" y="550"/>
                    <a:pt x="1298" y="538"/>
                  </a:cubicBezTo>
                  <a:close/>
                  <a:moveTo>
                    <a:pt x="1300" y="586"/>
                  </a:moveTo>
                  <a:cubicBezTo>
                    <a:pt x="1300" y="574"/>
                    <a:pt x="1289" y="563"/>
                    <a:pt x="1277" y="563"/>
                  </a:cubicBezTo>
                  <a:cubicBezTo>
                    <a:pt x="1264" y="563"/>
                    <a:pt x="1254" y="574"/>
                    <a:pt x="1254" y="586"/>
                  </a:cubicBezTo>
                  <a:cubicBezTo>
                    <a:pt x="1254" y="599"/>
                    <a:pt x="1264" y="609"/>
                    <a:pt x="1277" y="609"/>
                  </a:cubicBezTo>
                  <a:cubicBezTo>
                    <a:pt x="1289" y="609"/>
                    <a:pt x="1300" y="599"/>
                    <a:pt x="1300" y="586"/>
                  </a:cubicBezTo>
                  <a:close/>
                  <a:moveTo>
                    <a:pt x="1301" y="634"/>
                  </a:moveTo>
                  <a:cubicBezTo>
                    <a:pt x="1301" y="621"/>
                    <a:pt x="1290" y="610"/>
                    <a:pt x="1277" y="610"/>
                  </a:cubicBezTo>
                  <a:cubicBezTo>
                    <a:pt x="1263" y="610"/>
                    <a:pt x="1252" y="621"/>
                    <a:pt x="1252" y="634"/>
                  </a:cubicBezTo>
                  <a:cubicBezTo>
                    <a:pt x="1252" y="647"/>
                    <a:pt x="1263" y="658"/>
                    <a:pt x="1277" y="658"/>
                  </a:cubicBezTo>
                  <a:cubicBezTo>
                    <a:pt x="1290" y="658"/>
                    <a:pt x="1301" y="647"/>
                    <a:pt x="1301" y="634"/>
                  </a:cubicBezTo>
                  <a:close/>
                  <a:moveTo>
                    <a:pt x="1235" y="11"/>
                  </a:moveTo>
                  <a:cubicBezTo>
                    <a:pt x="1235" y="5"/>
                    <a:pt x="1230" y="0"/>
                    <a:pt x="1224" y="0"/>
                  </a:cubicBezTo>
                  <a:cubicBezTo>
                    <a:pt x="1218" y="0"/>
                    <a:pt x="1213" y="5"/>
                    <a:pt x="1213" y="11"/>
                  </a:cubicBezTo>
                  <a:cubicBezTo>
                    <a:pt x="1213" y="17"/>
                    <a:pt x="1218" y="22"/>
                    <a:pt x="1224" y="22"/>
                  </a:cubicBezTo>
                  <a:cubicBezTo>
                    <a:pt x="1230" y="22"/>
                    <a:pt x="1235" y="17"/>
                    <a:pt x="1235" y="11"/>
                  </a:cubicBezTo>
                  <a:close/>
                  <a:moveTo>
                    <a:pt x="1236" y="59"/>
                  </a:moveTo>
                  <a:cubicBezTo>
                    <a:pt x="1236" y="53"/>
                    <a:pt x="1231" y="47"/>
                    <a:pt x="1224" y="47"/>
                  </a:cubicBezTo>
                  <a:cubicBezTo>
                    <a:pt x="1218" y="47"/>
                    <a:pt x="1212" y="53"/>
                    <a:pt x="1212" y="59"/>
                  </a:cubicBezTo>
                  <a:cubicBezTo>
                    <a:pt x="1212" y="66"/>
                    <a:pt x="1218" y="71"/>
                    <a:pt x="1224" y="71"/>
                  </a:cubicBezTo>
                  <a:cubicBezTo>
                    <a:pt x="1231" y="71"/>
                    <a:pt x="1236" y="66"/>
                    <a:pt x="1236" y="59"/>
                  </a:cubicBezTo>
                  <a:close/>
                  <a:moveTo>
                    <a:pt x="1238" y="107"/>
                  </a:moveTo>
                  <a:cubicBezTo>
                    <a:pt x="1238" y="100"/>
                    <a:pt x="1232" y="94"/>
                    <a:pt x="1224" y="94"/>
                  </a:cubicBezTo>
                  <a:cubicBezTo>
                    <a:pt x="1217" y="94"/>
                    <a:pt x="1211" y="100"/>
                    <a:pt x="1211" y="107"/>
                  </a:cubicBezTo>
                  <a:cubicBezTo>
                    <a:pt x="1211" y="114"/>
                    <a:pt x="1217" y="120"/>
                    <a:pt x="1224" y="120"/>
                  </a:cubicBezTo>
                  <a:cubicBezTo>
                    <a:pt x="1232" y="120"/>
                    <a:pt x="1238" y="114"/>
                    <a:pt x="1238" y="107"/>
                  </a:cubicBezTo>
                  <a:close/>
                  <a:moveTo>
                    <a:pt x="1239" y="155"/>
                  </a:moveTo>
                  <a:cubicBezTo>
                    <a:pt x="1239" y="147"/>
                    <a:pt x="1232" y="141"/>
                    <a:pt x="1224" y="141"/>
                  </a:cubicBezTo>
                  <a:cubicBezTo>
                    <a:pt x="1217" y="141"/>
                    <a:pt x="1210" y="147"/>
                    <a:pt x="1210" y="155"/>
                  </a:cubicBezTo>
                  <a:cubicBezTo>
                    <a:pt x="1210" y="163"/>
                    <a:pt x="1217" y="169"/>
                    <a:pt x="1224" y="169"/>
                  </a:cubicBezTo>
                  <a:cubicBezTo>
                    <a:pt x="1232" y="169"/>
                    <a:pt x="1239" y="163"/>
                    <a:pt x="1239" y="155"/>
                  </a:cubicBezTo>
                  <a:close/>
                  <a:moveTo>
                    <a:pt x="1240" y="203"/>
                  </a:moveTo>
                  <a:cubicBezTo>
                    <a:pt x="1240" y="194"/>
                    <a:pt x="1233" y="188"/>
                    <a:pt x="1224" y="188"/>
                  </a:cubicBezTo>
                  <a:cubicBezTo>
                    <a:pt x="1216" y="188"/>
                    <a:pt x="1209" y="194"/>
                    <a:pt x="1209" y="203"/>
                  </a:cubicBezTo>
                  <a:cubicBezTo>
                    <a:pt x="1209" y="211"/>
                    <a:pt x="1216" y="218"/>
                    <a:pt x="1224" y="218"/>
                  </a:cubicBezTo>
                  <a:cubicBezTo>
                    <a:pt x="1233" y="218"/>
                    <a:pt x="1240" y="211"/>
                    <a:pt x="1240" y="203"/>
                  </a:cubicBezTo>
                  <a:close/>
                  <a:moveTo>
                    <a:pt x="1241" y="251"/>
                  </a:moveTo>
                  <a:cubicBezTo>
                    <a:pt x="1241" y="242"/>
                    <a:pt x="1233" y="234"/>
                    <a:pt x="1224" y="234"/>
                  </a:cubicBezTo>
                  <a:cubicBezTo>
                    <a:pt x="1215" y="234"/>
                    <a:pt x="1208" y="242"/>
                    <a:pt x="1208" y="251"/>
                  </a:cubicBezTo>
                  <a:cubicBezTo>
                    <a:pt x="1208" y="260"/>
                    <a:pt x="1215" y="267"/>
                    <a:pt x="1224" y="267"/>
                  </a:cubicBezTo>
                  <a:cubicBezTo>
                    <a:pt x="1233" y="267"/>
                    <a:pt x="1241" y="260"/>
                    <a:pt x="1241" y="251"/>
                  </a:cubicBezTo>
                  <a:close/>
                  <a:moveTo>
                    <a:pt x="1242" y="299"/>
                  </a:moveTo>
                  <a:cubicBezTo>
                    <a:pt x="1242" y="289"/>
                    <a:pt x="1234" y="281"/>
                    <a:pt x="1224" y="281"/>
                  </a:cubicBezTo>
                  <a:cubicBezTo>
                    <a:pt x="1215" y="281"/>
                    <a:pt x="1207" y="289"/>
                    <a:pt x="1207" y="299"/>
                  </a:cubicBezTo>
                  <a:cubicBezTo>
                    <a:pt x="1207" y="308"/>
                    <a:pt x="1215" y="316"/>
                    <a:pt x="1224" y="316"/>
                  </a:cubicBezTo>
                  <a:cubicBezTo>
                    <a:pt x="1234" y="316"/>
                    <a:pt x="1242" y="308"/>
                    <a:pt x="1242" y="299"/>
                  </a:cubicBezTo>
                  <a:close/>
                  <a:moveTo>
                    <a:pt x="1243" y="347"/>
                  </a:moveTo>
                  <a:cubicBezTo>
                    <a:pt x="1243" y="336"/>
                    <a:pt x="1235" y="328"/>
                    <a:pt x="1224" y="328"/>
                  </a:cubicBezTo>
                  <a:cubicBezTo>
                    <a:pt x="1214" y="328"/>
                    <a:pt x="1206" y="336"/>
                    <a:pt x="1206" y="347"/>
                  </a:cubicBezTo>
                  <a:cubicBezTo>
                    <a:pt x="1206" y="357"/>
                    <a:pt x="1214" y="365"/>
                    <a:pt x="1224" y="365"/>
                  </a:cubicBezTo>
                  <a:cubicBezTo>
                    <a:pt x="1235" y="365"/>
                    <a:pt x="1243" y="357"/>
                    <a:pt x="1243" y="347"/>
                  </a:cubicBezTo>
                  <a:close/>
                  <a:moveTo>
                    <a:pt x="1244" y="395"/>
                  </a:moveTo>
                  <a:cubicBezTo>
                    <a:pt x="1244" y="384"/>
                    <a:pt x="1235" y="375"/>
                    <a:pt x="1224" y="375"/>
                  </a:cubicBezTo>
                  <a:cubicBezTo>
                    <a:pt x="1213" y="375"/>
                    <a:pt x="1205" y="384"/>
                    <a:pt x="1205" y="395"/>
                  </a:cubicBezTo>
                  <a:cubicBezTo>
                    <a:pt x="1205" y="405"/>
                    <a:pt x="1213" y="414"/>
                    <a:pt x="1224" y="414"/>
                  </a:cubicBezTo>
                  <a:cubicBezTo>
                    <a:pt x="1235" y="414"/>
                    <a:pt x="1244" y="405"/>
                    <a:pt x="1244" y="395"/>
                  </a:cubicBezTo>
                  <a:close/>
                  <a:moveTo>
                    <a:pt x="1245" y="442"/>
                  </a:moveTo>
                  <a:cubicBezTo>
                    <a:pt x="1245" y="431"/>
                    <a:pt x="1236" y="422"/>
                    <a:pt x="1224" y="422"/>
                  </a:cubicBezTo>
                  <a:cubicBezTo>
                    <a:pt x="1213" y="422"/>
                    <a:pt x="1204" y="431"/>
                    <a:pt x="1204" y="442"/>
                  </a:cubicBezTo>
                  <a:cubicBezTo>
                    <a:pt x="1204" y="454"/>
                    <a:pt x="1213" y="463"/>
                    <a:pt x="1224" y="463"/>
                  </a:cubicBezTo>
                  <a:cubicBezTo>
                    <a:pt x="1236" y="463"/>
                    <a:pt x="1245" y="454"/>
                    <a:pt x="1245" y="442"/>
                  </a:cubicBezTo>
                  <a:close/>
                  <a:moveTo>
                    <a:pt x="1245" y="490"/>
                  </a:moveTo>
                  <a:cubicBezTo>
                    <a:pt x="1245" y="479"/>
                    <a:pt x="1236" y="470"/>
                    <a:pt x="1224" y="470"/>
                  </a:cubicBezTo>
                  <a:cubicBezTo>
                    <a:pt x="1213" y="470"/>
                    <a:pt x="1204" y="479"/>
                    <a:pt x="1204" y="490"/>
                  </a:cubicBezTo>
                  <a:cubicBezTo>
                    <a:pt x="1204" y="502"/>
                    <a:pt x="1213" y="511"/>
                    <a:pt x="1224" y="511"/>
                  </a:cubicBezTo>
                  <a:cubicBezTo>
                    <a:pt x="1236" y="511"/>
                    <a:pt x="1245" y="502"/>
                    <a:pt x="1245" y="490"/>
                  </a:cubicBezTo>
                  <a:close/>
                  <a:moveTo>
                    <a:pt x="1246" y="538"/>
                  </a:moveTo>
                  <a:cubicBezTo>
                    <a:pt x="1246" y="526"/>
                    <a:pt x="1236" y="516"/>
                    <a:pt x="1224" y="516"/>
                  </a:cubicBezTo>
                  <a:cubicBezTo>
                    <a:pt x="1212" y="516"/>
                    <a:pt x="1202" y="526"/>
                    <a:pt x="1202" y="538"/>
                  </a:cubicBezTo>
                  <a:cubicBezTo>
                    <a:pt x="1202" y="550"/>
                    <a:pt x="1212" y="560"/>
                    <a:pt x="1224" y="560"/>
                  </a:cubicBezTo>
                  <a:cubicBezTo>
                    <a:pt x="1236" y="560"/>
                    <a:pt x="1246" y="550"/>
                    <a:pt x="1246" y="538"/>
                  </a:cubicBezTo>
                  <a:close/>
                  <a:moveTo>
                    <a:pt x="1247" y="586"/>
                  </a:moveTo>
                  <a:cubicBezTo>
                    <a:pt x="1247" y="574"/>
                    <a:pt x="1237" y="563"/>
                    <a:pt x="1224" y="563"/>
                  </a:cubicBezTo>
                  <a:cubicBezTo>
                    <a:pt x="1212" y="563"/>
                    <a:pt x="1201" y="574"/>
                    <a:pt x="1201" y="586"/>
                  </a:cubicBezTo>
                  <a:cubicBezTo>
                    <a:pt x="1201" y="599"/>
                    <a:pt x="1212" y="609"/>
                    <a:pt x="1224" y="609"/>
                  </a:cubicBezTo>
                  <a:cubicBezTo>
                    <a:pt x="1237" y="609"/>
                    <a:pt x="1247" y="599"/>
                    <a:pt x="1247" y="586"/>
                  </a:cubicBezTo>
                  <a:close/>
                  <a:moveTo>
                    <a:pt x="1248" y="634"/>
                  </a:moveTo>
                  <a:cubicBezTo>
                    <a:pt x="1248" y="621"/>
                    <a:pt x="1238" y="610"/>
                    <a:pt x="1224" y="610"/>
                  </a:cubicBezTo>
                  <a:cubicBezTo>
                    <a:pt x="1211" y="610"/>
                    <a:pt x="1200" y="621"/>
                    <a:pt x="1200" y="634"/>
                  </a:cubicBezTo>
                  <a:cubicBezTo>
                    <a:pt x="1200" y="647"/>
                    <a:pt x="1211" y="658"/>
                    <a:pt x="1224" y="658"/>
                  </a:cubicBezTo>
                  <a:cubicBezTo>
                    <a:pt x="1238" y="658"/>
                    <a:pt x="1248" y="647"/>
                    <a:pt x="1248" y="634"/>
                  </a:cubicBezTo>
                  <a:close/>
                  <a:moveTo>
                    <a:pt x="1183" y="11"/>
                  </a:moveTo>
                  <a:cubicBezTo>
                    <a:pt x="1183" y="5"/>
                    <a:pt x="1178" y="0"/>
                    <a:pt x="1172" y="0"/>
                  </a:cubicBezTo>
                  <a:cubicBezTo>
                    <a:pt x="1166" y="0"/>
                    <a:pt x="1161" y="5"/>
                    <a:pt x="1161" y="11"/>
                  </a:cubicBezTo>
                  <a:cubicBezTo>
                    <a:pt x="1161" y="17"/>
                    <a:pt x="1166" y="22"/>
                    <a:pt x="1172" y="22"/>
                  </a:cubicBezTo>
                  <a:cubicBezTo>
                    <a:pt x="1178" y="22"/>
                    <a:pt x="1183" y="17"/>
                    <a:pt x="1183" y="11"/>
                  </a:cubicBezTo>
                  <a:close/>
                  <a:moveTo>
                    <a:pt x="1184" y="59"/>
                  </a:moveTo>
                  <a:cubicBezTo>
                    <a:pt x="1184" y="53"/>
                    <a:pt x="1179" y="47"/>
                    <a:pt x="1172" y="47"/>
                  </a:cubicBezTo>
                  <a:cubicBezTo>
                    <a:pt x="1166" y="47"/>
                    <a:pt x="1160" y="53"/>
                    <a:pt x="1160" y="59"/>
                  </a:cubicBezTo>
                  <a:cubicBezTo>
                    <a:pt x="1160" y="66"/>
                    <a:pt x="1166" y="71"/>
                    <a:pt x="1172" y="71"/>
                  </a:cubicBezTo>
                  <a:cubicBezTo>
                    <a:pt x="1179" y="71"/>
                    <a:pt x="1184" y="66"/>
                    <a:pt x="1184" y="59"/>
                  </a:cubicBezTo>
                  <a:close/>
                  <a:moveTo>
                    <a:pt x="1185" y="107"/>
                  </a:moveTo>
                  <a:cubicBezTo>
                    <a:pt x="1185" y="100"/>
                    <a:pt x="1179" y="94"/>
                    <a:pt x="1172" y="94"/>
                  </a:cubicBezTo>
                  <a:cubicBezTo>
                    <a:pt x="1165" y="94"/>
                    <a:pt x="1159" y="100"/>
                    <a:pt x="1159" y="107"/>
                  </a:cubicBezTo>
                  <a:cubicBezTo>
                    <a:pt x="1159" y="114"/>
                    <a:pt x="1165" y="120"/>
                    <a:pt x="1172" y="120"/>
                  </a:cubicBezTo>
                  <a:cubicBezTo>
                    <a:pt x="1179" y="120"/>
                    <a:pt x="1185" y="114"/>
                    <a:pt x="1185" y="107"/>
                  </a:cubicBezTo>
                  <a:close/>
                  <a:moveTo>
                    <a:pt x="1186" y="155"/>
                  </a:moveTo>
                  <a:cubicBezTo>
                    <a:pt x="1186" y="147"/>
                    <a:pt x="1180" y="141"/>
                    <a:pt x="1172" y="141"/>
                  </a:cubicBezTo>
                  <a:cubicBezTo>
                    <a:pt x="1164" y="141"/>
                    <a:pt x="1158" y="147"/>
                    <a:pt x="1158" y="155"/>
                  </a:cubicBezTo>
                  <a:cubicBezTo>
                    <a:pt x="1158" y="163"/>
                    <a:pt x="1164" y="169"/>
                    <a:pt x="1172" y="169"/>
                  </a:cubicBezTo>
                  <a:cubicBezTo>
                    <a:pt x="1180" y="169"/>
                    <a:pt x="1186" y="163"/>
                    <a:pt x="1186" y="155"/>
                  </a:cubicBezTo>
                  <a:close/>
                  <a:moveTo>
                    <a:pt x="1188" y="203"/>
                  </a:moveTo>
                  <a:cubicBezTo>
                    <a:pt x="1188" y="194"/>
                    <a:pt x="1181" y="188"/>
                    <a:pt x="1172" y="188"/>
                  </a:cubicBezTo>
                  <a:cubicBezTo>
                    <a:pt x="1164" y="188"/>
                    <a:pt x="1157" y="194"/>
                    <a:pt x="1157" y="203"/>
                  </a:cubicBezTo>
                  <a:cubicBezTo>
                    <a:pt x="1157" y="211"/>
                    <a:pt x="1164" y="218"/>
                    <a:pt x="1172" y="218"/>
                  </a:cubicBezTo>
                  <a:cubicBezTo>
                    <a:pt x="1181" y="218"/>
                    <a:pt x="1188" y="211"/>
                    <a:pt x="1188" y="203"/>
                  </a:cubicBezTo>
                  <a:close/>
                  <a:moveTo>
                    <a:pt x="1189" y="251"/>
                  </a:moveTo>
                  <a:cubicBezTo>
                    <a:pt x="1189" y="242"/>
                    <a:pt x="1181" y="234"/>
                    <a:pt x="1172" y="234"/>
                  </a:cubicBezTo>
                  <a:cubicBezTo>
                    <a:pt x="1163" y="234"/>
                    <a:pt x="1156" y="242"/>
                    <a:pt x="1156" y="251"/>
                  </a:cubicBezTo>
                  <a:cubicBezTo>
                    <a:pt x="1156" y="260"/>
                    <a:pt x="1163" y="267"/>
                    <a:pt x="1172" y="267"/>
                  </a:cubicBezTo>
                  <a:cubicBezTo>
                    <a:pt x="1181" y="267"/>
                    <a:pt x="1189" y="260"/>
                    <a:pt x="1189" y="251"/>
                  </a:cubicBezTo>
                  <a:close/>
                  <a:moveTo>
                    <a:pt x="1190" y="299"/>
                  </a:moveTo>
                  <a:cubicBezTo>
                    <a:pt x="1190" y="289"/>
                    <a:pt x="1182" y="281"/>
                    <a:pt x="1172" y="281"/>
                  </a:cubicBezTo>
                  <a:cubicBezTo>
                    <a:pt x="1163" y="281"/>
                    <a:pt x="1155" y="289"/>
                    <a:pt x="1155" y="299"/>
                  </a:cubicBezTo>
                  <a:cubicBezTo>
                    <a:pt x="1155" y="308"/>
                    <a:pt x="1163" y="316"/>
                    <a:pt x="1172" y="316"/>
                  </a:cubicBezTo>
                  <a:cubicBezTo>
                    <a:pt x="1182" y="316"/>
                    <a:pt x="1190" y="308"/>
                    <a:pt x="1190" y="299"/>
                  </a:cubicBezTo>
                  <a:close/>
                  <a:moveTo>
                    <a:pt x="1191" y="347"/>
                  </a:moveTo>
                  <a:cubicBezTo>
                    <a:pt x="1191" y="336"/>
                    <a:pt x="1182" y="328"/>
                    <a:pt x="1172" y="328"/>
                  </a:cubicBezTo>
                  <a:cubicBezTo>
                    <a:pt x="1162" y="328"/>
                    <a:pt x="1154" y="336"/>
                    <a:pt x="1154" y="347"/>
                  </a:cubicBezTo>
                  <a:cubicBezTo>
                    <a:pt x="1154" y="357"/>
                    <a:pt x="1162" y="365"/>
                    <a:pt x="1172" y="365"/>
                  </a:cubicBezTo>
                  <a:cubicBezTo>
                    <a:pt x="1182" y="365"/>
                    <a:pt x="1191" y="357"/>
                    <a:pt x="1191" y="347"/>
                  </a:cubicBezTo>
                  <a:close/>
                  <a:moveTo>
                    <a:pt x="1192" y="395"/>
                  </a:moveTo>
                  <a:cubicBezTo>
                    <a:pt x="1192" y="384"/>
                    <a:pt x="1183" y="375"/>
                    <a:pt x="1172" y="375"/>
                  </a:cubicBezTo>
                  <a:cubicBezTo>
                    <a:pt x="1161" y="375"/>
                    <a:pt x="1152" y="384"/>
                    <a:pt x="1152" y="395"/>
                  </a:cubicBezTo>
                  <a:cubicBezTo>
                    <a:pt x="1152" y="405"/>
                    <a:pt x="1161" y="414"/>
                    <a:pt x="1172" y="414"/>
                  </a:cubicBezTo>
                  <a:cubicBezTo>
                    <a:pt x="1183" y="414"/>
                    <a:pt x="1192" y="405"/>
                    <a:pt x="1192" y="395"/>
                  </a:cubicBezTo>
                  <a:close/>
                  <a:moveTo>
                    <a:pt x="1193" y="442"/>
                  </a:moveTo>
                  <a:cubicBezTo>
                    <a:pt x="1193" y="431"/>
                    <a:pt x="1184" y="422"/>
                    <a:pt x="1172" y="422"/>
                  </a:cubicBezTo>
                  <a:cubicBezTo>
                    <a:pt x="1161" y="422"/>
                    <a:pt x="1151" y="431"/>
                    <a:pt x="1151" y="442"/>
                  </a:cubicBezTo>
                  <a:cubicBezTo>
                    <a:pt x="1151" y="454"/>
                    <a:pt x="1161" y="463"/>
                    <a:pt x="1172" y="463"/>
                  </a:cubicBezTo>
                  <a:cubicBezTo>
                    <a:pt x="1184" y="463"/>
                    <a:pt x="1193" y="454"/>
                    <a:pt x="1193" y="442"/>
                  </a:cubicBezTo>
                  <a:close/>
                  <a:moveTo>
                    <a:pt x="1193" y="490"/>
                  </a:moveTo>
                  <a:cubicBezTo>
                    <a:pt x="1193" y="479"/>
                    <a:pt x="1184" y="470"/>
                    <a:pt x="1172" y="470"/>
                  </a:cubicBezTo>
                  <a:cubicBezTo>
                    <a:pt x="1161" y="470"/>
                    <a:pt x="1151" y="479"/>
                    <a:pt x="1151" y="490"/>
                  </a:cubicBezTo>
                  <a:cubicBezTo>
                    <a:pt x="1151" y="502"/>
                    <a:pt x="1161" y="511"/>
                    <a:pt x="1172" y="511"/>
                  </a:cubicBezTo>
                  <a:cubicBezTo>
                    <a:pt x="1184" y="511"/>
                    <a:pt x="1193" y="502"/>
                    <a:pt x="1193" y="490"/>
                  </a:cubicBezTo>
                  <a:close/>
                  <a:moveTo>
                    <a:pt x="1194" y="538"/>
                  </a:moveTo>
                  <a:cubicBezTo>
                    <a:pt x="1194" y="526"/>
                    <a:pt x="1184" y="516"/>
                    <a:pt x="1172" y="516"/>
                  </a:cubicBezTo>
                  <a:cubicBezTo>
                    <a:pt x="1160" y="516"/>
                    <a:pt x="1150" y="526"/>
                    <a:pt x="1150" y="538"/>
                  </a:cubicBezTo>
                  <a:cubicBezTo>
                    <a:pt x="1150" y="550"/>
                    <a:pt x="1160" y="560"/>
                    <a:pt x="1172" y="560"/>
                  </a:cubicBezTo>
                  <a:cubicBezTo>
                    <a:pt x="1184" y="560"/>
                    <a:pt x="1194" y="550"/>
                    <a:pt x="1194" y="538"/>
                  </a:cubicBezTo>
                  <a:close/>
                  <a:moveTo>
                    <a:pt x="1195" y="586"/>
                  </a:moveTo>
                  <a:cubicBezTo>
                    <a:pt x="1195" y="574"/>
                    <a:pt x="1185" y="563"/>
                    <a:pt x="1172" y="563"/>
                  </a:cubicBezTo>
                  <a:cubicBezTo>
                    <a:pt x="1160" y="563"/>
                    <a:pt x="1149" y="574"/>
                    <a:pt x="1149" y="586"/>
                  </a:cubicBezTo>
                  <a:cubicBezTo>
                    <a:pt x="1149" y="599"/>
                    <a:pt x="1160" y="609"/>
                    <a:pt x="1172" y="609"/>
                  </a:cubicBezTo>
                  <a:cubicBezTo>
                    <a:pt x="1185" y="609"/>
                    <a:pt x="1195" y="599"/>
                    <a:pt x="1195" y="586"/>
                  </a:cubicBezTo>
                  <a:close/>
                  <a:moveTo>
                    <a:pt x="1196" y="634"/>
                  </a:moveTo>
                  <a:cubicBezTo>
                    <a:pt x="1196" y="621"/>
                    <a:pt x="1186" y="610"/>
                    <a:pt x="1172" y="610"/>
                  </a:cubicBezTo>
                  <a:cubicBezTo>
                    <a:pt x="1159" y="610"/>
                    <a:pt x="1148" y="621"/>
                    <a:pt x="1148" y="634"/>
                  </a:cubicBezTo>
                  <a:cubicBezTo>
                    <a:pt x="1148" y="647"/>
                    <a:pt x="1159" y="658"/>
                    <a:pt x="1172" y="658"/>
                  </a:cubicBezTo>
                  <a:cubicBezTo>
                    <a:pt x="1186" y="658"/>
                    <a:pt x="1196" y="647"/>
                    <a:pt x="1196" y="634"/>
                  </a:cubicBezTo>
                  <a:close/>
                  <a:moveTo>
                    <a:pt x="1131" y="11"/>
                  </a:moveTo>
                  <a:cubicBezTo>
                    <a:pt x="1131" y="5"/>
                    <a:pt x="1126" y="0"/>
                    <a:pt x="1120" y="0"/>
                  </a:cubicBezTo>
                  <a:cubicBezTo>
                    <a:pt x="1114" y="0"/>
                    <a:pt x="1109" y="5"/>
                    <a:pt x="1109" y="11"/>
                  </a:cubicBezTo>
                  <a:cubicBezTo>
                    <a:pt x="1109" y="17"/>
                    <a:pt x="1114" y="22"/>
                    <a:pt x="1120" y="22"/>
                  </a:cubicBezTo>
                  <a:cubicBezTo>
                    <a:pt x="1126" y="22"/>
                    <a:pt x="1131" y="17"/>
                    <a:pt x="1131" y="11"/>
                  </a:cubicBezTo>
                  <a:close/>
                  <a:moveTo>
                    <a:pt x="1132" y="59"/>
                  </a:moveTo>
                  <a:cubicBezTo>
                    <a:pt x="1132" y="53"/>
                    <a:pt x="1127" y="47"/>
                    <a:pt x="1120" y="47"/>
                  </a:cubicBezTo>
                  <a:cubicBezTo>
                    <a:pt x="1113" y="47"/>
                    <a:pt x="1108" y="53"/>
                    <a:pt x="1108" y="59"/>
                  </a:cubicBezTo>
                  <a:cubicBezTo>
                    <a:pt x="1108" y="66"/>
                    <a:pt x="1113" y="71"/>
                    <a:pt x="1120" y="71"/>
                  </a:cubicBezTo>
                  <a:cubicBezTo>
                    <a:pt x="1127" y="71"/>
                    <a:pt x="1132" y="66"/>
                    <a:pt x="1132" y="59"/>
                  </a:cubicBezTo>
                  <a:close/>
                  <a:moveTo>
                    <a:pt x="1133" y="107"/>
                  </a:moveTo>
                  <a:cubicBezTo>
                    <a:pt x="1133" y="100"/>
                    <a:pt x="1127" y="94"/>
                    <a:pt x="1120" y="94"/>
                  </a:cubicBezTo>
                  <a:cubicBezTo>
                    <a:pt x="1113" y="94"/>
                    <a:pt x="1107" y="100"/>
                    <a:pt x="1107" y="107"/>
                  </a:cubicBezTo>
                  <a:cubicBezTo>
                    <a:pt x="1107" y="114"/>
                    <a:pt x="1113" y="120"/>
                    <a:pt x="1120" y="120"/>
                  </a:cubicBezTo>
                  <a:cubicBezTo>
                    <a:pt x="1127" y="120"/>
                    <a:pt x="1133" y="114"/>
                    <a:pt x="1133" y="107"/>
                  </a:cubicBezTo>
                  <a:close/>
                  <a:moveTo>
                    <a:pt x="1134" y="155"/>
                  </a:moveTo>
                  <a:cubicBezTo>
                    <a:pt x="1134" y="147"/>
                    <a:pt x="1128" y="141"/>
                    <a:pt x="1120" y="141"/>
                  </a:cubicBezTo>
                  <a:cubicBezTo>
                    <a:pt x="1112" y="141"/>
                    <a:pt x="1106" y="147"/>
                    <a:pt x="1106" y="155"/>
                  </a:cubicBezTo>
                  <a:cubicBezTo>
                    <a:pt x="1106" y="163"/>
                    <a:pt x="1112" y="169"/>
                    <a:pt x="1120" y="169"/>
                  </a:cubicBezTo>
                  <a:cubicBezTo>
                    <a:pt x="1128" y="169"/>
                    <a:pt x="1134" y="163"/>
                    <a:pt x="1134" y="155"/>
                  </a:cubicBezTo>
                  <a:close/>
                  <a:moveTo>
                    <a:pt x="1135" y="203"/>
                  </a:moveTo>
                  <a:cubicBezTo>
                    <a:pt x="1135" y="194"/>
                    <a:pt x="1129" y="188"/>
                    <a:pt x="1120" y="188"/>
                  </a:cubicBezTo>
                  <a:cubicBezTo>
                    <a:pt x="1112" y="188"/>
                    <a:pt x="1105" y="194"/>
                    <a:pt x="1105" y="203"/>
                  </a:cubicBezTo>
                  <a:cubicBezTo>
                    <a:pt x="1105" y="211"/>
                    <a:pt x="1112" y="218"/>
                    <a:pt x="1120" y="218"/>
                  </a:cubicBezTo>
                  <a:cubicBezTo>
                    <a:pt x="1129" y="218"/>
                    <a:pt x="1135" y="211"/>
                    <a:pt x="1135" y="203"/>
                  </a:cubicBezTo>
                  <a:close/>
                  <a:moveTo>
                    <a:pt x="1136" y="251"/>
                  </a:moveTo>
                  <a:cubicBezTo>
                    <a:pt x="1136" y="242"/>
                    <a:pt x="1129" y="234"/>
                    <a:pt x="1120" y="234"/>
                  </a:cubicBezTo>
                  <a:cubicBezTo>
                    <a:pt x="1111" y="234"/>
                    <a:pt x="1104" y="242"/>
                    <a:pt x="1104" y="251"/>
                  </a:cubicBezTo>
                  <a:cubicBezTo>
                    <a:pt x="1104" y="260"/>
                    <a:pt x="1111" y="267"/>
                    <a:pt x="1120" y="267"/>
                  </a:cubicBezTo>
                  <a:cubicBezTo>
                    <a:pt x="1129" y="267"/>
                    <a:pt x="1136" y="260"/>
                    <a:pt x="1136" y="251"/>
                  </a:cubicBezTo>
                  <a:close/>
                  <a:moveTo>
                    <a:pt x="1138" y="299"/>
                  </a:moveTo>
                  <a:cubicBezTo>
                    <a:pt x="1138" y="289"/>
                    <a:pt x="1130" y="281"/>
                    <a:pt x="1120" y="281"/>
                  </a:cubicBezTo>
                  <a:cubicBezTo>
                    <a:pt x="1110" y="281"/>
                    <a:pt x="1103" y="289"/>
                    <a:pt x="1103" y="299"/>
                  </a:cubicBezTo>
                  <a:cubicBezTo>
                    <a:pt x="1103" y="308"/>
                    <a:pt x="1110" y="316"/>
                    <a:pt x="1120" y="316"/>
                  </a:cubicBezTo>
                  <a:cubicBezTo>
                    <a:pt x="1130" y="316"/>
                    <a:pt x="1138" y="308"/>
                    <a:pt x="1138" y="299"/>
                  </a:cubicBezTo>
                  <a:close/>
                  <a:moveTo>
                    <a:pt x="1139" y="347"/>
                  </a:moveTo>
                  <a:cubicBezTo>
                    <a:pt x="1139" y="336"/>
                    <a:pt x="1130" y="328"/>
                    <a:pt x="1120" y="328"/>
                  </a:cubicBezTo>
                  <a:cubicBezTo>
                    <a:pt x="1110" y="328"/>
                    <a:pt x="1101" y="336"/>
                    <a:pt x="1101" y="347"/>
                  </a:cubicBezTo>
                  <a:cubicBezTo>
                    <a:pt x="1101" y="357"/>
                    <a:pt x="1110" y="365"/>
                    <a:pt x="1120" y="365"/>
                  </a:cubicBezTo>
                  <a:cubicBezTo>
                    <a:pt x="1130" y="365"/>
                    <a:pt x="1139" y="357"/>
                    <a:pt x="1139" y="347"/>
                  </a:cubicBezTo>
                  <a:close/>
                  <a:moveTo>
                    <a:pt x="1140" y="395"/>
                  </a:moveTo>
                  <a:cubicBezTo>
                    <a:pt x="1140" y="384"/>
                    <a:pt x="1131" y="375"/>
                    <a:pt x="1120" y="375"/>
                  </a:cubicBezTo>
                  <a:cubicBezTo>
                    <a:pt x="1109" y="375"/>
                    <a:pt x="1100" y="384"/>
                    <a:pt x="1100" y="395"/>
                  </a:cubicBezTo>
                  <a:cubicBezTo>
                    <a:pt x="1100" y="405"/>
                    <a:pt x="1109" y="414"/>
                    <a:pt x="1120" y="414"/>
                  </a:cubicBezTo>
                  <a:cubicBezTo>
                    <a:pt x="1131" y="414"/>
                    <a:pt x="1140" y="405"/>
                    <a:pt x="1140" y="395"/>
                  </a:cubicBezTo>
                  <a:close/>
                  <a:moveTo>
                    <a:pt x="1141" y="442"/>
                  </a:moveTo>
                  <a:cubicBezTo>
                    <a:pt x="1141" y="431"/>
                    <a:pt x="1132" y="422"/>
                    <a:pt x="1120" y="422"/>
                  </a:cubicBezTo>
                  <a:cubicBezTo>
                    <a:pt x="1109" y="422"/>
                    <a:pt x="1099" y="431"/>
                    <a:pt x="1099" y="442"/>
                  </a:cubicBezTo>
                  <a:cubicBezTo>
                    <a:pt x="1099" y="454"/>
                    <a:pt x="1109" y="463"/>
                    <a:pt x="1120" y="463"/>
                  </a:cubicBezTo>
                  <a:cubicBezTo>
                    <a:pt x="1132" y="463"/>
                    <a:pt x="1141" y="454"/>
                    <a:pt x="1141" y="442"/>
                  </a:cubicBezTo>
                  <a:close/>
                  <a:moveTo>
                    <a:pt x="1141" y="490"/>
                  </a:moveTo>
                  <a:cubicBezTo>
                    <a:pt x="1141" y="479"/>
                    <a:pt x="1132" y="470"/>
                    <a:pt x="1120" y="470"/>
                  </a:cubicBezTo>
                  <a:cubicBezTo>
                    <a:pt x="1109" y="470"/>
                    <a:pt x="1099" y="479"/>
                    <a:pt x="1099" y="490"/>
                  </a:cubicBezTo>
                  <a:cubicBezTo>
                    <a:pt x="1099" y="502"/>
                    <a:pt x="1109" y="511"/>
                    <a:pt x="1120" y="511"/>
                  </a:cubicBezTo>
                  <a:cubicBezTo>
                    <a:pt x="1132" y="511"/>
                    <a:pt x="1141" y="502"/>
                    <a:pt x="1141" y="490"/>
                  </a:cubicBezTo>
                  <a:close/>
                  <a:moveTo>
                    <a:pt x="1142" y="538"/>
                  </a:moveTo>
                  <a:cubicBezTo>
                    <a:pt x="1142" y="526"/>
                    <a:pt x="1132" y="516"/>
                    <a:pt x="1120" y="516"/>
                  </a:cubicBezTo>
                  <a:cubicBezTo>
                    <a:pt x="1108" y="516"/>
                    <a:pt x="1098" y="526"/>
                    <a:pt x="1098" y="538"/>
                  </a:cubicBezTo>
                  <a:cubicBezTo>
                    <a:pt x="1098" y="550"/>
                    <a:pt x="1108" y="560"/>
                    <a:pt x="1120" y="560"/>
                  </a:cubicBezTo>
                  <a:cubicBezTo>
                    <a:pt x="1132" y="560"/>
                    <a:pt x="1142" y="550"/>
                    <a:pt x="1142" y="538"/>
                  </a:cubicBezTo>
                  <a:close/>
                  <a:moveTo>
                    <a:pt x="1143" y="586"/>
                  </a:moveTo>
                  <a:cubicBezTo>
                    <a:pt x="1143" y="574"/>
                    <a:pt x="1133" y="563"/>
                    <a:pt x="1120" y="563"/>
                  </a:cubicBezTo>
                  <a:cubicBezTo>
                    <a:pt x="1107" y="563"/>
                    <a:pt x="1097" y="574"/>
                    <a:pt x="1097" y="586"/>
                  </a:cubicBezTo>
                  <a:cubicBezTo>
                    <a:pt x="1097" y="599"/>
                    <a:pt x="1107" y="609"/>
                    <a:pt x="1120" y="609"/>
                  </a:cubicBezTo>
                  <a:cubicBezTo>
                    <a:pt x="1133" y="609"/>
                    <a:pt x="1143" y="599"/>
                    <a:pt x="1143" y="586"/>
                  </a:cubicBezTo>
                  <a:close/>
                  <a:moveTo>
                    <a:pt x="1144" y="634"/>
                  </a:moveTo>
                  <a:cubicBezTo>
                    <a:pt x="1144" y="621"/>
                    <a:pt x="1133" y="610"/>
                    <a:pt x="1120" y="610"/>
                  </a:cubicBezTo>
                  <a:cubicBezTo>
                    <a:pt x="1107" y="610"/>
                    <a:pt x="1096" y="621"/>
                    <a:pt x="1096" y="634"/>
                  </a:cubicBezTo>
                  <a:cubicBezTo>
                    <a:pt x="1096" y="647"/>
                    <a:pt x="1107" y="658"/>
                    <a:pt x="1120" y="658"/>
                  </a:cubicBezTo>
                  <a:cubicBezTo>
                    <a:pt x="1133" y="658"/>
                    <a:pt x="1144" y="647"/>
                    <a:pt x="1144" y="634"/>
                  </a:cubicBezTo>
                  <a:close/>
                  <a:moveTo>
                    <a:pt x="1079" y="11"/>
                  </a:moveTo>
                  <a:cubicBezTo>
                    <a:pt x="1079" y="5"/>
                    <a:pt x="1074" y="0"/>
                    <a:pt x="1068" y="0"/>
                  </a:cubicBezTo>
                  <a:cubicBezTo>
                    <a:pt x="1062" y="0"/>
                    <a:pt x="1057" y="5"/>
                    <a:pt x="1057" y="11"/>
                  </a:cubicBezTo>
                  <a:cubicBezTo>
                    <a:pt x="1057" y="17"/>
                    <a:pt x="1062" y="22"/>
                    <a:pt x="1068" y="22"/>
                  </a:cubicBezTo>
                  <a:cubicBezTo>
                    <a:pt x="1074" y="22"/>
                    <a:pt x="1079" y="17"/>
                    <a:pt x="1079" y="11"/>
                  </a:cubicBezTo>
                  <a:close/>
                  <a:moveTo>
                    <a:pt x="1080" y="59"/>
                  </a:moveTo>
                  <a:cubicBezTo>
                    <a:pt x="1080" y="53"/>
                    <a:pt x="1075" y="47"/>
                    <a:pt x="1068" y="47"/>
                  </a:cubicBezTo>
                  <a:cubicBezTo>
                    <a:pt x="1061" y="47"/>
                    <a:pt x="1056" y="53"/>
                    <a:pt x="1056" y="59"/>
                  </a:cubicBezTo>
                  <a:cubicBezTo>
                    <a:pt x="1056" y="66"/>
                    <a:pt x="1061" y="71"/>
                    <a:pt x="1068" y="71"/>
                  </a:cubicBezTo>
                  <a:cubicBezTo>
                    <a:pt x="1075" y="71"/>
                    <a:pt x="1080" y="66"/>
                    <a:pt x="1080" y="59"/>
                  </a:cubicBezTo>
                  <a:close/>
                  <a:moveTo>
                    <a:pt x="1081" y="107"/>
                  </a:moveTo>
                  <a:cubicBezTo>
                    <a:pt x="1081" y="100"/>
                    <a:pt x="1075" y="94"/>
                    <a:pt x="1068" y="94"/>
                  </a:cubicBezTo>
                  <a:cubicBezTo>
                    <a:pt x="1061" y="94"/>
                    <a:pt x="1055" y="100"/>
                    <a:pt x="1055" y="107"/>
                  </a:cubicBezTo>
                  <a:cubicBezTo>
                    <a:pt x="1055" y="114"/>
                    <a:pt x="1061" y="120"/>
                    <a:pt x="1068" y="120"/>
                  </a:cubicBezTo>
                  <a:cubicBezTo>
                    <a:pt x="1075" y="120"/>
                    <a:pt x="1081" y="114"/>
                    <a:pt x="1081" y="107"/>
                  </a:cubicBezTo>
                  <a:close/>
                  <a:moveTo>
                    <a:pt x="1082" y="155"/>
                  </a:moveTo>
                  <a:cubicBezTo>
                    <a:pt x="1082" y="147"/>
                    <a:pt x="1076" y="141"/>
                    <a:pt x="1068" y="141"/>
                  </a:cubicBezTo>
                  <a:cubicBezTo>
                    <a:pt x="1060" y="141"/>
                    <a:pt x="1054" y="147"/>
                    <a:pt x="1054" y="155"/>
                  </a:cubicBezTo>
                  <a:cubicBezTo>
                    <a:pt x="1054" y="163"/>
                    <a:pt x="1060" y="169"/>
                    <a:pt x="1068" y="169"/>
                  </a:cubicBezTo>
                  <a:cubicBezTo>
                    <a:pt x="1076" y="169"/>
                    <a:pt x="1082" y="163"/>
                    <a:pt x="1082" y="155"/>
                  </a:cubicBezTo>
                  <a:close/>
                  <a:moveTo>
                    <a:pt x="1083" y="203"/>
                  </a:moveTo>
                  <a:cubicBezTo>
                    <a:pt x="1083" y="194"/>
                    <a:pt x="1076" y="188"/>
                    <a:pt x="1068" y="188"/>
                  </a:cubicBezTo>
                  <a:cubicBezTo>
                    <a:pt x="1059" y="188"/>
                    <a:pt x="1053" y="194"/>
                    <a:pt x="1053" y="203"/>
                  </a:cubicBezTo>
                  <a:cubicBezTo>
                    <a:pt x="1053" y="211"/>
                    <a:pt x="1059" y="218"/>
                    <a:pt x="1068" y="218"/>
                  </a:cubicBezTo>
                  <a:cubicBezTo>
                    <a:pt x="1076" y="218"/>
                    <a:pt x="1083" y="211"/>
                    <a:pt x="1083" y="203"/>
                  </a:cubicBezTo>
                  <a:close/>
                  <a:moveTo>
                    <a:pt x="1084" y="251"/>
                  </a:moveTo>
                  <a:cubicBezTo>
                    <a:pt x="1084" y="242"/>
                    <a:pt x="1077" y="234"/>
                    <a:pt x="1068" y="234"/>
                  </a:cubicBezTo>
                  <a:cubicBezTo>
                    <a:pt x="1059" y="234"/>
                    <a:pt x="1051" y="242"/>
                    <a:pt x="1051" y="251"/>
                  </a:cubicBezTo>
                  <a:cubicBezTo>
                    <a:pt x="1051" y="260"/>
                    <a:pt x="1059" y="267"/>
                    <a:pt x="1068" y="267"/>
                  </a:cubicBezTo>
                  <a:cubicBezTo>
                    <a:pt x="1077" y="267"/>
                    <a:pt x="1084" y="260"/>
                    <a:pt x="1084" y="251"/>
                  </a:cubicBezTo>
                  <a:close/>
                  <a:moveTo>
                    <a:pt x="1085" y="299"/>
                  </a:moveTo>
                  <a:cubicBezTo>
                    <a:pt x="1085" y="289"/>
                    <a:pt x="1078" y="281"/>
                    <a:pt x="1068" y="281"/>
                  </a:cubicBezTo>
                  <a:cubicBezTo>
                    <a:pt x="1058" y="281"/>
                    <a:pt x="1050" y="289"/>
                    <a:pt x="1050" y="299"/>
                  </a:cubicBezTo>
                  <a:cubicBezTo>
                    <a:pt x="1050" y="308"/>
                    <a:pt x="1058" y="316"/>
                    <a:pt x="1068" y="316"/>
                  </a:cubicBezTo>
                  <a:cubicBezTo>
                    <a:pt x="1078" y="316"/>
                    <a:pt x="1085" y="308"/>
                    <a:pt x="1085" y="299"/>
                  </a:cubicBezTo>
                  <a:close/>
                  <a:moveTo>
                    <a:pt x="1086" y="347"/>
                  </a:moveTo>
                  <a:cubicBezTo>
                    <a:pt x="1086" y="336"/>
                    <a:pt x="1078" y="328"/>
                    <a:pt x="1068" y="328"/>
                  </a:cubicBezTo>
                  <a:cubicBezTo>
                    <a:pt x="1058" y="328"/>
                    <a:pt x="1049" y="336"/>
                    <a:pt x="1049" y="347"/>
                  </a:cubicBezTo>
                  <a:cubicBezTo>
                    <a:pt x="1049" y="357"/>
                    <a:pt x="1058" y="365"/>
                    <a:pt x="1068" y="365"/>
                  </a:cubicBezTo>
                  <a:cubicBezTo>
                    <a:pt x="1078" y="365"/>
                    <a:pt x="1086" y="357"/>
                    <a:pt x="1086" y="347"/>
                  </a:cubicBezTo>
                  <a:close/>
                  <a:moveTo>
                    <a:pt x="1088" y="395"/>
                  </a:moveTo>
                  <a:cubicBezTo>
                    <a:pt x="1088" y="384"/>
                    <a:pt x="1079" y="375"/>
                    <a:pt x="1068" y="375"/>
                  </a:cubicBezTo>
                  <a:cubicBezTo>
                    <a:pt x="1057" y="375"/>
                    <a:pt x="1048" y="384"/>
                    <a:pt x="1048" y="395"/>
                  </a:cubicBezTo>
                  <a:cubicBezTo>
                    <a:pt x="1048" y="405"/>
                    <a:pt x="1057" y="414"/>
                    <a:pt x="1068" y="414"/>
                  </a:cubicBezTo>
                  <a:cubicBezTo>
                    <a:pt x="1079" y="414"/>
                    <a:pt x="1088" y="405"/>
                    <a:pt x="1088" y="395"/>
                  </a:cubicBezTo>
                  <a:close/>
                  <a:moveTo>
                    <a:pt x="1089" y="442"/>
                  </a:moveTo>
                  <a:cubicBezTo>
                    <a:pt x="1089" y="431"/>
                    <a:pt x="1079" y="422"/>
                    <a:pt x="1068" y="422"/>
                  </a:cubicBezTo>
                  <a:cubicBezTo>
                    <a:pt x="1056" y="422"/>
                    <a:pt x="1047" y="431"/>
                    <a:pt x="1047" y="442"/>
                  </a:cubicBezTo>
                  <a:cubicBezTo>
                    <a:pt x="1047" y="454"/>
                    <a:pt x="1056" y="463"/>
                    <a:pt x="1068" y="463"/>
                  </a:cubicBezTo>
                  <a:cubicBezTo>
                    <a:pt x="1079" y="463"/>
                    <a:pt x="1089" y="454"/>
                    <a:pt x="1089" y="442"/>
                  </a:cubicBezTo>
                  <a:close/>
                  <a:moveTo>
                    <a:pt x="1089" y="490"/>
                  </a:moveTo>
                  <a:cubicBezTo>
                    <a:pt x="1089" y="479"/>
                    <a:pt x="1079" y="470"/>
                    <a:pt x="1068" y="470"/>
                  </a:cubicBezTo>
                  <a:cubicBezTo>
                    <a:pt x="1056" y="470"/>
                    <a:pt x="1047" y="479"/>
                    <a:pt x="1047" y="490"/>
                  </a:cubicBezTo>
                  <a:cubicBezTo>
                    <a:pt x="1047" y="502"/>
                    <a:pt x="1056" y="511"/>
                    <a:pt x="1068" y="511"/>
                  </a:cubicBezTo>
                  <a:cubicBezTo>
                    <a:pt x="1079" y="511"/>
                    <a:pt x="1089" y="502"/>
                    <a:pt x="1089" y="490"/>
                  </a:cubicBezTo>
                  <a:close/>
                  <a:moveTo>
                    <a:pt x="1090" y="538"/>
                  </a:moveTo>
                  <a:cubicBezTo>
                    <a:pt x="1090" y="526"/>
                    <a:pt x="1080" y="516"/>
                    <a:pt x="1068" y="516"/>
                  </a:cubicBezTo>
                  <a:cubicBezTo>
                    <a:pt x="1056" y="516"/>
                    <a:pt x="1046" y="526"/>
                    <a:pt x="1046" y="538"/>
                  </a:cubicBezTo>
                  <a:cubicBezTo>
                    <a:pt x="1046" y="550"/>
                    <a:pt x="1056" y="560"/>
                    <a:pt x="1068" y="560"/>
                  </a:cubicBezTo>
                  <a:cubicBezTo>
                    <a:pt x="1080" y="560"/>
                    <a:pt x="1090" y="550"/>
                    <a:pt x="1090" y="538"/>
                  </a:cubicBezTo>
                  <a:close/>
                  <a:moveTo>
                    <a:pt x="1091" y="586"/>
                  </a:moveTo>
                  <a:cubicBezTo>
                    <a:pt x="1091" y="574"/>
                    <a:pt x="1081" y="563"/>
                    <a:pt x="1068" y="563"/>
                  </a:cubicBezTo>
                  <a:cubicBezTo>
                    <a:pt x="1055" y="563"/>
                    <a:pt x="1045" y="574"/>
                    <a:pt x="1045" y="586"/>
                  </a:cubicBezTo>
                  <a:cubicBezTo>
                    <a:pt x="1045" y="599"/>
                    <a:pt x="1055" y="609"/>
                    <a:pt x="1068" y="609"/>
                  </a:cubicBezTo>
                  <a:cubicBezTo>
                    <a:pt x="1081" y="609"/>
                    <a:pt x="1091" y="599"/>
                    <a:pt x="1091" y="586"/>
                  </a:cubicBezTo>
                  <a:close/>
                  <a:moveTo>
                    <a:pt x="1092" y="634"/>
                  </a:moveTo>
                  <a:cubicBezTo>
                    <a:pt x="1092" y="621"/>
                    <a:pt x="1081" y="610"/>
                    <a:pt x="1068" y="610"/>
                  </a:cubicBezTo>
                  <a:cubicBezTo>
                    <a:pt x="1055" y="610"/>
                    <a:pt x="1044" y="621"/>
                    <a:pt x="1044" y="634"/>
                  </a:cubicBezTo>
                  <a:cubicBezTo>
                    <a:pt x="1044" y="647"/>
                    <a:pt x="1055" y="658"/>
                    <a:pt x="1068" y="658"/>
                  </a:cubicBezTo>
                  <a:cubicBezTo>
                    <a:pt x="1081" y="658"/>
                    <a:pt x="1092" y="647"/>
                    <a:pt x="1092" y="634"/>
                  </a:cubicBezTo>
                  <a:close/>
                  <a:moveTo>
                    <a:pt x="1027" y="11"/>
                  </a:moveTo>
                  <a:cubicBezTo>
                    <a:pt x="1027" y="5"/>
                    <a:pt x="1022" y="0"/>
                    <a:pt x="1016" y="0"/>
                  </a:cubicBezTo>
                  <a:cubicBezTo>
                    <a:pt x="1010" y="0"/>
                    <a:pt x="1005" y="5"/>
                    <a:pt x="1005" y="11"/>
                  </a:cubicBezTo>
                  <a:cubicBezTo>
                    <a:pt x="1005" y="17"/>
                    <a:pt x="1010" y="22"/>
                    <a:pt x="1016" y="22"/>
                  </a:cubicBezTo>
                  <a:cubicBezTo>
                    <a:pt x="1022" y="22"/>
                    <a:pt x="1027" y="17"/>
                    <a:pt x="1027" y="11"/>
                  </a:cubicBezTo>
                  <a:close/>
                  <a:moveTo>
                    <a:pt x="1028" y="59"/>
                  </a:moveTo>
                  <a:cubicBezTo>
                    <a:pt x="1028" y="53"/>
                    <a:pt x="1022" y="47"/>
                    <a:pt x="1016" y="47"/>
                  </a:cubicBezTo>
                  <a:cubicBezTo>
                    <a:pt x="1009" y="47"/>
                    <a:pt x="1004" y="53"/>
                    <a:pt x="1004" y="59"/>
                  </a:cubicBezTo>
                  <a:cubicBezTo>
                    <a:pt x="1004" y="66"/>
                    <a:pt x="1009" y="71"/>
                    <a:pt x="1016" y="71"/>
                  </a:cubicBezTo>
                  <a:cubicBezTo>
                    <a:pt x="1022" y="71"/>
                    <a:pt x="1028" y="66"/>
                    <a:pt x="1028" y="59"/>
                  </a:cubicBezTo>
                  <a:close/>
                  <a:moveTo>
                    <a:pt x="1029" y="107"/>
                  </a:moveTo>
                  <a:cubicBezTo>
                    <a:pt x="1029" y="100"/>
                    <a:pt x="1023" y="94"/>
                    <a:pt x="1016" y="94"/>
                  </a:cubicBezTo>
                  <a:cubicBezTo>
                    <a:pt x="1008" y="94"/>
                    <a:pt x="1003" y="100"/>
                    <a:pt x="1003" y="107"/>
                  </a:cubicBezTo>
                  <a:cubicBezTo>
                    <a:pt x="1003" y="114"/>
                    <a:pt x="1008" y="120"/>
                    <a:pt x="1016" y="120"/>
                  </a:cubicBezTo>
                  <a:cubicBezTo>
                    <a:pt x="1023" y="120"/>
                    <a:pt x="1029" y="114"/>
                    <a:pt x="1029" y="107"/>
                  </a:cubicBezTo>
                  <a:close/>
                  <a:moveTo>
                    <a:pt x="1030" y="155"/>
                  </a:moveTo>
                  <a:cubicBezTo>
                    <a:pt x="1030" y="147"/>
                    <a:pt x="1024" y="141"/>
                    <a:pt x="1016" y="141"/>
                  </a:cubicBezTo>
                  <a:cubicBezTo>
                    <a:pt x="1008" y="141"/>
                    <a:pt x="1001" y="147"/>
                    <a:pt x="1001" y="155"/>
                  </a:cubicBezTo>
                  <a:cubicBezTo>
                    <a:pt x="1001" y="163"/>
                    <a:pt x="1008" y="169"/>
                    <a:pt x="1016" y="169"/>
                  </a:cubicBezTo>
                  <a:cubicBezTo>
                    <a:pt x="1024" y="169"/>
                    <a:pt x="1030" y="163"/>
                    <a:pt x="1030" y="155"/>
                  </a:cubicBezTo>
                  <a:close/>
                  <a:moveTo>
                    <a:pt x="1031" y="203"/>
                  </a:moveTo>
                  <a:cubicBezTo>
                    <a:pt x="1031" y="194"/>
                    <a:pt x="1024" y="188"/>
                    <a:pt x="1016" y="188"/>
                  </a:cubicBezTo>
                  <a:cubicBezTo>
                    <a:pt x="1007" y="188"/>
                    <a:pt x="1000" y="194"/>
                    <a:pt x="1000" y="203"/>
                  </a:cubicBezTo>
                  <a:cubicBezTo>
                    <a:pt x="1000" y="211"/>
                    <a:pt x="1007" y="218"/>
                    <a:pt x="1016" y="218"/>
                  </a:cubicBezTo>
                  <a:cubicBezTo>
                    <a:pt x="1024" y="218"/>
                    <a:pt x="1031" y="211"/>
                    <a:pt x="1031" y="203"/>
                  </a:cubicBezTo>
                  <a:close/>
                  <a:moveTo>
                    <a:pt x="1032" y="251"/>
                  </a:moveTo>
                  <a:cubicBezTo>
                    <a:pt x="1032" y="242"/>
                    <a:pt x="1025" y="234"/>
                    <a:pt x="1016" y="234"/>
                  </a:cubicBezTo>
                  <a:cubicBezTo>
                    <a:pt x="1007" y="234"/>
                    <a:pt x="999" y="242"/>
                    <a:pt x="999" y="251"/>
                  </a:cubicBezTo>
                  <a:cubicBezTo>
                    <a:pt x="999" y="260"/>
                    <a:pt x="1007" y="267"/>
                    <a:pt x="1016" y="267"/>
                  </a:cubicBezTo>
                  <a:cubicBezTo>
                    <a:pt x="1025" y="267"/>
                    <a:pt x="1032" y="260"/>
                    <a:pt x="1032" y="251"/>
                  </a:cubicBezTo>
                  <a:close/>
                  <a:moveTo>
                    <a:pt x="1033" y="299"/>
                  </a:moveTo>
                  <a:cubicBezTo>
                    <a:pt x="1033" y="289"/>
                    <a:pt x="1025" y="281"/>
                    <a:pt x="1016" y="281"/>
                  </a:cubicBezTo>
                  <a:cubicBezTo>
                    <a:pt x="1006" y="281"/>
                    <a:pt x="998" y="289"/>
                    <a:pt x="998" y="299"/>
                  </a:cubicBezTo>
                  <a:cubicBezTo>
                    <a:pt x="998" y="308"/>
                    <a:pt x="1006" y="316"/>
                    <a:pt x="1016" y="316"/>
                  </a:cubicBezTo>
                  <a:cubicBezTo>
                    <a:pt x="1025" y="316"/>
                    <a:pt x="1033" y="308"/>
                    <a:pt x="1033" y="299"/>
                  </a:cubicBezTo>
                  <a:close/>
                  <a:moveTo>
                    <a:pt x="1034" y="347"/>
                  </a:moveTo>
                  <a:cubicBezTo>
                    <a:pt x="1034" y="336"/>
                    <a:pt x="1026" y="328"/>
                    <a:pt x="1016" y="328"/>
                  </a:cubicBezTo>
                  <a:cubicBezTo>
                    <a:pt x="1005" y="328"/>
                    <a:pt x="997" y="336"/>
                    <a:pt x="997" y="347"/>
                  </a:cubicBezTo>
                  <a:cubicBezTo>
                    <a:pt x="997" y="357"/>
                    <a:pt x="1005" y="365"/>
                    <a:pt x="1016" y="365"/>
                  </a:cubicBezTo>
                  <a:cubicBezTo>
                    <a:pt x="1026" y="365"/>
                    <a:pt x="1034" y="357"/>
                    <a:pt x="1034" y="347"/>
                  </a:cubicBezTo>
                  <a:close/>
                  <a:moveTo>
                    <a:pt x="1035" y="395"/>
                  </a:moveTo>
                  <a:cubicBezTo>
                    <a:pt x="1035" y="384"/>
                    <a:pt x="1027" y="375"/>
                    <a:pt x="1016" y="375"/>
                  </a:cubicBezTo>
                  <a:cubicBezTo>
                    <a:pt x="1005" y="375"/>
                    <a:pt x="996" y="384"/>
                    <a:pt x="996" y="395"/>
                  </a:cubicBezTo>
                  <a:cubicBezTo>
                    <a:pt x="996" y="405"/>
                    <a:pt x="1005" y="414"/>
                    <a:pt x="1016" y="414"/>
                  </a:cubicBezTo>
                  <a:cubicBezTo>
                    <a:pt x="1027" y="414"/>
                    <a:pt x="1035" y="405"/>
                    <a:pt x="1035" y="395"/>
                  </a:cubicBezTo>
                  <a:close/>
                  <a:moveTo>
                    <a:pt x="1037" y="442"/>
                  </a:moveTo>
                  <a:cubicBezTo>
                    <a:pt x="1037" y="431"/>
                    <a:pt x="1027" y="422"/>
                    <a:pt x="1016" y="422"/>
                  </a:cubicBezTo>
                  <a:cubicBezTo>
                    <a:pt x="1004" y="422"/>
                    <a:pt x="995" y="431"/>
                    <a:pt x="995" y="442"/>
                  </a:cubicBezTo>
                  <a:cubicBezTo>
                    <a:pt x="995" y="454"/>
                    <a:pt x="1004" y="463"/>
                    <a:pt x="1016" y="463"/>
                  </a:cubicBezTo>
                  <a:cubicBezTo>
                    <a:pt x="1027" y="463"/>
                    <a:pt x="1037" y="454"/>
                    <a:pt x="1037" y="442"/>
                  </a:cubicBezTo>
                  <a:close/>
                  <a:moveTo>
                    <a:pt x="1036" y="490"/>
                  </a:moveTo>
                  <a:cubicBezTo>
                    <a:pt x="1036" y="479"/>
                    <a:pt x="1027" y="470"/>
                    <a:pt x="1016" y="470"/>
                  </a:cubicBezTo>
                  <a:cubicBezTo>
                    <a:pt x="1004" y="470"/>
                    <a:pt x="995" y="479"/>
                    <a:pt x="995" y="490"/>
                  </a:cubicBezTo>
                  <a:cubicBezTo>
                    <a:pt x="995" y="502"/>
                    <a:pt x="1004" y="511"/>
                    <a:pt x="1016" y="511"/>
                  </a:cubicBezTo>
                  <a:cubicBezTo>
                    <a:pt x="1027" y="511"/>
                    <a:pt x="1036" y="502"/>
                    <a:pt x="1036" y="490"/>
                  </a:cubicBezTo>
                  <a:close/>
                  <a:moveTo>
                    <a:pt x="1038" y="538"/>
                  </a:moveTo>
                  <a:cubicBezTo>
                    <a:pt x="1038" y="526"/>
                    <a:pt x="1028" y="516"/>
                    <a:pt x="1016" y="516"/>
                  </a:cubicBezTo>
                  <a:cubicBezTo>
                    <a:pt x="1004" y="516"/>
                    <a:pt x="994" y="526"/>
                    <a:pt x="994" y="538"/>
                  </a:cubicBezTo>
                  <a:cubicBezTo>
                    <a:pt x="994" y="550"/>
                    <a:pt x="1004" y="560"/>
                    <a:pt x="1016" y="560"/>
                  </a:cubicBezTo>
                  <a:cubicBezTo>
                    <a:pt x="1028" y="560"/>
                    <a:pt x="1038" y="550"/>
                    <a:pt x="1038" y="538"/>
                  </a:cubicBezTo>
                  <a:close/>
                  <a:moveTo>
                    <a:pt x="1039" y="586"/>
                  </a:moveTo>
                  <a:cubicBezTo>
                    <a:pt x="1039" y="574"/>
                    <a:pt x="1028" y="563"/>
                    <a:pt x="1016" y="563"/>
                  </a:cubicBezTo>
                  <a:cubicBezTo>
                    <a:pt x="1003" y="563"/>
                    <a:pt x="993" y="574"/>
                    <a:pt x="993" y="586"/>
                  </a:cubicBezTo>
                  <a:cubicBezTo>
                    <a:pt x="993" y="599"/>
                    <a:pt x="1003" y="609"/>
                    <a:pt x="1016" y="609"/>
                  </a:cubicBezTo>
                  <a:cubicBezTo>
                    <a:pt x="1028" y="609"/>
                    <a:pt x="1039" y="599"/>
                    <a:pt x="1039" y="586"/>
                  </a:cubicBezTo>
                  <a:close/>
                  <a:moveTo>
                    <a:pt x="1040" y="634"/>
                  </a:moveTo>
                  <a:cubicBezTo>
                    <a:pt x="1040" y="621"/>
                    <a:pt x="1029" y="610"/>
                    <a:pt x="1016" y="610"/>
                  </a:cubicBezTo>
                  <a:cubicBezTo>
                    <a:pt x="1002" y="610"/>
                    <a:pt x="992" y="621"/>
                    <a:pt x="992" y="634"/>
                  </a:cubicBezTo>
                  <a:cubicBezTo>
                    <a:pt x="992" y="647"/>
                    <a:pt x="1002" y="658"/>
                    <a:pt x="1016" y="658"/>
                  </a:cubicBezTo>
                  <a:cubicBezTo>
                    <a:pt x="1029" y="658"/>
                    <a:pt x="1040" y="647"/>
                    <a:pt x="1040" y="634"/>
                  </a:cubicBezTo>
                  <a:close/>
                  <a:moveTo>
                    <a:pt x="974" y="11"/>
                  </a:moveTo>
                  <a:cubicBezTo>
                    <a:pt x="974" y="5"/>
                    <a:pt x="970" y="0"/>
                    <a:pt x="964" y="0"/>
                  </a:cubicBezTo>
                  <a:cubicBezTo>
                    <a:pt x="957" y="0"/>
                    <a:pt x="953" y="5"/>
                    <a:pt x="953" y="11"/>
                  </a:cubicBezTo>
                  <a:cubicBezTo>
                    <a:pt x="953" y="17"/>
                    <a:pt x="957" y="22"/>
                    <a:pt x="964" y="22"/>
                  </a:cubicBezTo>
                  <a:cubicBezTo>
                    <a:pt x="970" y="22"/>
                    <a:pt x="974" y="17"/>
                    <a:pt x="974" y="11"/>
                  </a:cubicBezTo>
                  <a:close/>
                  <a:moveTo>
                    <a:pt x="976" y="59"/>
                  </a:moveTo>
                  <a:cubicBezTo>
                    <a:pt x="976" y="53"/>
                    <a:pt x="970" y="47"/>
                    <a:pt x="964" y="47"/>
                  </a:cubicBezTo>
                  <a:cubicBezTo>
                    <a:pt x="957" y="47"/>
                    <a:pt x="951" y="53"/>
                    <a:pt x="951" y="59"/>
                  </a:cubicBezTo>
                  <a:cubicBezTo>
                    <a:pt x="951" y="66"/>
                    <a:pt x="957" y="71"/>
                    <a:pt x="964" y="71"/>
                  </a:cubicBezTo>
                  <a:cubicBezTo>
                    <a:pt x="970" y="71"/>
                    <a:pt x="976" y="66"/>
                    <a:pt x="976" y="59"/>
                  </a:cubicBezTo>
                  <a:close/>
                  <a:moveTo>
                    <a:pt x="977" y="107"/>
                  </a:moveTo>
                  <a:cubicBezTo>
                    <a:pt x="977" y="100"/>
                    <a:pt x="971" y="94"/>
                    <a:pt x="964" y="94"/>
                  </a:cubicBezTo>
                  <a:cubicBezTo>
                    <a:pt x="956" y="94"/>
                    <a:pt x="950" y="100"/>
                    <a:pt x="950" y="107"/>
                  </a:cubicBezTo>
                  <a:cubicBezTo>
                    <a:pt x="950" y="114"/>
                    <a:pt x="956" y="120"/>
                    <a:pt x="964" y="120"/>
                  </a:cubicBezTo>
                  <a:cubicBezTo>
                    <a:pt x="971" y="120"/>
                    <a:pt x="977" y="114"/>
                    <a:pt x="977" y="107"/>
                  </a:cubicBezTo>
                  <a:close/>
                  <a:moveTo>
                    <a:pt x="978" y="155"/>
                  </a:moveTo>
                  <a:cubicBezTo>
                    <a:pt x="978" y="147"/>
                    <a:pt x="971" y="141"/>
                    <a:pt x="964" y="141"/>
                  </a:cubicBezTo>
                  <a:cubicBezTo>
                    <a:pt x="956" y="141"/>
                    <a:pt x="949" y="147"/>
                    <a:pt x="949" y="155"/>
                  </a:cubicBezTo>
                  <a:cubicBezTo>
                    <a:pt x="949" y="163"/>
                    <a:pt x="956" y="169"/>
                    <a:pt x="964" y="169"/>
                  </a:cubicBezTo>
                  <a:cubicBezTo>
                    <a:pt x="971" y="169"/>
                    <a:pt x="978" y="163"/>
                    <a:pt x="978" y="155"/>
                  </a:cubicBezTo>
                  <a:close/>
                  <a:moveTo>
                    <a:pt x="979" y="203"/>
                  </a:moveTo>
                  <a:cubicBezTo>
                    <a:pt x="979" y="194"/>
                    <a:pt x="972" y="188"/>
                    <a:pt x="964" y="188"/>
                  </a:cubicBezTo>
                  <a:cubicBezTo>
                    <a:pt x="955" y="188"/>
                    <a:pt x="948" y="194"/>
                    <a:pt x="948" y="203"/>
                  </a:cubicBezTo>
                  <a:cubicBezTo>
                    <a:pt x="948" y="211"/>
                    <a:pt x="955" y="218"/>
                    <a:pt x="964" y="218"/>
                  </a:cubicBezTo>
                  <a:cubicBezTo>
                    <a:pt x="972" y="218"/>
                    <a:pt x="979" y="211"/>
                    <a:pt x="979" y="203"/>
                  </a:cubicBezTo>
                  <a:close/>
                  <a:moveTo>
                    <a:pt x="980" y="251"/>
                  </a:moveTo>
                  <a:cubicBezTo>
                    <a:pt x="980" y="242"/>
                    <a:pt x="973" y="234"/>
                    <a:pt x="964" y="234"/>
                  </a:cubicBezTo>
                  <a:cubicBezTo>
                    <a:pt x="954" y="234"/>
                    <a:pt x="947" y="242"/>
                    <a:pt x="947" y="251"/>
                  </a:cubicBezTo>
                  <a:cubicBezTo>
                    <a:pt x="947" y="260"/>
                    <a:pt x="954" y="267"/>
                    <a:pt x="964" y="267"/>
                  </a:cubicBezTo>
                  <a:cubicBezTo>
                    <a:pt x="973" y="267"/>
                    <a:pt x="980" y="260"/>
                    <a:pt x="980" y="251"/>
                  </a:cubicBezTo>
                  <a:close/>
                  <a:moveTo>
                    <a:pt x="981" y="299"/>
                  </a:moveTo>
                  <a:cubicBezTo>
                    <a:pt x="981" y="289"/>
                    <a:pt x="973" y="281"/>
                    <a:pt x="964" y="281"/>
                  </a:cubicBezTo>
                  <a:cubicBezTo>
                    <a:pt x="954" y="281"/>
                    <a:pt x="946" y="289"/>
                    <a:pt x="946" y="299"/>
                  </a:cubicBezTo>
                  <a:cubicBezTo>
                    <a:pt x="946" y="308"/>
                    <a:pt x="954" y="316"/>
                    <a:pt x="964" y="316"/>
                  </a:cubicBezTo>
                  <a:cubicBezTo>
                    <a:pt x="973" y="316"/>
                    <a:pt x="981" y="308"/>
                    <a:pt x="981" y="299"/>
                  </a:cubicBezTo>
                  <a:close/>
                  <a:moveTo>
                    <a:pt x="982" y="347"/>
                  </a:moveTo>
                  <a:cubicBezTo>
                    <a:pt x="982" y="336"/>
                    <a:pt x="974" y="328"/>
                    <a:pt x="964" y="328"/>
                  </a:cubicBezTo>
                  <a:cubicBezTo>
                    <a:pt x="953" y="328"/>
                    <a:pt x="945" y="336"/>
                    <a:pt x="945" y="347"/>
                  </a:cubicBezTo>
                  <a:cubicBezTo>
                    <a:pt x="945" y="357"/>
                    <a:pt x="953" y="365"/>
                    <a:pt x="964" y="365"/>
                  </a:cubicBezTo>
                  <a:cubicBezTo>
                    <a:pt x="974" y="365"/>
                    <a:pt x="982" y="357"/>
                    <a:pt x="982" y="347"/>
                  </a:cubicBezTo>
                  <a:close/>
                  <a:moveTo>
                    <a:pt x="983" y="395"/>
                  </a:moveTo>
                  <a:cubicBezTo>
                    <a:pt x="983" y="384"/>
                    <a:pt x="974" y="375"/>
                    <a:pt x="964" y="375"/>
                  </a:cubicBezTo>
                  <a:cubicBezTo>
                    <a:pt x="953" y="375"/>
                    <a:pt x="944" y="384"/>
                    <a:pt x="944" y="395"/>
                  </a:cubicBezTo>
                  <a:cubicBezTo>
                    <a:pt x="944" y="405"/>
                    <a:pt x="953" y="414"/>
                    <a:pt x="964" y="414"/>
                  </a:cubicBezTo>
                  <a:cubicBezTo>
                    <a:pt x="974" y="414"/>
                    <a:pt x="983" y="405"/>
                    <a:pt x="983" y="395"/>
                  </a:cubicBezTo>
                  <a:close/>
                  <a:moveTo>
                    <a:pt x="984" y="442"/>
                  </a:moveTo>
                  <a:cubicBezTo>
                    <a:pt x="984" y="431"/>
                    <a:pt x="975" y="422"/>
                    <a:pt x="964" y="422"/>
                  </a:cubicBezTo>
                  <a:cubicBezTo>
                    <a:pt x="952" y="422"/>
                    <a:pt x="943" y="431"/>
                    <a:pt x="943" y="442"/>
                  </a:cubicBezTo>
                  <a:cubicBezTo>
                    <a:pt x="943" y="454"/>
                    <a:pt x="952" y="463"/>
                    <a:pt x="964" y="463"/>
                  </a:cubicBezTo>
                  <a:cubicBezTo>
                    <a:pt x="975" y="463"/>
                    <a:pt x="984" y="454"/>
                    <a:pt x="984" y="442"/>
                  </a:cubicBezTo>
                  <a:close/>
                  <a:moveTo>
                    <a:pt x="984" y="490"/>
                  </a:moveTo>
                  <a:cubicBezTo>
                    <a:pt x="984" y="479"/>
                    <a:pt x="975" y="470"/>
                    <a:pt x="964" y="470"/>
                  </a:cubicBezTo>
                  <a:cubicBezTo>
                    <a:pt x="952" y="470"/>
                    <a:pt x="943" y="479"/>
                    <a:pt x="943" y="490"/>
                  </a:cubicBezTo>
                  <a:cubicBezTo>
                    <a:pt x="943" y="502"/>
                    <a:pt x="952" y="511"/>
                    <a:pt x="964" y="511"/>
                  </a:cubicBezTo>
                  <a:cubicBezTo>
                    <a:pt x="975" y="511"/>
                    <a:pt x="984" y="502"/>
                    <a:pt x="984" y="490"/>
                  </a:cubicBezTo>
                  <a:close/>
                  <a:moveTo>
                    <a:pt x="985" y="538"/>
                  </a:moveTo>
                  <a:cubicBezTo>
                    <a:pt x="985" y="526"/>
                    <a:pt x="976" y="516"/>
                    <a:pt x="964" y="516"/>
                  </a:cubicBezTo>
                  <a:cubicBezTo>
                    <a:pt x="951" y="516"/>
                    <a:pt x="942" y="526"/>
                    <a:pt x="942" y="538"/>
                  </a:cubicBezTo>
                  <a:cubicBezTo>
                    <a:pt x="942" y="550"/>
                    <a:pt x="951" y="560"/>
                    <a:pt x="964" y="560"/>
                  </a:cubicBezTo>
                  <a:cubicBezTo>
                    <a:pt x="976" y="560"/>
                    <a:pt x="985" y="550"/>
                    <a:pt x="985" y="538"/>
                  </a:cubicBezTo>
                  <a:close/>
                  <a:moveTo>
                    <a:pt x="987" y="586"/>
                  </a:moveTo>
                  <a:cubicBezTo>
                    <a:pt x="987" y="574"/>
                    <a:pt x="976" y="563"/>
                    <a:pt x="964" y="563"/>
                  </a:cubicBezTo>
                  <a:cubicBezTo>
                    <a:pt x="951" y="563"/>
                    <a:pt x="941" y="574"/>
                    <a:pt x="941" y="586"/>
                  </a:cubicBezTo>
                  <a:cubicBezTo>
                    <a:pt x="941" y="599"/>
                    <a:pt x="951" y="609"/>
                    <a:pt x="964" y="609"/>
                  </a:cubicBezTo>
                  <a:cubicBezTo>
                    <a:pt x="976" y="609"/>
                    <a:pt x="987" y="599"/>
                    <a:pt x="987" y="586"/>
                  </a:cubicBezTo>
                  <a:close/>
                  <a:moveTo>
                    <a:pt x="988" y="634"/>
                  </a:moveTo>
                  <a:cubicBezTo>
                    <a:pt x="988" y="621"/>
                    <a:pt x="977" y="610"/>
                    <a:pt x="964" y="610"/>
                  </a:cubicBezTo>
                  <a:cubicBezTo>
                    <a:pt x="950" y="610"/>
                    <a:pt x="939" y="621"/>
                    <a:pt x="939" y="634"/>
                  </a:cubicBezTo>
                  <a:cubicBezTo>
                    <a:pt x="939" y="647"/>
                    <a:pt x="950" y="658"/>
                    <a:pt x="964" y="658"/>
                  </a:cubicBezTo>
                  <a:cubicBezTo>
                    <a:pt x="977" y="658"/>
                    <a:pt x="988" y="647"/>
                    <a:pt x="988" y="634"/>
                  </a:cubicBezTo>
                  <a:close/>
                  <a:moveTo>
                    <a:pt x="922" y="11"/>
                  </a:moveTo>
                  <a:cubicBezTo>
                    <a:pt x="922" y="5"/>
                    <a:pt x="917" y="0"/>
                    <a:pt x="911" y="0"/>
                  </a:cubicBezTo>
                  <a:cubicBezTo>
                    <a:pt x="905" y="0"/>
                    <a:pt x="900" y="5"/>
                    <a:pt x="900" y="11"/>
                  </a:cubicBezTo>
                  <a:cubicBezTo>
                    <a:pt x="900" y="17"/>
                    <a:pt x="905" y="22"/>
                    <a:pt x="911" y="22"/>
                  </a:cubicBezTo>
                  <a:cubicBezTo>
                    <a:pt x="917" y="22"/>
                    <a:pt x="922" y="17"/>
                    <a:pt x="922" y="11"/>
                  </a:cubicBezTo>
                  <a:close/>
                  <a:moveTo>
                    <a:pt x="923" y="59"/>
                  </a:moveTo>
                  <a:cubicBezTo>
                    <a:pt x="923" y="53"/>
                    <a:pt x="918" y="47"/>
                    <a:pt x="911" y="47"/>
                  </a:cubicBezTo>
                  <a:cubicBezTo>
                    <a:pt x="905" y="47"/>
                    <a:pt x="899" y="53"/>
                    <a:pt x="899" y="59"/>
                  </a:cubicBezTo>
                  <a:cubicBezTo>
                    <a:pt x="899" y="66"/>
                    <a:pt x="905" y="71"/>
                    <a:pt x="911" y="71"/>
                  </a:cubicBezTo>
                  <a:cubicBezTo>
                    <a:pt x="918" y="71"/>
                    <a:pt x="923" y="66"/>
                    <a:pt x="923" y="59"/>
                  </a:cubicBezTo>
                  <a:close/>
                  <a:moveTo>
                    <a:pt x="924" y="107"/>
                  </a:moveTo>
                  <a:cubicBezTo>
                    <a:pt x="924" y="100"/>
                    <a:pt x="919" y="94"/>
                    <a:pt x="911" y="94"/>
                  </a:cubicBezTo>
                  <a:cubicBezTo>
                    <a:pt x="904" y="94"/>
                    <a:pt x="898" y="100"/>
                    <a:pt x="898" y="107"/>
                  </a:cubicBezTo>
                  <a:cubicBezTo>
                    <a:pt x="898" y="114"/>
                    <a:pt x="904" y="120"/>
                    <a:pt x="911" y="120"/>
                  </a:cubicBezTo>
                  <a:cubicBezTo>
                    <a:pt x="919" y="120"/>
                    <a:pt x="924" y="114"/>
                    <a:pt x="924" y="107"/>
                  </a:cubicBezTo>
                  <a:close/>
                  <a:moveTo>
                    <a:pt x="926" y="155"/>
                  </a:moveTo>
                  <a:cubicBezTo>
                    <a:pt x="926" y="147"/>
                    <a:pt x="919" y="141"/>
                    <a:pt x="911" y="141"/>
                  </a:cubicBezTo>
                  <a:cubicBezTo>
                    <a:pt x="903" y="141"/>
                    <a:pt x="897" y="147"/>
                    <a:pt x="897" y="155"/>
                  </a:cubicBezTo>
                  <a:cubicBezTo>
                    <a:pt x="897" y="163"/>
                    <a:pt x="903" y="169"/>
                    <a:pt x="911" y="169"/>
                  </a:cubicBezTo>
                  <a:cubicBezTo>
                    <a:pt x="919" y="169"/>
                    <a:pt x="926" y="163"/>
                    <a:pt x="926" y="155"/>
                  </a:cubicBezTo>
                  <a:close/>
                  <a:moveTo>
                    <a:pt x="927" y="203"/>
                  </a:moveTo>
                  <a:cubicBezTo>
                    <a:pt x="927" y="194"/>
                    <a:pt x="920" y="188"/>
                    <a:pt x="911" y="188"/>
                  </a:cubicBezTo>
                  <a:cubicBezTo>
                    <a:pt x="903" y="188"/>
                    <a:pt x="896" y="194"/>
                    <a:pt x="896" y="203"/>
                  </a:cubicBezTo>
                  <a:cubicBezTo>
                    <a:pt x="896" y="211"/>
                    <a:pt x="903" y="218"/>
                    <a:pt x="911" y="218"/>
                  </a:cubicBezTo>
                  <a:cubicBezTo>
                    <a:pt x="920" y="218"/>
                    <a:pt x="927" y="211"/>
                    <a:pt x="927" y="203"/>
                  </a:cubicBezTo>
                  <a:close/>
                  <a:moveTo>
                    <a:pt x="928" y="251"/>
                  </a:moveTo>
                  <a:cubicBezTo>
                    <a:pt x="928" y="242"/>
                    <a:pt x="920" y="234"/>
                    <a:pt x="911" y="234"/>
                  </a:cubicBezTo>
                  <a:cubicBezTo>
                    <a:pt x="902" y="234"/>
                    <a:pt x="895" y="242"/>
                    <a:pt x="895" y="251"/>
                  </a:cubicBezTo>
                  <a:cubicBezTo>
                    <a:pt x="895" y="260"/>
                    <a:pt x="902" y="267"/>
                    <a:pt x="911" y="267"/>
                  </a:cubicBezTo>
                  <a:cubicBezTo>
                    <a:pt x="920" y="267"/>
                    <a:pt x="928" y="260"/>
                    <a:pt x="928" y="251"/>
                  </a:cubicBezTo>
                  <a:close/>
                  <a:moveTo>
                    <a:pt x="929" y="299"/>
                  </a:moveTo>
                  <a:cubicBezTo>
                    <a:pt x="929" y="289"/>
                    <a:pt x="921" y="281"/>
                    <a:pt x="911" y="281"/>
                  </a:cubicBezTo>
                  <a:cubicBezTo>
                    <a:pt x="902" y="281"/>
                    <a:pt x="894" y="289"/>
                    <a:pt x="894" y="299"/>
                  </a:cubicBezTo>
                  <a:cubicBezTo>
                    <a:pt x="894" y="308"/>
                    <a:pt x="902" y="316"/>
                    <a:pt x="911" y="316"/>
                  </a:cubicBezTo>
                  <a:cubicBezTo>
                    <a:pt x="921" y="316"/>
                    <a:pt x="929" y="308"/>
                    <a:pt x="929" y="299"/>
                  </a:cubicBezTo>
                  <a:close/>
                  <a:moveTo>
                    <a:pt x="930" y="347"/>
                  </a:moveTo>
                  <a:cubicBezTo>
                    <a:pt x="930" y="336"/>
                    <a:pt x="922" y="328"/>
                    <a:pt x="911" y="328"/>
                  </a:cubicBezTo>
                  <a:cubicBezTo>
                    <a:pt x="901" y="328"/>
                    <a:pt x="893" y="336"/>
                    <a:pt x="893" y="347"/>
                  </a:cubicBezTo>
                  <a:cubicBezTo>
                    <a:pt x="893" y="357"/>
                    <a:pt x="901" y="365"/>
                    <a:pt x="911" y="365"/>
                  </a:cubicBezTo>
                  <a:cubicBezTo>
                    <a:pt x="922" y="365"/>
                    <a:pt x="930" y="357"/>
                    <a:pt x="930" y="347"/>
                  </a:cubicBezTo>
                  <a:close/>
                  <a:moveTo>
                    <a:pt x="931" y="395"/>
                  </a:moveTo>
                  <a:cubicBezTo>
                    <a:pt x="931" y="384"/>
                    <a:pt x="922" y="375"/>
                    <a:pt x="911" y="375"/>
                  </a:cubicBezTo>
                  <a:cubicBezTo>
                    <a:pt x="900" y="375"/>
                    <a:pt x="892" y="384"/>
                    <a:pt x="892" y="395"/>
                  </a:cubicBezTo>
                  <a:cubicBezTo>
                    <a:pt x="892" y="405"/>
                    <a:pt x="900" y="414"/>
                    <a:pt x="911" y="414"/>
                  </a:cubicBezTo>
                  <a:cubicBezTo>
                    <a:pt x="922" y="414"/>
                    <a:pt x="931" y="405"/>
                    <a:pt x="931" y="395"/>
                  </a:cubicBezTo>
                  <a:close/>
                  <a:moveTo>
                    <a:pt x="932" y="442"/>
                  </a:moveTo>
                  <a:cubicBezTo>
                    <a:pt x="932" y="431"/>
                    <a:pt x="923" y="422"/>
                    <a:pt x="911" y="422"/>
                  </a:cubicBezTo>
                  <a:cubicBezTo>
                    <a:pt x="900" y="422"/>
                    <a:pt x="891" y="431"/>
                    <a:pt x="891" y="442"/>
                  </a:cubicBezTo>
                  <a:cubicBezTo>
                    <a:pt x="891" y="454"/>
                    <a:pt x="900" y="463"/>
                    <a:pt x="911" y="463"/>
                  </a:cubicBezTo>
                  <a:cubicBezTo>
                    <a:pt x="923" y="463"/>
                    <a:pt x="932" y="454"/>
                    <a:pt x="932" y="442"/>
                  </a:cubicBezTo>
                  <a:close/>
                  <a:moveTo>
                    <a:pt x="932" y="490"/>
                  </a:moveTo>
                  <a:cubicBezTo>
                    <a:pt x="932" y="479"/>
                    <a:pt x="923" y="470"/>
                    <a:pt x="911" y="470"/>
                  </a:cubicBezTo>
                  <a:cubicBezTo>
                    <a:pt x="900" y="470"/>
                    <a:pt x="891" y="479"/>
                    <a:pt x="891" y="490"/>
                  </a:cubicBezTo>
                  <a:cubicBezTo>
                    <a:pt x="891" y="502"/>
                    <a:pt x="900" y="511"/>
                    <a:pt x="911" y="511"/>
                  </a:cubicBezTo>
                  <a:cubicBezTo>
                    <a:pt x="923" y="511"/>
                    <a:pt x="932" y="502"/>
                    <a:pt x="932" y="490"/>
                  </a:cubicBezTo>
                  <a:close/>
                  <a:moveTo>
                    <a:pt x="933" y="538"/>
                  </a:moveTo>
                  <a:cubicBezTo>
                    <a:pt x="933" y="526"/>
                    <a:pt x="923" y="516"/>
                    <a:pt x="911" y="516"/>
                  </a:cubicBezTo>
                  <a:cubicBezTo>
                    <a:pt x="899" y="516"/>
                    <a:pt x="889" y="526"/>
                    <a:pt x="889" y="538"/>
                  </a:cubicBezTo>
                  <a:cubicBezTo>
                    <a:pt x="889" y="550"/>
                    <a:pt x="899" y="560"/>
                    <a:pt x="911" y="560"/>
                  </a:cubicBezTo>
                  <a:cubicBezTo>
                    <a:pt x="923" y="560"/>
                    <a:pt x="933" y="550"/>
                    <a:pt x="933" y="538"/>
                  </a:cubicBezTo>
                  <a:close/>
                  <a:moveTo>
                    <a:pt x="934" y="586"/>
                  </a:moveTo>
                  <a:cubicBezTo>
                    <a:pt x="934" y="574"/>
                    <a:pt x="924" y="563"/>
                    <a:pt x="911" y="563"/>
                  </a:cubicBezTo>
                  <a:cubicBezTo>
                    <a:pt x="899" y="563"/>
                    <a:pt x="888" y="574"/>
                    <a:pt x="888" y="586"/>
                  </a:cubicBezTo>
                  <a:cubicBezTo>
                    <a:pt x="888" y="599"/>
                    <a:pt x="899" y="609"/>
                    <a:pt x="911" y="609"/>
                  </a:cubicBezTo>
                  <a:cubicBezTo>
                    <a:pt x="924" y="609"/>
                    <a:pt x="934" y="599"/>
                    <a:pt x="934" y="586"/>
                  </a:cubicBezTo>
                  <a:close/>
                  <a:moveTo>
                    <a:pt x="935" y="634"/>
                  </a:moveTo>
                  <a:cubicBezTo>
                    <a:pt x="935" y="621"/>
                    <a:pt x="925" y="610"/>
                    <a:pt x="911" y="610"/>
                  </a:cubicBezTo>
                  <a:cubicBezTo>
                    <a:pt x="898" y="610"/>
                    <a:pt x="887" y="621"/>
                    <a:pt x="887" y="634"/>
                  </a:cubicBezTo>
                  <a:cubicBezTo>
                    <a:pt x="887" y="647"/>
                    <a:pt x="898" y="658"/>
                    <a:pt x="911" y="658"/>
                  </a:cubicBezTo>
                  <a:cubicBezTo>
                    <a:pt x="925" y="658"/>
                    <a:pt x="935" y="647"/>
                    <a:pt x="935" y="634"/>
                  </a:cubicBezTo>
                  <a:close/>
                  <a:moveTo>
                    <a:pt x="870" y="11"/>
                  </a:moveTo>
                  <a:cubicBezTo>
                    <a:pt x="870" y="5"/>
                    <a:pt x="865" y="0"/>
                    <a:pt x="859" y="0"/>
                  </a:cubicBezTo>
                  <a:cubicBezTo>
                    <a:pt x="853" y="0"/>
                    <a:pt x="848" y="5"/>
                    <a:pt x="848" y="11"/>
                  </a:cubicBezTo>
                  <a:cubicBezTo>
                    <a:pt x="848" y="17"/>
                    <a:pt x="853" y="22"/>
                    <a:pt x="859" y="22"/>
                  </a:cubicBezTo>
                  <a:cubicBezTo>
                    <a:pt x="865" y="22"/>
                    <a:pt x="870" y="17"/>
                    <a:pt x="870" y="11"/>
                  </a:cubicBezTo>
                  <a:close/>
                  <a:moveTo>
                    <a:pt x="871" y="59"/>
                  </a:moveTo>
                  <a:cubicBezTo>
                    <a:pt x="871" y="53"/>
                    <a:pt x="866" y="47"/>
                    <a:pt x="859" y="47"/>
                  </a:cubicBezTo>
                  <a:cubicBezTo>
                    <a:pt x="853" y="47"/>
                    <a:pt x="847" y="53"/>
                    <a:pt x="847" y="59"/>
                  </a:cubicBezTo>
                  <a:cubicBezTo>
                    <a:pt x="847" y="66"/>
                    <a:pt x="853" y="71"/>
                    <a:pt x="859" y="71"/>
                  </a:cubicBezTo>
                  <a:cubicBezTo>
                    <a:pt x="866" y="71"/>
                    <a:pt x="871" y="66"/>
                    <a:pt x="871" y="59"/>
                  </a:cubicBezTo>
                  <a:close/>
                  <a:moveTo>
                    <a:pt x="872" y="107"/>
                  </a:moveTo>
                  <a:cubicBezTo>
                    <a:pt x="872" y="100"/>
                    <a:pt x="866" y="94"/>
                    <a:pt x="859" y="94"/>
                  </a:cubicBezTo>
                  <a:cubicBezTo>
                    <a:pt x="852" y="94"/>
                    <a:pt x="846" y="100"/>
                    <a:pt x="846" y="107"/>
                  </a:cubicBezTo>
                  <a:cubicBezTo>
                    <a:pt x="846" y="114"/>
                    <a:pt x="852" y="120"/>
                    <a:pt x="859" y="120"/>
                  </a:cubicBezTo>
                  <a:cubicBezTo>
                    <a:pt x="866" y="120"/>
                    <a:pt x="872" y="114"/>
                    <a:pt x="872" y="107"/>
                  </a:cubicBezTo>
                  <a:close/>
                  <a:moveTo>
                    <a:pt x="873" y="155"/>
                  </a:moveTo>
                  <a:cubicBezTo>
                    <a:pt x="873" y="147"/>
                    <a:pt x="867" y="141"/>
                    <a:pt x="859" y="141"/>
                  </a:cubicBezTo>
                  <a:cubicBezTo>
                    <a:pt x="851" y="141"/>
                    <a:pt x="845" y="147"/>
                    <a:pt x="845" y="155"/>
                  </a:cubicBezTo>
                  <a:cubicBezTo>
                    <a:pt x="845" y="163"/>
                    <a:pt x="851" y="169"/>
                    <a:pt x="859" y="169"/>
                  </a:cubicBezTo>
                  <a:cubicBezTo>
                    <a:pt x="867" y="169"/>
                    <a:pt x="873" y="163"/>
                    <a:pt x="873" y="155"/>
                  </a:cubicBezTo>
                  <a:close/>
                  <a:moveTo>
                    <a:pt x="875" y="203"/>
                  </a:moveTo>
                  <a:cubicBezTo>
                    <a:pt x="875" y="194"/>
                    <a:pt x="868" y="188"/>
                    <a:pt x="859" y="188"/>
                  </a:cubicBezTo>
                  <a:cubicBezTo>
                    <a:pt x="851" y="188"/>
                    <a:pt x="844" y="194"/>
                    <a:pt x="844" y="203"/>
                  </a:cubicBezTo>
                  <a:cubicBezTo>
                    <a:pt x="844" y="211"/>
                    <a:pt x="851" y="218"/>
                    <a:pt x="859" y="218"/>
                  </a:cubicBezTo>
                  <a:cubicBezTo>
                    <a:pt x="868" y="218"/>
                    <a:pt x="875" y="211"/>
                    <a:pt x="875" y="203"/>
                  </a:cubicBezTo>
                  <a:close/>
                  <a:moveTo>
                    <a:pt x="876" y="251"/>
                  </a:moveTo>
                  <a:cubicBezTo>
                    <a:pt x="876" y="242"/>
                    <a:pt x="868" y="234"/>
                    <a:pt x="859" y="234"/>
                  </a:cubicBezTo>
                  <a:cubicBezTo>
                    <a:pt x="850" y="234"/>
                    <a:pt x="843" y="242"/>
                    <a:pt x="843" y="251"/>
                  </a:cubicBezTo>
                  <a:cubicBezTo>
                    <a:pt x="843" y="260"/>
                    <a:pt x="850" y="267"/>
                    <a:pt x="859" y="267"/>
                  </a:cubicBezTo>
                  <a:cubicBezTo>
                    <a:pt x="868" y="267"/>
                    <a:pt x="876" y="260"/>
                    <a:pt x="876" y="251"/>
                  </a:cubicBezTo>
                  <a:close/>
                  <a:moveTo>
                    <a:pt x="877" y="299"/>
                  </a:moveTo>
                  <a:cubicBezTo>
                    <a:pt x="877" y="289"/>
                    <a:pt x="869" y="281"/>
                    <a:pt x="859" y="281"/>
                  </a:cubicBezTo>
                  <a:cubicBezTo>
                    <a:pt x="850" y="281"/>
                    <a:pt x="842" y="289"/>
                    <a:pt x="842" y="299"/>
                  </a:cubicBezTo>
                  <a:cubicBezTo>
                    <a:pt x="842" y="308"/>
                    <a:pt x="850" y="316"/>
                    <a:pt x="859" y="316"/>
                  </a:cubicBezTo>
                  <a:cubicBezTo>
                    <a:pt x="869" y="316"/>
                    <a:pt x="877" y="308"/>
                    <a:pt x="877" y="299"/>
                  </a:cubicBezTo>
                  <a:close/>
                  <a:moveTo>
                    <a:pt x="878" y="347"/>
                  </a:moveTo>
                  <a:cubicBezTo>
                    <a:pt x="878" y="336"/>
                    <a:pt x="869" y="328"/>
                    <a:pt x="859" y="328"/>
                  </a:cubicBezTo>
                  <a:cubicBezTo>
                    <a:pt x="849" y="328"/>
                    <a:pt x="841" y="336"/>
                    <a:pt x="841" y="347"/>
                  </a:cubicBezTo>
                  <a:cubicBezTo>
                    <a:pt x="841" y="357"/>
                    <a:pt x="849" y="365"/>
                    <a:pt x="859" y="365"/>
                  </a:cubicBezTo>
                  <a:cubicBezTo>
                    <a:pt x="869" y="365"/>
                    <a:pt x="878" y="357"/>
                    <a:pt x="878" y="347"/>
                  </a:cubicBezTo>
                  <a:close/>
                  <a:moveTo>
                    <a:pt x="879" y="395"/>
                  </a:moveTo>
                  <a:cubicBezTo>
                    <a:pt x="879" y="384"/>
                    <a:pt x="870" y="375"/>
                    <a:pt x="859" y="375"/>
                  </a:cubicBezTo>
                  <a:cubicBezTo>
                    <a:pt x="848" y="375"/>
                    <a:pt x="839" y="384"/>
                    <a:pt x="839" y="395"/>
                  </a:cubicBezTo>
                  <a:cubicBezTo>
                    <a:pt x="839" y="405"/>
                    <a:pt x="848" y="414"/>
                    <a:pt x="859" y="414"/>
                  </a:cubicBezTo>
                  <a:cubicBezTo>
                    <a:pt x="870" y="414"/>
                    <a:pt x="879" y="405"/>
                    <a:pt x="879" y="395"/>
                  </a:cubicBezTo>
                  <a:close/>
                  <a:moveTo>
                    <a:pt x="880" y="442"/>
                  </a:moveTo>
                  <a:cubicBezTo>
                    <a:pt x="880" y="431"/>
                    <a:pt x="871" y="422"/>
                    <a:pt x="859" y="422"/>
                  </a:cubicBezTo>
                  <a:cubicBezTo>
                    <a:pt x="848" y="422"/>
                    <a:pt x="838" y="431"/>
                    <a:pt x="838" y="442"/>
                  </a:cubicBezTo>
                  <a:cubicBezTo>
                    <a:pt x="838" y="454"/>
                    <a:pt x="848" y="463"/>
                    <a:pt x="859" y="463"/>
                  </a:cubicBezTo>
                  <a:cubicBezTo>
                    <a:pt x="871" y="463"/>
                    <a:pt x="880" y="454"/>
                    <a:pt x="880" y="442"/>
                  </a:cubicBezTo>
                  <a:close/>
                  <a:moveTo>
                    <a:pt x="880" y="490"/>
                  </a:moveTo>
                  <a:cubicBezTo>
                    <a:pt x="880" y="479"/>
                    <a:pt x="871" y="470"/>
                    <a:pt x="859" y="470"/>
                  </a:cubicBezTo>
                  <a:cubicBezTo>
                    <a:pt x="848" y="470"/>
                    <a:pt x="838" y="479"/>
                    <a:pt x="838" y="490"/>
                  </a:cubicBezTo>
                  <a:cubicBezTo>
                    <a:pt x="838" y="502"/>
                    <a:pt x="848" y="511"/>
                    <a:pt x="859" y="511"/>
                  </a:cubicBezTo>
                  <a:cubicBezTo>
                    <a:pt x="871" y="511"/>
                    <a:pt x="880" y="502"/>
                    <a:pt x="880" y="490"/>
                  </a:cubicBezTo>
                  <a:close/>
                  <a:moveTo>
                    <a:pt x="881" y="538"/>
                  </a:moveTo>
                  <a:cubicBezTo>
                    <a:pt x="881" y="526"/>
                    <a:pt x="871" y="516"/>
                    <a:pt x="859" y="516"/>
                  </a:cubicBezTo>
                  <a:cubicBezTo>
                    <a:pt x="847" y="516"/>
                    <a:pt x="837" y="526"/>
                    <a:pt x="837" y="538"/>
                  </a:cubicBezTo>
                  <a:cubicBezTo>
                    <a:pt x="837" y="550"/>
                    <a:pt x="847" y="560"/>
                    <a:pt x="859" y="560"/>
                  </a:cubicBezTo>
                  <a:cubicBezTo>
                    <a:pt x="871" y="560"/>
                    <a:pt x="881" y="550"/>
                    <a:pt x="881" y="538"/>
                  </a:cubicBezTo>
                  <a:close/>
                  <a:moveTo>
                    <a:pt x="882" y="586"/>
                  </a:moveTo>
                  <a:cubicBezTo>
                    <a:pt x="882" y="574"/>
                    <a:pt x="872" y="563"/>
                    <a:pt x="859" y="563"/>
                  </a:cubicBezTo>
                  <a:cubicBezTo>
                    <a:pt x="846" y="563"/>
                    <a:pt x="836" y="574"/>
                    <a:pt x="836" y="586"/>
                  </a:cubicBezTo>
                  <a:cubicBezTo>
                    <a:pt x="836" y="599"/>
                    <a:pt x="846" y="609"/>
                    <a:pt x="859" y="609"/>
                  </a:cubicBezTo>
                  <a:cubicBezTo>
                    <a:pt x="872" y="609"/>
                    <a:pt x="882" y="599"/>
                    <a:pt x="882" y="586"/>
                  </a:cubicBezTo>
                  <a:close/>
                  <a:moveTo>
                    <a:pt x="883" y="634"/>
                  </a:moveTo>
                  <a:cubicBezTo>
                    <a:pt x="883" y="621"/>
                    <a:pt x="872" y="610"/>
                    <a:pt x="859" y="610"/>
                  </a:cubicBezTo>
                  <a:cubicBezTo>
                    <a:pt x="846" y="610"/>
                    <a:pt x="835" y="621"/>
                    <a:pt x="835" y="634"/>
                  </a:cubicBezTo>
                  <a:cubicBezTo>
                    <a:pt x="835" y="647"/>
                    <a:pt x="846" y="658"/>
                    <a:pt x="859" y="658"/>
                  </a:cubicBezTo>
                  <a:cubicBezTo>
                    <a:pt x="872" y="658"/>
                    <a:pt x="883" y="647"/>
                    <a:pt x="883" y="634"/>
                  </a:cubicBezTo>
                  <a:close/>
                  <a:moveTo>
                    <a:pt x="818" y="11"/>
                  </a:moveTo>
                  <a:cubicBezTo>
                    <a:pt x="818" y="5"/>
                    <a:pt x="813" y="0"/>
                    <a:pt x="807" y="0"/>
                  </a:cubicBezTo>
                  <a:cubicBezTo>
                    <a:pt x="801" y="0"/>
                    <a:pt x="796" y="5"/>
                    <a:pt x="796" y="11"/>
                  </a:cubicBezTo>
                  <a:cubicBezTo>
                    <a:pt x="796" y="17"/>
                    <a:pt x="801" y="22"/>
                    <a:pt x="807" y="22"/>
                  </a:cubicBezTo>
                  <a:cubicBezTo>
                    <a:pt x="813" y="22"/>
                    <a:pt x="818" y="17"/>
                    <a:pt x="818" y="11"/>
                  </a:cubicBezTo>
                  <a:close/>
                  <a:moveTo>
                    <a:pt x="819" y="59"/>
                  </a:moveTo>
                  <a:cubicBezTo>
                    <a:pt x="819" y="53"/>
                    <a:pt x="814" y="47"/>
                    <a:pt x="807" y="47"/>
                  </a:cubicBezTo>
                  <a:cubicBezTo>
                    <a:pt x="800" y="47"/>
                    <a:pt x="795" y="53"/>
                    <a:pt x="795" y="59"/>
                  </a:cubicBezTo>
                  <a:cubicBezTo>
                    <a:pt x="795" y="66"/>
                    <a:pt x="800" y="71"/>
                    <a:pt x="807" y="71"/>
                  </a:cubicBezTo>
                  <a:cubicBezTo>
                    <a:pt x="814" y="71"/>
                    <a:pt x="819" y="66"/>
                    <a:pt x="819" y="59"/>
                  </a:cubicBezTo>
                  <a:close/>
                  <a:moveTo>
                    <a:pt x="820" y="107"/>
                  </a:moveTo>
                  <a:cubicBezTo>
                    <a:pt x="820" y="100"/>
                    <a:pt x="814" y="94"/>
                    <a:pt x="807" y="94"/>
                  </a:cubicBezTo>
                  <a:cubicBezTo>
                    <a:pt x="800" y="94"/>
                    <a:pt x="794" y="100"/>
                    <a:pt x="794" y="107"/>
                  </a:cubicBezTo>
                  <a:cubicBezTo>
                    <a:pt x="794" y="114"/>
                    <a:pt x="800" y="120"/>
                    <a:pt x="807" y="120"/>
                  </a:cubicBezTo>
                  <a:cubicBezTo>
                    <a:pt x="814" y="120"/>
                    <a:pt x="820" y="114"/>
                    <a:pt x="820" y="107"/>
                  </a:cubicBezTo>
                  <a:close/>
                  <a:moveTo>
                    <a:pt x="821" y="155"/>
                  </a:moveTo>
                  <a:cubicBezTo>
                    <a:pt x="821" y="147"/>
                    <a:pt x="815" y="141"/>
                    <a:pt x="807" y="141"/>
                  </a:cubicBezTo>
                  <a:cubicBezTo>
                    <a:pt x="799" y="141"/>
                    <a:pt x="793" y="147"/>
                    <a:pt x="793" y="155"/>
                  </a:cubicBezTo>
                  <a:cubicBezTo>
                    <a:pt x="793" y="163"/>
                    <a:pt x="799" y="169"/>
                    <a:pt x="807" y="169"/>
                  </a:cubicBezTo>
                  <a:cubicBezTo>
                    <a:pt x="815" y="169"/>
                    <a:pt x="821" y="163"/>
                    <a:pt x="821" y="155"/>
                  </a:cubicBezTo>
                  <a:close/>
                  <a:moveTo>
                    <a:pt x="822" y="203"/>
                  </a:moveTo>
                  <a:cubicBezTo>
                    <a:pt x="822" y="194"/>
                    <a:pt x="815" y="188"/>
                    <a:pt x="807" y="188"/>
                  </a:cubicBezTo>
                  <a:cubicBezTo>
                    <a:pt x="799" y="188"/>
                    <a:pt x="792" y="194"/>
                    <a:pt x="792" y="203"/>
                  </a:cubicBezTo>
                  <a:cubicBezTo>
                    <a:pt x="792" y="211"/>
                    <a:pt x="799" y="218"/>
                    <a:pt x="807" y="218"/>
                  </a:cubicBezTo>
                  <a:cubicBezTo>
                    <a:pt x="815" y="218"/>
                    <a:pt x="822" y="211"/>
                    <a:pt x="822" y="203"/>
                  </a:cubicBezTo>
                  <a:close/>
                  <a:moveTo>
                    <a:pt x="823" y="251"/>
                  </a:moveTo>
                  <a:cubicBezTo>
                    <a:pt x="823" y="242"/>
                    <a:pt x="816" y="234"/>
                    <a:pt x="807" y="234"/>
                  </a:cubicBezTo>
                  <a:cubicBezTo>
                    <a:pt x="798" y="234"/>
                    <a:pt x="791" y="242"/>
                    <a:pt x="791" y="251"/>
                  </a:cubicBezTo>
                  <a:cubicBezTo>
                    <a:pt x="791" y="260"/>
                    <a:pt x="798" y="267"/>
                    <a:pt x="807" y="267"/>
                  </a:cubicBezTo>
                  <a:cubicBezTo>
                    <a:pt x="816" y="267"/>
                    <a:pt x="823" y="260"/>
                    <a:pt x="823" y="251"/>
                  </a:cubicBezTo>
                  <a:close/>
                  <a:moveTo>
                    <a:pt x="825" y="299"/>
                  </a:moveTo>
                  <a:cubicBezTo>
                    <a:pt x="825" y="289"/>
                    <a:pt x="817" y="281"/>
                    <a:pt x="807" y="281"/>
                  </a:cubicBezTo>
                  <a:cubicBezTo>
                    <a:pt x="797" y="281"/>
                    <a:pt x="789" y="289"/>
                    <a:pt x="789" y="299"/>
                  </a:cubicBezTo>
                  <a:cubicBezTo>
                    <a:pt x="789" y="308"/>
                    <a:pt x="797" y="316"/>
                    <a:pt x="807" y="316"/>
                  </a:cubicBezTo>
                  <a:cubicBezTo>
                    <a:pt x="817" y="316"/>
                    <a:pt x="825" y="308"/>
                    <a:pt x="825" y="299"/>
                  </a:cubicBezTo>
                  <a:close/>
                  <a:moveTo>
                    <a:pt x="826" y="347"/>
                  </a:moveTo>
                  <a:cubicBezTo>
                    <a:pt x="826" y="336"/>
                    <a:pt x="817" y="328"/>
                    <a:pt x="807" y="328"/>
                  </a:cubicBezTo>
                  <a:cubicBezTo>
                    <a:pt x="797" y="328"/>
                    <a:pt x="788" y="336"/>
                    <a:pt x="788" y="347"/>
                  </a:cubicBezTo>
                  <a:cubicBezTo>
                    <a:pt x="788" y="357"/>
                    <a:pt x="797" y="365"/>
                    <a:pt x="807" y="365"/>
                  </a:cubicBezTo>
                  <a:cubicBezTo>
                    <a:pt x="817" y="365"/>
                    <a:pt x="826" y="357"/>
                    <a:pt x="826" y="347"/>
                  </a:cubicBezTo>
                  <a:close/>
                  <a:moveTo>
                    <a:pt x="827" y="395"/>
                  </a:moveTo>
                  <a:cubicBezTo>
                    <a:pt x="827" y="384"/>
                    <a:pt x="818" y="375"/>
                    <a:pt x="807" y="375"/>
                  </a:cubicBezTo>
                  <a:cubicBezTo>
                    <a:pt x="796" y="375"/>
                    <a:pt x="787" y="384"/>
                    <a:pt x="787" y="395"/>
                  </a:cubicBezTo>
                  <a:cubicBezTo>
                    <a:pt x="787" y="405"/>
                    <a:pt x="796" y="414"/>
                    <a:pt x="807" y="414"/>
                  </a:cubicBezTo>
                  <a:cubicBezTo>
                    <a:pt x="818" y="414"/>
                    <a:pt x="827" y="405"/>
                    <a:pt x="827" y="395"/>
                  </a:cubicBezTo>
                  <a:close/>
                  <a:moveTo>
                    <a:pt x="828" y="442"/>
                  </a:moveTo>
                  <a:cubicBezTo>
                    <a:pt x="828" y="431"/>
                    <a:pt x="819" y="422"/>
                    <a:pt x="807" y="422"/>
                  </a:cubicBezTo>
                  <a:cubicBezTo>
                    <a:pt x="796" y="422"/>
                    <a:pt x="786" y="431"/>
                    <a:pt x="786" y="442"/>
                  </a:cubicBezTo>
                  <a:cubicBezTo>
                    <a:pt x="786" y="454"/>
                    <a:pt x="796" y="463"/>
                    <a:pt x="807" y="463"/>
                  </a:cubicBezTo>
                  <a:cubicBezTo>
                    <a:pt x="819" y="463"/>
                    <a:pt x="828" y="454"/>
                    <a:pt x="828" y="442"/>
                  </a:cubicBezTo>
                  <a:close/>
                  <a:moveTo>
                    <a:pt x="828" y="490"/>
                  </a:moveTo>
                  <a:cubicBezTo>
                    <a:pt x="828" y="479"/>
                    <a:pt x="819" y="470"/>
                    <a:pt x="807" y="470"/>
                  </a:cubicBezTo>
                  <a:cubicBezTo>
                    <a:pt x="796" y="470"/>
                    <a:pt x="786" y="479"/>
                    <a:pt x="786" y="490"/>
                  </a:cubicBezTo>
                  <a:cubicBezTo>
                    <a:pt x="786" y="502"/>
                    <a:pt x="796" y="511"/>
                    <a:pt x="807" y="511"/>
                  </a:cubicBezTo>
                  <a:cubicBezTo>
                    <a:pt x="819" y="511"/>
                    <a:pt x="828" y="502"/>
                    <a:pt x="828" y="490"/>
                  </a:cubicBezTo>
                  <a:close/>
                  <a:moveTo>
                    <a:pt x="829" y="538"/>
                  </a:moveTo>
                  <a:cubicBezTo>
                    <a:pt x="829" y="526"/>
                    <a:pt x="819" y="516"/>
                    <a:pt x="807" y="516"/>
                  </a:cubicBezTo>
                  <a:cubicBezTo>
                    <a:pt x="795" y="516"/>
                    <a:pt x="785" y="526"/>
                    <a:pt x="785" y="538"/>
                  </a:cubicBezTo>
                  <a:cubicBezTo>
                    <a:pt x="785" y="550"/>
                    <a:pt x="795" y="560"/>
                    <a:pt x="807" y="560"/>
                  </a:cubicBezTo>
                  <a:cubicBezTo>
                    <a:pt x="819" y="560"/>
                    <a:pt x="829" y="550"/>
                    <a:pt x="829" y="538"/>
                  </a:cubicBezTo>
                  <a:close/>
                  <a:moveTo>
                    <a:pt x="830" y="586"/>
                  </a:moveTo>
                  <a:cubicBezTo>
                    <a:pt x="830" y="574"/>
                    <a:pt x="820" y="563"/>
                    <a:pt x="807" y="563"/>
                  </a:cubicBezTo>
                  <a:cubicBezTo>
                    <a:pt x="794" y="563"/>
                    <a:pt x="784" y="574"/>
                    <a:pt x="784" y="586"/>
                  </a:cubicBezTo>
                  <a:cubicBezTo>
                    <a:pt x="784" y="599"/>
                    <a:pt x="794" y="609"/>
                    <a:pt x="807" y="609"/>
                  </a:cubicBezTo>
                  <a:cubicBezTo>
                    <a:pt x="820" y="609"/>
                    <a:pt x="830" y="599"/>
                    <a:pt x="830" y="586"/>
                  </a:cubicBezTo>
                  <a:close/>
                  <a:moveTo>
                    <a:pt x="831" y="634"/>
                  </a:moveTo>
                  <a:cubicBezTo>
                    <a:pt x="831" y="621"/>
                    <a:pt x="820" y="610"/>
                    <a:pt x="807" y="610"/>
                  </a:cubicBezTo>
                  <a:cubicBezTo>
                    <a:pt x="794" y="610"/>
                    <a:pt x="783" y="621"/>
                    <a:pt x="783" y="634"/>
                  </a:cubicBezTo>
                  <a:cubicBezTo>
                    <a:pt x="783" y="647"/>
                    <a:pt x="794" y="658"/>
                    <a:pt x="807" y="658"/>
                  </a:cubicBezTo>
                  <a:cubicBezTo>
                    <a:pt x="820" y="658"/>
                    <a:pt x="831" y="647"/>
                    <a:pt x="831" y="634"/>
                  </a:cubicBezTo>
                  <a:close/>
                  <a:moveTo>
                    <a:pt x="766" y="11"/>
                  </a:moveTo>
                  <a:cubicBezTo>
                    <a:pt x="766" y="5"/>
                    <a:pt x="761" y="0"/>
                    <a:pt x="755" y="0"/>
                  </a:cubicBezTo>
                  <a:cubicBezTo>
                    <a:pt x="749" y="0"/>
                    <a:pt x="744" y="5"/>
                    <a:pt x="744" y="11"/>
                  </a:cubicBezTo>
                  <a:cubicBezTo>
                    <a:pt x="744" y="17"/>
                    <a:pt x="749" y="22"/>
                    <a:pt x="755" y="22"/>
                  </a:cubicBezTo>
                  <a:cubicBezTo>
                    <a:pt x="761" y="22"/>
                    <a:pt x="766" y="17"/>
                    <a:pt x="766" y="11"/>
                  </a:cubicBezTo>
                  <a:close/>
                  <a:moveTo>
                    <a:pt x="767" y="59"/>
                  </a:moveTo>
                  <a:cubicBezTo>
                    <a:pt x="767" y="53"/>
                    <a:pt x="761" y="47"/>
                    <a:pt x="755" y="47"/>
                  </a:cubicBezTo>
                  <a:cubicBezTo>
                    <a:pt x="748" y="47"/>
                    <a:pt x="743" y="53"/>
                    <a:pt x="743" y="59"/>
                  </a:cubicBezTo>
                  <a:cubicBezTo>
                    <a:pt x="743" y="66"/>
                    <a:pt x="748" y="71"/>
                    <a:pt x="755" y="71"/>
                  </a:cubicBezTo>
                  <a:cubicBezTo>
                    <a:pt x="761" y="71"/>
                    <a:pt x="767" y="66"/>
                    <a:pt x="767" y="59"/>
                  </a:cubicBezTo>
                  <a:close/>
                  <a:moveTo>
                    <a:pt x="768" y="107"/>
                  </a:moveTo>
                  <a:cubicBezTo>
                    <a:pt x="768" y="100"/>
                    <a:pt x="762" y="94"/>
                    <a:pt x="755" y="94"/>
                  </a:cubicBezTo>
                  <a:cubicBezTo>
                    <a:pt x="747" y="94"/>
                    <a:pt x="742" y="100"/>
                    <a:pt x="742" y="107"/>
                  </a:cubicBezTo>
                  <a:cubicBezTo>
                    <a:pt x="742" y="114"/>
                    <a:pt x="747" y="120"/>
                    <a:pt x="755" y="120"/>
                  </a:cubicBezTo>
                  <a:cubicBezTo>
                    <a:pt x="762" y="120"/>
                    <a:pt x="768" y="114"/>
                    <a:pt x="768" y="107"/>
                  </a:cubicBezTo>
                  <a:close/>
                  <a:moveTo>
                    <a:pt x="769" y="155"/>
                  </a:moveTo>
                  <a:cubicBezTo>
                    <a:pt x="769" y="147"/>
                    <a:pt x="763" y="141"/>
                    <a:pt x="755" y="141"/>
                  </a:cubicBezTo>
                  <a:cubicBezTo>
                    <a:pt x="747" y="141"/>
                    <a:pt x="741" y="147"/>
                    <a:pt x="741" y="155"/>
                  </a:cubicBezTo>
                  <a:cubicBezTo>
                    <a:pt x="741" y="163"/>
                    <a:pt x="747" y="169"/>
                    <a:pt x="755" y="169"/>
                  </a:cubicBezTo>
                  <a:cubicBezTo>
                    <a:pt x="763" y="169"/>
                    <a:pt x="769" y="163"/>
                    <a:pt x="769" y="155"/>
                  </a:cubicBezTo>
                  <a:close/>
                  <a:moveTo>
                    <a:pt x="770" y="203"/>
                  </a:moveTo>
                  <a:cubicBezTo>
                    <a:pt x="770" y="194"/>
                    <a:pt x="763" y="188"/>
                    <a:pt x="755" y="188"/>
                  </a:cubicBezTo>
                  <a:cubicBezTo>
                    <a:pt x="746" y="188"/>
                    <a:pt x="739" y="194"/>
                    <a:pt x="739" y="203"/>
                  </a:cubicBezTo>
                  <a:cubicBezTo>
                    <a:pt x="739" y="211"/>
                    <a:pt x="746" y="218"/>
                    <a:pt x="755" y="218"/>
                  </a:cubicBezTo>
                  <a:cubicBezTo>
                    <a:pt x="763" y="218"/>
                    <a:pt x="770" y="211"/>
                    <a:pt x="770" y="203"/>
                  </a:cubicBezTo>
                  <a:close/>
                  <a:moveTo>
                    <a:pt x="771" y="251"/>
                  </a:moveTo>
                  <a:cubicBezTo>
                    <a:pt x="771" y="242"/>
                    <a:pt x="764" y="234"/>
                    <a:pt x="755" y="234"/>
                  </a:cubicBezTo>
                  <a:cubicBezTo>
                    <a:pt x="746" y="234"/>
                    <a:pt x="738" y="242"/>
                    <a:pt x="738" y="251"/>
                  </a:cubicBezTo>
                  <a:cubicBezTo>
                    <a:pt x="738" y="260"/>
                    <a:pt x="746" y="267"/>
                    <a:pt x="755" y="267"/>
                  </a:cubicBezTo>
                  <a:cubicBezTo>
                    <a:pt x="764" y="267"/>
                    <a:pt x="771" y="260"/>
                    <a:pt x="771" y="251"/>
                  </a:cubicBezTo>
                  <a:close/>
                  <a:moveTo>
                    <a:pt x="772" y="299"/>
                  </a:moveTo>
                  <a:cubicBezTo>
                    <a:pt x="772" y="289"/>
                    <a:pt x="764" y="281"/>
                    <a:pt x="755" y="281"/>
                  </a:cubicBezTo>
                  <a:cubicBezTo>
                    <a:pt x="745" y="281"/>
                    <a:pt x="737" y="289"/>
                    <a:pt x="737" y="299"/>
                  </a:cubicBezTo>
                  <a:cubicBezTo>
                    <a:pt x="737" y="308"/>
                    <a:pt x="745" y="316"/>
                    <a:pt x="755" y="316"/>
                  </a:cubicBezTo>
                  <a:cubicBezTo>
                    <a:pt x="764" y="316"/>
                    <a:pt x="772" y="308"/>
                    <a:pt x="772" y="299"/>
                  </a:cubicBezTo>
                  <a:close/>
                  <a:moveTo>
                    <a:pt x="773" y="347"/>
                  </a:moveTo>
                  <a:cubicBezTo>
                    <a:pt x="773" y="336"/>
                    <a:pt x="765" y="328"/>
                    <a:pt x="755" y="328"/>
                  </a:cubicBezTo>
                  <a:cubicBezTo>
                    <a:pt x="744" y="328"/>
                    <a:pt x="736" y="336"/>
                    <a:pt x="736" y="347"/>
                  </a:cubicBezTo>
                  <a:cubicBezTo>
                    <a:pt x="736" y="357"/>
                    <a:pt x="744" y="365"/>
                    <a:pt x="755" y="365"/>
                  </a:cubicBezTo>
                  <a:cubicBezTo>
                    <a:pt x="765" y="365"/>
                    <a:pt x="773" y="357"/>
                    <a:pt x="773" y="347"/>
                  </a:cubicBezTo>
                  <a:close/>
                  <a:moveTo>
                    <a:pt x="774" y="395"/>
                  </a:moveTo>
                  <a:cubicBezTo>
                    <a:pt x="774" y="384"/>
                    <a:pt x="766" y="375"/>
                    <a:pt x="755" y="375"/>
                  </a:cubicBezTo>
                  <a:cubicBezTo>
                    <a:pt x="744" y="375"/>
                    <a:pt x="735" y="384"/>
                    <a:pt x="735" y="395"/>
                  </a:cubicBezTo>
                  <a:cubicBezTo>
                    <a:pt x="735" y="405"/>
                    <a:pt x="744" y="414"/>
                    <a:pt x="755" y="414"/>
                  </a:cubicBezTo>
                  <a:cubicBezTo>
                    <a:pt x="766" y="414"/>
                    <a:pt x="774" y="405"/>
                    <a:pt x="774" y="395"/>
                  </a:cubicBezTo>
                  <a:close/>
                  <a:moveTo>
                    <a:pt x="776" y="442"/>
                  </a:moveTo>
                  <a:cubicBezTo>
                    <a:pt x="776" y="431"/>
                    <a:pt x="766" y="422"/>
                    <a:pt x="755" y="422"/>
                  </a:cubicBezTo>
                  <a:cubicBezTo>
                    <a:pt x="743" y="422"/>
                    <a:pt x="734" y="431"/>
                    <a:pt x="734" y="442"/>
                  </a:cubicBezTo>
                  <a:cubicBezTo>
                    <a:pt x="734" y="454"/>
                    <a:pt x="743" y="463"/>
                    <a:pt x="755" y="463"/>
                  </a:cubicBezTo>
                  <a:cubicBezTo>
                    <a:pt x="766" y="463"/>
                    <a:pt x="776" y="454"/>
                    <a:pt x="776" y="442"/>
                  </a:cubicBezTo>
                  <a:close/>
                  <a:moveTo>
                    <a:pt x="776" y="490"/>
                  </a:moveTo>
                  <a:cubicBezTo>
                    <a:pt x="776" y="479"/>
                    <a:pt x="766" y="470"/>
                    <a:pt x="755" y="470"/>
                  </a:cubicBezTo>
                  <a:cubicBezTo>
                    <a:pt x="743" y="470"/>
                    <a:pt x="734" y="479"/>
                    <a:pt x="734" y="490"/>
                  </a:cubicBezTo>
                  <a:cubicBezTo>
                    <a:pt x="734" y="502"/>
                    <a:pt x="743" y="511"/>
                    <a:pt x="755" y="511"/>
                  </a:cubicBezTo>
                  <a:cubicBezTo>
                    <a:pt x="766" y="511"/>
                    <a:pt x="776" y="502"/>
                    <a:pt x="776" y="490"/>
                  </a:cubicBezTo>
                  <a:close/>
                  <a:moveTo>
                    <a:pt x="777" y="538"/>
                  </a:moveTo>
                  <a:cubicBezTo>
                    <a:pt x="777" y="526"/>
                    <a:pt x="767" y="516"/>
                    <a:pt x="755" y="516"/>
                  </a:cubicBezTo>
                  <a:cubicBezTo>
                    <a:pt x="743" y="516"/>
                    <a:pt x="733" y="526"/>
                    <a:pt x="733" y="538"/>
                  </a:cubicBezTo>
                  <a:cubicBezTo>
                    <a:pt x="733" y="550"/>
                    <a:pt x="743" y="560"/>
                    <a:pt x="755" y="560"/>
                  </a:cubicBezTo>
                  <a:cubicBezTo>
                    <a:pt x="767" y="560"/>
                    <a:pt x="777" y="550"/>
                    <a:pt x="777" y="538"/>
                  </a:cubicBezTo>
                  <a:close/>
                  <a:moveTo>
                    <a:pt x="778" y="586"/>
                  </a:moveTo>
                  <a:cubicBezTo>
                    <a:pt x="778" y="574"/>
                    <a:pt x="767" y="563"/>
                    <a:pt x="755" y="563"/>
                  </a:cubicBezTo>
                  <a:cubicBezTo>
                    <a:pt x="742" y="563"/>
                    <a:pt x="732" y="574"/>
                    <a:pt x="732" y="586"/>
                  </a:cubicBezTo>
                  <a:cubicBezTo>
                    <a:pt x="732" y="599"/>
                    <a:pt x="742" y="609"/>
                    <a:pt x="755" y="609"/>
                  </a:cubicBezTo>
                  <a:cubicBezTo>
                    <a:pt x="767" y="609"/>
                    <a:pt x="778" y="599"/>
                    <a:pt x="778" y="586"/>
                  </a:cubicBezTo>
                  <a:close/>
                  <a:moveTo>
                    <a:pt x="779" y="634"/>
                  </a:moveTo>
                  <a:cubicBezTo>
                    <a:pt x="779" y="621"/>
                    <a:pt x="768" y="610"/>
                    <a:pt x="755" y="610"/>
                  </a:cubicBezTo>
                  <a:cubicBezTo>
                    <a:pt x="741" y="610"/>
                    <a:pt x="731" y="621"/>
                    <a:pt x="731" y="634"/>
                  </a:cubicBezTo>
                  <a:cubicBezTo>
                    <a:pt x="731" y="647"/>
                    <a:pt x="741" y="658"/>
                    <a:pt x="755" y="658"/>
                  </a:cubicBezTo>
                  <a:cubicBezTo>
                    <a:pt x="768" y="658"/>
                    <a:pt x="779" y="647"/>
                    <a:pt x="779" y="634"/>
                  </a:cubicBezTo>
                  <a:close/>
                  <a:moveTo>
                    <a:pt x="714" y="11"/>
                  </a:moveTo>
                  <a:cubicBezTo>
                    <a:pt x="714" y="5"/>
                    <a:pt x="709" y="0"/>
                    <a:pt x="703" y="0"/>
                  </a:cubicBezTo>
                  <a:cubicBezTo>
                    <a:pt x="697" y="0"/>
                    <a:pt x="692" y="5"/>
                    <a:pt x="692" y="11"/>
                  </a:cubicBezTo>
                  <a:cubicBezTo>
                    <a:pt x="692" y="17"/>
                    <a:pt x="697" y="22"/>
                    <a:pt x="703" y="22"/>
                  </a:cubicBezTo>
                  <a:cubicBezTo>
                    <a:pt x="709" y="22"/>
                    <a:pt x="714" y="17"/>
                    <a:pt x="714" y="11"/>
                  </a:cubicBezTo>
                  <a:close/>
                  <a:moveTo>
                    <a:pt x="715" y="59"/>
                  </a:moveTo>
                  <a:cubicBezTo>
                    <a:pt x="715" y="53"/>
                    <a:pt x="709" y="47"/>
                    <a:pt x="703" y="47"/>
                  </a:cubicBezTo>
                  <a:cubicBezTo>
                    <a:pt x="696" y="47"/>
                    <a:pt x="691" y="53"/>
                    <a:pt x="691" y="59"/>
                  </a:cubicBezTo>
                  <a:cubicBezTo>
                    <a:pt x="691" y="66"/>
                    <a:pt x="696" y="71"/>
                    <a:pt x="703" y="71"/>
                  </a:cubicBezTo>
                  <a:cubicBezTo>
                    <a:pt x="709" y="71"/>
                    <a:pt x="715" y="66"/>
                    <a:pt x="715" y="59"/>
                  </a:cubicBezTo>
                  <a:close/>
                  <a:moveTo>
                    <a:pt x="716" y="107"/>
                  </a:moveTo>
                  <a:cubicBezTo>
                    <a:pt x="716" y="100"/>
                    <a:pt x="710" y="94"/>
                    <a:pt x="703" y="94"/>
                  </a:cubicBezTo>
                  <a:cubicBezTo>
                    <a:pt x="695" y="94"/>
                    <a:pt x="689" y="100"/>
                    <a:pt x="689" y="107"/>
                  </a:cubicBezTo>
                  <a:cubicBezTo>
                    <a:pt x="689" y="114"/>
                    <a:pt x="695" y="120"/>
                    <a:pt x="703" y="120"/>
                  </a:cubicBezTo>
                  <a:cubicBezTo>
                    <a:pt x="710" y="120"/>
                    <a:pt x="716" y="114"/>
                    <a:pt x="716" y="107"/>
                  </a:cubicBezTo>
                  <a:close/>
                  <a:moveTo>
                    <a:pt x="717" y="155"/>
                  </a:moveTo>
                  <a:cubicBezTo>
                    <a:pt x="717" y="147"/>
                    <a:pt x="710" y="141"/>
                    <a:pt x="703" y="141"/>
                  </a:cubicBezTo>
                  <a:cubicBezTo>
                    <a:pt x="695" y="141"/>
                    <a:pt x="688" y="147"/>
                    <a:pt x="688" y="155"/>
                  </a:cubicBezTo>
                  <a:cubicBezTo>
                    <a:pt x="688" y="163"/>
                    <a:pt x="695" y="169"/>
                    <a:pt x="703" y="169"/>
                  </a:cubicBezTo>
                  <a:cubicBezTo>
                    <a:pt x="710" y="169"/>
                    <a:pt x="717" y="163"/>
                    <a:pt x="717" y="155"/>
                  </a:cubicBezTo>
                  <a:close/>
                  <a:moveTo>
                    <a:pt x="718" y="203"/>
                  </a:moveTo>
                  <a:cubicBezTo>
                    <a:pt x="718" y="194"/>
                    <a:pt x="711" y="188"/>
                    <a:pt x="703" y="188"/>
                  </a:cubicBezTo>
                  <a:cubicBezTo>
                    <a:pt x="694" y="188"/>
                    <a:pt x="687" y="194"/>
                    <a:pt x="687" y="203"/>
                  </a:cubicBezTo>
                  <a:cubicBezTo>
                    <a:pt x="687" y="211"/>
                    <a:pt x="694" y="218"/>
                    <a:pt x="703" y="218"/>
                  </a:cubicBezTo>
                  <a:cubicBezTo>
                    <a:pt x="711" y="218"/>
                    <a:pt x="718" y="211"/>
                    <a:pt x="718" y="203"/>
                  </a:cubicBezTo>
                  <a:close/>
                  <a:moveTo>
                    <a:pt x="719" y="251"/>
                  </a:moveTo>
                  <a:cubicBezTo>
                    <a:pt x="719" y="242"/>
                    <a:pt x="712" y="234"/>
                    <a:pt x="703" y="234"/>
                  </a:cubicBezTo>
                  <a:cubicBezTo>
                    <a:pt x="694" y="234"/>
                    <a:pt x="686" y="242"/>
                    <a:pt x="686" y="251"/>
                  </a:cubicBezTo>
                  <a:cubicBezTo>
                    <a:pt x="686" y="260"/>
                    <a:pt x="694" y="267"/>
                    <a:pt x="703" y="267"/>
                  </a:cubicBezTo>
                  <a:cubicBezTo>
                    <a:pt x="712" y="267"/>
                    <a:pt x="719" y="260"/>
                    <a:pt x="719" y="251"/>
                  </a:cubicBezTo>
                  <a:close/>
                  <a:moveTo>
                    <a:pt x="720" y="299"/>
                  </a:moveTo>
                  <a:cubicBezTo>
                    <a:pt x="720" y="289"/>
                    <a:pt x="712" y="281"/>
                    <a:pt x="703" y="281"/>
                  </a:cubicBezTo>
                  <a:cubicBezTo>
                    <a:pt x="693" y="281"/>
                    <a:pt x="685" y="289"/>
                    <a:pt x="685" y="299"/>
                  </a:cubicBezTo>
                  <a:cubicBezTo>
                    <a:pt x="685" y="308"/>
                    <a:pt x="693" y="316"/>
                    <a:pt x="703" y="316"/>
                  </a:cubicBezTo>
                  <a:cubicBezTo>
                    <a:pt x="712" y="316"/>
                    <a:pt x="720" y="308"/>
                    <a:pt x="720" y="299"/>
                  </a:cubicBezTo>
                  <a:close/>
                  <a:moveTo>
                    <a:pt x="721" y="347"/>
                  </a:moveTo>
                  <a:cubicBezTo>
                    <a:pt x="721" y="336"/>
                    <a:pt x="713" y="328"/>
                    <a:pt x="703" y="328"/>
                  </a:cubicBezTo>
                  <a:cubicBezTo>
                    <a:pt x="692" y="328"/>
                    <a:pt x="684" y="336"/>
                    <a:pt x="684" y="347"/>
                  </a:cubicBezTo>
                  <a:cubicBezTo>
                    <a:pt x="684" y="357"/>
                    <a:pt x="692" y="365"/>
                    <a:pt x="703" y="365"/>
                  </a:cubicBezTo>
                  <a:cubicBezTo>
                    <a:pt x="713" y="365"/>
                    <a:pt x="721" y="357"/>
                    <a:pt x="721" y="347"/>
                  </a:cubicBezTo>
                  <a:close/>
                  <a:moveTo>
                    <a:pt x="722" y="395"/>
                  </a:moveTo>
                  <a:cubicBezTo>
                    <a:pt x="722" y="384"/>
                    <a:pt x="713" y="375"/>
                    <a:pt x="703" y="375"/>
                  </a:cubicBezTo>
                  <a:cubicBezTo>
                    <a:pt x="692" y="375"/>
                    <a:pt x="683" y="384"/>
                    <a:pt x="683" y="395"/>
                  </a:cubicBezTo>
                  <a:cubicBezTo>
                    <a:pt x="683" y="405"/>
                    <a:pt x="692" y="414"/>
                    <a:pt x="703" y="414"/>
                  </a:cubicBezTo>
                  <a:cubicBezTo>
                    <a:pt x="713" y="414"/>
                    <a:pt x="722" y="405"/>
                    <a:pt x="722" y="395"/>
                  </a:cubicBezTo>
                  <a:close/>
                  <a:moveTo>
                    <a:pt x="723" y="442"/>
                  </a:moveTo>
                  <a:cubicBezTo>
                    <a:pt x="723" y="431"/>
                    <a:pt x="714" y="422"/>
                    <a:pt x="703" y="422"/>
                  </a:cubicBezTo>
                  <a:cubicBezTo>
                    <a:pt x="691" y="422"/>
                    <a:pt x="682" y="431"/>
                    <a:pt x="682" y="442"/>
                  </a:cubicBezTo>
                  <a:cubicBezTo>
                    <a:pt x="682" y="454"/>
                    <a:pt x="691" y="463"/>
                    <a:pt x="703" y="463"/>
                  </a:cubicBezTo>
                  <a:cubicBezTo>
                    <a:pt x="714" y="463"/>
                    <a:pt x="723" y="454"/>
                    <a:pt x="723" y="442"/>
                  </a:cubicBezTo>
                  <a:close/>
                  <a:moveTo>
                    <a:pt x="723" y="490"/>
                  </a:moveTo>
                  <a:cubicBezTo>
                    <a:pt x="723" y="479"/>
                    <a:pt x="714" y="470"/>
                    <a:pt x="703" y="470"/>
                  </a:cubicBezTo>
                  <a:cubicBezTo>
                    <a:pt x="691" y="470"/>
                    <a:pt x="682" y="479"/>
                    <a:pt x="682" y="490"/>
                  </a:cubicBezTo>
                  <a:cubicBezTo>
                    <a:pt x="682" y="502"/>
                    <a:pt x="691" y="511"/>
                    <a:pt x="703" y="511"/>
                  </a:cubicBezTo>
                  <a:cubicBezTo>
                    <a:pt x="714" y="511"/>
                    <a:pt x="723" y="502"/>
                    <a:pt x="723" y="490"/>
                  </a:cubicBezTo>
                  <a:close/>
                  <a:moveTo>
                    <a:pt x="724" y="538"/>
                  </a:moveTo>
                  <a:cubicBezTo>
                    <a:pt x="724" y="526"/>
                    <a:pt x="715" y="516"/>
                    <a:pt x="703" y="516"/>
                  </a:cubicBezTo>
                  <a:cubicBezTo>
                    <a:pt x="690" y="516"/>
                    <a:pt x="681" y="526"/>
                    <a:pt x="681" y="538"/>
                  </a:cubicBezTo>
                  <a:cubicBezTo>
                    <a:pt x="681" y="550"/>
                    <a:pt x="690" y="560"/>
                    <a:pt x="703" y="560"/>
                  </a:cubicBezTo>
                  <a:cubicBezTo>
                    <a:pt x="715" y="560"/>
                    <a:pt x="724" y="550"/>
                    <a:pt x="724" y="538"/>
                  </a:cubicBezTo>
                  <a:close/>
                  <a:moveTo>
                    <a:pt x="726" y="586"/>
                  </a:moveTo>
                  <a:cubicBezTo>
                    <a:pt x="726" y="574"/>
                    <a:pt x="715" y="563"/>
                    <a:pt x="703" y="563"/>
                  </a:cubicBezTo>
                  <a:cubicBezTo>
                    <a:pt x="690" y="563"/>
                    <a:pt x="680" y="574"/>
                    <a:pt x="680" y="586"/>
                  </a:cubicBezTo>
                  <a:cubicBezTo>
                    <a:pt x="680" y="599"/>
                    <a:pt x="690" y="609"/>
                    <a:pt x="703" y="609"/>
                  </a:cubicBezTo>
                  <a:cubicBezTo>
                    <a:pt x="715" y="609"/>
                    <a:pt x="726" y="599"/>
                    <a:pt x="726" y="586"/>
                  </a:cubicBezTo>
                  <a:close/>
                  <a:moveTo>
                    <a:pt x="727" y="634"/>
                  </a:moveTo>
                  <a:cubicBezTo>
                    <a:pt x="727" y="621"/>
                    <a:pt x="716" y="610"/>
                    <a:pt x="703" y="610"/>
                  </a:cubicBezTo>
                  <a:cubicBezTo>
                    <a:pt x="689" y="610"/>
                    <a:pt x="678" y="621"/>
                    <a:pt x="678" y="634"/>
                  </a:cubicBezTo>
                  <a:cubicBezTo>
                    <a:pt x="678" y="647"/>
                    <a:pt x="689" y="658"/>
                    <a:pt x="703" y="658"/>
                  </a:cubicBezTo>
                  <a:cubicBezTo>
                    <a:pt x="716" y="658"/>
                    <a:pt x="727" y="647"/>
                    <a:pt x="727" y="634"/>
                  </a:cubicBezTo>
                  <a:close/>
                  <a:moveTo>
                    <a:pt x="661" y="11"/>
                  </a:moveTo>
                  <a:cubicBezTo>
                    <a:pt x="661" y="5"/>
                    <a:pt x="656" y="0"/>
                    <a:pt x="650" y="0"/>
                  </a:cubicBezTo>
                  <a:cubicBezTo>
                    <a:pt x="644" y="0"/>
                    <a:pt x="639" y="5"/>
                    <a:pt x="639" y="11"/>
                  </a:cubicBezTo>
                  <a:cubicBezTo>
                    <a:pt x="639" y="17"/>
                    <a:pt x="644" y="22"/>
                    <a:pt x="650" y="22"/>
                  </a:cubicBezTo>
                  <a:cubicBezTo>
                    <a:pt x="656" y="22"/>
                    <a:pt x="661" y="17"/>
                    <a:pt x="661" y="11"/>
                  </a:cubicBezTo>
                  <a:close/>
                  <a:moveTo>
                    <a:pt x="662" y="59"/>
                  </a:moveTo>
                  <a:cubicBezTo>
                    <a:pt x="662" y="53"/>
                    <a:pt x="657" y="47"/>
                    <a:pt x="650" y="47"/>
                  </a:cubicBezTo>
                  <a:cubicBezTo>
                    <a:pt x="644" y="47"/>
                    <a:pt x="638" y="53"/>
                    <a:pt x="638" y="59"/>
                  </a:cubicBezTo>
                  <a:cubicBezTo>
                    <a:pt x="638" y="66"/>
                    <a:pt x="644" y="71"/>
                    <a:pt x="650" y="71"/>
                  </a:cubicBezTo>
                  <a:cubicBezTo>
                    <a:pt x="657" y="71"/>
                    <a:pt x="662" y="66"/>
                    <a:pt x="662" y="59"/>
                  </a:cubicBezTo>
                  <a:close/>
                  <a:moveTo>
                    <a:pt x="664" y="107"/>
                  </a:moveTo>
                  <a:cubicBezTo>
                    <a:pt x="664" y="100"/>
                    <a:pt x="658" y="94"/>
                    <a:pt x="650" y="94"/>
                  </a:cubicBezTo>
                  <a:cubicBezTo>
                    <a:pt x="643" y="94"/>
                    <a:pt x="637" y="100"/>
                    <a:pt x="637" y="107"/>
                  </a:cubicBezTo>
                  <a:cubicBezTo>
                    <a:pt x="637" y="114"/>
                    <a:pt x="643" y="120"/>
                    <a:pt x="650" y="120"/>
                  </a:cubicBezTo>
                  <a:cubicBezTo>
                    <a:pt x="658" y="120"/>
                    <a:pt x="664" y="114"/>
                    <a:pt x="664" y="107"/>
                  </a:cubicBezTo>
                  <a:close/>
                  <a:moveTo>
                    <a:pt x="665" y="155"/>
                  </a:moveTo>
                  <a:cubicBezTo>
                    <a:pt x="665" y="147"/>
                    <a:pt x="658" y="141"/>
                    <a:pt x="650" y="141"/>
                  </a:cubicBezTo>
                  <a:cubicBezTo>
                    <a:pt x="643" y="141"/>
                    <a:pt x="636" y="147"/>
                    <a:pt x="636" y="155"/>
                  </a:cubicBezTo>
                  <a:cubicBezTo>
                    <a:pt x="636" y="163"/>
                    <a:pt x="643" y="169"/>
                    <a:pt x="650" y="169"/>
                  </a:cubicBezTo>
                  <a:cubicBezTo>
                    <a:pt x="658" y="169"/>
                    <a:pt x="665" y="163"/>
                    <a:pt x="665" y="155"/>
                  </a:cubicBezTo>
                  <a:close/>
                  <a:moveTo>
                    <a:pt x="666" y="203"/>
                  </a:moveTo>
                  <a:cubicBezTo>
                    <a:pt x="666" y="194"/>
                    <a:pt x="659" y="188"/>
                    <a:pt x="650" y="188"/>
                  </a:cubicBezTo>
                  <a:cubicBezTo>
                    <a:pt x="642" y="188"/>
                    <a:pt x="635" y="194"/>
                    <a:pt x="635" y="203"/>
                  </a:cubicBezTo>
                  <a:cubicBezTo>
                    <a:pt x="635" y="211"/>
                    <a:pt x="642" y="218"/>
                    <a:pt x="650" y="218"/>
                  </a:cubicBezTo>
                  <a:cubicBezTo>
                    <a:pt x="659" y="218"/>
                    <a:pt x="666" y="211"/>
                    <a:pt x="666" y="203"/>
                  </a:cubicBezTo>
                  <a:close/>
                  <a:moveTo>
                    <a:pt x="667" y="251"/>
                  </a:moveTo>
                  <a:cubicBezTo>
                    <a:pt x="667" y="242"/>
                    <a:pt x="659" y="234"/>
                    <a:pt x="650" y="234"/>
                  </a:cubicBezTo>
                  <a:cubicBezTo>
                    <a:pt x="641" y="234"/>
                    <a:pt x="634" y="242"/>
                    <a:pt x="634" y="251"/>
                  </a:cubicBezTo>
                  <a:cubicBezTo>
                    <a:pt x="634" y="260"/>
                    <a:pt x="641" y="267"/>
                    <a:pt x="650" y="267"/>
                  </a:cubicBezTo>
                  <a:cubicBezTo>
                    <a:pt x="659" y="267"/>
                    <a:pt x="667" y="260"/>
                    <a:pt x="667" y="251"/>
                  </a:cubicBezTo>
                  <a:close/>
                  <a:moveTo>
                    <a:pt x="668" y="299"/>
                  </a:moveTo>
                  <a:cubicBezTo>
                    <a:pt x="668" y="289"/>
                    <a:pt x="660" y="281"/>
                    <a:pt x="650" y="281"/>
                  </a:cubicBezTo>
                  <a:cubicBezTo>
                    <a:pt x="641" y="281"/>
                    <a:pt x="633" y="289"/>
                    <a:pt x="633" y="299"/>
                  </a:cubicBezTo>
                  <a:cubicBezTo>
                    <a:pt x="633" y="308"/>
                    <a:pt x="641" y="316"/>
                    <a:pt x="650" y="316"/>
                  </a:cubicBezTo>
                  <a:cubicBezTo>
                    <a:pt x="660" y="316"/>
                    <a:pt x="668" y="308"/>
                    <a:pt x="668" y="299"/>
                  </a:cubicBezTo>
                  <a:close/>
                  <a:moveTo>
                    <a:pt x="669" y="347"/>
                  </a:moveTo>
                  <a:cubicBezTo>
                    <a:pt x="669" y="336"/>
                    <a:pt x="661" y="328"/>
                    <a:pt x="650" y="328"/>
                  </a:cubicBezTo>
                  <a:cubicBezTo>
                    <a:pt x="640" y="328"/>
                    <a:pt x="632" y="336"/>
                    <a:pt x="632" y="347"/>
                  </a:cubicBezTo>
                  <a:cubicBezTo>
                    <a:pt x="632" y="357"/>
                    <a:pt x="640" y="365"/>
                    <a:pt x="650" y="365"/>
                  </a:cubicBezTo>
                  <a:cubicBezTo>
                    <a:pt x="661" y="365"/>
                    <a:pt x="669" y="357"/>
                    <a:pt x="669" y="347"/>
                  </a:cubicBezTo>
                  <a:close/>
                  <a:moveTo>
                    <a:pt x="670" y="395"/>
                  </a:moveTo>
                  <a:cubicBezTo>
                    <a:pt x="670" y="384"/>
                    <a:pt x="661" y="375"/>
                    <a:pt x="650" y="375"/>
                  </a:cubicBezTo>
                  <a:cubicBezTo>
                    <a:pt x="640" y="375"/>
                    <a:pt x="631" y="384"/>
                    <a:pt x="631" y="395"/>
                  </a:cubicBezTo>
                  <a:cubicBezTo>
                    <a:pt x="631" y="405"/>
                    <a:pt x="640" y="414"/>
                    <a:pt x="650" y="414"/>
                  </a:cubicBezTo>
                  <a:cubicBezTo>
                    <a:pt x="661" y="414"/>
                    <a:pt x="670" y="405"/>
                    <a:pt x="670" y="395"/>
                  </a:cubicBezTo>
                  <a:close/>
                  <a:moveTo>
                    <a:pt x="671" y="442"/>
                  </a:moveTo>
                  <a:cubicBezTo>
                    <a:pt x="671" y="431"/>
                    <a:pt x="662" y="422"/>
                    <a:pt x="650" y="422"/>
                  </a:cubicBezTo>
                  <a:cubicBezTo>
                    <a:pt x="639" y="422"/>
                    <a:pt x="630" y="431"/>
                    <a:pt x="630" y="442"/>
                  </a:cubicBezTo>
                  <a:cubicBezTo>
                    <a:pt x="630" y="454"/>
                    <a:pt x="639" y="463"/>
                    <a:pt x="650" y="463"/>
                  </a:cubicBezTo>
                  <a:cubicBezTo>
                    <a:pt x="662" y="463"/>
                    <a:pt x="671" y="454"/>
                    <a:pt x="671" y="442"/>
                  </a:cubicBezTo>
                  <a:close/>
                  <a:moveTo>
                    <a:pt x="671" y="490"/>
                  </a:moveTo>
                  <a:cubicBezTo>
                    <a:pt x="671" y="479"/>
                    <a:pt x="662" y="470"/>
                    <a:pt x="650" y="470"/>
                  </a:cubicBezTo>
                  <a:cubicBezTo>
                    <a:pt x="639" y="470"/>
                    <a:pt x="630" y="479"/>
                    <a:pt x="630" y="490"/>
                  </a:cubicBezTo>
                  <a:cubicBezTo>
                    <a:pt x="630" y="502"/>
                    <a:pt x="639" y="511"/>
                    <a:pt x="650" y="511"/>
                  </a:cubicBezTo>
                  <a:cubicBezTo>
                    <a:pt x="662" y="511"/>
                    <a:pt x="671" y="502"/>
                    <a:pt x="671" y="490"/>
                  </a:cubicBezTo>
                  <a:close/>
                  <a:moveTo>
                    <a:pt x="672" y="538"/>
                  </a:moveTo>
                  <a:cubicBezTo>
                    <a:pt x="672" y="526"/>
                    <a:pt x="663" y="516"/>
                    <a:pt x="650" y="516"/>
                  </a:cubicBezTo>
                  <a:cubicBezTo>
                    <a:pt x="638" y="516"/>
                    <a:pt x="629" y="526"/>
                    <a:pt x="629" y="538"/>
                  </a:cubicBezTo>
                  <a:cubicBezTo>
                    <a:pt x="629" y="550"/>
                    <a:pt x="638" y="560"/>
                    <a:pt x="650" y="560"/>
                  </a:cubicBezTo>
                  <a:cubicBezTo>
                    <a:pt x="663" y="560"/>
                    <a:pt x="672" y="550"/>
                    <a:pt x="672" y="538"/>
                  </a:cubicBezTo>
                  <a:close/>
                  <a:moveTo>
                    <a:pt x="673" y="586"/>
                  </a:moveTo>
                  <a:cubicBezTo>
                    <a:pt x="673" y="574"/>
                    <a:pt x="663" y="563"/>
                    <a:pt x="650" y="563"/>
                  </a:cubicBezTo>
                  <a:cubicBezTo>
                    <a:pt x="638" y="563"/>
                    <a:pt x="627" y="574"/>
                    <a:pt x="627" y="586"/>
                  </a:cubicBezTo>
                  <a:cubicBezTo>
                    <a:pt x="627" y="599"/>
                    <a:pt x="638" y="609"/>
                    <a:pt x="650" y="609"/>
                  </a:cubicBezTo>
                  <a:cubicBezTo>
                    <a:pt x="663" y="609"/>
                    <a:pt x="673" y="599"/>
                    <a:pt x="673" y="586"/>
                  </a:cubicBezTo>
                  <a:close/>
                  <a:moveTo>
                    <a:pt x="674" y="634"/>
                  </a:moveTo>
                  <a:cubicBezTo>
                    <a:pt x="674" y="621"/>
                    <a:pt x="664" y="610"/>
                    <a:pt x="650" y="610"/>
                  </a:cubicBezTo>
                  <a:cubicBezTo>
                    <a:pt x="637" y="610"/>
                    <a:pt x="626" y="621"/>
                    <a:pt x="626" y="634"/>
                  </a:cubicBezTo>
                  <a:cubicBezTo>
                    <a:pt x="626" y="647"/>
                    <a:pt x="637" y="658"/>
                    <a:pt x="650" y="658"/>
                  </a:cubicBezTo>
                  <a:cubicBezTo>
                    <a:pt x="664" y="658"/>
                    <a:pt x="674" y="647"/>
                    <a:pt x="674" y="634"/>
                  </a:cubicBezTo>
                  <a:close/>
                  <a:moveTo>
                    <a:pt x="609" y="11"/>
                  </a:moveTo>
                  <a:cubicBezTo>
                    <a:pt x="609" y="5"/>
                    <a:pt x="604" y="0"/>
                    <a:pt x="598" y="0"/>
                  </a:cubicBezTo>
                  <a:cubicBezTo>
                    <a:pt x="592" y="0"/>
                    <a:pt x="587" y="5"/>
                    <a:pt x="587" y="11"/>
                  </a:cubicBezTo>
                  <a:cubicBezTo>
                    <a:pt x="587" y="17"/>
                    <a:pt x="592" y="22"/>
                    <a:pt x="598" y="22"/>
                  </a:cubicBezTo>
                  <a:cubicBezTo>
                    <a:pt x="604" y="22"/>
                    <a:pt x="609" y="17"/>
                    <a:pt x="609" y="11"/>
                  </a:cubicBezTo>
                  <a:close/>
                  <a:moveTo>
                    <a:pt x="610" y="59"/>
                  </a:moveTo>
                  <a:cubicBezTo>
                    <a:pt x="610" y="53"/>
                    <a:pt x="605" y="47"/>
                    <a:pt x="598" y="47"/>
                  </a:cubicBezTo>
                  <a:cubicBezTo>
                    <a:pt x="592" y="47"/>
                    <a:pt x="586" y="53"/>
                    <a:pt x="586" y="59"/>
                  </a:cubicBezTo>
                  <a:cubicBezTo>
                    <a:pt x="586" y="66"/>
                    <a:pt x="592" y="71"/>
                    <a:pt x="598" y="71"/>
                  </a:cubicBezTo>
                  <a:cubicBezTo>
                    <a:pt x="605" y="71"/>
                    <a:pt x="610" y="66"/>
                    <a:pt x="610" y="59"/>
                  </a:cubicBezTo>
                  <a:close/>
                  <a:moveTo>
                    <a:pt x="611" y="107"/>
                  </a:moveTo>
                  <a:cubicBezTo>
                    <a:pt x="611" y="100"/>
                    <a:pt x="605" y="94"/>
                    <a:pt x="598" y="94"/>
                  </a:cubicBezTo>
                  <a:cubicBezTo>
                    <a:pt x="591" y="94"/>
                    <a:pt x="585" y="100"/>
                    <a:pt x="585" y="107"/>
                  </a:cubicBezTo>
                  <a:cubicBezTo>
                    <a:pt x="585" y="114"/>
                    <a:pt x="591" y="120"/>
                    <a:pt x="598" y="120"/>
                  </a:cubicBezTo>
                  <a:cubicBezTo>
                    <a:pt x="605" y="120"/>
                    <a:pt x="611" y="114"/>
                    <a:pt x="611" y="107"/>
                  </a:cubicBezTo>
                  <a:close/>
                  <a:moveTo>
                    <a:pt x="612" y="155"/>
                  </a:moveTo>
                  <a:cubicBezTo>
                    <a:pt x="612" y="147"/>
                    <a:pt x="606" y="141"/>
                    <a:pt x="598" y="141"/>
                  </a:cubicBezTo>
                  <a:cubicBezTo>
                    <a:pt x="590" y="141"/>
                    <a:pt x="584" y="147"/>
                    <a:pt x="584" y="155"/>
                  </a:cubicBezTo>
                  <a:cubicBezTo>
                    <a:pt x="584" y="163"/>
                    <a:pt x="590" y="169"/>
                    <a:pt x="598" y="169"/>
                  </a:cubicBezTo>
                  <a:cubicBezTo>
                    <a:pt x="606" y="169"/>
                    <a:pt x="612" y="163"/>
                    <a:pt x="612" y="155"/>
                  </a:cubicBezTo>
                  <a:close/>
                  <a:moveTo>
                    <a:pt x="614" y="203"/>
                  </a:moveTo>
                  <a:cubicBezTo>
                    <a:pt x="614" y="194"/>
                    <a:pt x="607" y="188"/>
                    <a:pt x="598" y="188"/>
                  </a:cubicBezTo>
                  <a:cubicBezTo>
                    <a:pt x="590" y="188"/>
                    <a:pt x="583" y="194"/>
                    <a:pt x="583" y="203"/>
                  </a:cubicBezTo>
                  <a:cubicBezTo>
                    <a:pt x="583" y="211"/>
                    <a:pt x="590" y="218"/>
                    <a:pt x="598" y="218"/>
                  </a:cubicBezTo>
                  <a:cubicBezTo>
                    <a:pt x="607" y="218"/>
                    <a:pt x="614" y="211"/>
                    <a:pt x="614" y="203"/>
                  </a:cubicBezTo>
                  <a:close/>
                  <a:moveTo>
                    <a:pt x="615" y="251"/>
                  </a:moveTo>
                  <a:cubicBezTo>
                    <a:pt x="615" y="242"/>
                    <a:pt x="607" y="234"/>
                    <a:pt x="598" y="234"/>
                  </a:cubicBezTo>
                  <a:cubicBezTo>
                    <a:pt x="589" y="234"/>
                    <a:pt x="582" y="242"/>
                    <a:pt x="582" y="251"/>
                  </a:cubicBezTo>
                  <a:cubicBezTo>
                    <a:pt x="582" y="260"/>
                    <a:pt x="589" y="267"/>
                    <a:pt x="598" y="267"/>
                  </a:cubicBezTo>
                  <a:cubicBezTo>
                    <a:pt x="607" y="267"/>
                    <a:pt x="615" y="260"/>
                    <a:pt x="615" y="251"/>
                  </a:cubicBezTo>
                  <a:close/>
                  <a:moveTo>
                    <a:pt x="616" y="299"/>
                  </a:moveTo>
                  <a:cubicBezTo>
                    <a:pt x="616" y="289"/>
                    <a:pt x="608" y="281"/>
                    <a:pt x="598" y="281"/>
                  </a:cubicBezTo>
                  <a:cubicBezTo>
                    <a:pt x="589" y="281"/>
                    <a:pt x="581" y="289"/>
                    <a:pt x="581" y="299"/>
                  </a:cubicBezTo>
                  <a:cubicBezTo>
                    <a:pt x="581" y="308"/>
                    <a:pt x="589" y="316"/>
                    <a:pt x="598" y="316"/>
                  </a:cubicBezTo>
                  <a:cubicBezTo>
                    <a:pt x="608" y="316"/>
                    <a:pt x="616" y="308"/>
                    <a:pt x="616" y="299"/>
                  </a:cubicBezTo>
                  <a:close/>
                  <a:moveTo>
                    <a:pt x="617" y="347"/>
                  </a:moveTo>
                  <a:cubicBezTo>
                    <a:pt x="617" y="336"/>
                    <a:pt x="609" y="328"/>
                    <a:pt x="598" y="328"/>
                  </a:cubicBezTo>
                  <a:cubicBezTo>
                    <a:pt x="588" y="328"/>
                    <a:pt x="580" y="336"/>
                    <a:pt x="580" y="347"/>
                  </a:cubicBezTo>
                  <a:cubicBezTo>
                    <a:pt x="580" y="357"/>
                    <a:pt x="588" y="365"/>
                    <a:pt x="598" y="365"/>
                  </a:cubicBezTo>
                  <a:cubicBezTo>
                    <a:pt x="609" y="365"/>
                    <a:pt x="617" y="357"/>
                    <a:pt x="617" y="347"/>
                  </a:cubicBezTo>
                  <a:close/>
                  <a:moveTo>
                    <a:pt x="618" y="395"/>
                  </a:moveTo>
                  <a:cubicBezTo>
                    <a:pt x="618" y="384"/>
                    <a:pt x="609" y="375"/>
                    <a:pt x="598" y="375"/>
                  </a:cubicBezTo>
                  <a:cubicBezTo>
                    <a:pt x="587" y="375"/>
                    <a:pt x="579" y="384"/>
                    <a:pt x="579" y="395"/>
                  </a:cubicBezTo>
                  <a:cubicBezTo>
                    <a:pt x="579" y="405"/>
                    <a:pt x="587" y="414"/>
                    <a:pt x="598" y="414"/>
                  </a:cubicBezTo>
                  <a:cubicBezTo>
                    <a:pt x="609" y="414"/>
                    <a:pt x="618" y="405"/>
                    <a:pt x="618" y="395"/>
                  </a:cubicBezTo>
                  <a:close/>
                  <a:moveTo>
                    <a:pt x="619" y="442"/>
                  </a:moveTo>
                  <a:cubicBezTo>
                    <a:pt x="619" y="431"/>
                    <a:pt x="610" y="422"/>
                    <a:pt x="598" y="422"/>
                  </a:cubicBezTo>
                  <a:cubicBezTo>
                    <a:pt x="587" y="422"/>
                    <a:pt x="577" y="431"/>
                    <a:pt x="577" y="442"/>
                  </a:cubicBezTo>
                  <a:cubicBezTo>
                    <a:pt x="577" y="454"/>
                    <a:pt x="587" y="463"/>
                    <a:pt x="598" y="463"/>
                  </a:cubicBezTo>
                  <a:cubicBezTo>
                    <a:pt x="610" y="463"/>
                    <a:pt x="619" y="454"/>
                    <a:pt x="619" y="442"/>
                  </a:cubicBezTo>
                  <a:close/>
                  <a:moveTo>
                    <a:pt x="619" y="490"/>
                  </a:moveTo>
                  <a:cubicBezTo>
                    <a:pt x="619" y="479"/>
                    <a:pt x="610" y="470"/>
                    <a:pt x="598" y="470"/>
                  </a:cubicBezTo>
                  <a:cubicBezTo>
                    <a:pt x="587" y="470"/>
                    <a:pt x="577" y="479"/>
                    <a:pt x="577" y="490"/>
                  </a:cubicBezTo>
                  <a:cubicBezTo>
                    <a:pt x="577" y="502"/>
                    <a:pt x="587" y="511"/>
                    <a:pt x="598" y="511"/>
                  </a:cubicBezTo>
                  <a:cubicBezTo>
                    <a:pt x="610" y="511"/>
                    <a:pt x="619" y="502"/>
                    <a:pt x="619" y="490"/>
                  </a:cubicBezTo>
                  <a:close/>
                  <a:moveTo>
                    <a:pt x="620" y="538"/>
                  </a:moveTo>
                  <a:cubicBezTo>
                    <a:pt x="620" y="526"/>
                    <a:pt x="610" y="516"/>
                    <a:pt x="598" y="516"/>
                  </a:cubicBezTo>
                  <a:cubicBezTo>
                    <a:pt x="586" y="516"/>
                    <a:pt x="576" y="526"/>
                    <a:pt x="576" y="538"/>
                  </a:cubicBezTo>
                  <a:cubicBezTo>
                    <a:pt x="576" y="550"/>
                    <a:pt x="586" y="560"/>
                    <a:pt x="598" y="560"/>
                  </a:cubicBezTo>
                  <a:cubicBezTo>
                    <a:pt x="610" y="560"/>
                    <a:pt x="620" y="550"/>
                    <a:pt x="620" y="538"/>
                  </a:cubicBezTo>
                  <a:close/>
                  <a:moveTo>
                    <a:pt x="621" y="586"/>
                  </a:moveTo>
                  <a:cubicBezTo>
                    <a:pt x="621" y="574"/>
                    <a:pt x="611" y="563"/>
                    <a:pt x="598" y="563"/>
                  </a:cubicBezTo>
                  <a:cubicBezTo>
                    <a:pt x="586" y="563"/>
                    <a:pt x="575" y="574"/>
                    <a:pt x="575" y="586"/>
                  </a:cubicBezTo>
                  <a:cubicBezTo>
                    <a:pt x="575" y="599"/>
                    <a:pt x="586" y="609"/>
                    <a:pt x="598" y="609"/>
                  </a:cubicBezTo>
                  <a:cubicBezTo>
                    <a:pt x="611" y="609"/>
                    <a:pt x="621" y="599"/>
                    <a:pt x="621" y="586"/>
                  </a:cubicBezTo>
                  <a:close/>
                  <a:moveTo>
                    <a:pt x="622" y="634"/>
                  </a:moveTo>
                  <a:cubicBezTo>
                    <a:pt x="622" y="621"/>
                    <a:pt x="612" y="610"/>
                    <a:pt x="598" y="610"/>
                  </a:cubicBezTo>
                  <a:cubicBezTo>
                    <a:pt x="585" y="610"/>
                    <a:pt x="574" y="621"/>
                    <a:pt x="574" y="634"/>
                  </a:cubicBezTo>
                  <a:cubicBezTo>
                    <a:pt x="574" y="647"/>
                    <a:pt x="585" y="658"/>
                    <a:pt x="598" y="658"/>
                  </a:cubicBezTo>
                  <a:cubicBezTo>
                    <a:pt x="612" y="658"/>
                    <a:pt x="622" y="647"/>
                    <a:pt x="622" y="634"/>
                  </a:cubicBezTo>
                  <a:close/>
                  <a:moveTo>
                    <a:pt x="557" y="11"/>
                  </a:moveTo>
                  <a:cubicBezTo>
                    <a:pt x="557" y="5"/>
                    <a:pt x="552" y="0"/>
                    <a:pt x="546" y="0"/>
                  </a:cubicBezTo>
                  <a:cubicBezTo>
                    <a:pt x="540" y="0"/>
                    <a:pt x="535" y="5"/>
                    <a:pt x="535" y="11"/>
                  </a:cubicBezTo>
                  <a:cubicBezTo>
                    <a:pt x="535" y="17"/>
                    <a:pt x="540" y="22"/>
                    <a:pt x="546" y="22"/>
                  </a:cubicBezTo>
                  <a:cubicBezTo>
                    <a:pt x="552" y="22"/>
                    <a:pt x="557" y="17"/>
                    <a:pt x="557" y="11"/>
                  </a:cubicBezTo>
                  <a:close/>
                  <a:moveTo>
                    <a:pt x="558" y="59"/>
                  </a:moveTo>
                  <a:cubicBezTo>
                    <a:pt x="558" y="53"/>
                    <a:pt x="553" y="47"/>
                    <a:pt x="546" y="47"/>
                  </a:cubicBezTo>
                  <a:cubicBezTo>
                    <a:pt x="539" y="47"/>
                    <a:pt x="534" y="53"/>
                    <a:pt x="534" y="59"/>
                  </a:cubicBezTo>
                  <a:cubicBezTo>
                    <a:pt x="534" y="66"/>
                    <a:pt x="539" y="71"/>
                    <a:pt x="546" y="71"/>
                  </a:cubicBezTo>
                  <a:cubicBezTo>
                    <a:pt x="553" y="71"/>
                    <a:pt x="558" y="66"/>
                    <a:pt x="558" y="59"/>
                  </a:cubicBezTo>
                  <a:close/>
                  <a:moveTo>
                    <a:pt x="559" y="107"/>
                  </a:moveTo>
                  <a:cubicBezTo>
                    <a:pt x="559" y="100"/>
                    <a:pt x="553" y="94"/>
                    <a:pt x="546" y="94"/>
                  </a:cubicBezTo>
                  <a:cubicBezTo>
                    <a:pt x="539" y="94"/>
                    <a:pt x="533" y="100"/>
                    <a:pt x="533" y="107"/>
                  </a:cubicBezTo>
                  <a:cubicBezTo>
                    <a:pt x="533" y="114"/>
                    <a:pt x="539" y="120"/>
                    <a:pt x="546" y="120"/>
                  </a:cubicBezTo>
                  <a:cubicBezTo>
                    <a:pt x="553" y="120"/>
                    <a:pt x="559" y="114"/>
                    <a:pt x="559" y="107"/>
                  </a:cubicBezTo>
                  <a:close/>
                  <a:moveTo>
                    <a:pt x="560" y="155"/>
                  </a:moveTo>
                  <a:cubicBezTo>
                    <a:pt x="560" y="147"/>
                    <a:pt x="554" y="141"/>
                    <a:pt x="546" y="141"/>
                  </a:cubicBezTo>
                  <a:cubicBezTo>
                    <a:pt x="538" y="141"/>
                    <a:pt x="532" y="147"/>
                    <a:pt x="532" y="155"/>
                  </a:cubicBezTo>
                  <a:cubicBezTo>
                    <a:pt x="532" y="163"/>
                    <a:pt x="538" y="169"/>
                    <a:pt x="546" y="169"/>
                  </a:cubicBezTo>
                  <a:cubicBezTo>
                    <a:pt x="554" y="169"/>
                    <a:pt x="560" y="163"/>
                    <a:pt x="560" y="155"/>
                  </a:cubicBezTo>
                  <a:close/>
                  <a:moveTo>
                    <a:pt x="561" y="203"/>
                  </a:moveTo>
                  <a:cubicBezTo>
                    <a:pt x="561" y="194"/>
                    <a:pt x="555" y="188"/>
                    <a:pt x="546" y="188"/>
                  </a:cubicBezTo>
                  <a:cubicBezTo>
                    <a:pt x="538" y="188"/>
                    <a:pt x="531" y="194"/>
                    <a:pt x="531" y="203"/>
                  </a:cubicBezTo>
                  <a:cubicBezTo>
                    <a:pt x="531" y="211"/>
                    <a:pt x="538" y="218"/>
                    <a:pt x="546" y="218"/>
                  </a:cubicBezTo>
                  <a:cubicBezTo>
                    <a:pt x="555" y="218"/>
                    <a:pt x="561" y="211"/>
                    <a:pt x="561" y="203"/>
                  </a:cubicBezTo>
                  <a:close/>
                  <a:moveTo>
                    <a:pt x="562" y="251"/>
                  </a:moveTo>
                  <a:cubicBezTo>
                    <a:pt x="562" y="242"/>
                    <a:pt x="555" y="234"/>
                    <a:pt x="546" y="234"/>
                  </a:cubicBezTo>
                  <a:cubicBezTo>
                    <a:pt x="537" y="234"/>
                    <a:pt x="530" y="242"/>
                    <a:pt x="530" y="251"/>
                  </a:cubicBezTo>
                  <a:cubicBezTo>
                    <a:pt x="530" y="260"/>
                    <a:pt x="537" y="267"/>
                    <a:pt x="546" y="267"/>
                  </a:cubicBezTo>
                  <a:cubicBezTo>
                    <a:pt x="555" y="267"/>
                    <a:pt x="562" y="260"/>
                    <a:pt x="562" y="251"/>
                  </a:cubicBezTo>
                  <a:close/>
                  <a:moveTo>
                    <a:pt x="564" y="299"/>
                  </a:moveTo>
                  <a:cubicBezTo>
                    <a:pt x="564" y="289"/>
                    <a:pt x="556" y="281"/>
                    <a:pt x="546" y="281"/>
                  </a:cubicBezTo>
                  <a:cubicBezTo>
                    <a:pt x="536" y="281"/>
                    <a:pt x="529" y="289"/>
                    <a:pt x="529" y="299"/>
                  </a:cubicBezTo>
                  <a:cubicBezTo>
                    <a:pt x="529" y="308"/>
                    <a:pt x="536" y="316"/>
                    <a:pt x="546" y="316"/>
                  </a:cubicBezTo>
                  <a:cubicBezTo>
                    <a:pt x="556" y="316"/>
                    <a:pt x="564" y="308"/>
                    <a:pt x="564" y="299"/>
                  </a:cubicBezTo>
                  <a:close/>
                  <a:moveTo>
                    <a:pt x="565" y="347"/>
                  </a:moveTo>
                  <a:cubicBezTo>
                    <a:pt x="565" y="336"/>
                    <a:pt x="556" y="328"/>
                    <a:pt x="546" y="328"/>
                  </a:cubicBezTo>
                  <a:cubicBezTo>
                    <a:pt x="536" y="328"/>
                    <a:pt x="527" y="336"/>
                    <a:pt x="527" y="347"/>
                  </a:cubicBezTo>
                  <a:cubicBezTo>
                    <a:pt x="527" y="357"/>
                    <a:pt x="536" y="365"/>
                    <a:pt x="546" y="365"/>
                  </a:cubicBezTo>
                  <a:cubicBezTo>
                    <a:pt x="556" y="365"/>
                    <a:pt x="565" y="357"/>
                    <a:pt x="565" y="347"/>
                  </a:cubicBezTo>
                  <a:close/>
                  <a:moveTo>
                    <a:pt x="566" y="395"/>
                  </a:moveTo>
                  <a:cubicBezTo>
                    <a:pt x="566" y="384"/>
                    <a:pt x="557" y="375"/>
                    <a:pt x="546" y="375"/>
                  </a:cubicBezTo>
                  <a:cubicBezTo>
                    <a:pt x="535" y="375"/>
                    <a:pt x="526" y="384"/>
                    <a:pt x="526" y="395"/>
                  </a:cubicBezTo>
                  <a:cubicBezTo>
                    <a:pt x="526" y="405"/>
                    <a:pt x="535" y="414"/>
                    <a:pt x="546" y="414"/>
                  </a:cubicBezTo>
                  <a:cubicBezTo>
                    <a:pt x="557" y="414"/>
                    <a:pt x="566" y="405"/>
                    <a:pt x="566" y="395"/>
                  </a:cubicBezTo>
                  <a:close/>
                  <a:moveTo>
                    <a:pt x="567" y="442"/>
                  </a:moveTo>
                  <a:cubicBezTo>
                    <a:pt x="567" y="431"/>
                    <a:pt x="558" y="422"/>
                    <a:pt x="546" y="422"/>
                  </a:cubicBezTo>
                  <a:cubicBezTo>
                    <a:pt x="535" y="422"/>
                    <a:pt x="525" y="431"/>
                    <a:pt x="525" y="442"/>
                  </a:cubicBezTo>
                  <a:cubicBezTo>
                    <a:pt x="525" y="454"/>
                    <a:pt x="535" y="463"/>
                    <a:pt x="546" y="463"/>
                  </a:cubicBezTo>
                  <a:cubicBezTo>
                    <a:pt x="558" y="463"/>
                    <a:pt x="567" y="454"/>
                    <a:pt x="567" y="442"/>
                  </a:cubicBezTo>
                  <a:close/>
                  <a:moveTo>
                    <a:pt x="567" y="490"/>
                  </a:moveTo>
                  <a:cubicBezTo>
                    <a:pt x="567" y="479"/>
                    <a:pt x="558" y="470"/>
                    <a:pt x="546" y="470"/>
                  </a:cubicBezTo>
                  <a:cubicBezTo>
                    <a:pt x="535" y="470"/>
                    <a:pt x="525" y="479"/>
                    <a:pt x="525" y="490"/>
                  </a:cubicBezTo>
                  <a:cubicBezTo>
                    <a:pt x="525" y="502"/>
                    <a:pt x="535" y="511"/>
                    <a:pt x="546" y="511"/>
                  </a:cubicBezTo>
                  <a:cubicBezTo>
                    <a:pt x="558" y="511"/>
                    <a:pt x="567" y="502"/>
                    <a:pt x="567" y="490"/>
                  </a:cubicBezTo>
                  <a:close/>
                  <a:moveTo>
                    <a:pt x="568" y="538"/>
                  </a:moveTo>
                  <a:cubicBezTo>
                    <a:pt x="568" y="526"/>
                    <a:pt x="558" y="516"/>
                    <a:pt x="546" y="516"/>
                  </a:cubicBezTo>
                  <a:cubicBezTo>
                    <a:pt x="534" y="516"/>
                    <a:pt x="524" y="526"/>
                    <a:pt x="524" y="538"/>
                  </a:cubicBezTo>
                  <a:cubicBezTo>
                    <a:pt x="524" y="550"/>
                    <a:pt x="534" y="560"/>
                    <a:pt x="546" y="560"/>
                  </a:cubicBezTo>
                  <a:cubicBezTo>
                    <a:pt x="558" y="560"/>
                    <a:pt x="568" y="550"/>
                    <a:pt x="568" y="538"/>
                  </a:cubicBezTo>
                  <a:close/>
                  <a:moveTo>
                    <a:pt x="569" y="586"/>
                  </a:moveTo>
                  <a:cubicBezTo>
                    <a:pt x="569" y="574"/>
                    <a:pt x="559" y="563"/>
                    <a:pt x="546" y="563"/>
                  </a:cubicBezTo>
                  <a:cubicBezTo>
                    <a:pt x="533" y="563"/>
                    <a:pt x="523" y="574"/>
                    <a:pt x="523" y="586"/>
                  </a:cubicBezTo>
                  <a:cubicBezTo>
                    <a:pt x="523" y="599"/>
                    <a:pt x="533" y="609"/>
                    <a:pt x="546" y="609"/>
                  </a:cubicBezTo>
                  <a:cubicBezTo>
                    <a:pt x="559" y="609"/>
                    <a:pt x="569" y="599"/>
                    <a:pt x="569" y="586"/>
                  </a:cubicBezTo>
                  <a:close/>
                  <a:moveTo>
                    <a:pt x="570" y="634"/>
                  </a:moveTo>
                  <a:cubicBezTo>
                    <a:pt x="570" y="621"/>
                    <a:pt x="559" y="610"/>
                    <a:pt x="546" y="610"/>
                  </a:cubicBezTo>
                  <a:cubicBezTo>
                    <a:pt x="533" y="610"/>
                    <a:pt x="522" y="621"/>
                    <a:pt x="522" y="634"/>
                  </a:cubicBezTo>
                  <a:cubicBezTo>
                    <a:pt x="522" y="647"/>
                    <a:pt x="533" y="658"/>
                    <a:pt x="546" y="658"/>
                  </a:cubicBezTo>
                  <a:cubicBezTo>
                    <a:pt x="559" y="658"/>
                    <a:pt x="570" y="647"/>
                    <a:pt x="570" y="634"/>
                  </a:cubicBezTo>
                  <a:close/>
                  <a:moveTo>
                    <a:pt x="505" y="11"/>
                  </a:moveTo>
                  <a:cubicBezTo>
                    <a:pt x="505" y="5"/>
                    <a:pt x="500" y="0"/>
                    <a:pt x="494" y="0"/>
                  </a:cubicBezTo>
                  <a:cubicBezTo>
                    <a:pt x="488" y="0"/>
                    <a:pt x="483" y="5"/>
                    <a:pt x="483" y="11"/>
                  </a:cubicBezTo>
                  <a:cubicBezTo>
                    <a:pt x="483" y="17"/>
                    <a:pt x="488" y="22"/>
                    <a:pt x="494" y="22"/>
                  </a:cubicBezTo>
                  <a:cubicBezTo>
                    <a:pt x="500" y="22"/>
                    <a:pt x="505" y="17"/>
                    <a:pt x="505" y="11"/>
                  </a:cubicBezTo>
                  <a:close/>
                  <a:moveTo>
                    <a:pt x="506" y="59"/>
                  </a:moveTo>
                  <a:cubicBezTo>
                    <a:pt x="506" y="53"/>
                    <a:pt x="501" y="47"/>
                    <a:pt x="494" y="47"/>
                  </a:cubicBezTo>
                  <a:cubicBezTo>
                    <a:pt x="487" y="47"/>
                    <a:pt x="482" y="53"/>
                    <a:pt x="482" y="59"/>
                  </a:cubicBezTo>
                  <a:cubicBezTo>
                    <a:pt x="482" y="66"/>
                    <a:pt x="487" y="71"/>
                    <a:pt x="494" y="71"/>
                  </a:cubicBezTo>
                  <a:cubicBezTo>
                    <a:pt x="501" y="71"/>
                    <a:pt x="506" y="66"/>
                    <a:pt x="506" y="59"/>
                  </a:cubicBezTo>
                  <a:close/>
                  <a:moveTo>
                    <a:pt x="507" y="107"/>
                  </a:moveTo>
                  <a:cubicBezTo>
                    <a:pt x="507" y="100"/>
                    <a:pt x="501" y="94"/>
                    <a:pt x="494" y="94"/>
                  </a:cubicBezTo>
                  <a:cubicBezTo>
                    <a:pt x="487" y="94"/>
                    <a:pt x="481" y="100"/>
                    <a:pt x="481" y="107"/>
                  </a:cubicBezTo>
                  <a:cubicBezTo>
                    <a:pt x="481" y="114"/>
                    <a:pt x="487" y="120"/>
                    <a:pt x="494" y="120"/>
                  </a:cubicBezTo>
                  <a:cubicBezTo>
                    <a:pt x="501" y="120"/>
                    <a:pt x="507" y="114"/>
                    <a:pt x="507" y="107"/>
                  </a:cubicBezTo>
                  <a:close/>
                  <a:moveTo>
                    <a:pt x="508" y="155"/>
                  </a:moveTo>
                  <a:cubicBezTo>
                    <a:pt x="508" y="147"/>
                    <a:pt x="502" y="141"/>
                    <a:pt x="494" y="141"/>
                  </a:cubicBezTo>
                  <a:cubicBezTo>
                    <a:pt x="486" y="141"/>
                    <a:pt x="480" y="147"/>
                    <a:pt x="480" y="155"/>
                  </a:cubicBezTo>
                  <a:cubicBezTo>
                    <a:pt x="480" y="163"/>
                    <a:pt x="486" y="169"/>
                    <a:pt x="494" y="169"/>
                  </a:cubicBezTo>
                  <a:cubicBezTo>
                    <a:pt x="502" y="169"/>
                    <a:pt x="508" y="163"/>
                    <a:pt x="508" y="155"/>
                  </a:cubicBezTo>
                  <a:close/>
                  <a:moveTo>
                    <a:pt x="509" y="203"/>
                  </a:moveTo>
                  <a:cubicBezTo>
                    <a:pt x="509" y="194"/>
                    <a:pt x="502" y="188"/>
                    <a:pt x="494" y="188"/>
                  </a:cubicBezTo>
                  <a:cubicBezTo>
                    <a:pt x="485" y="188"/>
                    <a:pt x="479" y="194"/>
                    <a:pt x="479" y="203"/>
                  </a:cubicBezTo>
                  <a:cubicBezTo>
                    <a:pt x="479" y="211"/>
                    <a:pt x="485" y="218"/>
                    <a:pt x="494" y="218"/>
                  </a:cubicBezTo>
                  <a:cubicBezTo>
                    <a:pt x="502" y="218"/>
                    <a:pt x="509" y="211"/>
                    <a:pt x="509" y="203"/>
                  </a:cubicBezTo>
                  <a:close/>
                  <a:moveTo>
                    <a:pt x="510" y="251"/>
                  </a:moveTo>
                  <a:cubicBezTo>
                    <a:pt x="510" y="242"/>
                    <a:pt x="503" y="234"/>
                    <a:pt x="494" y="234"/>
                  </a:cubicBezTo>
                  <a:cubicBezTo>
                    <a:pt x="485" y="234"/>
                    <a:pt x="477" y="242"/>
                    <a:pt x="477" y="251"/>
                  </a:cubicBezTo>
                  <a:cubicBezTo>
                    <a:pt x="477" y="260"/>
                    <a:pt x="485" y="267"/>
                    <a:pt x="494" y="267"/>
                  </a:cubicBezTo>
                  <a:cubicBezTo>
                    <a:pt x="503" y="267"/>
                    <a:pt x="510" y="260"/>
                    <a:pt x="510" y="251"/>
                  </a:cubicBezTo>
                  <a:close/>
                  <a:moveTo>
                    <a:pt x="511" y="299"/>
                  </a:moveTo>
                  <a:cubicBezTo>
                    <a:pt x="511" y="289"/>
                    <a:pt x="504" y="281"/>
                    <a:pt x="494" y="281"/>
                  </a:cubicBezTo>
                  <a:cubicBezTo>
                    <a:pt x="484" y="281"/>
                    <a:pt x="476" y="289"/>
                    <a:pt x="476" y="299"/>
                  </a:cubicBezTo>
                  <a:cubicBezTo>
                    <a:pt x="476" y="308"/>
                    <a:pt x="484" y="316"/>
                    <a:pt x="494" y="316"/>
                  </a:cubicBezTo>
                  <a:cubicBezTo>
                    <a:pt x="504" y="316"/>
                    <a:pt x="511" y="308"/>
                    <a:pt x="511" y="299"/>
                  </a:cubicBezTo>
                  <a:close/>
                  <a:moveTo>
                    <a:pt x="513" y="347"/>
                  </a:moveTo>
                  <a:cubicBezTo>
                    <a:pt x="513" y="336"/>
                    <a:pt x="504" y="328"/>
                    <a:pt x="494" y="328"/>
                  </a:cubicBezTo>
                  <a:cubicBezTo>
                    <a:pt x="484" y="328"/>
                    <a:pt x="475" y="336"/>
                    <a:pt x="475" y="347"/>
                  </a:cubicBezTo>
                  <a:cubicBezTo>
                    <a:pt x="475" y="357"/>
                    <a:pt x="484" y="365"/>
                    <a:pt x="494" y="365"/>
                  </a:cubicBezTo>
                  <a:cubicBezTo>
                    <a:pt x="504" y="365"/>
                    <a:pt x="513" y="357"/>
                    <a:pt x="513" y="347"/>
                  </a:cubicBezTo>
                  <a:close/>
                  <a:moveTo>
                    <a:pt x="514" y="395"/>
                  </a:moveTo>
                  <a:cubicBezTo>
                    <a:pt x="514" y="384"/>
                    <a:pt x="505" y="375"/>
                    <a:pt x="494" y="375"/>
                  </a:cubicBezTo>
                  <a:cubicBezTo>
                    <a:pt x="483" y="375"/>
                    <a:pt x="474" y="384"/>
                    <a:pt x="474" y="395"/>
                  </a:cubicBezTo>
                  <a:cubicBezTo>
                    <a:pt x="474" y="405"/>
                    <a:pt x="483" y="414"/>
                    <a:pt x="494" y="414"/>
                  </a:cubicBezTo>
                  <a:cubicBezTo>
                    <a:pt x="505" y="414"/>
                    <a:pt x="514" y="405"/>
                    <a:pt x="514" y="395"/>
                  </a:cubicBezTo>
                  <a:close/>
                  <a:moveTo>
                    <a:pt x="515" y="442"/>
                  </a:moveTo>
                  <a:cubicBezTo>
                    <a:pt x="515" y="431"/>
                    <a:pt x="505" y="422"/>
                    <a:pt x="494" y="422"/>
                  </a:cubicBezTo>
                  <a:cubicBezTo>
                    <a:pt x="482" y="422"/>
                    <a:pt x="473" y="431"/>
                    <a:pt x="473" y="442"/>
                  </a:cubicBezTo>
                  <a:cubicBezTo>
                    <a:pt x="473" y="454"/>
                    <a:pt x="482" y="463"/>
                    <a:pt x="494" y="463"/>
                  </a:cubicBezTo>
                  <a:cubicBezTo>
                    <a:pt x="505" y="463"/>
                    <a:pt x="515" y="454"/>
                    <a:pt x="515" y="442"/>
                  </a:cubicBezTo>
                  <a:close/>
                  <a:moveTo>
                    <a:pt x="515" y="490"/>
                  </a:moveTo>
                  <a:cubicBezTo>
                    <a:pt x="515" y="479"/>
                    <a:pt x="505" y="470"/>
                    <a:pt x="494" y="470"/>
                  </a:cubicBezTo>
                  <a:cubicBezTo>
                    <a:pt x="482" y="470"/>
                    <a:pt x="473" y="479"/>
                    <a:pt x="473" y="490"/>
                  </a:cubicBezTo>
                  <a:cubicBezTo>
                    <a:pt x="473" y="502"/>
                    <a:pt x="482" y="511"/>
                    <a:pt x="494" y="511"/>
                  </a:cubicBezTo>
                  <a:cubicBezTo>
                    <a:pt x="505" y="511"/>
                    <a:pt x="515" y="502"/>
                    <a:pt x="515" y="490"/>
                  </a:cubicBezTo>
                  <a:close/>
                  <a:moveTo>
                    <a:pt x="516" y="538"/>
                  </a:moveTo>
                  <a:cubicBezTo>
                    <a:pt x="516" y="526"/>
                    <a:pt x="506" y="516"/>
                    <a:pt x="494" y="516"/>
                  </a:cubicBezTo>
                  <a:cubicBezTo>
                    <a:pt x="482" y="516"/>
                    <a:pt x="472" y="526"/>
                    <a:pt x="472" y="538"/>
                  </a:cubicBezTo>
                  <a:cubicBezTo>
                    <a:pt x="472" y="550"/>
                    <a:pt x="482" y="560"/>
                    <a:pt x="494" y="560"/>
                  </a:cubicBezTo>
                  <a:cubicBezTo>
                    <a:pt x="506" y="560"/>
                    <a:pt x="516" y="550"/>
                    <a:pt x="516" y="538"/>
                  </a:cubicBezTo>
                  <a:close/>
                  <a:moveTo>
                    <a:pt x="517" y="586"/>
                  </a:moveTo>
                  <a:cubicBezTo>
                    <a:pt x="517" y="574"/>
                    <a:pt x="507" y="563"/>
                    <a:pt x="494" y="563"/>
                  </a:cubicBezTo>
                  <a:cubicBezTo>
                    <a:pt x="481" y="563"/>
                    <a:pt x="471" y="574"/>
                    <a:pt x="471" y="586"/>
                  </a:cubicBezTo>
                  <a:cubicBezTo>
                    <a:pt x="471" y="599"/>
                    <a:pt x="481" y="609"/>
                    <a:pt x="494" y="609"/>
                  </a:cubicBezTo>
                  <a:cubicBezTo>
                    <a:pt x="507" y="609"/>
                    <a:pt x="517" y="599"/>
                    <a:pt x="517" y="586"/>
                  </a:cubicBezTo>
                  <a:close/>
                  <a:moveTo>
                    <a:pt x="518" y="634"/>
                  </a:moveTo>
                  <a:cubicBezTo>
                    <a:pt x="518" y="621"/>
                    <a:pt x="507" y="610"/>
                    <a:pt x="494" y="610"/>
                  </a:cubicBezTo>
                  <a:cubicBezTo>
                    <a:pt x="481" y="610"/>
                    <a:pt x="470" y="621"/>
                    <a:pt x="470" y="634"/>
                  </a:cubicBezTo>
                  <a:cubicBezTo>
                    <a:pt x="470" y="647"/>
                    <a:pt x="481" y="658"/>
                    <a:pt x="494" y="658"/>
                  </a:cubicBezTo>
                  <a:cubicBezTo>
                    <a:pt x="507" y="658"/>
                    <a:pt x="518" y="647"/>
                    <a:pt x="518" y="634"/>
                  </a:cubicBezTo>
                  <a:close/>
                  <a:moveTo>
                    <a:pt x="453" y="11"/>
                  </a:moveTo>
                  <a:cubicBezTo>
                    <a:pt x="453" y="5"/>
                    <a:pt x="448" y="0"/>
                    <a:pt x="442" y="0"/>
                  </a:cubicBezTo>
                  <a:cubicBezTo>
                    <a:pt x="436" y="0"/>
                    <a:pt x="431" y="5"/>
                    <a:pt x="431" y="11"/>
                  </a:cubicBezTo>
                  <a:cubicBezTo>
                    <a:pt x="431" y="17"/>
                    <a:pt x="436" y="22"/>
                    <a:pt x="442" y="22"/>
                  </a:cubicBezTo>
                  <a:cubicBezTo>
                    <a:pt x="448" y="22"/>
                    <a:pt x="453" y="17"/>
                    <a:pt x="453" y="11"/>
                  </a:cubicBezTo>
                  <a:close/>
                  <a:moveTo>
                    <a:pt x="454" y="59"/>
                  </a:moveTo>
                  <a:cubicBezTo>
                    <a:pt x="454" y="53"/>
                    <a:pt x="448" y="47"/>
                    <a:pt x="442" y="47"/>
                  </a:cubicBezTo>
                  <a:cubicBezTo>
                    <a:pt x="435" y="47"/>
                    <a:pt x="430" y="53"/>
                    <a:pt x="430" y="59"/>
                  </a:cubicBezTo>
                  <a:cubicBezTo>
                    <a:pt x="430" y="66"/>
                    <a:pt x="435" y="71"/>
                    <a:pt x="442" y="71"/>
                  </a:cubicBezTo>
                  <a:cubicBezTo>
                    <a:pt x="448" y="71"/>
                    <a:pt x="454" y="66"/>
                    <a:pt x="454" y="59"/>
                  </a:cubicBezTo>
                  <a:close/>
                  <a:moveTo>
                    <a:pt x="455" y="107"/>
                  </a:moveTo>
                  <a:cubicBezTo>
                    <a:pt x="455" y="100"/>
                    <a:pt x="449" y="94"/>
                    <a:pt x="442" y="94"/>
                  </a:cubicBezTo>
                  <a:cubicBezTo>
                    <a:pt x="434" y="94"/>
                    <a:pt x="429" y="100"/>
                    <a:pt x="429" y="107"/>
                  </a:cubicBezTo>
                  <a:cubicBezTo>
                    <a:pt x="429" y="114"/>
                    <a:pt x="434" y="120"/>
                    <a:pt x="442" y="120"/>
                  </a:cubicBezTo>
                  <a:cubicBezTo>
                    <a:pt x="449" y="120"/>
                    <a:pt x="455" y="114"/>
                    <a:pt x="455" y="107"/>
                  </a:cubicBezTo>
                  <a:close/>
                  <a:moveTo>
                    <a:pt x="456" y="155"/>
                  </a:moveTo>
                  <a:cubicBezTo>
                    <a:pt x="456" y="147"/>
                    <a:pt x="450" y="141"/>
                    <a:pt x="442" y="141"/>
                  </a:cubicBezTo>
                  <a:cubicBezTo>
                    <a:pt x="434" y="141"/>
                    <a:pt x="427" y="147"/>
                    <a:pt x="427" y="155"/>
                  </a:cubicBezTo>
                  <a:cubicBezTo>
                    <a:pt x="427" y="163"/>
                    <a:pt x="434" y="169"/>
                    <a:pt x="442" y="169"/>
                  </a:cubicBezTo>
                  <a:cubicBezTo>
                    <a:pt x="450" y="169"/>
                    <a:pt x="456" y="163"/>
                    <a:pt x="456" y="155"/>
                  </a:cubicBezTo>
                  <a:close/>
                  <a:moveTo>
                    <a:pt x="457" y="203"/>
                  </a:moveTo>
                  <a:cubicBezTo>
                    <a:pt x="457" y="194"/>
                    <a:pt x="450" y="188"/>
                    <a:pt x="442" y="188"/>
                  </a:cubicBezTo>
                  <a:cubicBezTo>
                    <a:pt x="433" y="188"/>
                    <a:pt x="426" y="194"/>
                    <a:pt x="426" y="203"/>
                  </a:cubicBezTo>
                  <a:cubicBezTo>
                    <a:pt x="426" y="211"/>
                    <a:pt x="433" y="218"/>
                    <a:pt x="442" y="218"/>
                  </a:cubicBezTo>
                  <a:cubicBezTo>
                    <a:pt x="450" y="218"/>
                    <a:pt x="457" y="211"/>
                    <a:pt x="457" y="203"/>
                  </a:cubicBezTo>
                  <a:close/>
                  <a:moveTo>
                    <a:pt x="458" y="251"/>
                  </a:moveTo>
                  <a:cubicBezTo>
                    <a:pt x="458" y="242"/>
                    <a:pt x="451" y="234"/>
                    <a:pt x="442" y="234"/>
                  </a:cubicBezTo>
                  <a:cubicBezTo>
                    <a:pt x="433" y="234"/>
                    <a:pt x="425" y="242"/>
                    <a:pt x="425" y="251"/>
                  </a:cubicBezTo>
                  <a:cubicBezTo>
                    <a:pt x="425" y="260"/>
                    <a:pt x="433" y="267"/>
                    <a:pt x="442" y="267"/>
                  </a:cubicBezTo>
                  <a:cubicBezTo>
                    <a:pt x="451" y="267"/>
                    <a:pt x="458" y="260"/>
                    <a:pt x="458" y="251"/>
                  </a:cubicBezTo>
                  <a:close/>
                  <a:moveTo>
                    <a:pt x="459" y="299"/>
                  </a:moveTo>
                  <a:cubicBezTo>
                    <a:pt x="459" y="289"/>
                    <a:pt x="451" y="281"/>
                    <a:pt x="442" y="281"/>
                  </a:cubicBezTo>
                  <a:cubicBezTo>
                    <a:pt x="432" y="281"/>
                    <a:pt x="424" y="289"/>
                    <a:pt x="424" y="299"/>
                  </a:cubicBezTo>
                  <a:cubicBezTo>
                    <a:pt x="424" y="308"/>
                    <a:pt x="432" y="316"/>
                    <a:pt x="442" y="316"/>
                  </a:cubicBezTo>
                  <a:cubicBezTo>
                    <a:pt x="451" y="316"/>
                    <a:pt x="459" y="308"/>
                    <a:pt x="459" y="299"/>
                  </a:cubicBezTo>
                  <a:close/>
                  <a:moveTo>
                    <a:pt x="460" y="347"/>
                  </a:moveTo>
                  <a:cubicBezTo>
                    <a:pt x="460" y="336"/>
                    <a:pt x="452" y="328"/>
                    <a:pt x="442" y="328"/>
                  </a:cubicBezTo>
                  <a:cubicBezTo>
                    <a:pt x="431" y="328"/>
                    <a:pt x="423" y="336"/>
                    <a:pt x="423" y="347"/>
                  </a:cubicBezTo>
                  <a:cubicBezTo>
                    <a:pt x="423" y="357"/>
                    <a:pt x="431" y="365"/>
                    <a:pt x="442" y="365"/>
                  </a:cubicBezTo>
                  <a:cubicBezTo>
                    <a:pt x="452" y="365"/>
                    <a:pt x="460" y="357"/>
                    <a:pt x="460" y="347"/>
                  </a:cubicBezTo>
                  <a:close/>
                  <a:moveTo>
                    <a:pt x="461" y="395"/>
                  </a:moveTo>
                  <a:cubicBezTo>
                    <a:pt x="461" y="384"/>
                    <a:pt x="453" y="375"/>
                    <a:pt x="442" y="375"/>
                  </a:cubicBezTo>
                  <a:cubicBezTo>
                    <a:pt x="431" y="375"/>
                    <a:pt x="422" y="384"/>
                    <a:pt x="422" y="395"/>
                  </a:cubicBezTo>
                  <a:cubicBezTo>
                    <a:pt x="422" y="405"/>
                    <a:pt x="431" y="414"/>
                    <a:pt x="442" y="414"/>
                  </a:cubicBezTo>
                  <a:cubicBezTo>
                    <a:pt x="453" y="414"/>
                    <a:pt x="461" y="405"/>
                    <a:pt x="461" y="395"/>
                  </a:cubicBezTo>
                  <a:close/>
                  <a:moveTo>
                    <a:pt x="463" y="442"/>
                  </a:moveTo>
                  <a:cubicBezTo>
                    <a:pt x="463" y="431"/>
                    <a:pt x="453" y="422"/>
                    <a:pt x="442" y="422"/>
                  </a:cubicBezTo>
                  <a:cubicBezTo>
                    <a:pt x="430" y="422"/>
                    <a:pt x="421" y="431"/>
                    <a:pt x="421" y="442"/>
                  </a:cubicBezTo>
                  <a:cubicBezTo>
                    <a:pt x="421" y="454"/>
                    <a:pt x="430" y="463"/>
                    <a:pt x="442" y="463"/>
                  </a:cubicBezTo>
                  <a:cubicBezTo>
                    <a:pt x="453" y="463"/>
                    <a:pt x="463" y="454"/>
                    <a:pt x="463" y="442"/>
                  </a:cubicBezTo>
                  <a:close/>
                  <a:moveTo>
                    <a:pt x="463" y="490"/>
                  </a:moveTo>
                  <a:cubicBezTo>
                    <a:pt x="463" y="479"/>
                    <a:pt x="453" y="470"/>
                    <a:pt x="442" y="470"/>
                  </a:cubicBezTo>
                  <a:cubicBezTo>
                    <a:pt x="430" y="470"/>
                    <a:pt x="421" y="479"/>
                    <a:pt x="421" y="490"/>
                  </a:cubicBezTo>
                  <a:cubicBezTo>
                    <a:pt x="421" y="502"/>
                    <a:pt x="430" y="511"/>
                    <a:pt x="442" y="511"/>
                  </a:cubicBezTo>
                  <a:cubicBezTo>
                    <a:pt x="453" y="511"/>
                    <a:pt x="463" y="502"/>
                    <a:pt x="463" y="490"/>
                  </a:cubicBezTo>
                  <a:close/>
                  <a:moveTo>
                    <a:pt x="464" y="538"/>
                  </a:moveTo>
                  <a:cubicBezTo>
                    <a:pt x="464" y="526"/>
                    <a:pt x="454" y="516"/>
                    <a:pt x="442" y="516"/>
                  </a:cubicBezTo>
                  <a:cubicBezTo>
                    <a:pt x="430" y="516"/>
                    <a:pt x="420" y="526"/>
                    <a:pt x="420" y="538"/>
                  </a:cubicBezTo>
                  <a:cubicBezTo>
                    <a:pt x="420" y="550"/>
                    <a:pt x="430" y="560"/>
                    <a:pt x="442" y="560"/>
                  </a:cubicBezTo>
                  <a:cubicBezTo>
                    <a:pt x="454" y="560"/>
                    <a:pt x="464" y="550"/>
                    <a:pt x="464" y="538"/>
                  </a:cubicBezTo>
                  <a:close/>
                  <a:moveTo>
                    <a:pt x="465" y="586"/>
                  </a:moveTo>
                  <a:cubicBezTo>
                    <a:pt x="465" y="574"/>
                    <a:pt x="454" y="563"/>
                    <a:pt x="442" y="563"/>
                  </a:cubicBezTo>
                  <a:cubicBezTo>
                    <a:pt x="429" y="563"/>
                    <a:pt x="419" y="574"/>
                    <a:pt x="419" y="586"/>
                  </a:cubicBezTo>
                  <a:cubicBezTo>
                    <a:pt x="419" y="599"/>
                    <a:pt x="429" y="609"/>
                    <a:pt x="442" y="609"/>
                  </a:cubicBezTo>
                  <a:cubicBezTo>
                    <a:pt x="454" y="609"/>
                    <a:pt x="465" y="599"/>
                    <a:pt x="465" y="586"/>
                  </a:cubicBezTo>
                  <a:close/>
                  <a:moveTo>
                    <a:pt x="466" y="634"/>
                  </a:moveTo>
                  <a:cubicBezTo>
                    <a:pt x="466" y="621"/>
                    <a:pt x="455" y="610"/>
                    <a:pt x="442" y="610"/>
                  </a:cubicBezTo>
                  <a:cubicBezTo>
                    <a:pt x="428" y="610"/>
                    <a:pt x="418" y="621"/>
                    <a:pt x="418" y="634"/>
                  </a:cubicBezTo>
                  <a:cubicBezTo>
                    <a:pt x="418" y="647"/>
                    <a:pt x="428" y="658"/>
                    <a:pt x="442" y="658"/>
                  </a:cubicBezTo>
                  <a:cubicBezTo>
                    <a:pt x="455" y="658"/>
                    <a:pt x="466" y="647"/>
                    <a:pt x="466" y="634"/>
                  </a:cubicBezTo>
                  <a:close/>
                  <a:moveTo>
                    <a:pt x="401" y="11"/>
                  </a:moveTo>
                  <a:cubicBezTo>
                    <a:pt x="401" y="5"/>
                    <a:pt x="396" y="0"/>
                    <a:pt x="390" y="0"/>
                  </a:cubicBezTo>
                  <a:cubicBezTo>
                    <a:pt x="384" y="0"/>
                    <a:pt x="379" y="5"/>
                    <a:pt x="379" y="11"/>
                  </a:cubicBezTo>
                  <a:cubicBezTo>
                    <a:pt x="379" y="17"/>
                    <a:pt x="384" y="22"/>
                    <a:pt x="390" y="22"/>
                  </a:cubicBezTo>
                  <a:cubicBezTo>
                    <a:pt x="396" y="22"/>
                    <a:pt x="401" y="17"/>
                    <a:pt x="401" y="11"/>
                  </a:cubicBezTo>
                  <a:close/>
                  <a:moveTo>
                    <a:pt x="402" y="59"/>
                  </a:moveTo>
                  <a:cubicBezTo>
                    <a:pt x="402" y="53"/>
                    <a:pt x="396" y="47"/>
                    <a:pt x="390" y="47"/>
                  </a:cubicBezTo>
                  <a:cubicBezTo>
                    <a:pt x="383" y="47"/>
                    <a:pt x="377" y="53"/>
                    <a:pt x="377" y="59"/>
                  </a:cubicBezTo>
                  <a:cubicBezTo>
                    <a:pt x="377" y="66"/>
                    <a:pt x="383" y="71"/>
                    <a:pt x="390" y="71"/>
                  </a:cubicBezTo>
                  <a:cubicBezTo>
                    <a:pt x="396" y="71"/>
                    <a:pt x="402" y="66"/>
                    <a:pt x="402" y="59"/>
                  </a:cubicBezTo>
                  <a:close/>
                  <a:moveTo>
                    <a:pt x="403" y="107"/>
                  </a:moveTo>
                  <a:cubicBezTo>
                    <a:pt x="403" y="100"/>
                    <a:pt x="397" y="94"/>
                    <a:pt x="390" y="94"/>
                  </a:cubicBezTo>
                  <a:cubicBezTo>
                    <a:pt x="382" y="94"/>
                    <a:pt x="376" y="100"/>
                    <a:pt x="376" y="107"/>
                  </a:cubicBezTo>
                  <a:cubicBezTo>
                    <a:pt x="376" y="114"/>
                    <a:pt x="382" y="120"/>
                    <a:pt x="390" y="120"/>
                  </a:cubicBezTo>
                  <a:cubicBezTo>
                    <a:pt x="397" y="120"/>
                    <a:pt x="403" y="114"/>
                    <a:pt x="403" y="107"/>
                  </a:cubicBezTo>
                  <a:close/>
                  <a:moveTo>
                    <a:pt x="404" y="155"/>
                  </a:moveTo>
                  <a:cubicBezTo>
                    <a:pt x="404" y="147"/>
                    <a:pt x="397" y="141"/>
                    <a:pt x="390" y="141"/>
                  </a:cubicBezTo>
                  <a:cubicBezTo>
                    <a:pt x="382" y="141"/>
                    <a:pt x="375" y="147"/>
                    <a:pt x="375" y="155"/>
                  </a:cubicBezTo>
                  <a:cubicBezTo>
                    <a:pt x="375" y="163"/>
                    <a:pt x="382" y="169"/>
                    <a:pt x="390" y="169"/>
                  </a:cubicBezTo>
                  <a:cubicBezTo>
                    <a:pt x="397" y="169"/>
                    <a:pt x="404" y="163"/>
                    <a:pt x="404" y="155"/>
                  </a:cubicBezTo>
                  <a:close/>
                  <a:moveTo>
                    <a:pt x="405" y="203"/>
                  </a:moveTo>
                  <a:cubicBezTo>
                    <a:pt x="405" y="194"/>
                    <a:pt x="398" y="188"/>
                    <a:pt x="390" y="188"/>
                  </a:cubicBezTo>
                  <a:cubicBezTo>
                    <a:pt x="381" y="188"/>
                    <a:pt x="374" y="194"/>
                    <a:pt x="374" y="203"/>
                  </a:cubicBezTo>
                  <a:cubicBezTo>
                    <a:pt x="374" y="211"/>
                    <a:pt x="381" y="218"/>
                    <a:pt x="390" y="218"/>
                  </a:cubicBezTo>
                  <a:cubicBezTo>
                    <a:pt x="398" y="218"/>
                    <a:pt x="405" y="211"/>
                    <a:pt x="405" y="203"/>
                  </a:cubicBezTo>
                  <a:close/>
                  <a:moveTo>
                    <a:pt x="406" y="251"/>
                  </a:moveTo>
                  <a:cubicBezTo>
                    <a:pt x="406" y="242"/>
                    <a:pt x="399" y="234"/>
                    <a:pt x="390" y="234"/>
                  </a:cubicBezTo>
                  <a:cubicBezTo>
                    <a:pt x="380" y="234"/>
                    <a:pt x="373" y="242"/>
                    <a:pt x="373" y="251"/>
                  </a:cubicBezTo>
                  <a:cubicBezTo>
                    <a:pt x="373" y="260"/>
                    <a:pt x="380" y="267"/>
                    <a:pt x="390" y="267"/>
                  </a:cubicBezTo>
                  <a:cubicBezTo>
                    <a:pt x="399" y="267"/>
                    <a:pt x="406" y="260"/>
                    <a:pt x="406" y="251"/>
                  </a:cubicBezTo>
                  <a:close/>
                  <a:moveTo>
                    <a:pt x="407" y="299"/>
                  </a:moveTo>
                  <a:cubicBezTo>
                    <a:pt x="407" y="289"/>
                    <a:pt x="399" y="281"/>
                    <a:pt x="390" y="281"/>
                  </a:cubicBezTo>
                  <a:cubicBezTo>
                    <a:pt x="380" y="281"/>
                    <a:pt x="372" y="289"/>
                    <a:pt x="372" y="299"/>
                  </a:cubicBezTo>
                  <a:cubicBezTo>
                    <a:pt x="372" y="308"/>
                    <a:pt x="380" y="316"/>
                    <a:pt x="390" y="316"/>
                  </a:cubicBezTo>
                  <a:cubicBezTo>
                    <a:pt x="399" y="316"/>
                    <a:pt x="407" y="308"/>
                    <a:pt x="407" y="299"/>
                  </a:cubicBezTo>
                  <a:close/>
                  <a:moveTo>
                    <a:pt x="408" y="347"/>
                  </a:moveTo>
                  <a:cubicBezTo>
                    <a:pt x="408" y="336"/>
                    <a:pt x="400" y="328"/>
                    <a:pt x="390" y="328"/>
                  </a:cubicBezTo>
                  <a:cubicBezTo>
                    <a:pt x="379" y="328"/>
                    <a:pt x="371" y="336"/>
                    <a:pt x="371" y="347"/>
                  </a:cubicBezTo>
                  <a:cubicBezTo>
                    <a:pt x="371" y="357"/>
                    <a:pt x="379" y="365"/>
                    <a:pt x="390" y="365"/>
                  </a:cubicBezTo>
                  <a:cubicBezTo>
                    <a:pt x="400" y="365"/>
                    <a:pt x="408" y="357"/>
                    <a:pt x="408" y="347"/>
                  </a:cubicBezTo>
                  <a:close/>
                  <a:moveTo>
                    <a:pt x="409" y="395"/>
                  </a:moveTo>
                  <a:cubicBezTo>
                    <a:pt x="409" y="384"/>
                    <a:pt x="400" y="375"/>
                    <a:pt x="390" y="375"/>
                  </a:cubicBezTo>
                  <a:cubicBezTo>
                    <a:pt x="379" y="375"/>
                    <a:pt x="370" y="384"/>
                    <a:pt x="370" y="395"/>
                  </a:cubicBezTo>
                  <a:cubicBezTo>
                    <a:pt x="370" y="405"/>
                    <a:pt x="379" y="414"/>
                    <a:pt x="390" y="414"/>
                  </a:cubicBezTo>
                  <a:cubicBezTo>
                    <a:pt x="400" y="414"/>
                    <a:pt x="409" y="405"/>
                    <a:pt x="409" y="395"/>
                  </a:cubicBezTo>
                  <a:close/>
                  <a:moveTo>
                    <a:pt x="410" y="442"/>
                  </a:moveTo>
                  <a:cubicBezTo>
                    <a:pt x="410" y="431"/>
                    <a:pt x="401" y="422"/>
                    <a:pt x="390" y="422"/>
                  </a:cubicBezTo>
                  <a:cubicBezTo>
                    <a:pt x="378" y="422"/>
                    <a:pt x="369" y="431"/>
                    <a:pt x="369" y="442"/>
                  </a:cubicBezTo>
                  <a:cubicBezTo>
                    <a:pt x="369" y="454"/>
                    <a:pt x="378" y="463"/>
                    <a:pt x="390" y="463"/>
                  </a:cubicBezTo>
                  <a:cubicBezTo>
                    <a:pt x="401" y="463"/>
                    <a:pt x="410" y="454"/>
                    <a:pt x="410" y="442"/>
                  </a:cubicBezTo>
                  <a:close/>
                  <a:moveTo>
                    <a:pt x="410" y="490"/>
                  </a:moveTo>
                  <a:cubicBezTo>
                    <a:pt x="410" y="479"/>
                    <a:pt x="401" y="470"/>
                    <a:pt x="390" y="470"/>
                  </a:cubicBezTo>
                  <a:cubicBezTo>
                    <a:pt x="378" y="470"/>
                    <a:pt x="369" y="479"/>
                    <a:pt x="369" y="490"/>
                  </a:cubicBezTo>
                  <a:cubicBezTo>
                    <a:pt x="369" y="502"/>
                    <a:pt x="378" y="511"/>
                    <a:pt x="390" y="511"/>
                  </a:cubicBezTo>
                  <a:cubicBezTo>
                    <a:pt x="401" y="511"/>
                    <a:pt x="410" y="502"/>
                    <a:pt x="410" y="490"/>
                  </a:cubicBezTo>
                  <a:close/>
                  <a:moveTo>
                    <a:pt x="411" y="538"/>
                  </a:moveTo>
                  <a:cubicBezTo>
                    <a:pt x="411" y="526"/>
                    <a:pt x="402" y="516"/>
                    <a:pt x="390" y="516"/>
                  </a:cubicBezTo>
                  <a:cubicBezTo>
                    <a:pt x="377" y="516"/>
                    <a:pt x="368" y="526"/>
                    <a:pt x="368" y="538"/>
                  </a:cubicBezTo>
                  <a:cubicBezTo>
                    <a:pt x="368" y="550"/>
                    <a:pt x="377" y="560"/>
                    <a:pt x="390" y="560"/>
                  </a:cubicBezTo>
                  <a:cubicBezTo>
                    <a:pt x="402" y="560"/>
                    <a:pt x="411" y="550"/>
                    <a:pt x="411" y="538"/>
                  </a:cubicBezTo>
                  <a:close/>
                  <a:moveTo>
                    <a:pt x="413" y="586"/>
                  </a:moveTo>
                  <a:cubicBezTo>
                    <a:pt x="413" y="574"/>
                    <a:pt x="402" y="563"/>
                    <a:pt x="390" y="563"/>
                  </a:cubicBezTo>
                  <a:cubicBezTo>
                    <a:pt x="377" y="563"/>
                    <a:pt x="367" y="574"/>
                    <a:pt x="367" y="586"/>
                  </a:cubicBezTo>
                  <a:cubicBezTo>
                    <a:pt x="367" y="599"/>
                    <a:pt x="377" y="609"/>
                    <a:pt x="390" y="609"/>
                  </a:cubicBezTo>
                  <a:cubicBezTo>
                    <a:pt x="402" y="609"/>
                    <a:pt x="413" y="599"/>
                    <a:pt x="413" y="586"/>
                  </a:cubicBezTo>
                  <a:close/>
                  <a:moveTo>
                    <a:pt x="414" y="634"/>
                  </a:moveTo>
                  <a:cubicBezTo>
                    <a:pt x="414" y="621"/>
                    <a:pt x="403" y="610"/>
                    <a:pt x="390" y="610"/>
                  </a:cubicBezTo>
                  <a:cubicBezTo>
                    <a:pt x="376" y="610"/>
                    <a:pt x="365" y="621"/>
                    <a:pt x="365" y="634"/>
                  </a:cubicBezTo>
                  <a:cubicBezTo>
                    <a:pt x="365" y="647"/>
                    <a:pt x="376" y="658"/>
                    <a:pt x="390" y="658"/>
                  </a:cubicBezTo>
                  <a:cubicBezTo>
                    <a:pt x="403" y="658"/>
                    <a:pt x="414" y="647"/>
                    <a:pt x="414" y="634"/>
                  </a:cubicBezTo>
                  <a:close/>
                  <a:moveTo>
                    <a:pt x="348" y="11"/>
                  </a:moveTo>
                  <a:cubicBezTo>
                    <a:pt x="348" y="5"/>
                    <a:pt x="343" y="0"/>
                    <a:pt x="337" y="0"/>
                  </a:cubicBezTo>
                  <a:cubicBezTo>
                    <a:pt x="331" y="0"/>
                    <a:pt x="326" y="5"/>
                    <a:pt x="326" y="11"/>
                  </a:cubicBezTo>
                  <a:cubicBezTo>
                    <a:pt x="326" y="17"/>
                    <a:pt x="331" y="22"/>
                    <a:pt x="337" y="22"/>
                  </a:cubicBezTo>
                  <a:cubicBezTo>
                    <a:pt x="343" y="22"/>
                    <a:pt x="348" y="17"/>
                    <a:pt x="348" y="11"/>
                  </a:cubicBezTo>
                  <a:close/>
                  <a:moveTo>
                    <a:pt x="349" y="59"/>
                  </a:moveTo>
                  <a:cubicBezTo>
                    <a:pt x="349" y="53"/>
                    <a:pt x="344" y="47"/>
                    <a:pt x="337" y="47"/>
                  </a:cubicBezTo>
                  <a:cubicBezTo>
                    <a:pt x="331" y="47"/>
                    <a:pt x="325" y="53"/>
                    <a:pt x="325" y="59"/>
                  </a:cubicBezTo>
                  <a:cubicBezTo>
                    <a:pt x="325" y="66"/>
                    <a:pt x="331" y="71"/>
                    <a:pt x="337" y="71"/>
                  </a:cubicBezTo>
                  <a:cubicBezTo>
                    <a:pt x="344" y="71"/>
                    <a:pt x="349" y="66"/>
                    <a:pt x="349" y="59"/>
                  </a:cubicBezTo>
                  <a:close/>
                  <a:moveTo>
                    <a:pt x="351" y="107"/>
                  </a:moveTo>
                  <a:cubicBezTo>
                    <a:pt x="351" y="100"/>
                    <a:pt x="345" y="94"/>
                    <a:pt x="337" y="94"/>
                  </a:cubicBezTo>
                  <a:cubicBezTo>
                    <a:pt x="330" y="94"/>
                    <a:pt x="324" y="100"/>
                    <a:pt x="324" y="107"/>
                  </a:cubicBezTo>
                  <a:cubicBezTo>
                    <a:pt x="324" y="114"/>
                    <a:pt x="330" y="120"/>
                    <a:pt x="337" y="120"/>
                  </a:cubicBezTo>
                  <a:cubicBezTo>
                    <a:pt x="345" y="120"/>
                    <a:pt x="351" y="114"/>
                    <a:pt x="351" y="107"/>
                  </a:cubicBezTo>
                  <a:close/>
                  <a:moveTo>
                    <a:pt x="352" y="155"/>
                  </a:moveTo>
                  <a:cubicBezTo>
                    <a:pt x="352" y="147"/>
                    <a:pt x="345" y="141"/>
                    <a:pt x="337" y="141"/>
                  </a:cubicBezTo>
                  <a:cubicBezTo>
                    <a:pt x="330" y="141"/>
                    <a:pt x="323" y="147"/>
                    <a:pt x="323" y="155"/>
                  </a:cubicBezTo>
                  <a:cubicBezTo>
                    <a:pt x="323" y="163"/>
                    <a:pt x="330" y="169"/>
                    <a:pt x="337" y="169"/>
                  </a:cubicBezTo>
                  <a:cubicBezTo>
                    <a:pt x="345" y="169"/>
                    <a:pt x="352" y="163"/>
                    <a:pt x="352" y="155"/>
                  </a:cubicBezTo>
                  <a:close/>
                  <a:moveTo>
                    <a:pt x="353" y="203"/>
                  </a:moveTo>
                  <a:cubicBezTo>
                    <a:pt x="353" y="194"/>
                    <a:pt x="346" y="188"/>
                    <a:pt x="337" y="188"/>
                  </a:cubicBezTo>
                  <a:cubicBezTo>
                    <a:pt x="329" y="188"/>
                    <a:pt x="322" y="194"/>
                    <a:pt x="322" y="203"/>
                  </a:cubicBezTo>
                  <a:cubicBezTo>
                    <a:pt x="322" y="211"/>
                    <a:pt x="329" y="218"/>
                    <a:pt x="337" y="218"/>
                  </a:cubicBezTo>
                  <a:cubicBezTo>
                    <a:pt x="346" y="218"/>
                    <a:pt x="353" y="211"/>
                    <a:pt x="353" y="203"/>
                  </a:cubicBezTo>
                  <a:close/>
                  <a:moveTo>
                    <a:pt x="354" y="251"/>
                  </a:moveTo>
                  <a:cubicBezTo>
                    <a:pt x="354" y="242"/>
                    <a:pt x="346" y="234"/>
                    <a:pt x="337" y="234"/>
                  </a:cubicBezTo>
                  <a:cubicBezTo>
                    <a:pt x="328" y="234"/>
                    <a:pt x="321" y="242"/>
                    <a:pt x="321" y="251"/>
                  </a:cubicBezTo>
                  <a:cubicBezTo>
                    <a:pt x="321" y="260"/>
                    <a:pt x="328" y="267"/>
                    <a:pt x="337" y="267"/>
                  </a:cubicBezTo>
                  <a:cubicBezTo>
                    <a:pt x="346" y="267"/>
                    <a:pt x="354" y="260"/>
                    <a:pt x="354" y="251"/>
                  </a:cubicBezTo>
                  <a:close/>
                  <a:moveTo>
                    <a:pt x="355" y="299"/>
                  </a:moveTo>
                  <a:cubicBezTo>
                    <a:pt x="355" y="289"/>
                    <a:pt x="347" y="281"/>
                    <a:pt x="337" y="281"/>
                  </a:cubicBezTo>
                  <a:cubicBezTo>
                    <a:pt x="328" y="281"/>
                    <a:pt x="320" y="289"/>
                    <a:pt x="320" y="299"/>
                  </a:cubicBezTo>
                  <a:cubicBezTo>
                    <a:pt x="320" y="308"/>
                    <a:pt x="328" y="316"/>
                    <a:pt x="337" y="316"/>
                  </a:cubicBezTo>
                  <a:cubicBezTo>
                    <a:pt x="347" y="316"/>
                    <a:pt x="355" y="308"/>
                    <a:pt x="355" y="299"/>
                  </a:cubicBezTo>
                  <a:close/>
                  <a:moveTo>
                    <a:pt x="356" y="347"/>
                  </a:moveTo>
                  <a:cubicBezTo>
                    <a:pt x="356" y="336"/>
                    <a:pt x="348" y="328"/>
                    <a:pt x="337" y="328"/>
                  </a:cubicBezTo>
                  <a:cubicBezTo>
                    <a:pt x="327" y="328"/>
                    <a:pt x="319" y="336"/>
                    <a:pt x="319" y="347"/>
                  </a:cubicBezTo>
                  <a:cubicBezTo>
                    <a:pt x="319" y="357"/>
                    <a:pt x="327" y="365"/>
                    <a:pt x="337" y="365"/>
                  </a:cubicBezTo>
                  <a:cubicBezTo>
                    <a:pt x="348" y="365"/>
                    <a:pt x="356" y="357"/>
                    <a:pt x="356" y="347"/>
                  </a:cubicBezTo>
                  <a:close/>
                  <a:moveTo>
                    <a:pt x="357" y="395"/>
                  </a:moveTo>
                  <a:cubicBezTo>
                    <a:pt x="357" y="384"/>
                    <a:pt x="348" y="375"/>
                    <a:pt x="337" y="375"/>
                  </a:cubicBezTo>
                  <a:cubicBezTo>
                    <a:pt x="326" y="375"/>
                    <a:pt x="318" y="384"/>
                    <a:pt x="318" y="395"/>
                  </a:cubicBezTo>
                  <a:cubicBezTo>
                    <a:pt x="318" y="405"/>
                    <a:pt x="326" y="414"/>
                    <a:pt x="337" y="414"/>
                  </a:cubicBezTo>
                  <a:cubicBezTo>
                    <a:pt x="348" y="414"/>
                    <a:pt x="357" y="405"/>
                    <a:pt x="357" y="395"/>
                  </a:cubicBezTo>
                  <a:close/>
                  <a:moveTo>
                    <a:pt x="358" y="442"/>
                  </a:moveTo>
                  <a:cubicBezTo>
                    <a:pt x="358" y="431"/>
                    <a:pt x="349" y="422"/>
                    <a:pt x="337" y="422"/>
                  </a:cubicBezTo>
                  <a:cubicBezTo>
                    <a:pt x="326" y="422"/>
                    <a:pt x="317" y="431"/>
                    <a:pt x="317" y="442"/>
                  </a:cubicBezTo>
                  <a:cubicBezTo>
                    <a:pt x="317" y="454"/>
                    <a:pt x="326" y="463"/>
                    <a:pt x="337" y="463"/>
                  </a:cubicBezTo>
                  <a:cubicBezTo>
                    <a:pt x="349" y="463"/>
                    <a:pt x="358" y="454"/>
                    <a:pt x="358" y="442"/>
                  </a:cubicBezTo>
                  <a:close/>
                  <a:moveTo>
                    <a:pt x="358" y="490"/>
                  </a:moveTo>
                  <a:cubicBezTo>
                    <a:pt x="358" y="479"/>
                    <a:pt x="349" y="470"/>
                    <a:pt x="337" y="470"/>
                  </a:cubicBezTo>
                  <a:cubicBezTo>
                    <a:pt x="326" y="470"/>
                    <a:pt x="317" y="479"/>
                    <a:pt x="317" y="490"/>
                  </a:cubicBezTo>
                  <a:cubicBezTo>
                    <a:pt x="317" y="502"/>
                    <a:pt x="326" y="511"/>
                    <a:pt x="337" y="511"/>
                  </a:cubicBezTo>
                  <a:cubicBezTo>
                    <a:pt x="349" y="511"/>
                    <a:pt x="358" y="502"/>
                    <a:pt x="358" y="490"/>
                  </a:cubicBezTo>
                  <a:close/>
                  <a:moveTo>
                    <a:pt x="359" y="538"/>
                  </a:moveTo>
                  <a:cubicBezTo>
                    <a:pt x="359" y="526"/>
                    <a:pt x="349" y="516"/>
                    <a:pt x="337" y="516"/>
                  </a:cubicBezTo>
                  <a:cubicBezTo>
                    <a:pt x="325" y="516"/>
                    <a:pt x="315" y="526"/>
                    <a:pt x="315" y="538"/>
                  </a:cubicBezTo>
                  <a:cubicBezTo>
                    <a:pt x="315" y="550"/>
                    <a:pt x="325" y="560"/>
                    <a:pt x="337" y="560"/>
                  </a:cubicBezTo>
                  <a:cubicBezTo>
                    <a:pt x="349" y="560"/>
                    <a:pt x="359" y="550"/>
                    <a:pt x="359" y="538"/>
                  </a:cubicBezTo>
                  <a:close/>
                  <a:moveTo>
                    <a:pt x="360" y="586"/>
                  </a:moveTo>
                  <a:cubicBezTo>
                    <a:pt x="360" y="574"/>
                    <a:pt x="350" y="563"/>
                    <a:pt x="337" y="563"/>
                  </a:cubicBezTo>
                  <a:cubicBezTo>
                    <a:pt x="325" y="563"/>
                    <a:pt x="314" y="574"/>
                    <a:pt x="314" y="586"/>
                  </a:cubicBezTo>
                  <a:cubicBezTo>
                    <a:pt x="314" y="599"/>
                    <a:pt x="325" y="609"/>
                    <a:pt x="337" y="609"/>
                  </a:cubicBezTo>
                  <a:cubicBezTo>
                    <a:pt x="350" y="609"/>
                    <a:pt x="360" y="599"/>
                    <a:pt x="360" y="586"/>
                  </a:cubicBezTo>
                  <a:close/>
                  <a:moveTo>
                    <a:pt x="361" y="634"/>
                  </a:moveTo>
                  <a:cubicBezTo>
                    <a:pt x="361" y="621"/>
                    <a:pt x="351" y="610"/>
                    <a:pt x="337" y="610"/>
                  </a:cubicBezTo>
                  <a:cubicBezTo>
                    <a:pt x="324" y="610"/>
                    <a:pt x="313" y="621"/>
                    <a:pt x="313" y="634"/>
                  </a:cubicBezTo>
                  <a:cubicBezTo>
                    <a:pt x="313" y="647"/>
                    <a:pt x="324" y="658"/>
                    <a:pt x="337" y="658"/>
                  </a:cubicBezTo>
                  <a:cubicBezTo>
                    <a:pt x="351" y="658"/>
                    <a:pt x="361" y="647"/>
                    <a:pt x="361" y="634"/>
                  </a:cubicBezTo>
                  <a:close/>
                  <a:moveTo>
                    <a:pt x="296" y="11"/>
                  </a:moveTo>
                  <a:cubicBezTo>
                    <a:pt x="296" y="5"/>
                    <a:pt x="291" y="0"/>
                    <a:pt x="285" y="0"/>
                  </a:cubicBezTo>
                  <a:cubicBezTo>
                    <a:pt x="279" y="0"/>
                    <a:pt x="274" y="5"/>
                    <a:pt x="274" y="11"/>
                  </a:cubicBezTo>
                  <a:cubicBezTo>
                    <a:pt x="274" y="17"/>
                    <a:pt x="279" y="22"/>
                    <a:pt x="285" y="22"/>
                  </a:cubicBezTo>
                  <a:cubicBezTo>
                    <a:pt x="291" y="22"/>
                    <a:pt x="296" y="17"/>
                    <a:pt x="296" y="11"/>
                  </a:cubicBezTo>
                  <a:close/>
                  <a:moveTo>
                    <a:pt x="297" y="59"/>
                  </a:moveTo>
                  <a:cubicBezTo>
                    <a:pt x="297" y="53"/>
                    <a:pt x="292" y="47"/>
                    <a:pt x="285" y="47"/>
                  </a:cubicBezTo>
                  <a:cubicBezTo>
                    <a:pt x="279" y="47"/>
                    <a:pt x="273" y="53"/>
                    <a:pt x="273" y="59"/>
                  </a:cubicBezTo>
                  <a:cubicBezTo>
                    <a:pt x="273" y="66"/>
                    <a:pt x="279" y="71"/>
                    <a:pt x="285" y="71"/>
                  </a:cubicBezTo>
                  <a:cubicBezTo>
                    <a:pt x="292" y="71"/>
                    <a:pt x="297" y="66"/>
                    <a:pt x="297" y="59"/>
                  </a:cubicBezTo>
                  <a:close/>
                  <a:moveTo>
                    <a:pt x="298" y="107"/>
                  </a:moveTo>
                  <a:cubicBezTo>
                    <a:pt x="298" y="100"/>
                    <a:pt x="292" y="94"/>
                    <a:pt x="285" y="94"/>
                  </a:cubicBezTo>
                  <a:cubicBezTo>
                    <a:pt x="278" y="94"/>
                    <a:pt x="272" y="100"/>
                    <a:pt x="272" y="107"/>
                  </a:cubicBezTo>
                  <a:cubicBezTo>
                    <a:pt x="272" y="114"/>
                    <a:pt x="278" y="120"/>
                    <a:pt x="285" y="120"/>
                  </a:cubicBezTo>
                  <a:cubicBezTo>
                    <a:pt x="292" y="120"/>
                    <a:pt x="298" y="114"/>
                    <a:pt x="298" y="107"/>
                  </a:cubicBezTo>
                  <a:close/>
                  <a:moveTo>
                    <a:pt x="299" y="155"/>
                  </a:moveTo>
                  <a:cubicBezTo>
                    <a:pt x="299" y="147"/>
                    <a:pt x="293" y="141"/>
                    <a:pt x="285" y="141"/>
                  </a:cubicBezTo>
                  <a:cubicBezTo>
                    <a:pt x="277" y="141"/>
                    <a:pt x="271" y="147"/>
                    <a:pt x="271" y="155"/>
                  </a:cubicBezTo>
                  <a:cubicBezTo>
                    <a:pt x="271" y="163"/>
                    <a:pt x="277" y="169"/>
                    <a:pt x="285" y="169"/>
                  </a:cubicBezTo>
                  <a:cubicBezTo>
                    <a:pt x="293" y="169"/>
                    <a:pt x="299" y="163"/>
                    <a:pt x="299" y="155"/>
                  </a:cubicBezTo>
                  <a:close/>
                  <a:moveTo>
                    <a:pt x="301" y="203"/>
                  </a:moveTo>
                  <a:cubicBezTo>
                    <a:pt x="301" y="194"/>
                    <a:pt x="294" y="188"/>
                    <a:pt x="285" y="188"/>
                  </a:cubicBezTo>
                  <a:cubicBezTo>
                    <a:pt x="277" y="188"/>
                    <a:pt x="270" y="194"/>
                    <a:pt x="270" y="203"/>
                  </a:cubicBezTo>
                  <a:cubicBezTo>
                    <a:pt x="270" y="211"/>
                    <a:pt x="277" y="218"/>
                    <a:pt x="285" y="218"/>
                  </a:cubicBezTo>
                  <a:cubicBezTo>
                    <a:pt x="294" y="218"/>
                    <a:pt x="301" y="211"/>
                    <a:pt x="301" y="203"/>
                  </a:cubicBezTo>
                  <a:close/>
                  <a:moveTo>
                    <a:pt x="302" y="251"/>
                  </a:moveTo>
                  <a:cubicBezTo>
                    <a:pt x="302" y="242"/>
                    <a:pt x="294" y="234"/>
                    <a:pt x="285" y="234"/>
                  </a:cubicBezTo>
                  <a:cubicBezTo>
                    <a:pt x="276" y="234"/>
                    <a:pt x="269" y="242"/>
                    <a:pt x="269" y="251"/>
                  </a:cubicBezTo>
                  <a:cubicBezTo>
                    <a:pt x="269" y="260"/>
                    <a:pt x="276" y="267"/>
                    <a:pt x="285" y="267"/>
                  </a:cubicBezTo>
                  <a:cubicBezTo>
                    <a:pt x="294" y="267"/>
                    <a:pt x="302" y="260"/>
                    <a:pt x="302" y="251"/>
                  </a:cubicBezTo>
                  <a:close/>
                  <a:moveTo>
                    <a:pt x="303" y="299"/>
                  </a:moveTo>
                  <a:cubicBezTo>
                    <a:pt x="303" y="289"/>
                    <a:pt x="295" y="281"/>
                    <a:pt x="285" y="281"/>
                  </a:cubicBezTo>
                  <a:cubicBezTo>
                    <a:pt x="276" y="281"/>
                    <a:pt x="268" y="289"/>
                    <a:pt x="268" y="299"/>
                  </a:cubicBezTo>
                  <a:cubicBezTo>
                    <a:pt x="268" y="308"/>
                    <a:pt x="276" y="316"/>
                    <a:pt x="285" y="316"/>
                  </a:cubicBezTo>
                  <a:cubicBezTo>
                    <a:pt x="295" y="316"/>
                    <a:pt x="303" y="308"/>
                    <a:pt x="303" y="299"/>
                  </a:cubicBezTo>
                  <a:close/>
                  <a:moveTo>
                    <a:pt x="304" y="347"/>
                  </a:moveTo>
                  <a:cubicBezTo>
                    <a:pt x="304" y="336"/>
                    <a:pt x="295" y="328"/>
                    <a:pt x="285" y="328"/>
                  </a:cubicBezTo>
                  <a:cubicBezTo>
                    <a:pt x="275" y="328"/>
                    <a:pt x="267" y="336"/>
                    <a:pt x="267" y="347"/>
                  </a:cubicBezTo>
                  <a:cubicBezTo>
                    <a:pt x="267" y="357"/>
                    <a:pt x="275" y="365"/>
                    <a:pt x="285" y="365"/>
                  </a:cubicBezTo>
                  <a:cubicBezTo>
                    <a:pt x="295" y="365"/>
                    <a:pt x="304" y="357"/>
                    <a:pt x="304" y="347"/>
                  </a:cubicBezTo>
                  <a:close/>
                  <a:moveTo>
                    <a:pt x="305" y="395"/>
                  </a:moveTo>
                  <a:cubicBezTo>
                    <a:pt x="305" y="384"/>
                    <a:pt x="296" y="375"/>
                    <a:pt x="285" y="375"/>
                  </a:cubicBezTo>
                  <a:cubicBezTo>
                    <a:pt x="274" y="375"/>
                    <a:pt x="265" y="384"/>
                    <a:pt x="265" y="395"/>
                  </a:cubicBezTo>
                  <a:cubicBezTo>
                    <a:pt x="265" y="405"/>
                    <a:pt x="274" y="414"/>
                    <a:pt x="285" y="414"/>
                  </a:cubicBezTo>
                  <a:cubicBezTo>
                    <a:pt x="296" y="414"/>
                    <a:pt x="305" y="405"/>
                    <a:pt x="305" y="395"/>
                  </a:cubicBezTo>
                  <a:close/>
                  <a:moveTo>
                    <a:pt x="306" y="442"/>
                  </a:moveTo>
                  <a:cubicBezTo>
                    <a:pt x="306" y="431"/>
                    <a:pt x="297" y="422"/>
                    <a:pt x="285" y="422"/>
                  </a:cubicBezTo>
                  <a:cubicBezTo>
                    <a:pt x="274" y="422"/>
                    <a:pt x="264" y="431"/>
                    <a:pt x="264" y="442"/>
                  </a:cubicBezTo>
                  <a:cubicBezTo>
                    <a:pt x="264" y="454"/>
                    <a:pt x="274" y="463"/>
                    <a:pt x="285" y="463"/>
                  </a:cubicBezTo>
                  <a:cubicBezTo>
                    <a:pt x="297" y="463"/>
                    <a:pt x="306" y="454"/>
                    <a:pt x="306" y="442"/>
                  </a:cubicBezTo>
                  <a:close/>
                  <a:moveTo>
                    <a:pt x="306" y="490"/>
                  </a:moveTo>
                  <a:cubicBezTo>
                    <a:pt x="306" y="479"/>
                    <a:pt x="297" y="470"/>
                    <a:pt x="285" y="470"/>
                  </a:cubicBezTo>
                  <a:cubicBezTo>
                    <a:pt x="274" y="470"/>
                    <a:pt x="264" y="479"/>
                    <a:pt x="264" y="490"/>
                  </a:cubicBezTo>
                  <a:cubicBezTo>
                    <a:pt x="264" y="502"/>
                    <a:pt x="274" y="511"/>
                    <a:pt x="285" y="511"/>
                  </a:cubicBezTo>
                  <a:cubicBezTo>
                    <a:pt x="297" y="511"/>
                    <a:pt x="306" y="502"/>
                    <a:pt x="306" y="490"/>
                  </a:cubicBezTo>
                  <a:close/>
                  <a:moveTo>
                    <a:pt x="307" y="538"/>
                  </a:moveTo>
                  <a:cubicBezTo>
                    <a:pt x="307" y="526"/>
                    <a:pt x="297" y="516"/>
                    <a:pt x="285" y="516"/>
                  </a:cubicBezTo>
                  <a:cubicBezTo>
                    <a:pt x="273" y="516"/>
                    <a:pt x="263" y="526"/>
                    <a:pt x="263" y="538"/>
                  </a:cubicBezTo>
                  <a:cubicBezTo>
                    <a:pt x="263" y="550"/>
                    <a:pt x="273" y="560"/>
                    <a:pt x="285" y="560"/>
                  </a:cubicBezTo>
                  <a:cubicBezTo>
                    <a:pt x="297" y="560"/>
                    <a:pt x="307" y="550"/>
                    <a:pt x="307" y="538"/>
                  </a:cubicBezTo>
                  <a:close/>
                  <a:moveTo>
                    <a:pt x="308" y="586"/>
                  </a:moveTo>
                  <a:cubicBezTo>
                    <a:pt x="308" y="574"/>
                    <a:pt x="298" y="563"/>
                    <a:pt x="285" y="563"/>
                  </a:cubicBezTo>
                  <a:cubicBezTo>
                    <a:pt x="273" y="563"/>
                    <a:pt x="262" y="574"/>
                    <a:pt x="262" y="586"/>
                  </a:cubicBezTo>
                  <a:cubicBezTo>
                    <a:pt x="262" y="599"/>
                    <a:pt x="273" y="609"/>
                    <a:pt x="285" y="609"/>
                  </a:cubicBezTo>
                  <a:cubicBezTo>
                    <a:pt x="298" y="609"/>
                    <a:pt x="308" y="599"/>
                    <a:pt x="308" y="586"/>
                  </a:cubicBezTo>
                  <a:close/>
                  <a:moveTo>
                    <a:pt x="309" y="634"/>
                  </a:moveTo>
                  <a:cubicBezTo>
                    <a:pt x="309" y="621"/>
                    <a:pt x="299" y="610"/>
                    <a:pt x="285" y="610"/>
                  </a:cubicBezTo>
                  <a:cubicBezTo>
                    <a:pt x="272" y="610"/>
                    <a:pt x="261" y="621"/>
                    <a:pt x="261" y="634"/>
                  </a:cubicBezTo>
                  <a:cubicBezTo>
                    <a:pt x="261" y="647"/>
                    <a:pt x="272" y="658"/>
                    <a:pt x="285" y="658"/>
                  </a:cubicBezTo>
                  <a:cubicBezTo>
                    <a:pt x="299" y="658"/>
                    <a:pt x="309" y="647"/>
                    <a:pt x="309" y="634"/>
                  </a:cubicBezTo>
                  <a:close/>
                  <a:moveTo>
                    <a:pt x="244" y="11"/>
                  </a:moveTo>
                  <a:cubicBezTo>
                    <a:pt x="244" y="5"/>
                    <a:pt x="239" y="0"/>
                    <a:pt x="233" y="0"/>
                  </a:cubicBezTo>
                  <a:cubicBezTo>
                    <a:pt x="227" y="0"/>
                    <a:pt x="222" y="5"/>
                    <a:pt x="222" y="11"/>
                  </a:cubicBezTo>
                  <a:cubicBezTo>
                    <a:pt x="222" y="17"/>
                    <a:pt x="227" y="22"/>
                    <a:pt x="233" y="22"/>
                  </a:cubicBezTo>
                  <a:cubicBezTo>
                    <a:pt x="239" y="22"/>
                    <a:pt x="244" y="17"/>
                    <a:pt x="244" y="11"/>
                  </a:cubicBezTo>
                  <a:close/>
                  <a:moveTo>
                    <a:pt x="245" y="59"/>
                  </a:moveTo>
                  <a:cubicBezTo>
                    <a:pt x="245" y="53"/>
                    <a:pt x="240" y="47"/>
                    <a:pt x="233" y="47"/>
                  </a:cubicBezTo>
                  <a:cubicBezTo>
                    <a:pt x="226" y="47"/>
                    <a:pt x="221" y="53"/>
                    <a:pt x="221" y="59"/>
                  </a:cubicBezTo>
                  <a:cubicBezTo>
                    <a:pt x="221" y="66"/>
                    <a:pt x="226" y="71"/>
                    <a:pt x="233" y="71"/>
                  </a:cubicBezTo>
                  <a:cubicBezTo>
                    <a:pt x="240" y="71"/>
                    <a:pt x="245" y="66"/>
                    <a:pt x="245" y="59"/>
                  </a:cubicBezTo>
                  <a:close/>
                  <a:moveTo>
                    <a:pt x="246" y="107"/>
                  </a:moveTo>
                  <a:cubicBezTo>
                    <a:pt x="246" y="100"/>
                    <a:pt x="240" y="94"/>
                    <a:pt x="233" y="94"/>
                  </a:cubicBezTo>
                  <a:cubicBezTo>
                    <a:pt x="226" y="94"/>
                    <a:pt x="220" y="100"/>
                    <a:pt x="220" y="107"/>
                  </a:cubicBezTo>
                  <a:cubicBezTo>
                    <a:pt x="220" y="114"/>
                    <a:pt x="226" y="120"/>
                    <a:pt x="233" y="120"/>
                  </a:cubicBezTo>
                  <a:cubicBezTo>
                    <a:pt x="240" y="120"/>
                    <a:pt x="246" y="114"/>
                    <a:pt x="246" y="107"/>
                  </a:cubicBezTo>
                  <a:close/>
                  <a:moveTo>
                    <a:pt x="247" y="155"/>
                  </a:moveTo>
                  <a:cubicBezTo>
                    <a:pt x="247" y="147"/>
                    <a:pt x="241" y="141"/>
                    <a:pt x="233" y="141"/>
                  </a:cubicBezTo>
                  <a:cubicBezTo>
                    <a:pt x="225" y="141"/>
                    <a:pt x="219" y="147"/>
                    <a:pt x="219" y="155"/>
                  </a:cubicBezTo>
                  <a:cubicBezTo>
                    <a:pt x="219" y="163"/>
                    <a:pt x="225" y="169"/>
                    <a:pt x="233" y="169"/>
                  </a:cubicBezTo>
                  <a:cubicBezTo>
                    <a:pt x="241" y="169"/>
                    <a:pt x="247" y="163"/>
                    <a:pt x="247" y="155"/>
                  </a:cubicBezTo>
                  <a:close/>
                  <a:moveTo>
                    <a:pt x="248" y="203"/>
                  </a:moveTo>
                  <a:cubicBezTo>
                    <a:pt x="248" y="194"/>
                    <a:pt x="241" y="188"/>
                    <a:pt x="233" y="188"/>
                  </a:cubicBezTo>
                  <a:cubicBezTo>
                    <a:pt x="225" y="188"/>
                    <a:pt x="218" y="194"/>
                    <a:pt x="218" y="203"/>
                  </a:cubicBezTo>
                  <a:cubicBezTo>
                    <a:pt x="218" y="211"/>
                    <a:pt x="225" y="218"/>
                    <a:pt x="233" y="218"/>
                  </a:cubicBezTo>
                  <a:cubicBezTo>
                    <a:pt x="241" y="218"/>
                    <a:pt x="248" y="211"/>
                    <a:pt x="248" y="203"/>
                  </a:cubicBezTo>
                  <a:close/>
                  <a:moveTo>
                    <a:pt x="249" y="251"/>
                  </a:moveTo>
                  <a:cubicBezTo>
                    <a:pt x="249" y="242"/>
                    <a:pt x="242" y="234"/>
                    <a:pt x="233" y="234"/>
                  </a:cubicBezTo>
                  <a:cubicBezTo>
                    <a:pt x="224" y="234"/>
                    <a:pt x="217" y="242"/>
                    <a:pt x="217" y="251"/>
                  </a:cubicBezTo>
                  <a:cubicBezTo>
                    <a:pt x="217" y="260"/>
                    <a:pt x="224" y="267"/>
                    <a:pt x="233" y="267"/>
                  </a:cubicBezTo>
                  <a:cubicBezTo>
                    <a:pt x="242" y="267"/>
                    <a:pt x="249" y="260"/>
                    <a:pt x="249" y="251"/>
                  </a:cubicBezTo>
                  <a:close/>
                  <a:moveTo>
                    <a:pt x="251" y="299"/>
                  </a:moveTo>
                  <a:cubicBezTo>
                    <a:pt x="251" y="289"/>
                    <a:pt x="243" y="281"/>
                    <a:pt x="233" y="281"/>
                  </a:cubicBezTo>
                  <a:cubicBezTo>
                    <a:pt x="223" y="281"/>
                    <a:pt x="216" y="289"/>
                    <a:pt x="216" y="299"/>
                  </a:cubicBezTo>
                  <a:cubicBezTo>
                    <a:pt x="216" y="308"/>
                    <a:pt x="223" y="316"/>
                    <a:pt x="233" y="316"/>
                  </a:cubicBezTo>
                  <a:cubicBezTo>
                    <a:pt x="243" y="316"/>
                    <a:pt x="251" y="308"/>
                    <a:pt x="251" y="299"/>
                  </a:cubicBezTo>
                  <a:close/>
                  <a:moveTo>
                    <a:pt x="252" y="347"/>
                  </a:moveTo>
                  <a:cubicBezTo>
                    <a:pt x="252" y="336"/>
                    <a:pt x="243" y="328"/>
                    <a:pt x="233" y="328"/>
                  </a:cubicBezTo>
                  <a:cubicBezTo>
                    <a:pt x="223" y="328"/>
                    <a:pt x="214" y="336"/>
                    <a:pt x="214" y="347"/>
                  </a:cubicBezTo>
                  <a:cubicBezTo>
                    <a:pt x="214" y="357"/>
                    <a:pt x="223" y="365"/>
                    <a:pt x="233" y="365"/>
                  </a:cubicBezTo>
                  <a:cubicBezTo>
                    <a:pt x="243" y="365"/>
                    <a:pt x="252" y="357"/>
                    <a:pt x="252" y="347"/>
                  </a:cubicBezTo>
                  <a:close/>
                  <a:moveTo>
                    <a:pt x="253" y="395"/>
                  </a:moveTo>
                  <a:cubicBezTo>
                    <a:pt x="253" y="384"/>
                    <a:pt x="244" y="375"/>
                    <a:pt x="233" y="375"/>
                  </a:cubicBezTo>
                  <a:cubicBezTo>
                    <a:pt x="222" y="375"/>
                    <a:pt x="213" y="384"/>
                    <a:pt x="213" y="395"/>
                  </a:cubicBezTo>
                  <a:cubicBezTo>
                    <a:pt x="213" y="405"/>
                    <a:pt x="222" y="414"/>
                    <a:pt x="233" y="414"/>
                  </a:cubicBezTo>
                  <a:cubicBezTo>
                    <a:pt x="244" y="414"/>
                    <a:pt x="253" y="405"/>
                    <a:pt x="253" y="395"/>
                  </a:cubicBezTo>
                  <a:close/>
                  <a:moveTo>
                    <a:pt x="254" y="442"/>
                  </a:moveTo>
                  <a:cubicBezTo>
                    <a:pt x="254" y="431"/>
                    <a:pt x="245" y="422"/>
                    <a:pt x="233" y="422"/>
                  </a:cubicBezTo>
                  <a:cubicBezTo>
                    <a:pt x="222" y="422"/>
                    <a:pt x="212" y="431"/>
                    <a:pt x="212" y="442"/>
                  </a:cubicBezTo>
                  <a:cubicBezTo>
                    <a:pt x="212" y="454"/>
                    <a:pt x="222" y="463"/>
                    <a:pt x="233" y="463"/>
                  </a:cubicBezTo>
                  <a:cubicBezTo>
                    <a:pt x="245" y="463"/>
                    <a:pt x="254" y="454"/>
                    <a:pt x="254" y="442"/>
                  </a:cubicBezTo>
                  <a:close/>
                  <a:moveTo>
                    <a:pt x="254" y="490"/>
                  </a:moveTo>
                  <a:cubicBezTo>
                    <a:pt x="254" y="479"/>
                    <a:pt x="245" y="470"/>
                    <a:pt x="233" y="470"/>
                  </a:cubicBezTo>
                  <a:cubicBezTo>
                    <a:pt x="222" y="470"/>
                    <a:pt x="212" y="479"/>
                    <a:pt x="212" y="490"/>
                  </a:cubicBezTo>
                  <a:cubicBezTo>
                    <a:pt x="212" y="502"/>
                    <a:pt x="222" y="511"/>
                    <a:pt x="233" y="511"/>
                  </a:cubicBezTo>
                  <a:cubicBezTo>
                    <a:pt x="245" y="511"/>
                    <a:pt x="254" y="502"/>
                    <a:pt x="254" y="490"/>
                  </a:cubicBezTo>
                  <a:close/>
                  <a:moveTo>
                    <a:pt x="255" y="538"/>
                  </a:moveTo>
                  <a:cubicBezTo>
                    <a:pt x="255" y="526"/>
                    <a:pt x="245" y="516"/>
                    <a:pt x="233" y="516"/>
                  </a:cubicBezTo>
                  <a:cubicBezTo>
                    <a:pt x="221" y="516"/>
                    <a:pt x="211" y="526"/>
                    <a:pt x="211" y="538"/>
                  </a:cubicBezTo>
                  <a:cubicBezTo>
                    <a:pt x="211" y="550"/>
                    <a:pt x="221" y="560"/>
                    <a:pt x="233" y="560"/>
                  </a:cubicBezTo>
                  <a:cubicBezTo>
                    <a:pt x="245" y="560"/>
                    <a:pt x="255" y="550"/>
                    <a:pt x="255" y="538"/>
                  </a:cubicBezTo>
                  <a:close/>
                  <a:moveTo>
                    <a:pt x="256" y="586"/>
                  </a:moveTo>
                  <a:cubicBezTo>
                    <a:pt x="256" y="574"/>
                    <a:pt x="246" y="563"/>
                    <a:pt x="233" y="563"/>
                  </a:cubicBezTo>
                  <a:cubicBezTo>
                    <a:pt x="220" y="563"/>
                    <a:pt x="210" y="574"/>
                    <a:pt x="210" y="586"/>
                  </a:cubicBezTo>
                  <a:cubicBezTo>
                    <a:pt x="210" y="599"/>
                    <a:pt x="220" y="609"/>
                    <a:pt x="233" y="609"/>
                  </a:cubicBezTo>
                  <a:cubicBezTo>
                    <a:pt x="246" y="609"/>
                    <a:pt x="256" y="599"/>
                    <a:pt x="256" y="586"/>
                  </a:cubicBezTo>
                  <a:close/>
                  <a:moveTo>
                    <a:pt x="257" y="634"/>
                  </a:moveTo>
                  <a:cubicBezTo>
                    <a:pt x="257" y="621"/>
                    <a:pt x="246" y="610"/>
                    <a:pt x="233" y="610"/>
                  </a:cubicBezTo>
                  <a:cubicBezTo>
                    <a:pt x="220" y="610"/>
                    <a:pt x="209" y="621"/>
                    <a:pt x="209" y="634"/>
                  </a:cubicBezTo>
                  <a:cubicBezTo>
                    <a:pt x="209" y="647"/>
                    <a:pt x="220" y="658"/>
                    <a:pt x="233" y="658"/>
                  </a:cubicBezTo>
                  <a:cubicBezTo>
                    <a:pt x="246" y="658"/>
                    <a:pt x="257" y="647"/>
                    <a:pt x="257" y="634"/>
                  </a:cubicBezTo>
                  <a:close/>
                  <a:moveTo>
                    <a:pt x="192" y="11"/>
                  </a:moveTo>
                  <a:cubicBezTo>
                    <a:pt x="192" y="5"/>
                    <a:pt x="187" y="0"/>
                    <a:pt x="181" y="0"/>
                  </a:cubicBezTo>
                  <a:cubicBezTo>
                    <a:pt x="175" y="0"/>
                    <a:pt x="170" y="5"/>
                    <a:pt x="170" y="11"/>
                  </a:cubicBezTo>
                  <a:cubicBezTo>
                    <a:pt x="170" y="17"/>
                    <a:pt x="175" y="22"/>
                    <a:pt x="181" y="22"/>
                  </a:cubicBezTo>
                  <a:cubicBezTo>
                    <a:pt x="187" y="22"/>
                    <a:pt x="192" y="17"/>
                    <a:pt x="192" y="11"/>
                  </a:cubicBezTo>
                  <a:close/>
                  <a:moveTo>
                    <a:pt x="193" y="59"/>
                  </a:moveTo>
                  <a:cubicBezTo>
                    <a:pt x="193" y="53"/>
                    <a:pt x="188" y="47"/>
                    <a:pt x="181" y="47"/>
                  </a:cubicBezTo>
                  <a:cubicBezTo>
                    <a:pt x="174" y="47"/>
                    <a:pt x="169" y="53"/>
                    <a:pt x="169" y="59"/>
                  </a:cubicBezTo>
                  <a:cubicBezTo>
                    <a:pt x="169" y="66"/>
                    <a:pt x="174" y="71"/>
                    <a:pt x="181" y="71"/>
                  </a:cubicBezTo>
                  <a:cubicBezTo>
                    <a:pt x="188" y="71"/>
                    <a:pt x="193" y="66"/>
                    <a:pt x="193" y="59"/>
                  </a:cubicBezTo>
                  <a:close/>
                  <a:moveTo>
                    <a:pt x="194" y="107"/>
                  </a:moveTo>
                  <a:cubicBezTo>
                    <a:pt x="194" y="100"/>
                    <a:pt x="188" y="94"/>
                    <a:pt x="181" y="94"/>
                  </a:cubicBezTo>
                  <a:cubicBezTo>
                    <a:pt x="174" y="94"/>
                    <a:pt x="168" y="100"/>
                    <a:pt x="168" y="107"/>
                  </a:cubicBezTo>
                  <a:cubicBezTo>
                    <a:pt x="168" y="114"/>
                    <a:pt x="174" y="120"/>
                    <a:pt x="181" y="120"/>
                  </a:cubicBezTo>
                  <a:cubicBezTo>
                    <a:pt x="188" y="120"/>
                    <a:pt x="194" y="114"/>
                    <a:pt x="194" y="107"/>
                  </a:cubicBezTo>
                  <a:close/>
                  <a:moveTo>
                    <a:pt x="195" y="155"/>
                  </a:moveTo>
                  <a:cubicBezTo>
                    <a:pt x="195" y="147"/>
                    <a:pt x="189" y="141"/>
                    <a:pt x="181" y="141"/>
                  </a:cubicBezTo>
                  <a:cubicBezTo>
                    <a:pt x="173" y="141"/>
                    <a:pt x="167" y="147"/>
                    <a:pt x="167" y="155"/>
                  </a:cubicBezTo>
                  <a:cubicBezTo>
                    <a:pt x="167" y="163"/>
                    <a:pt x="173" y="169"/>
                    <a:pt x="181" y="169"/>
                  </a:cubicBezTo>
                  <a:cubicBezTo>
                    <a:pt x="189" y="169"/>
                    <a:pt x="195" y="163"/>
                    <a:pt x="195" y="155"/>
                  </a:cubicBezTo>
                  <a:close/>
                  <a:moveTo>
                    <a:pt x="196" y="203"/>
                  </a:moveTo>
                  <a:cubicBezTo>
                    <a:pt x="196" y="194"/>
                    <a:pt x="189" y="188"/>
                    <a:pt x="181" y="188"/>
                  </a:cubicBezTo>
                  <a:cubicBezTo>
                    <a:pt x="172" y="188"/>
                    <a:pt x="166" y="194"/>
                    <a:pt x="166" y="203"/>
                  </a:cubicBezTo>
                  <a:cubicBezTo>
                    <a:pt x="166" y="211"/>
                    <a:pt x="172" y="218"/>
                    <a:pt x="181" y="218"/>
                  </a:cubicBezTo>
                  <a:cubicBezTo>
                    <a:pt x="189" y="218"/>
                    <a:pt x="196" y="211"/>
                    <a:pt x="196" y="203"/>
                  </a:cubicBezTo>
                  <a:close/>
                  <a:moveTo>
                    <a:pt x="197" y="251"/>
                  </a:moveTo>
                  <a:cubicBezTo>
                    <a:pt x="197" y="242"/>
                    <a:pt x="190" y="234"/>
                    <a:pt x="181" y="234"/>
                  </a:cubicBezTo>
                  <a:cubicBezTo>
                    <a:pt x="172" y="234"/>
                    <a:pt x="164" y="242"/>
                    <a:pt x="164" y="251"/>
                  </a:cubicBezTo>
                  <a:cubicBezTo>
                    <a:pt x="164" y="260"/>
                    <a:pt x="172" y="267"/>
                    <a:pt x="181" y="267"/>
                  </a:cubicBezTo>
                  <a:cubicBezTo>
                    <a:pt x="190" y="267"/>
                    <a:pt x="197" y="260"/>
                    <a:pt x="197" y="251"/>
                  </a:cubicBezTo>
                  <a:close/>
                  <a:moveTo>
                    <a:pt x="198" y="299"/>
                  </a:moveTo>
                  <a:cubicBezTo>
                    <a:pt x="198" y="289"/>
                    <a:pt x="191" y="281"/>
                    <a:pt x="181" y="281"/>
                  </a:cubicBezTo>
                  <a:cubicBezTo>
                    <a:pt x="171" y="281"/>
                    <a:pt x="163" y="289"/>
                    <a:pt x="163" y="299"/>
                  </a:cubicBezTo>
                  <a:cubicBezTo>
                    <a:pt x="163" y="308"/>
                    <a:pt x="171" y="316"/>
                    <a:pt x="181" y="316"/>
                  </a:cubicBezTo>
                  <a:cubicBezTo>
                    <a:pt x="191" y="316"/>
                    <a:pt x="198" y="308"/>
                    <a:pt x="198" y="299"/>
                  </a:cubicBezTo>
                  <a:close/>
                  <a:moveTo>
                    <a:pt x="199" y="347"/>
                  </a:moveTo>
                  <a:cubicBezTo>
                    <a:pt x="199" y="336"/>
                    <a:pt x="191" y="328"/>
                    <a:pt x="181" y="328"/>
                  </a:cubicBezTo>
                  <a:cubicBezTo>
                    <a:pt x="171" y="328"/>
                    <a:pt x="162" y="336"/>
                    <a:pt x="162" y="347"/>
                  </a:cubicBezTo>
                  <a:cubicBezTo>
                    <a:pt x="162" y="357"/>
                    <a:pt x="171" y="365"/>
                    <a:pt x="181" y="365"/>
                  </a:cubicBezTo>
                  <a:cubicBezTo>
                    <a:pt x="191" y="365"/>
                    <a:pt x="199" y="357"/>
                    <a:pt x="199" y="347"/>
                  </a:cubicBezTo>
                  <a:close/>
                  <a:moveTo>
                    <a:pt x="201" y="395"/>
                  </a:moveTo>
                  <a:cubicBezTo>
                    <a:pt x="201" y="384"/>
                    <a:pt x="192" y="375"/>
                    <a:pt x="181" y="375"/>
                  </a:cubicBezTo>
                  <a:cubicBezTo>
                    <a:pt x="170" y="375"/>
                    <a:pt x="161" y="384"/>
                    <a:pt x="161" y="395"/>
                  </a:cubicBezTo>
                  <a:cubicBezTo>
                    <a:pt x="161" y="405"/>
                    <a:pt x="170" y="414"/>
                    <a:pt x="181" y="414"/>
                  </a:cubicBezTo>
                  <a:cubicBezTo>
                    <a:pt x="192" y="414"/>
                    <a:pt x="201" y="405"/>
                    <a:pt x="201" y="395"/>
                  </a:cubicBezTo>
                  <a:close/>
                  <a:moveTo>
                    <a:pt x="202" y="442"/>
                  </a:moveTo>
                  <a:cubicBezTo>
                    <a:pt x="202" y="431"/>
                    <a:pt x="192" y="422"/>
                    <a:pt x="181" y="422"/>
                  </a:cubicBezTo>
                  <a:cubicBezTo>
                    <a:pt x="169" y="422"/>
                    <a:pt x="160" y="431"/>
                    <a:pt x="160" y="442"/>
                  </a:cubicBezTo>
                  <a:cubicBezTo>
                    <a:pt x="160" y="454"/>
                    <a:pt x="169" y="463"/>
                    <a:pt x="181" y="463"/>
                  </a:cubicBezTo>
                  <a:cubicBezTo>
                    <a:pt x="192" y="463"/>
                    <a:pt x="202" y="454"/>
                    <a:pt x="202" y="442"/>
                  </a:cubicBezTo>
                  <a:close/>
                  <a:moveTo>
                    <a:pt x="202" y="490"/>
                  </a:moveTo>
                  <a:cubicBezTo>
                    <a:pt x="202" y="479"/>
                    <a:pt x="192" y="470"/>
                    <a:pt x="181" y="470"/>
                  </a:cubicBezTo>
                  <a:cubicBezTo>
                    <a:pt x="169" y="470"/>
                    <a:pt x="160" y="479"/>
                    <a:pt x="160" y="490"/>
                  </a:cubicBezTo>
                  <a:cubicBezTo>
                    <a:pt x="160" y="502"/>
                    <a:pt x="169" y="511"/>
                    <a:pt x="181" y="511"/>
                  </a:cubicBezTo>
                  <a:cubicBezTo>
                    <a:pt x="192" y="511"/>
                    <a:pt x="202" y="502"/>
                    <a:pt x="202" y="490"/>
                  </a:cubicBezTo>
                  <a:close/>
                  <a:moveTo>
                    <a:pt x="203" y="538"/>
                  </a:moveTo>
                  <a:cubicBezTo>
                    <a:pt x="203" y="526"/>
                    <a:pt x="193" y="516"/>
                    <a:pt x="181" y="516"/>
                  </a:cubicBezTo>
                  <a:cubicBezTo>
                    <a:pt x="169" y="516"/>
                    <a:pt x="159" y="526"/>
                    <a:pt x="159" y="538"/>
                  </a:cubicBezTo>
                  <a:cubicBezTo>
                    <a:pt x="159" y="550"/>
                    <a:pt x="169" y="560"/>
                    <a:pt x="181" y="560"/>
                  </a:cubicBezTo>
                  <a:cubicBezTo>
                    <a:pt x="193" y="560"/>
                    <a:pt x="203" y="550"/>
                    <a:pt x="203" y="538"/>
                  </a:cubicBezTo>
                  <a:close/>
                  <a:moveTo>
                    <a:pt x="204" y="586"/>
                  </a:moveTo>
                  <a:cubicBezTo>
                    <a:pt x="204" y="574"/>
                    <a:pt x="194" y="563"/>
                    <a:pt x="181" y="563"/>
                  </a:cubicBezTo>
                  <a:cubicBezTo>
                    <a:pt x="168" y="563"/>
                    <a:pt x="158" y="574"/>
                    <a:pt x="158" y="586"/>
                  </a:cubicBezTo>
                  <a:cubicBezTo>
                    <a:pt x="158" y="599"/>
                    <a:pt x="168" y="609"/>
                    <a:pt x="181" y="609"/>
                  </a:cubicBezTo>
                  <a:cubicBezTo>
                    <a:pt x="194" y="609"/>
                    <a:pt x="204" y="599"/>
                    <a:pt x="204" y="586"/>
                  </a:cubicBezTo>
                  <a:close/>
                  <a:moveTo>
                    <a:pt x="205" y="634"/>
                  </a:moveTo>
                  <a:cubicBezTo>
                    <a:pt x="205" y="621"/>
                    <a:pt x="194" y="610"/>
                    <a:pt x="181" y="610"/>
                  </a:cubicBezTo>
                  <a:cubicBezTo>
                    <a:pt x="168" y="610"/>
                    <a:pt x="157" y="621"/>
                    <a:pt x="157" y="634"/>
                  </a:cubicBezTo>
                  <a:cubicBezTo>
                    <a:pt x="157" y="647"/>
                    <a:pt x="168" y="658"/>
                    <a:pt x="181" y="658"/>
                  </a:cubicBezTo>
                  <a:cubicBezTo>
                    <a:pt x="194" y="658"/>
                    <a:pt x="205" y="647"/>
                    <a:pt x="205" y="634"/>
                  </a:cubicBezTo>
                  <a:close/>
                  <a:moveTo>
                    <a:pt x="140" y="11"/>
                  </a:moveTo>
                  <a:cubicBezTo>
                    <a:pt x="140" y="5"/>
                    <a:pt x="135" y="0"/>
                    <a:pt x="129" y="0"/>
                  </a:cubicBezTo>
                  <a:cubicBezTo>
                    <a:pt x="123" y="0"/>
                    <a:pt x="118" y="5"/>
                    <a:pt x="118" y="11"/>
                  </a:cubicBezTo>
                  <a:cubicBezTo>
                    <a:pt x="118" y="17"/>
                    <a:pt x="123" y="22"/>
                    <a:pt x="129" y="22"/>
                  </a:cubicBezTo>
                  <a:cubicBezTo>
                    <a:pt x="135" y="22"/>
                    <a:pt x="140" y="17"/>
                    <a:pt x="140" y="11"/>
                  </a:cubicBezTo>
                  <a:close/>
                  <a:moveTo>
                    <a:pt x="141" y="59"/>
                  </a:moveTo>
                  <a:cubicBezTo>
                    <a:pt x="141" y="53"/>
                    <a:pt x="135" y="47"/>
                    <a:pt x="129" y="47"/>
                  </a:cubicBezTo>
                  <a:cubicBezTo>
                    <a:pt x="122" y="47"/>
                    <a:pt x="117" y="53"/>
                    <a:pt x="117" y="59"/>
                  </a:cubicBezTo>
                  <a:cubicBezTo>
                    <a:pt x="117" y="66"/>
                    <a:pt x="122" y="71"/>
                    <a:pt x="129" y="71"/>
                  </a:cubicBezTo>
                  <a:cubicBezTo>
                    <a:pt x="135" y="71"/>
                    <a:pt x="141" y="66"/>
                    <a:pt x="141" y="59"/>
                  </a:cubicBezTo>
                  <a:close/>
                  <a:moveTo>
                    <a:pt x="142" y="107"/>
                  </a:moveTo>
                  <a:cubicBezTo>
                    <a:pt x="142" y="100"/>
                    <a:pt x="136" y="94"/>
                    <a:pt x="129" y="94"/>
                  </a:cubicBezTo>
                  <a:cubicBezTo>
                    <a:pt x="121" y="94"/>
                    <a:pt x="116" y="100"/>
                    <a:pt x="116" y="107"/>
                  </a:cubicBezTo>
                  <a:cubicBezTo>
                    <a:pt x="116" y="114"/>
                    <a:pt x="121" y="120"/>
                    <a:pt x="129" y="120"/>
                  </a:cubicBezTo>
                  <a:cubicBezTo>
                    <a:pt x="136" y="120"/>
                    <a:pt x="142" y="114"/>
                    <a:pt x="142" y="107"/>
                  </a:cubicBezTo>
                  <a:close/>
                  <a:moveTo>
                    <a:pt x="143" y="155"/>
                  </a:moveTo>
                  <a:cubicBezTo>
                    <a:pt x="143" y="147"/>
                    <a:pt x="137" y="141"/>
                    <a:pt x="129" y="141"/>
                  </a:cubicBezTo>
                  <a:cubicBezTo>
                    <a:pt x="121" y="141"/>
                    <a:pt x="114" y="147"/>
                    <a:pt x="114" y="155"/>
                  </a:cubicBezTo>
                  <a:cubicBezTo>
                    <a:pt x="114" y="163"/>
                    <a:pt x="121" y="169"/>
                    <a:pt x="129" y="169"/>
                  </a:cubicBezTo>
                  <a:cubicBezTo>
                    <a:pt x="137" y="169"/>
                    <a:pt x="143" y="163"/>
                    <a:pt x="143" y="155"/>
                  </a:cubicBezTo>
                  <a:close/>
                  <a:moveTo>
                    <a:pt x="144" y="203"/>
                  </a:moveTo>
                  <a:cubicBezTo>
                    <a:pt x="144" y="194"/>
                    <a:pt x="137" y="188"/>
                    <a:pt x="129" y="188"/>
                  </a:cubicBezTo>
                  <a:cubicBezTo>
                    <a:pt x="120" y="188"/>
                    <a:pt x="113" y="194"/>
                    <a:pt x="113" y="203"/>
                  </a:cubicBezTo>
                  <a:cubicBezTo>
                    <a:pt x="113" y="211"/>
                    <a:pt x="120" y="218"/>
                    <a:pt x="129" y="218"/>
                  </a:cubicBezTo>
                  <a:cubicBezTo>
                    <a:pt x="137" y="218"/>
                    <a:pt x="144" y="211"/>
                    <a:pt x="144" y="203"/>
                  </a:cubicBezTo>
                  <a:close/>
                  <a:moveTo>
                    <a:pt x="145" y="251"/>
                  </a:moveTo>
                  <a:cubicBezTo>
                    <a:pt x="145" y="242"/>
                    <a:pt x="138" y="234"/>
                    <a:pt x="129" y="234"/>
                  </a:cubicBezTo>
                  <a:cubicBezTo>
                    <a:pt x="120" y="234"/>
                    <a:pt x="112" y="242"/>
                    <a:pt x="112" y="251"/>
                  </a:cubicBezTo>
                  <a:cubicBezTo>
                    <a:pt x="112" y="260"/>
                    <a:pt x="120" y="267"/>
                    <a:pt x="129" y="267"/>
                  </a:cubicBezTo>
                  <a:cubicBezTo>
                    <a:pt x="138" y="267"/>
                    <a:pt x="145" y="260"/>
                    <a:pt x="145" y="251"/>
                  </a:cubicBezTo>
                  <a:close/>
                  <a:moveTo>
                    <a:pt x="146" y="299"/>
                  </a:moveTo>
                  <a:cubicBezTo>
                    <a:pt x="146" y="289"/>
                    <a:pt x="138" y="281"/>
                    <a:pt x="129" y="281"/>
                  </a:cubicBezTo>
                  <a:cubicBezTo>
                    <a:pt x="119" y="281"/>
                    <a:pt x="111" y="289"/>
                    <a:pt x="111" y="299"/>
                  </a:cubicBezTo>
                  <a:cubicBezTo>
                    <a:pt x="111" y="308"/>
                    <a:pt x="119" y="316"/>
                    <a:pt x="129" y="316"/>
                  </a:cubicBezTo>
                  <a:cubicBezTo>
                    <a:pt x="138" y="316"/>
                    <a:pt x="146" y="308"/>
                    <a:pt x="146" y="299"/>
                  </a:cubicBezTo>
                  <a:close/>
                  <a:moveTo>
                    <a:pt x="147" y="347"/>
                  </a:moveTo>
                  <a:cubicBezTo>
                    <a:pt x="147" y="336"/>
                    <a:pt x="139" y="328"/>
                    <a:pt x="129" y="328"/>
                  </a:cubicBezTo>
                  <a:cubicBezTo>
                    <a:pt x="118" y="328"/>
                    <a:pt x="110" y="336"/>
                    <a:pt x="110" y="347"/>
                  </a:cubicBezTo>
                  <a:cubicBezTo>
                    <a:pt x="110" y="357"/>
                    <a:pt x="118" y="365"/>
                    <a:pt x="129" y="365"/>
                  </a:cubicBezTo>
                  <a:cubicBezTo>
                    <a:pt x="139" y="365"/>
                    <a:pt x="147" y="357"/>
                    <a:pt x="147" y="347"/>
                  </a:cubicBezTo>
                  <a:close/>
                  <a:moveTo>
                    <a:pt x="148" y="395"/>
                  </a:moveTo>
                  <a:cubicBezTo>
                    <a:pt x="148" y="384"/>
                    <a:pt x="140" y="375"/>
                    <a:pt x="129" y="375"/>
                  </a:cubicBezTo>
                  <a:cubicBezTo>
                    <a:pt x="118" y="375"/>
                    <a:pt x="109" y="384"/>
                    <a:pt x="109" y="395"/>
                  </a:cubicBezTo>
                  <a:cubicBezTo>
                    <a:pt x="109" y="405"/>
                    <a:pt x="118" y="414"/>
                    <a:pt x="129" y="414"/>
                  </a:cubicBezTo>
                  <a:cubicBezTo>
                    <a:pt x="140" y="414"/>
                    <a:pt x="148" y="405"/>
                    <a:pt x="148" y="395"/>
                  </a:cubicBezTo>
                  <a:close/>
                  <a:moveTo>
                    <a:pt x="149" y="442"/>
                  </a:moveTo>
                  <a:cubicBezTo>
                    <a:pt x="149" y="431"/>
                    <a:pt x="140" y="422"/>
                    <a:pt x="129" y="422"/>
                  </a:cubicBezTo>
                  <a:cubicBezTo>
                    <a:pt x="117" y="422"/>
                    <a:pt x="108" y="431"/>
                    <a:pt x="108" y="442"/>
                  </a:cubicBezTo>
                  <a:cubicBezTo>
                    <a:pt x="108" y="454"/>
                    <a:pt x="117" y="463"/>
                    <a:pt x="129" y="463"/>
                  </a:cubicBezTo>
                  <a:cubicBezTo>
                    <a:pt x="140" y="463"/>
                    <a:pt x="149" y="454"/>
                    <a:pt x="149" y="442"/>
                  </a:cubicBezTo>
                  <a:close/>
                  <a:moveTo>
                    <a:pt x="149" y="490"/>
                  </a:moveTo>
                  <a:cubicBezTo>
                    <a:pt x="149" y="479"/>
                    <a:pt x="140" y="470"/>
                    <a:pt x="129" y="470"/>
                  </a:cubicBezTo>
                  <a:cubicBezTo>
                    <a:pt x="117" y="470"/>
                    <a:pt x="108" y="479"/>
                    <a:pt x="108" y="490"/>
                  </a:cubicBezTo>
                  <a:cubicBezTo>
                    <a:pt x="108" y="502"/>
                    <a:pt x="117" y="511"/>
                    <a:pt x="129" y="511"/>
                  </a:cubicBezTo>
                  <a:cubicBezTo>
                    <a:pt x="140" y="511"/>
                    <a:pt x="149" y="502"/>
                    <a:pt x="149" y="490"/>
                  </a:cubicBezTo>
                  <a:close/>
                  <a:moveTo>
                    <a:pt x="151" y="538"/>
                  </a:moveTo>
                  <a:cubicBezTo>
                    <a:pt x="151" y="526"/>
                    <a:pt x="141" y="516"/>
                    <a:pt x="129" y="516"/>
                  </a:cubicBezTo>
                  <a:cubicBezTo>
                    <a:pt x="117" y="516"/>
                    <a:pt x="107" y="526"/>
                    <a:pt x="107" y="538"/>
                  </a:cubicBezTo>
                  <a:cubicBezTo>
                    <a:pt x="107" y="550"/>
                    <a:pt x="117" y="560"/>
                    <a:pt x="129" y="560"/>
                  </a:cubicBezTo>
                  <a:cubicBezTo>
                    <a:pt x="141" y="560"/>
                    <a:pt x="151" y="550"/>
                    <a:pt x="151" y="538"/>
                  </a:cubicBezTo>
                  <a:close/>
                  <a:moveTo>
                    <a:pt x="152" y="586"/>
                  </a:moveTo>
                  <a:cubicBezTo>
                    <a:pt x="152" y="574"/>
                    <a:pt x="141" y="563"/>
                    <a:pt x="129" y="563"/>
                  </a:cubicBezTo>
                  <a:cubicBezTo>
                    <a:pt x="116" y="563"/>
                    <a:pt x="106" y="574"/>
                    <a:pt x="106" y="586"/>
                  </a:cubicBezTo>
                  <a:cubicBezTo>
                    <a:pt x="106" y="599"/>
                    <a:pt x="116" y="609"/>
                    <a:pt x="129" y="609"/>
                  </a:cubicBezTo>
                  <a:cubicBezTo>
                    <a:pt x="141" y="609"/>
                    <a:pt x="152" y="599"/>
                    <a:pt x="152" y="586"/>
                  </a:cubicBezTo>
                  <a:close/>
                  <a:moveTo>
                    <a:pt x="153" y="634"/>
                  </a:moveTo>
                  <a:cubicBezTo>
                    <a:pt x="153" y="621"/>
                    <a:pt x="142" y="610"/>
                    <a:pt x="129" y="610"/>
                  </a:cubicBezTo>
                  <a:cubicBezTo>
                    <a:pt x="115" y="610"/>
                    <a:pt x="105" y="621"/>
                    <a:pt x="105" y="634"/>
                  </a:cubicBezTo>
                  <a:cubicBezTo>
                    <a:pt x="105" y="647"/>
                    <a:pt x="115" y="658"/>
                    <a:pt x="129" y="658"/>
                  </a:cubicBezTo>
                  <a:cubicBezTo>
                    <a:pt x="142" y="658"/>
                    <a:pt x="153" y="647"/>
                    <a:pt x="153" y="634"/>
                  </a:cubicBezTo>
                  <a:close/>
                  <a:moveTo>
                    <a:pt x="87" y="11"/>
                  </a:moveTo>
                  <a:cubicBezTo>
                    <a:pt x="87" y="5"/>
                    <a:pt x="83" y="0"/>
                    <a:pt x="77" y="0"/>
                  </a:cubicBezTo>
                  <a:cubicBezTo>
                    <a:pt x="70" y="0"/>
                    <a:pt x="66" y="5"/>
                    <a:pt x="66" y="11"/>
                  </a:cubicBezTo>
                  <a:cubicBezTo>
                    <a:pt x="66" y="17"/>
                    <a:pt x="70" y="22"/>
                    <a:pt x="77" y="22"/>
                  </a:cubicBezTo>
                  <a:cubicBezTo>
                    <a:pt x="83" y="22"/>
                    <a:pt x="87" y="17"/>
                    <a:pt x="87" y="11"/>
                  </a:cubicBezTo>
                  <a:close/>
                  <a:moveTo>
                    <a:pt x="89" y="59"/>
                  </a:moveTo>
                  <a:cubicBezTo>
                    <a:pt x="89" y="53"/>
                    <a:pt x="83" y="47"/>
                    <a:pt x="77" y="47"/>
                  </a:cubicBezTo>
                  <a:cubicBezTo>
                    <a:pt x="70" y="47"/>
                    <a:pt x="64" y="53"/>
                    <a:pt x="64" y="59"/>
                  </a:cubicBezTo>
                  <a:cubicBezTo>
                    <a:pt x="64" y="66"/>
                    <a:pt x="70" y="71"/>
                    <a:pt x="77" y="71"/>
                  </a:cubicBezTo>
                  <a:cubicBezTo>
                    <a:pt x="83" y="71"/>
                    <a:pt x="89" y="66"/>
                    <a:pt x="89" y="59"/>
                  </a:cubicBezTo>
                  <a:close/>
                  <a:moveTo>
                    <a:pt x="90" y="107"/>
                  </a:moveTo>
                  <a:cubicBezTo>
                    <a:pt x="90" y="100"/>
                    <a:pt x="84" y="94"/>
                    <a:pt x="77" y="94"/>
                  </a:cubicBezTo>
                  <a:cubicBezTo>
                    <a:pt x="69" y="94"/>
                    <a:pt x="63" y="100"/>
                    <a:pt x="63" y="107"/>
                  </a:cubicBezTo>
                  <a:cubicBezTo>
                    <a:pt x="63" y="114"/>
                    <a:pt x="69" y="120"/>
                    <a:pt x="77" y="120"/>
                  </a:cubicBezTo>
                  <a:cubicBezTo>
                    <a:pt x="84" y="120"/>
                    <a:pt x="90" y="114"/>
                    <a:pt x="90" y="107"/>
                  </a:cubicBezTo>
                  <a:close/>
                  <a:moveTo>
                    <a:pt x="91" y="155"/>
                  </a:moveTo>
                  <a:cubicBezTo>
                    <a:pt x="91" y="147"/>
                    <a:pt x="84" y="141"/>
                    <a:pt x="77" y="141"/>
                  </a:cubicBezTo>
                  <a:cubicBezTo>
                    <a:pt x="69" y="141"/>
                    <a:pt x="62" y="147"/>
                    <a:pt x="62" y="155"/>
                  </a:cubicBezTo>
                  <a:cubicBezTo>
                    <a:pt x="62" y="163"/>
                    <a:pt x="69" y="169"/>
                    <a:pt x="77" y="169"/>
                  </a:cubicBezTo>
                  <a:cubicBezTo>
                    <a:pt x="84" y="169"/>
                    <a:pt x="91" y="163"/>
                    <a:pt x="91" y="155"/>
                  </a:cubicBezTo>
                  <a:close/>
                  <a:moveTo>
                    <a:pt x="92" y="203"/>
                  </a:moveTo>
                  <a:cubicBezTo>
                    <a:pt x="92" y="194"/>
                    <a:pt x="85" y="188"/>
                    <a:pt x="77" y="188"/>
                  </a:cubicBezTo>
                  <a:cubicBezTo>
                    <a:pt x="68" y="188"/>
                    <a:pt x="61" y="194"/>
                    <a:pt x="61" y="203"/>
                  </a:cubicBezTo>
                  <a:cubicBezTo>
                    <a:pt x="61" y="211"/>
                    <a:pt x="68" y="218"/>
                    <a:pt x="77" y="218"/>
                  </a:cubicBezTo>
                  <a:cubicBezTo>
                    <a:pt x="85" y="218"/>
                    <a:pt x="92" y="211"/>
                    <a:pt x="92" y="203"/>
                  </a:cubicBezTo>
                  <a:close/>
                  <a:moveTo>
                    <a:pt x="93" y="251"/>
                  </a:moveTo>
                  <a:cubicBezTo>
                    <a:pt x="93" y="242"/>
                    <a:pt x="86" y="234"/>
                    <a:pt x="77" y="234"/>
                  </a:cubicBezTo>
                  <a:cubicBezTo>
                    <a:pt x="67" y="234"/>
                    <a:pt x="60" y="242"/>
                    <a:pt x="60" y="251"/>
                  </a:cubicBezTo>
                  <a:cubicBezTo>
                    <a:pt x="60" y="260"/>
                    <a:pt x="67" y="267"/>
                    <a:pt x="77" y="267"/>
                  </a:cubicBezTo>
                  <a:cubicBezTo>
                    <a:pt x="86" y="267"/>
                    <a:pt x="93" y="260"/>
                    <a:pt x="93" y="251"/>
                  </a:cubicBezTo>
                  <a:close/>
                  <a:moveTo>
                    <a:pt x="94" y="299"/>
                  </a:moveTo>
                  <a:cubicBezTo>
                    <a:pt x="94" y="289"/>
                    <a:pt x="86" y="281"/>
                    <a:pt x="77" y="281"/>
                  </a:cubicBezTo>
                  <a:cubicBezTo>
                    <a:pt x="67" y="281"/>
                    <a:pt x="59" y="289"/>
                    <a:pt x="59" y="299"/>
                  </a:cubicBezTo>
                  <a:cubicBezTo>
                    <a:pt x="59" y="308"/>
                    <a:pt x="67" y="316"/>
                    <a:pt x="77" y="316"/>
                  </a:cubicBezTo>
                  <a:cubicBezTo>
                    <a:pt x="86" y="316"/>
                    <a:pt x="94" y="308"/>
                    <a:pt x="94" y="299"/>
                  </a:cubicBezTo>
                  <a:close/>
                  <a:moveTo>
                    <a:pt x="95" y="347"/>
                  </a:moveTo>
                  <a:cubicBezTo>
                    <a:pt x="95" y="336"/>
                    <a:pt x="87" y="328"/>
                    <a:pt x="77" y="328"/>
                  </a:cubicBezTo>
                  <a:cubicBezTo>
                    <a:pt x="66" y="328"/>
                    <a:pt x="58" y="336"/>
                    <a:pt x="58" y="347"/>
                  </a:cubicBezTo>
                  <a:cubicBezTo>
                    <a:pt x="58" y="357"/>
                    <a:pt x="66" y="365"/>
                    <a:pt x="77" y="365"/>
                  </a:cubicBezTo>
                  <a:cubicBezTo>
                    <a:pt x="87" y="365"/>
                    <a:pt x="95" y="357"/>
                    <a:pt x="95" y="347"/>
                  </a:cubicBezTo>
                  <a:close/>
                  <a:moveTo>
                    <a:pt x="96" y="395"/>
                  </a:moveTo>
                  <a:cubicBezTo>
                    <a:pt x="96" y="384"/>
                    <a:pt x="87" y="375"/>
                    <a:pt x="77" y="375"/>
                  </a:cubicBezTo>
                  <a:cubicBezTo>
                    <a:pt x="66" y="375"/>
                    <a:pt x="57" y="384"/>
                    <a:pt x="57" y="395"/>
                  </a:cubicBezTo>
                  <a:cubicBezTo>
                    <a:pt x="57" y="405"/>
                    <a:pt x="66" y="414"/>
                    <a:pt x="77" y="414"/>
                  </a:cubicBezTo>
                  <a:cubicBezTo>
                    <a:pt x="87" y="414"/>
                    <a:pt x="96" y="405"/>
                    <a:pt x="96" y="395"/>
                  </a:cubicBezTo>
                  <a:close/>
                  <a:moveTo>
                    <a:pt x="97" y="442"/>
                  </a:moveTo>
                  <a:cubicBezTo>
                    <a:pt x="97" y="431"/>
                    <a:pt x="88" y="422"/>
                    <a:pt x="77" y="422"/>
                  </a:cubicBezTo>
                  <a:cubicBezTo>
                    <a:pt x="65" y="422"/>
                    <a:pt x="56" y="431"/>
                    <a:pt x="56" y="442"/>
                  </a:cubicBezTo>
                  <a:cubicBezTo>
                    <a:pt x="56" y="454"/>
                    <a:pt x="65" y="463"/>
                    <a:pt x="77" y="463"/>
                  </a:cubicBezTo>
                  <a:cubicBezTo>
                    <a:pt x="88" y="463"/>
                    <a:pt x="97" y="454"/>
                    <a:pt x="97" y="442"/>
                  </a:cubicBezTo>
                  <a:close/>
                  <a:moveTo>
                    <a:pt x="97" y="490"/>
                  </a:moveTo>
                  <a:cubicBezTo>
                    <a:pt x="97" y="479"/>
                    <a:pt x="88" y="470"/>
                    <a:pt x="77" y="470"/>
                  </a:cubicBezTo>
                  <a:cubicBezTo>
                    <a:pt x="65" y="470"/>
                    <a:pt x="56" y="479"/>
                    <a:pt x="56" y="490"/>
                  </a:cubicBezTo>
                  <a:cubicBezTo>
                    <a:pt x="56" y="502"/>
                    <a:pt x="65" y="511"/>
                    <a:pt x="77" y="511"/>
                  </a:cubicBezTo>
                  <a:cubicBezTo>
                    <a:pt x="88" y="511"/>
                    <a:pt x="97" y="502"/>
                    <a:pt x="97" y="490"/>
                  </a:cubicBezTo>
                  <a:close/>
                  <a:moveTo>
                    <a:pt x="98" y="538"/>
                  </a:moveTo>
                  <a:cubicBezTo>
                    <a:pt x="98" y="526"/>
                    <a:pt x="89" y="516"/>
                    <a:pt x="77" y="516"/>
                  </a:cubicBezTo>
                  <a:cubicBezTo>
                    <a:pt x="64" y="516"/>
                    <a:pt x="55" y="526"/>
                    <a:pt x="55" y="538"/>
                  </a:cubicBezTo>
                  <a:cubicBezTo>
                    <a:pt x="55" y="550"/>
                    <a:pt x="64" y="560"/>
                    <a:pt x="77" y="560"/>
                  </a:cubicBezTo>
                  <a:cubicBezTo>
                    <a:pt x="89" y="560"/>
                    <a:pt x="98" y="550"/>
                    <a:pt x="98" y="538"/>
                  </a:cubicBezTo>
                  <a:close/>
                  <a:moveTo>
                    <a:pt x="100" y="586"/>
                  </a:moveTo>
                  <a:cubicBezTo>
                    <a:pt x="100" y="574"/>
                    <a:pt x="89" y="563"/>
                    <a:pt x="77" y="563"/>
                  </a:cubicBezTo>
                  <a:cubicBezTo>
                    <a:pt x="64" y="563"/>
                    <a:pt x="54" y="574"/>
                    <a:pt x="54" y="586"/>
                  </a:cubicBezTo>
                  <a:cubicBezTo>
                    <a:pt x="54" y="599"/>
                    <a:pt x="64" y="609"/>
                    <a:pt x="77" y="609"/>
                  </a:cubicBezTo>
                  <a:cubicBezTo>
                    <a:pt x="89" y="609"/>
                    <a:pt x="100" y="599"/>
                    <a:pt x="100" y="586"/>
                  </a:cubicBezTo>
                  <a:close/>
                  <a:moveTo>
                    <a:pt x="101" y="634"/>
                  </a:moveTo>
                  <a:cubicBezTo>
                    <a:pt x="101" y="621"/>
                    <a:pt x="90" y="610"/>
                    <a:pt x="77" y="610"/>
                  </a:cubicBezTo>
                  <a:cubicBezTo>
                    <a:pt x="63" y="610"/>
                    <a:pt x="52" y="621"/>
                    <a:pt x="52" y="634"/>
                  </a:cubicBezTo>
                  <a:cubicBezTo>
                    <a:pt x="52" y="647"/>
                    <a:pt x="63" y="658"/>
                    <a:pt x="77" y="658"/>
                  </a:cubicBezTo>
                  <a:cubicBezTo>
                    <a:pt x="90" y="658"/>
                    <a:pt x="101" y="647"/>
                    <a:pt x="101" y="634"/>
                  </a:cubicBezTo>
                  <a:close/>
                  <a:moveTo>
                    <a:pt x="35" y="11"/>
                  </a:moveTo>
                  <a:cubicBezTo>
                    <a:pt x="35" y="5"/>
                    <a:pt x="30" y="0"/>
                    <a:pt x="24" y="0"/>
                  </a:cubicBezTo>
                  <a:cubicBezTo>
                    <a:pt x="18" y="0"/>
                    <a:pt x="13" y="5"/>
                    <a:pt x="13" y="11"/>
                  </a:cubicBezTo>
                  <a:cubicBezTo>
                    <a:pt x="13" y="17"/>
                    <a:pt x="18" y="22"/>
                    <a:pt x="24" y="22"/>
                  </a:cubicBezTo>
                  <a:cubicBezTo>
                    <a:pt x="30" y="22"/>
                    <a:pt x="35" y="17"/>
                    <a:pt x="35" y="11"/>
                  </a:cubicBezTo>
                  <a:close/>
                  <a:moveTo>
                    <a:pt x="36" y="59"/>
                  </a:moveTo>
                  <a:cubicBezTo>
                    <a:pt x="36" y="53"/>
                    <a:pt x="31" y="47"/>
                    <a:pt x="24" y="47"/>
                  </a:cubicBezTo>
                  <a:cubicBezTo>
                    <a:pt x="18" y="47"/>
                    <a:pt x="12" y="53"/>
                    <a:pt x="12" y="59"/>
                  </a:cubicBezTo>
                  <a:cubicBezTo>
                    <a:pt x="12" y="66"/>
                    <a:pt x="18" y="71"/>
                    <a:pt x="24" y="71"/>
                  </a:cubicBezTo>
                  <a:cubicBezTo>
                    <a:pt x="31" y="71"/>
                    <a:pt x="36" y="66"/>
                    <a:pt x="36" y="59"/>
                  </a:cubicBezTo>
                  <a:close/>
                  <a:moveTo>
                    <a:pt x="37" y="107"/>
                  </a:moveTo>
                  <a:cubicBezTo>
                    <a:pt x="37" y="100"/>
                    <a:pt x="32" y="94"/>
                    <a:pt x="24" y="94"/>
                  </a:cubicBezTo>
                  <a:cubicBezTo>
                    <a:pt x="17" y="94"/>
                    <a:pt x="11" y="100"/>
                    <a:pt x="11" y="107"/>
                  </a:cubicBezTo>
                  <a:cubicBezTo>
                    <a:pt x="11" y="114"/>
                    <a:pt x="17" y="120"/>
                    <a:pt x="24" y="120"/>
                  </a:cubicBezTo>
                  <a:cubicBezTo>
                    <a:pt x="32" y="120"/>
                    <a:pt x="37" y="114"/>
                    <a:pt x="37" y="107"/>
                  </a:cubicBezTo>
                  <a:close/>
                  <a:moveTo>
                    <a:pt x="39" y="155"/>
                  </a:moveTo>
                  <a:cubicBezTo>
                    <a:pt x="39" y="147"/>
                    <a:pt x="32" y="141"/>
                    <a:pt x="24" y="141"/>
                  </a:cubicBezTo>
                  <a:cubicBezTo>
                    <a:pt x="16" y="141"/>
                    <a:pt x="10" y="147"/>
                    <a:pt x="10" y="155"/>
                  </a:cubicBezTo>
                  <a:cubicBezTo>
                    <a:pt x="10" y="163"/>
                    <a:pt x="16" y="169"/>
                    <a:pt x="24" y="169"/>
                  </a:cubicBezTo>
                  <a:cubicBezTo>
                    <a:pt x="32" y="169"/>
                    <a:pt x="39" y="163"/>
                    <a:pt x="39" y="155"/>
                  </a:cubicBezTo>
                  <a:close/>
                  <a:moveTo>
                    <a:pt x="40" y="203"/>
                  </a:moveTo>
                  <a:cubicBezTo>
                    <a:pt x="40" y="194"/>
                    <a:pt x="33" y="188"/>
                    <a:pt x="24" y="188"/>
                  </a:cubicBezTo>
                  <a:cubicBezTo>
                    <a:pt x="16" y="188"/>
                    <a:pt x="9" y="194"/>
                    <a:pt x="9" y="203"/>
                  </a:cubicBezTo>
                  <a:cubicBezTo>
                    <a:pt x="9" y="211"/>
                    <a:pt x="16" y="218"/>
                    <a:pt x="24" y="218"/>
                  </a:cubicBezTo>
                  <a:cubicBezTo>
                    <a:pt x="33" y="218"/>
                    <a:pt x="40" y="211"/>
                    <a:pt x="40" y="203"/>
                  </a:cubicBezTo>
                  <a:close/>
                  <a:moveTo>
                    <a:pt x="41" y="251"/>
                  </a:moveTo>
                  <a:cubicBezTo>
                    <a:pt x="41" y="242"/>
                    <a:pt x="33" y="234"/>
                    <a:pt x="24" y="234"/>
                  </a:cubicBezTo>
                  <a:cubicBezTo>
                    <a:pt x="15" y="234"/>
                    <a:pt x="8" y="242"/>
                    <a:pt x="8" y="251"/>
                  </a:cubicBezTo>
                  <a:cubicBezTo>
                    <a:pt x="8" y="260"/>
                    <a:pt x="15" y="267"/>
                    <a:pt x="24" y="267"/>
                  </a:cubicBezTo>
                  <a:cubicBezTo>
                    <a:pt x="33" y="267"/>
                    <a:pt x="41" y="260"/>
                    <a:pt x="41" y="251"/>
                  </a:cubicBezTo>
                  <a:close/>
                  <a:moveTo>
                    <a:pt x="42" y="299"/>
                  </a:moveTo>
                  <a:cubicBezTo>
                    <a:pt x="42" y="289"/>
                    <a:pt x="34" y="281"/>
                    <a:pt x="24" y="281"/>
                  </a:cubicBezTo>
                  <a:cubicBezTo>
                    <a:pt x="15" y="281"/>
                    <a:pt x="7" y="289"/>
                    <a:pt x="7" y="299"/>
                  </a:cubicBezTo>
                  <a:cubicBezTo>
                    <a:pt x="7" y="308"/>
                    <a:pt x="15" y="316"/>
                    <a:pt x="24" y="316"/>
                  </a:cubicBezTo>
                  <a:cubicBezTo>
                    <a:pt x="34" y="316"/>
                    <a:pt x="42" y="308"/>
                    <a:pt x="42" y="299"/>
                  </a:cubicBezTo>
                  <a:close/>
                  <a:moveTo>
                    <a:pt x="43" y="347"/>
                  </a:moveTo>
                  <a:cubicBezTo>
                    <a:pt x="43" y="336"/>
                    <a:pt x="35" y="328"/>
                    <a:pt x="24" y="328"/>
                  </a:cubicBezTo>
                  <a:cubicBezTo>
                    <a:pt x="14" y="328"/>
                    <a:pt x="6" y="336"/>
                    <a:pt x="6" y="347"/>
                  </a:cubicBezTo>
                  <a:cubicBezTo>
                    <a:pt x="6" y="357"/>
                    <a:pt x="14" y="365"/>
                    <a:pt x="24" y="365"/>
                  </a:cubicBezTo>
                  <a:cubicBezTo>
                    <a:pt x="35" y="365"/>
                    <a:pt x="43" y="357"/>
                    <a:pt x="43" y="347"/>
                  </a:cubicBezTo>
                  <a:close/>
                  <a:moveTo>
                    <a:pt x="44" y="395"/>
                  </a:moveTo>
                  <a:cubicBezTo>
                    <a:pt x="44" y="384"/>
                    <a:pt x="35" y="375"/>
                    <a:pt x="24" y="375"/>
                  </a:cubicBezTo>
                  <a:cubicBezTo>
                    <a:pt x="13" y="375"/>
                    <a:pt x="5" y="384"/>
                    <a:pt x="5" y="395"/>
                  </a:cubicBezTo>
                  <a:cubicBezTo>
                    <a:pt x="5" y="405"/>
                    <a:pt x="13" y="414"/>
                    <a:pt x="24" y="414"/>
                  </a:cubicBezTo>
                  <a:cubicBezTo>
                    <a:pt x="35" y="414"/>
                    <a:pt x="44" y="405"/>
                    <a:pt x="44" y="395"/>
                  </a:cubicBezTo>
                  <a:close/>
                  <a:moveTo>
                    <a:pt x="45" y="442"/>
                  </a:moveTo>
                  <a:cubicBezTo>
                    <a:pt x="45" y="431"/>
                    <a:pt x="36" y="422"/>
                    <a:pt x="24" y="422"/>
                  </a:cubicBezTo>
                  <a:cubicBezTo>
                    <a:pt x="13" y="422"/>
                    <a:pt x="4" y="431"/>
                    <a:pt x="4" y="442"/>
                  </a:cubicBezTo>
                  <a:cubicBezTo>
                    <a:pt x="4" y="454"/>
                    <a:pt x="13" y="463"/>
                    <a:pt x="24" y="463"/>
                  </a:cubicBezTo>
                  <a:cubicBezTo>
                    <a:pt x="36" y="463"/>
                    <a:pt x="45" y="454"/>
                    <a:pt x="45" y="442"/>
                  </a:cubicBezTo>
                  <a:close/>
                  <a:moveTo>
                    <a:pt x="45" y="490"/>
                  </a:moveTo>
                  <a:cubicBezTo>
                    <a:pt x="45" y="479"/>
                    <a:pt x="36" y="470"/>
                    <a:pt x="24" y="470"/>
                  </a:cubicBezTo>
                  <a:cubicBezTo>
                    <a:pt x="13" y="470"/>
                    <a:pt x="4" y="479"/>
                    <a:pt x="4" y="490"/>
                  </a:cubicBezTo>
                  <a:cubicBezTo>
                    <a:pt x="4" y="502"/>
                    <a:pt x="13" y="511"/>
                    <a:pt x="24" y="511"/>
                  </a:cubicBezTo>
                  <a:cubicBezTo>
                    <a:pt x="36" y="511"/>
                    <a:pt x="45" y="502"/>
                    <a:pt x="45" y="490"/>
                  </a:cubicBezTo>
                  <a:close/>
                  <a:moveTo>
                    <a:pt x="46" y="538"/>
                  </a:moveTo>
                  <a:cubicBezTo>
                    <a:pt x="46" y="526"/>
                    <a:pt x="36" y="516"/>
                    <a:pt x="24" y="516"/>
                  </a:cubicBezTo>
                  <a:cubicBezTo>
                    <a:pt x="12" y="516"/>
                    <a:pt x="2" y="526"/>
                    <a:pt x="2" y="538"/>
                  </a:cubicBezTo>
                  <a:cubicBezTo>
                    <a:pt x="2" y="550"/>
                    <a:pt x="12" y="560"/>
                    <a:pt x="24" y="560"/>
                  </a:cubicBezTo>
                  <a:cubicBezTo>
                    <a:pt x="36" y="560"/>
                    <a:pt x="46" y="550"/>
                    <a:pt x="46" y="538"/>
                  </a:cubicBezTo>
                  <a:close/>
                  <a:moveTo>
                    <a:pt x="47" y="586"/>
                  </a:moveTo>
                  <a:cubicBezTo>
                    <a:pt x="47" y="574"/>
                    <a:pt x="37" y="563"/>
                    <a:pt x="24" y="563"/>
                  </a:cubicBezTo>
                  <a:cubicBezTo>
                    <a:pt x="12" y="563"/>
                    <a:pt x="1" y="574"/>
                    <a:pt x="1" y="586"/>
                  </a:cubicBezTo>
                  <a:cubicBezTo>
                    <a:pt x="1" y="599"/>
                    <a:pt x="12" y="609"/>
                    <a:pt x="24" y="609"/>
                  </a:cubicBezTo>
                  <a:cubicBezTo>
                    <a:pt x="37" y="609"/>
                    <a:pt x="47" y="599"/>
                    <a:pt x="47" y="586"/>
                  </a:cubicBezTo>
                  <a:close/>
                  <a:moveTo>
                    <a:pt x="48" y="634"/>
                  </a:moveTo>
                  <a:cubicBezTo>
                    <a:pt x="48" y="621"/>
                    <a:pt x="38" y="610"/>
                    <a:pt x="24" y="610"/>
                  </a:cubicBezTo>
                  <a:cubicBezTo>
                    <a:pt x="11" y="610"/>
                    <a:pt x="0" y="621"/>
                    <a:pt x="0" y="634"/>
                  </a:cubicBezTo>
                  <a:cubicBezTo>
                    <a:pt x="0" y="647"/>
                    <a:pt x="11" y="658"/>
                    <a:pt x="24" y="658"/>
                  </a:cubicBezTo>
                  <a:cubicBezTo>
                    <a:pt x="38" y="658"/>
                    <a:pt x="48" y="647"/>
                    <a:pt x="48" y="634"/>
                  </a:cubicBezTo>
                  <a:close/>
                </a:path>
              </a:pathLst>
            </a:custGeom>
            <a:solidFill>
              <a:schemeClr val="accent3">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main_divider"/>
          <p:cNvSpPr>
            <a:spLocks/>
          </p:cNvSpPr>
          <p:nvPr/>
        </p:nvSpPr>
        <p:spPr bwMode="auto">
          <a:xfrm>
            <a:off x="-104733" y="-80290"/>
            <a:ext cx="7045706" cy="5293696"/>
          </a:xfrm>
          <a:custGeom>
            <a:avLst/>
            <a:gdLst>
              <a:gd name="T0" fmla="*/ 2 w 4303"/>
              <a:gd name="T1" fmla="*/ 889 h 3233"/>
              <a:gd name="T2" fmla="*/ 2273 w 4303"/>
              <a:gd name="T3" fmla="*/ 671 h 3233"/>
              <a:gd name="T4" fmla="*/ 2179 w 4303"/>
              <a:gd name="T5" fmla="*/ 0 h 3233"/>
              <a:gd name="T6" fmla="*/ 2260 w 4303"/>
              <a:gd name="T7" fmla="*/ 0 h 3233"/>
              <a:gd name="T8" fmla="*/ 2347 w 4303"/>
              <a:gd name="T9" fmla="*/ 662 h 3233"/>
              <a:gd name="T10" fmla="*/ 4301 w 4303"/>
              <a:gd name="T11" fmla="*/ 479 h 3233"/>
              <a:gd name="T12" fmla="*/ 4301 w 4303"/>
              <a:gd name="T13" fmla="*/ 554 h 3233"/>
              <a:gd name="T14" fmla="*/ 1925 w 4303"/>
              <a:gd name="T15" fmla="*/ 776 h 3233"/>
              <a:gd name="T16" fmla="*/ 1872 w 4303"/>
              <a:gd name="T17" fmla="*/ 2091 h 3233"/>
              <a:gd name="T18" fmla="*/ 4303 w 4303"/>
              <a:gd name="T19" fmla="*/ 2588 h 3233"/>
              <a:gd name="T20" fmla="*/ 4303 w 4303"/>
              <a:gd name="T21" fmla="*/ 2659 h 3233"/>
              <a:gd name="T22" fmla="*/ 2860 w 4303"/>
              <a:gd name="T23" fmla="*/ 2373 h 3233"/>
              <a:gd name="T24" fmla="*/ 2716 w 4303"/>
              <a:gd name="T25" fmla="*/ 3233 h 3233"/>
              <a:gd name="T26" fmla="*/ 2642 w 4303"/>
              <a:gd name="T27" fmla="*/ 3233 h 3233"/>
              <a:gd name="T28" fmla="*/ 2794 w 4303"/>
              <a:gd name="T29" fmla="*/ 2356 h 3233"/>
              <a:gd name="T30" fmla="*/ 2 w 4303"/>
              <a:gd name="T31" fmla="*/ 1787 h 3233"/>
              <a:gd name="T32" fmla="*/ 0 w 4303"/>
              <a:gd name="T33" fmla="*/ 1707 h 3233"/>
              <a:gd name="T34" fmla="*/ 1797 w 4303"/>
              <a:gd name="T35" fmla="*/ 2077 h 3233"/>
              <a:gd name="T36" fmla="*/ 1862 w 4303"/>
              <a:gd name="T37" fmla="*/ 782 h 3233"/>
              <a:gd name="T38" fmla="*/ 2 w 4303"/>
              <a:gd name="T39" fmla="*/ 962 h 3233"/>
              <a:gd name="T40" fmla="*/ 2 w 4303"/>
              <a:gd name="T41" fmla="*/ 889 h 3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3" h="3233">
                <a:moveTo>
                  <a:pt x="2" y="889"/>
                </a:moveTo>
                <a:lnTo>
                  <a:pt x="2273" y="671"/>
                </a:lnTo>
                <a:lnTo>
                  <a:pt x="2179" y="0"/>
                </a:lnTo>
                <a:lnTo>
                  <a:pt x="2260" y="0"/>
                </a:lnTo>
                <a:lnTo>
                  <a:pt x="2347" y="662"/>
                </a:lnTo>
                <a:lnTo>
                  <a:pt x="4301" y="479"/>
                </a:lnTo>
                <a:lnTo>
                  <a:pt x="4301" y="554"/>
                </a:lnTo>
                <a:lnTo>
                  <a:pt x="1925" y="776"/>
                </a:lnTo>
                <a:lnTo>
                  <a:pt x="1872" y="2091"/>
                </a:lnTo>
                <a:lnTo>
                  <a:pt x="4303" y="2588"/>
                </a:lnTo>
                <a:lnTo>
                  <a:pt x="4303" y="2659"/>
                </a:lnTo>
                <a:lnTo>
                  <a:pt x="2860" y="2373"/>
                </a:lnTo>
                <a:lnTo>
                  <a:pt x="2716" y="3233"/>
                </a:lnTo>
                <a:lnTo>
                  <a:pt x="2642" y="3233"/>
                </a:lnTo>
                <a:lnTo>
                  <a:pt x="2794" y="2356"/>
                </a:lnTo>
                <a:lnTo>
                  <a:pt x="2" y="1787"/>
                </a:lnTo>
                <a:lnTo>
                  <a:pt x="0" y="1707"/>
                </a:lnTo>
                <a:lnTo>
                  <a:pt x="1797" y="2077"/>
                </a:lnTo>
                <a:lnTo>
                  <a:pt x="1862" y="782"/>
                </a:lnTo>
                <a:lnTo>
                  <a:pt x="2" y="962"/>
                </a:lnTo>
                <a:lnTo>
                  <a:pt x="2" y="889"/>
                </a:lnTo>
                <a:close/>
              </a:path>
            </a:pathLst>
          </a:custGeom>
          <a:solidFill>
            <a:srgbClr val="FFF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utline"/>
          <p:cNvSpPr>
            <a:spLocks/>
          </p:cNvSpPr>
          <p:nvPr/>
        </p:nvSpPr>
        <p:spPr bwMode="auto">
          <a:xfrm>
            <a:off x="-108008" y="-85202"/>
            <a:ext cx="7052256" cy="5303520"/>
          </a:xfrm>
          <a:custGeom>
            <a:avLst/>
            <a:gdLst>
              <a:gd name="T0" fmla="*/ 4 w 4307"/>
              <a:gd name="T1" fmla="*/ 892 h 3239"/>
              <a:gd name="T2" fmla="*/ 4 w 4307"/>
              <a:gd name="T3" fmla="*/ 894 h 3239"/>
              <a:gd name="T4" fmla="*/ 2277 w 4307"/>
              <a:gd name="T5" fmla="*/ 676 h 3239"/>
              <a:gd name="T6" fmla="*/ 2183 w 4307"/>
              <a:gd name="T7" fmla="*/ 5 h 3239"/>
              <a:gd name="T8" fmla="*/ 2260 w 4307"/>
              <a:gd name="T9" fmla="*/ 5 h 3239"/>
              <a:gd name="T10" fmla="*/ 2347 w 4307"/>
              <a:gd name="T11" fmla="*/ 668 h 3239"/>
              <a:gd name="T12" fmla="*/ 4301 w 4307"/>
              <a:gd name="T13" fmla="*/ 484 h 3239"/>
              <a:gd name="T14" fmla="*/ 4301 w 4307"/>
              <a:gd name="T15" fmla="*/ 555 h 3239"/>
              <a:gd name="T16" fmla="*/ 1924 w 4307"/>
              <a:gd name="T17" fmla="*/ 777 h 3239"/>
              <a:gd name="T18" fmla="*/ 1871 w 4307"/>
              <a:gd name="T19" fmla="*/ 2096 h 3239"/>
              <a:gd name="T20" fmla="*/ 4302 w 4307"/>
              <a:gd name="T21" fmla="*/ 2592 h 3239"/>
              <a:gd name="T22" fmla="*/ 4302 w 4307"/>
              <a:gd name="T23" fmla="*/ 2659 h 3239"/>
              <a:gd name="T24" fmla="*/ 2861 w 4307"/>
              <a:gd name="T25" fmla="*/ 2373 h 3239"/>
              <a:gd name="T26" fmla="*/ 2716 w 4307"/>
              <a:gd name="T27" fmla="*/ 3234 h 3239"/>
              <a:gd name="T28" fmla="*/ 2646 w 4307"/>
              <a:gd name="T29" fmla="*/ 3234 h 3239"/>
              <a:gd name="T30" fmla="*/ 2799 w 4307"/>
              <a:gd name="T31" fmla="*/ 2357 h 3239"/>
              <a:gd name="T32" fmla="*/ 5 w 4307"/>
              <a:gd name="T33" fmla="*/ 1787 h 3239"/>
              <a:gd name="T34" fmla="*/ 5 w 4307"/>
              <a:gd name="T35" fmla="*/ 1714 h 3239"/>
              <a:gd name="T36" fmla="*/ 1802 w 4307"/>
              <a:gd name="T37" fmla="*/ 2082 h 3239"/>
              <a:gd name="T38" fmla="*/ 1866 w 4307"/>
              <a:gd name="T39" fmla="*/ 783 h 3239"/>
              <a:gd name="T40" fmla="*/ 6 w 4307"/>
              <a:gd name="T41" fmla="*/ 961 h 3239"/>
              <a:gd name="T42" fmla="*/ 6 w 4307"/>
              <a:gd name="T43" fmla="*/ 892 h 3239"/>
              <a:gd name="T44" fmla="*/ 4 w 4307"/>
              <a:gd name="T45" fmla="*/ 892 h 3239"/>
              <a:gd name="T46" fmla="*/ 4 w 4307"/>
              <a:gd name="T47" fmla="*/ 894 h 3239"/>
              <a:gd name="T48" fmla="*/ 4 w 4307"/>
              <a:gd name="T49" fmla="*/ 892 h 3239"/>
              <a:gd name="T50" fmla="*/ 1 w 4307"/>
              <a:gd name="T51" fmla="*/ 892 h 3239"/>
              <a:gd name="T52" fmla="*/ 1 w 4307"/>
              <a:gd name="T53" fmla="*/ 967 h 3239"/>
              <a:gd name="T54" fmla="*/ 1860 w 4307"/>
              <a:gd name="T55" fmla="*/ 788 h 3239"/>
              <a:gd name="T56" fmla="*/ 1797 w 4307"/>
              <a:gd name="T57" fmla="*/ 2076 h 3239"/>
              <a:gd name="T58" fmla="*/ 0 w 4307"/>
              <a:gd name="T59" fmla="*/ 1708 h 3239"/>
              <a:gd name="T60" fmla="*/ 1 w 4307"/>
              <a:gd name="T61" fmla="*/ 1791 h 3239"/>
              <a:gd name="T62" fmla="*/ 2794 w 4307"/>
              <a:gd name="T63" fmla="*/ 2361 h 3239"/>
              <a:gd name="T64" fmla="*/ 2640 w 4307"/>
              <a:gd name="T65" fmla="*/ 3239 h 3239"/>
              <a:gd name="T66" fmla="*/ 2719 w 4307"/>
              <a:gd name="T67" fmla="*/ 3239 h 3239"/>
              <a:gd name="T68" fmla="*/ 2864 w 4307"/>
              <a:gd name="T69" fmla="*/ 2378 h 3239"/>
              <a:gd name="T70" fmla="*/ 4307 w 4307"/>
              <a:gd name="T71" fmla="*/ 2665 h 3239"/>
              <a:gd name="T72" fmla="*/ 4307 w 4307"/>
              <a:gd name="T73" fmla="*/ 2589 h 3239"/>
              <a:gd name="T74" fmla="*/ 1877 w 4307"/>
              <a:gd name="T75" fmla="*/ 2092 h 3239"/>
              <a:gd name="T76" fmla="*/ 1929 w 4307"/>
              <a:gd name="T77" fmla="*/ 782 h 3239"/>
              <a:gd name="T78" fmla="*/ 4306 w 4307"/>
              <a:gd name="T79" fmla="*/ 560 h 3239"/>
              <a:gd name="T80" fmla="*/ 4306 w 4307"/>
              <a:gd name="T81" fmla="*/ 479 h 3239"/>
              <a:gd name="T82" fmla="*/ 2352 w 4307"/>
              <a:gd name="T83" fmla="*/ 663 h 3239"/>
              <a:gd name="T84" fmla="*/ 2265 w 4307"/>
              <a:gd name="T85" fmla="*/ 0 h 3239"/>
              <a:gd name="T86" fmla="*/ 2178 w 4307"/>
              <a:gd name="T87" fmla="*/ 0 h 3239"/>
              <a:gd name="T88" fmla="*/ 2271 w 4307"/>
              <a:gd name="T89" fmla="*/ 671 h 3239"/>
              <a:gd name="T90" fmla="*/ 1 w 4307"/>
              <a:gd name="T91" fmla="*/ 889 h 3239"/>
              <a:gd name="T92" fmla="*/ 1 w 4307"/>
              <a:gd name="T93" fmla="*/ 892 h 3239"/>
              <a:gd name="T94" fmla="*/ 4 w 4307"/>
              <a:gd name="T95" fmla="*/ 892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07" h="3239">
                <a:moveTo>
                  <a:pt x="4" y="892"/>
                </a:moveTo>
                <a:lnTo>
                  <a:pt x="4" y="894"/>
                </a:lnTo>
                <a:lnTo>
                  <a:pt x="2277" y="676"/>
                </a:lnTo>
                <a:lnTo>
                  <a:pt x="2183" y="5"/>
                </a:lnTo>
                <a:lnTo>
                  <a:pt x="2260" y="5"/>
                </a:lnTo>
                <a:lnTo>
                  <a:pt x="2347" y="668"/>
                </a:lnTo>
                <a:lnTo>
                  <a:pt x="4301" y="484"/>
                </a:lnTo>
                <a:lnTo>
                  <a:pt x="4301" y="555"/>
                </a:lnTo>
                <a:lnTo>
                  <a:pt x="1924" y="777"/>
                </a:lnTo>
                <a:lnTo>
                  <a:pt x="1871" y="2096"/>
                </a:lnTo>
                <a:lnTo>
                  <a:pt x="4302" y="2592"/>
                </a:lnTo>
                <a:lnTo>
                  <a:pt x="4302" y="2659"/>
                </a:lnTo>
                <a:lnTo>
                  <a:pt x="2861" y="2373"/>
                </a:lnTo>
                <a:lnTo>
                  <a:pt x="2716" y="3234"/>
                </a:lnTo>
                <a:lnTo>
                  <a:pt x="2646" y="3234"/>
                </a:lnTo>
                <a:lnTo>
                  <a:pt x="2799" y="2357"/>
                </a:lnTo>
                <a:lnTo>
                  <a:pt x="5" y="1787"/>
                </a:lnTo>
                <a:lnTo>
                  <a:pt x="5" y="1714"/>
                </a:lnTo>
                <a:lnTo>
                  <a:pt x="1802" y="2082"/>
                </a:lnTo>
                <a:lnTo>
                  <a:pt x="1866" y="783"/>
                </a:lnTo>
                <a:lnTo>
                  <a:pt x="6" y="961"/>
                </a:lnTo>
                <a:lnTo>
                  <a:pt x="6" y="892"/>
                </a:lnTo>
                <a:lnTo>
                  <a:pt x="4" y="892"/>
                </a:lnTo>
                <a:lnTo>
                  <a:pt x="4" y="894"/>
                </a:lnTo>
                <a:lnTo>
                  <a:pt x="4" y="892"/>
                </a:lnTo>
                <a:lnTo>
                  <a:pt x="1" y="892"/>
                </a:lnTo>
                <a:lnTo>
                  <a:pt x="1" y="967"/>
                </a:lnTo>
                <a:lnTo>
                  <a:pt x="1860" y="788"/>
                </a:lnTo>
                <a:lnTo>
                  <a:pt x="1797" y="2076"/>
                </a:lnTo>
                <a:lnTo>
                  <a:pt x="0" y="1708"/>
                </a:lnTo>
                <a:lnTo>
                  <a:pt x="1" y="1791"/>
                </a:lnTo>
                <a:lnTo>
                  <a:pt x="2794" y="2361"/>
                </a:lnTo>
                <a:lnTo>
                  <a:pt x="2640" y="3239"/>
                </a:lnTo>
                <a:lnTo>
                  <a:pt x="2719" y="3239"/>
                </a:lnTo>
                <a:lnTo>
                  <a:pt x="2864" y="2378"/>
                </a:lnTo>
                <a:lnTo>
                  <a:pt x="4307" y="2665"/>
                </a:lnTo>
                <a:lnTo>
                  <a:pt x="4307" y="2589"/>
                </a:lnTo>
                <a:lnTo>
                  <a:pt x="1877" y="2092"/>
                </a:lnTo>
                <a:lnTo>
                  <a:pt x="1929" y="782"/>
                </a:lnTo>
                <a:lnTo>
                  <a:pt x="4306" y="560"/>
                </a:lnTo>
                <a:lnTo>
                  <a:pt x="4306" y="479"/>
                </a:lnTo>
                <a:lnTo>
                  <a:pt x="2352" y="663"/>
                </a:lnTo>
                <a:lnTo>
                  <a:pt x="2265" y="0"/>
                </a:lnTo>
                <a:lnTo>
                  <a:pt x="2178" y="0"/>
                </a:lnTo>
                <a:lnTo>
                  <a:pt x="2271" y="671"/>
                </a:lnTo>
                <a:lnTo>
                  <a:pt x="1" y="889"/>
                </a:lnTo>
                <a:lnTo>
                  <a:pt x="1" y="892"/>
                </a:lnTo>
                <a:lnTo>
                  <a:pt x="4" y="8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 name="star_left"/>
          <p:cNvGrpSpPr>
            <a:grpSpLocks noChangeAspect="1"/>
          </p:cNvGrpSpPr>
          <p:nvPr/>
        </p:nvGrpSpPr>
        <p:grpSpPr bwMode="auto">
          <a:xfrm rot="2137968" flipH="1">
            <a:off x="-310164" y="2162539"/>
            <a:ext cx="3114062" cy="1851110"/>
            <a:chOff x="1034" y="405"/>
            <a:chExt cx="3441" cy="1992"/>
          </a:xfrm>
        </p:grpSpPr>
        <p:sp>
          <p:nvSpPr>
            <p:cNvPr id="57"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star"/>
          <p:cNvGrpSpPr/>
          <p:nvPr/>
        </p:nvGrpSpPr>
        <p:grpSpPr>
          <a:xfrm>
            <a:off x="2803630" y="-805"/>
            <a:ext cx="614490" cy="818164"/>
            <a:chOff x="1276606" y="2834640"/>
            <a:chExt cx="987736" cy="1315123"/>
          </a:xfrm>
        </p:grpSpPr>
        <p:sp>
          <p:nvSpPr>
            <p:cNvPr id="60" name="Freeform 76"/>
            <p:cNvSpPr>
              <a:spLocks/>
            </p:cNvSpPr>
            <p:nvPr/>
          </p:nvSpPr>
          <p:spPr bwMode="auto">
            <a:xfrm>
              <a:off x="1276606" y="2834640"/>
              <a:ext cx="987736" cy="1315123"/>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77"/>
            <p:cNvSpPr>
              <a:spLocks/>
            </p:cNvSpPr>
            <p:nvPr/>
          </p:nvSpPr>
          <p:spPr bwMode="auto">
            <a:xfrm>
              <a:off x="1419527" y="3048543"/>
              <a:ext cx="694480" cy="909023"/>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star"/>
          <p:cNvGrpSpPr/>
          <p:nvPr/>
        </p:nvGrpSpPr>
        <p:grpSpPr>
          <a:xfrm>
            <a:off x="5314741" y="980907"/>
            <a:ext cx="441037" cy="587219"/>
            <a:chOff x="1276606" y="2834640"/>
            <a:chExt cx="987736" cy="1315123"/>
          </a:xfrm>
        </p:grpSpPr>
        <p:sp>
          <p:nvSpPr>
            <p:cNvPr id="41" name="Freeform 76"/>
            <p:cNvSpPr>
              <a:spLocks/>
            </p:cNvSpPr>
            <p:nvPr/>
          </p:nvSpPr>
          <p:spPr bwMode="auto">
            <a:xfrm>
              <a:off x="1276606" y="2834640"/>
              <a:ext cx="987736" cy="1315123"/>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7"/>
            <p:cNvSpPr>
              <a:spLocks/>
            </p:cNvSpPr>
            <p:nvPr/>
          </p:nvSpPr>
          <p:spPr bwMode="auto">
            <a:xfrm>
              <a:off x="1419527" y="3048543"/>
              <a:ext cx="694480" cy="909023"/>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bubble"/>
          <p:cNvGrpSpPr/>
          <p:nvPr/>
        </p:nvGrpSpPr>
        <p:grpSpPr>
          <a:xfrm>
            <a:off x="-74763" y="1296169"/>
            <a:ext cx="1806953" cy="1385608"/>
            <a:chOff x="247200" y="1349877"/>
            <a:chExt cx="1806953" cy="1385608"/>
          </a:xfrm>
        </p:grpSpPr>
        <p:sp>
          <p:nvSpPr>
            <p:cNvPr id="43" name="cloudbubble"/>
            <p:cNvSpPr>
              <a:spLocks noEditPoints="1"/>
            </p:cNvSpPr>
            <p:nvPr/>
          </p:nvSpPr>
          <p:spPr bwMode="auto">
            <a:xfrm>
              <a:off x="247200" y="1349877"/>
              <a:ext cx="1806953" cy="1385608"/>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dirty="0" smtClean="0"/>
            </a:p>
          </p:txBody>
        </p:sp>
        <p:sp>
          <p:nvSpPr>
            <p:cNvPr id="3" name="TextBox 2"/>
            <p:cNvSpPr txBox="1"/>
            <p:nvPr/>
          </p:nvSpPr>
          <p:spPr>
            <a:xfrm rot="21445273">
              <a:off x="387436" y="1939150"/>
              <a:ext cx="1359632" cy="369332"/>
            </a:xfrm>
            <a:prstGeom prst="rect">
              <a:avLst/>
            </a:prstGeom>
            <a:noFill/>
          </p:spPr>
          <p:txBody>
            <a:bodyPr wrap="square" rtlCol="0">
              <a:spAutoFit/>
            </a:bodyPr>
            <a:lstStyle/>
            <a:p>
              <a:pPr algn="ctr"/>
              <a:r>
                <a:rPr lang="en-US" dirty="0" smtClean="0">
                  <a:latin typeface="Boulder" pitchFamily="2" charset="0"/>
                </a:rPr>
                <a:t>What is </a:t>
              </a:r>
              <a:endParaRPr lang="en-US" dirty="0">
                <a:latin typeface="Boulder" pitchFamily="2" charset="0"/>
              </a:endParaRPr>
            </a:p>
          </p:txBody>
        </p:sp>
      </p:grpSp>
      <p:grpSp>
        <p:nvGrpSpPr>
          <p:cNvPr id="47" name="star"/>
          <p:cNvGrpSpPr/>
          <p:nvPr/>
        </p:nvGrpSpPr>
        <p:grpSpPr>
          <a:xfrm>
            <a:off x="555984" y="799045"/>
            <a:ext cx="402724" cy="536208"/>
            <a:chOff x="1276606" y="2834640"/>
            <a:chExt cx="987736" cy="1315123"/>
          </a:xfrm>
        </p:grpSpPr>
        <p:sp>
          <p:nvSpPr>
            <p:cNvPr id="50" name="Freeform 76"/>
            <p:cNvSpPr>
              <a:spLocks/>
            </p:cNvSpPr>
            <p:nvPr/>
          </p:nvSpPr>
          <p:spPr bwMode="auto">
            <a:xfrm>
              <a:off x="1276606" y="2834640"/>
              <a:ext cx="987736" cy="1315123"/>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7"/>
            <p:cNvSpPr>
              <a:spLocks/>
            </p:cNvSpPr>
            <p:nvPr/>
          </p:nvSpPr>
          <p:spPr bwMode="auto">
            <a:xfrm>
              <a:off x="1419527" y="3048543"/>
              <a:ext cx="694480" cy="909023"/>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0" name="Title 1"/>
          <p:cNvSpPr txBox="1">
            <a:spLocks/>
          </p:cNvSpPr>
          <p:nvPr/>
        </p:nvSpPr>
        <p:spPr>
          <a:xfrm>
            <a:off x="1000236" y="1623411"/>
            <a:ext cx="44958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smtClean="0">
                <a:ln w="19050">
                  <a:solidFill>
                    <a:sysClr val="windowText" lastClr="000000"/>
                  </a:solidFill>
                </a:ln>
                <a:solidFill>
                  <a:srgbClr val="FF0000"/>
                </a:solidFill>
                <a:latin typeface="Boulder" pitchFamily="2" charset="0"/>
                <a:cs typeface="Aharoni" pitchFamily="2" charset="-79"/>
              </a:rPr>
              <a:t>Cystic </a:t>
            </a:r>
          </a:p>
          <a:p>
            <a:r>
              <a:rPr lang="en-US" sz="8000" dirty="0" smtClean="0">
                <a:ln w="19050">
                  <a:solidFill>
                    <a:sysClr val="windowText" lastClr="000000"/>
                  </a:solidFill>
                </a:ln>
                <a:solidFill>
                  <a:srgbClr val="FF0000"/>
                </a:solidFill>
                <a:latin typeface="Boulder" pitchFamily="2" charset="0"/>
                <a:cs typeface="Aharoni" pitchFamily="2" charset="-79"/>
              </a:rPr>
              <a:t>Fibrosis</a:t>
            </a:r>
            <a:endParaRPr lang="en-US" sz="8000" dirty="0">
              <a:solidFill>
                <a:srgbClr val="FF0000"/>
              </a:solidFill>
              <a:latin typeface="Boulder" pitchFamily="2" charset="0"/>
            </a:endParaRPr>
          </a:p>
        </p:txBody>
      </p:sp>
      <p:sp>
        <p:nvSpPr>
          <p:cNvPr id="63" name="Title 1"/>
          <p:cNvSpPr txBox="1">
            <a:spLocks/>
          </p:cNvSpPr>
          <p:nvPr/>
        </p:nvSpPr>
        <p:spPr>
          <a:xfrm>
            <a:off x="2670997" y="2092766"/>
            <a:ext cx="3887677" cy="11308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solidFill>
                <a:schemeClr val="accent6"/>
              </a:solidFill>
              <a:latin typeface="Boulder" pitchFamily="2" charset="0"/>
            </a:endParaRPr>
          </a:p>
        </p:txBody>
      </p:sp>
      <p:grpSp>
        <p:nvGrpSpPr>
          <p:cNvPr id="20" name="star_main"/>
          <p:cNvGrpSpPr>
            <a:grpSpLocks noChangeAspect="1"/>
          </p:cNvGrpSpPr>
          <p:nvPr/>
        </p:nvGrpSpPr>
        <p:grpSpPr bwMode="auto">
          <a:xfrm>
            <a:off x="3699468" y="2905140"/>
            <a:ext cx="2843660" cy="1646198"/>
            <a:chOff x="1034" y="405"/>
            <a:chExt cx="3441" cy="1992"/>
          </a:xfrm>
        </p:grpSpPr>
        <p:sp>
          <p:nvSpPr>
            <p:cNvPr id="22"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F15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B050"/>
                </a:solidFill>
              </a:endParaRPr>
            </a:p>
          </p:txBody>
        </p:sp>
        <p:sp>
          <p:nvSpPr>
            <p:cNvPr id="24"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bottom_star"/>
          <p:cNvGrpSpPr/>
          <p:nvPr/>
        </p:nvGrpSpPr>
        <p:grpSpPr>
          <a:xfrm>
            <a:off x="4555885" y="4140506"/>
            <a:ext cx="2080888" cy="1068541"/>
            <a:chOff x="4555885" y="4140506"/>
            <a:chExt cx="2080888" cy="1068541"/>
          </a:xfrm>
        </p:grpSpPr>
        <p:sp>
          <p:nvSpPr>
            <p:cNvPr id="87" name="Freeform 86"/>
            <p:cNvSpPr>
              <a:spLocks/>
            </p:cNvSpPr>
            <p:nvPr/>
          </p:nvSpPr>
          <p:spPr bwMode="auto">
            <a:xfrm>
              <a:off x="4555885" y="4140506"/>
              <a:ext cx="864420" cy="1068541"/>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4665797" y="4291738"/>
              <a:ext cx="608234" cy="737153"/>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p:nvSpPr>
          <p:spPr bwMode="auto">
            <a:xfrm>
              <a:off x="5246760" y="4723948"/>
              <a:ext cx="1069368" cy="13305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5164119" y="4616515"/>
              <a:ext cx="1472654" cy="240484"/>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5164119" y="4547923"/>
              <a:ext cx="1220600" cy="223129"/>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star_top"/>
          <p:cNvGrpSpPr/>
          <p:nvPr/>
        </p:nvGrpSpPr>
        <p:grpSpPr>
          <a:xfrm>
            <a:off x="5344841" y="2937815"/>
            <a:ext cx="1656943" cy="1649503"/>
            <a:chOff x="4753396" y="2718264"/>
            <a:chExt cx="1656943" cy="1649503"/>
          </a:xfrm>
        </p:grpSpPr>
        <p:sp>
          <p:nvSpPr>
            <p:cNvPr id="92" name="Freeform 81"/>
            <p:cNvSpPr>
              <a:spLocks/>
            </p:cNvSpPr>
            <p:nvPr/>
          </p:nvSpPr>
          <p:spPr bwMode="auto">
            <a:xfrm>
              <a:off x="4753396" y="2718264"/>
              <a:ext cx="868552" cy="1013172"/>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2"/>
            <p:cNvSpPr>
              <a:spLocks/>
            </p:cNvSpPr>
            <p:nvPr/>
          </p:nvSpPr>
          <p:spPr bwMode="auto">
            <a:xfrm>
              <a:off x="4860829" y="2874454"/>
              <a:ext cx="612366" cy="70492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3"/>
            <p:cNvSpPr>
              <a:spLocks/>
            </p:cNvSpPr>
            <p:nvPr/>
          </p:nvSpPr>
          <p:spPr bwMode="auto">
            <a:xfrm>
              <a:off x="5330227" y="3483514"/>
              <a:ext cx="819794" cy="705749"/>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auto">
            <a:xfrm>
              <a:off x="5312873" y="3347984"/>
              <a:ext cx="1097466" cy="1019783"/>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5"/>
            <p:cNvSpPr>
              <a:spLocks/>
            </p:cNvSpPr>
            <p:nvPr/>
          </p:nvSpPr>
          <p:spPr bwMode="auto">
            <a:xfrm>
              <a:off x="5340144" y="3297573"/>
              <a:ext cx="911525" cy="854502"/>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16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3000" tmFilter="0, 0; .2, .5; .8, .5; 1, 0"/>
                                        <p:tgtEl>
                                          <p:spTgt spid="53"/>
                                        </p:tgtEl>
                                      </p:cBhvr>
                                    </p:animEffect>
                                    <p:animScale>
                                      <p:cBhvr>
                                        <p:cTn id="7" dur="1500" autoRev="1" fill="hold"/>
                                        <p:tgtEl>
                                          <p:spTgt spid="53"/>
                                        </p:tgtEl>
                                      </p:cBhvr>
                                      <p:by x="105000" y="105000"/>
                                    </p:animScale>
                                  </p:childTnLst>
                                </p:cTn>
                              </p:par>
                              <p:par>
                                <p:cTn id="8" presetID="26" presetClass="emph" presetSubtype="0" repeatCount="indefinite" fill="hold" nodeType="withEffect">
                                  <p:stCondLst>
                                    <p:cond delay="0"/>
                                  </p:stCondLst>
                                  <p:childTnLst>
                                    <p:animEffect transition="out" filter="fade">
                                      <p:cBhvr>
                                        <p:cTn id="9" dur="2000" tmFilter="0, 0; .2, .5; .8, .5; 1, 0"/>
                                        <p:tgtEl>
                                          <p:spTgt spid="20"/>
                                        </p:tgtEl>
                                      </p:cBhvr>
                                    </p:animEffect>
                                    <p:animScale>
                                      <p:cBhvr>
                                        <p:cTn id="10" dur="1000" autoRev="1" fill="hold"/>
                                        <p:tgtEl>
                                          <p:spTgt spid="20"/>
                                        </p:tgtEl>
                                      </p:cBhvr>
                                      <p:by x="105000" y="105000"/>
                                    </p:animScale>
                                  </p:childTnLst>
                                </p:cTn>
                              </p:par>
                              <p:par>
                                <p:cTn id="11" presetID="26" presetClass="emph" presetSubtype="0" repeatCount="indefinite" fill="hold" nodeType="withEffect">
                                  <p:stCondLst>
                                    <p:cond delay="0"/>
                                  </p:stCondLst>
                                  <p:childTnLst>
                                    <p:animEffect transition="out" filter="fade">
                                      <p:cBhvr>
                                        <p:cTn id="12" dur="1000" tmFilter="0, 0; .2, .5; .8, .5; 1, 0"/>
                                        <p:tgtEl>
                                          <p:spTgt spid="14"/>
                                        </p:tgtEl>
                                      </p:cBhvr>
                                    </p:animEffect>
                                    <p:animScale>
                                      <p:cBhvr>
                                        <p:cTn id="13"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95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 name="Title 25"/>
          <p:cNvSpPr txBox="1">
            <a:spLocks/>
          </p:cNvSpPr>
          <p:nvPr/>
        </p:nvSpPr>
        <p:spPr>
          <a:xfrm>
            <a:off x="-538209" y="8313"/>
            <a:ext cx="7848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rgbClr val="FFC000"/>
                </a:solidFill>
                <a:latin typeface="Boulder" pitchFamily="2" charset="0"/>
                <a:cs typeface="Aharoni" pitchFamily="2" charset="-79"/>
              </a:rPr>
              <a:t>Digestive System</a:t>
            </a:r>
            <a:endParaRPr lang="en-US" sz="3200" dirty="0">
              <a:solidFill>
                <a:schemeClr val="accent6"/>
              </a:solidFill>
              <a:latin typeface="Boulder" pitchFamily="2" charset="0"/>
            </a:endParaRPr>
          </a:p>
        </p:txBody>
      </p:sp>
      <p:sp>
        <p:nvSpPr>
          <p:cNvPr id="31" name="Title 1"/>
          <p:cNvSpPr txBox="1">
            <a:spLocks/>
          </p:cNvSpPr>
          <p:nvPr/>
        </p:nvSpPr>
        <p:spPr>
          <a:xfrm rot="767990">
            <a:off x="555137" y="3216789"/>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F15623"/>
              </a:solidFill>
              <a:latin typeface="Boulder" pitchFamily="2" charset="0"/>
            </a:endParaRPr>
          </a:p>
        </p:txBody>
      </p:sp>
      <p:sp>
        <p:nvSpPr>
          <p:cNvPr id="32" name="Title 1"/>
          <p:cNvSpPr txBox="1">
            <a:spLocks/>
          </p:cNvSpPr>
          <p:nvPr/>
        </p:nvSpPr>
        <p:spPr>
          <a:xfrm rot="20705267">
            <a:off x="2468060" y="855917"/>
            <a:ext cx="183606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F15623"/>
              </a:solidFill>
              <a:latin typeface="Boulder"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9150"/>
            <a:ext cx="6248400" cy="40886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020931"/>
            <a:ext cx="304801" cy="323058"/>
          </a:xfrm>
          <a:prstGeom prst="rect">
            <a:avLst/>
          </a:prstGeom>
        </p:spPr>
      </p:pic>
    </p:spTree>
    <p:extLst>
      <p:ext uri="{BB962C8B-B14F-4D97-AF65-F5344CB8AC3E}">
        <p14:creationId xmlns:p14="http://schemas.microsoft.com/office/powerpoint/2010/main" val="42939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66667E-6 -3.33333E-6 L 6.66667E-6 -3.33333E-6 C -0.00046 0.02346 -0.00069 0.04692 -0.00115 0.07037 C -0.00161 0.0855 -0.00185 0.10062 -0.00254 0.11543 C -0.003 0.13025 -0.003 0.12871 -0.00509 0.13889 C -0.00972 0.20093 -0.00925 0.18395 -0.00624 0.27994 C -0.00601 0.28333 -0.00462 0.28673 -0.0037 0.28982 C -0.00324 0.29167 -0.00324 0.29352 -0.00254 0.29506 C -0.00161 0.29661 -0.00046 0.29815 6.66667E-6 0.3 C 0.00602 0.3179 -0.00069 0.30371 0.0051 0.31513 C 0.00602 0.31852 0.00672 0.32284 0.0088 0.32531 C 0.00996 0.32624 0.01135 0.32624 0.01274 0.32685 C 0.01389 0.3284 0.01482 0.33087 0.01644 0.33179 C 0.01876 0.33364 0.02153 0.33395 0.02385 0.33519 C 0.02524 0.3358 0.02639 0.33642 0.02778 0.33704 C 0.03658 0.3392 0.03195 0.33796 0.04167 0.34013 C 0.04815 0.34321 0.04468 0.34043 0.05047 0.35185 L 0.05278 0.3571 L 0.05926 0.3821 L 0.06042 0.38735 L 0.06181 0.39229 C 0.06135 0.3963 0.06181 0.41173 0.05926 0.41914 C 0.05857 0.42099 0.05764 0.42253 0.05672 0.42408 C 0.05417 0.42747 0.05209 0.42778 0.04908 0.42901 C 0.04792 0.43025 0.04676 0.43148 0.04538 0.43241 C 0.04352 0.43364 0.0382 0.43519 0.03658 0.4358 C 0.02639 0.43519 0.01644 0.4355 0.00626 0.43426 C 0.00371 0.43395 -0.00115 0.43087 -0.00115 0.43087 C -0.00995 0.42315 -0.00578 0.42531 -0.01249 0.42253 C -0.02175 0.42284 -0.03101 0.42315 -0.04027 0.42408 C -0.04143 0.42438 -0.04305 0.42438 -0.04398 0.42562 C -0.04629 0.42901 -0.04675 0.43519 -0.04768 0.4392 C -0.04861 0.44259 -0.04953 0.44599 -0.05023 0.44938 L -0.05161 0.45432 L -0.05277 0.45926 C -0.05231 0.46266 -0.05231 0.47161 -0.04907 0.47438 C -0.04675 0.47624 -0.04143 0.47778 -0.04143 0.47778 C -0.04027 0.47901 -0.03911 0.48025 -0.03773 0.48117 C -0.03657 0.48179 -0.03495 0.48148 -0.03379 0.48272 C -0.03171 0.4855 -0.03055 0.48951 -0.02893 0.4929 C -0.028 0.49445 -0.02754 0.49661 -0.02638 0.49784 C -0.02499 0.49908 -0.02384 0.50031 -0.02268 0.50124 C -0.02129 0.50216 -0.02013 0.50247 -0.01874 0.50278 C -0.01157 0.51729 -0.02129 0.50031 -0.01249 0.50957 C -0.01134 0.5108 -0.01111 0.51327 -0.00995 0.51451 C -0.00902 0.51574 -0.0074 0.51543 -0.00624 0.51636 C -0.00624 0.51636 0.00325 0.52469 0.0051 0.52624 C 0.00626 0.52747 0.00788 0.5284 0.0088 0.52963 L 0.01644 0.53982 L 0.01644 0.53148 C 0.02686 0.5321 0.03751 0.5321 0.04792 0.53303 C 0.04908 0.53333 0.0507 0.53364 0.05163 0.53488 C 0.05255 0.53611 0.05255 0.53827 0.05278 0.53982 C 0.05255 0.54815 0.05301 0.55679 0.05163 0.56482 C 0.05139 0.56698 0.04885 0.56698 0.04792 0.56821 C 0.04098 0.57747 0.05209 0.57037 0.03774 0.57654 L 0.02639 0.58179 L 0.02269 0.58333 C 0.02153 0.58395 0.02014 0.58488 0.01899 0.58519 C 0.00926 0.58766 0.01482 0.58642 0.00255 0.58858 C -0.01203 0.58796 -0.02685 0.58827 -0.04143 0.58673 C -0.04305 0.58673 -0.04421 0.58488 -0.04513 0.58333 C -0.04629 0.5821 -0.04699 0.57994 -0.04768 0.5784 C -0.04814 0.57624 -0.04837 0.57377 -0.04907 0.57161 C -0.04953 0.56975 -0.05092 0.56852 -0.05161 0.56667 C -0.05208 0.56513 -0.05648 0.56142 -0.05277 0.56173 L -0.03148 0.54815 L -0.03148 0.54815 " pathEditMode="relative" ptsTypes="AAAAAAAAAAAAAAAAAAAAAAAAAAAAAAAAAAAAAAAAAAAAAAAAAAAAAAAAAAAAAAAAAAAA">
                                      <p:cBhvr>
                                        <p:cTn id="6" dur="5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95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 name="Title 25"/>
          <p:cNvSpPr txBox="1">
            <a:spLocks/>
          </p:cNvSpPr>
          <p:nvPr/>
        </p:nvSpPr>
        <p:spPr>
          <a:xfrm>
            <a:off x="-538209" y="8313"/>
            <a:ext cx="7848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rgbClr val="FFC000"/>
                </a:solidFill>
                <a:latin typeface="Boulder" pitchFamily="2" charset="0"/>
                <a:cs typeface="Aharoni" pitchFamily="2" charset="-79"/>
              </a:rPr>
              <a:t>Digestive System with CF</a:t>
            </a:r>
            <a:endParaRPr lang="en-US" sz="3200" dirty="0">
              <a:solidFill>
                <a:schemeClr val="accent6"/>
              </a:solidFill>
              <a:latin typeface="Boulder" pitchFamily="2" charset="0"/>
            </a:endParaRPr>
          </a:p>
        </p:txBody>
      </p:sp>
      <p:sp>
        <p:nvSpPr>
          <p:cNvPr id="31" name="Title 1"/>
          <p:cNvSpPr txBox="1">
            <a:spLocks/>
          </p:cNvSpPr>
          <p:nvPr/>
        </p:nvSpPr>
        <p:spPr>
          <a:xfrm rot="767990">
            <a:off x="555137" y="3216789"/>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F15623"/>
              </a:solidFill>
              <a:latin typeface="Boulder" pitchFamily="2" charset="0"/>
            </a:endParaRPr>
          </a:p>
        </p:txBody>
      </p:sp>
      <p:sp>
        <p:nvSpPr>
          <p:cNvPr id="32" name="Title 1"/>
          <p:cNvSpPr txBox="1">
            <a:spLocks/>
          </p:cNvSpPr>
          <p:nvPr/>
        </p:nvSpPr>
        <p:spPr>
          <a:xfrm rot="20705267">
            <a:off x="2468060" y="855917"/>
            <a:ext cx="183606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F15623"/>
              </a:solidFill>
              <a:latin typeface="Boulder"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05012"/>
            <a:ext cx="6248400" cy="40886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020931"/>
            <a:ext cx="304801" cy="323058"/>
          </a:xfrm>
          <a:prstGeom prst="rect">
            <a:avLst/>
          </a:prstGeom>
        </p:spPr>
      </p:pic>
    </p:spTree>
    <p:extLst>
      <p:ext uri="{BB962C8B-B14F-4D97-AF65-F5344CB8AC3E}">
        <p14:creationId xmlns:p14="http://schemas.microsoft.com/office/powerpoint/2010/main" val="40772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0.00232 0.14846 L 0.00232 0.14876 C 0.00185 0.1716 0.00162 0.19506 0.00116 0.21852 C 0.0007 0.23364 0.00047 0.24876 -0.00023 0.26358 C -0.00069 0.27839 -0.00069 0.27685 -0.00278 0.28704 C -0.00741 0.34907 -0.00694 0.3321 -0.00393 0.42808 C -0.0037 0.43148 -0.00231 0.43487 -0.00139 0.43796 C -0.00092 0.43981 -0.00092 0.44166 -0.00023 0.44321 C 0.0007 0.44475 0.00185 0.44629 0.00232 0.44815 C 0.00834 0.46605 0.00162 0.45185 0.00741 0.46327 C 0.00834 0.46666 0.00903 0.47099 0.01111 0.47346 C 0.01227 0.47438 0.01366 0.47438 0.01505 0.475 C 0.01621 0.47654 0.01713 0.47901 0.01875 0.47994 C 0.02107 0.48179 0.02384 0.4821 0.02616 0.48333 C 0.02755 0.48395 0.02871 0.48457 0.03009 0.48518 C 0.03889 0.48734 0.03426 0.48611 0.04398 0.48827 C 0.05047 0.49136 0.04699 0.48858 0.05278 0.5 L 0.05509 0.50525 L 0.06158 0.53025 L 0.06273 0.53549 L 0.06412 0.54043 C 0.06366 0.54444 0.06412 0.55987 0.06158 0.56728 C 0.06088 0.56913 0.05996 0.57068 0.05903 0.57222 C 0.05648 0.57562 0.0544 0.57592 0.05139 0.57716 C 0.05023 0.57839 0.04908 0.57963 0.04769 0.58055 C 0.04584 0.58179 0.04051 0.58333 0.03889 0.58395 C 0.02871 0.58333 0.01875 0.58364 0.00857 0.58241 C 0.00602 0.5821 0.00116 0.57901 0.00116 0.57932 C -0.00764 0.57129 -0.00347 0.57346 -0.01018 0.57068 C -0.01944 0.57099 -0.0287 0.57129 -0.03796 0.57222 C -0.03912 0.57253 -0.04074 0.57253 -0.04166 0.57376 C -0.04398 0.57716 -0.04444 0.58333 -0.04537 0.58734 C -0.04629 0.59074 -0.04722 0.59413 -0.04791 0.59753 L -0.0493 0.60247 L -0.05046 0.60741 C -0.05 0.6108 -0.05 0.61975 -0.04676 0.62253 C -0.04444 0.62438 -0.03912 0.62592 -0.03912 0.62623 C -0.03796 0.62716 -0.0368 0.62839 -0.03541 0.62932 C -0.03426 0.62994 -0.03264 0.62963 -0.03148 0.63086 C -0.0294 0.63364 -0.02824 0.63765 -0.02662 0.64105 C -0.02569 0.64259 -0.02523 0.64475 -0.02407 0.64599 C -0.02268 0.64722 -0.02153 0.64846 -0.02037 0.64938 C -0.01898 0.65031 -0.01782 0.65062 -0.01643 0.65092 C -0.00926 0.66543 -0.01898 0.64846 -0.01018 0.65771 C -0.00903 0.65895 -0.00879 0.66142 -0.00764 0.66265 C -0.00671 0.66389 -0.00509 0.66358 -0.00393 0.6645 C -0.00393 0.66481 0.00556 0.67284 0.00741 0.67438 C 0.00857 0.67562 0.01019 0.67654 0.01111 0.67778 L 0.01875 0.68796 L 0.01875 0.67963 C 0.02917 0.68025 0.03982 0.68025 0.05023 0.68117 C 0.05139 0.68148 0.05301 0.68179 0.05394 0.68302 C 0.05486 0.68426 0.05486 0.68642 0.05509 0.68796 C 0.05486 0.69629 0.05533 0.70494 0.05394 0.71296 C 0.05371 0.71512 0.05116 0.71512 0.05023 0.71636 C 0.04329 0.72562 0.0544 0.71852 0.04005 0.72469 L 0.02871 0.72994 L 0.025 0.73148 C 0.02384 0.7321 0.02246 0.73302 0.0213 0.73333 C 0.01158 0.7358 0.01713 0.73457 0.00486 0.73673 C -0.00972 0.73611 -0.02453 0.73642 -0.03912 0.73487 C -0.04074 0.73487 -0.0419 0.73302 -0.04282 0.73148 C -0.04398 0.73025 -0.04467 0.72808 -0.04537 0.72654 C -0.04583 0.72438 -0.04606 0.72191 -0.04676 0.71975 C -0.04722 0.7179 -0.04861 0.71666 -0.0493 0.71481 C -0.04977 0.71327 -0.05416 0.70957 -0.05046 0.70987 L -0.02916 0.69629 L -0.02916 0.6966 " pathEditMode="relative" rAng="0" ptsTypes="AAAAAAAAAAAAAAAAAAAAAAAAAAAAAAAAAAAAAAAAAAAAAAAAAAAAAAAAAAAAAAAAAAAA">
                                      <p:cBhvr>
                                        <p:cTn id="6" dur="5000" fill="hold"/>
                                        <p:tgtEl>
                                          <p:spTgt spid="10"/>
                                        </p:tgtEl>
                                        <p:attrNameLst>
                                          <p:attrName>ppt_x</p:attrName>
                                          <p:attrName>ppt_y</p:attrName>
                                        </p:attrNameLst>
                                      </p:cBhvr>
                                      <p:rCtr x="370" y="29414"/>
                                    </p:animMotion>
                                  </p:childTnLst>
                                  <p:subTnLst>
                                    <p:set>
                                      <p:cBhvr override="childStyle">
                                        <p:cTn dur="1" fill="hold" display="0" masterRel="sameClick" afterEffect="1">
                                          <p:stCondLst>
                                            <p:cond evt="end" delay="0">
                                              <p:tn val="5"/>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backdrop"/>
          <p:cNvGrpSpPr>
            <a:grpSpLocks noChangeAspect="1"/>
          </p:cNvGrpSpPr>
          <p:nvPr/>
        </p:nvGrpSpPr>
        <p:grpSpPr bwMode="auto">
          <a:xfrm>
            <a:off x="-99086" y="-63649"/>
            <a:ext cx="7025975" cy="5292038"/>
            <a:chOff x="18" y="10"/>
            <a:chExt cx="4283" cy="3226"/>
          </a:xfrm>
        </p:grpSpPr>
        <p:sp>
          <p:nvSpPr>
            <p:cNvPr id="17" name="frame3"/>
            <p:cNvSpPr>
              <a:spLocks/>
            </p:cNvSpPr>
            <p:nvPr/>
          </p:nvSpPr>
          <p:spPr bwMode="auto">
            <a:xfrm>
              <a:off x="18" y="487"/>
              <a:ext cx="4280" cy="2112"/>
            </a:xfrm>
            <a:custGeom>
              <a:avLst/>
              <a:gdLst>
                <a:gd name="T0" fmla="*/ 0 w 4280"/>
                <a:gd name="T1" fmla="*/ 405 h 2112"/>
                <a:gd name="T2" fmla="*/ 4280 w 4280"/>
                <a:gd name="T3" fmla="*/ 0 h 2112"/>
                <a:gd name="T4" fmla="*/ 4280 w 4280"/>
                <a:gd name="T5" fmla="*/ 2112 h 2112"/>
                <a:gd name="T6" fmla="*/ 0 w 4280"/>
                <a:gd name="T7" fmla="*/ 1235 h 2112"/>
                <a:gd name="T8" fmla="*/ 0 w 4280"/>
                <a:gd name="T9" fmla="*/ 405 h 2112"/>
              </a:gdLst>
              <a:ahLst/>
              <a:cxnLst>
                <a:cxn ang="0">
                  <a:pos x="T0" y="T1"/>
                </a:cxn>
                <a:cxn ang="0">
                  <a:pos x="T2" y="T3"/>
                </a:cxn>
                <a:cxn ang="0">
                  <a:pos x="T4" y="T5"/>
                </a:cxn>
                <a:cxn ang="0">
                  <a:pos x="T6" y="T7"/>
                </a:cxn>
                <a:cxn ang="0">
                  <a:pos x="T8" y="T9"/>
                </a:cxn>
              </a:cxnLst>
              <a:rect l="0" t="0" r="r" b="b"/>
              <a:pathLst>
                <a:path w="4280" h="2112">
                  <a:moveTo>
                    <a:pt x="0" y="405"/>
                  </a:moveTo>
                  <a:lnTo>
                    <a:pt x="4280" y="0"/>
                  </a:lnTo>
                  <a:lnTo>
                    <a:pt x="4280" y="2112"/>
                  </a:lnTo>
                  <a:lnTo>
                    <a:pt x="0" y="1235"/>
                  </a:lnTo>
                  <a:lnTo>
                    <a:pt x="0" y="405"/>
                  </a:lnTo>
                  <a:close/>
                </a:path>
              </a:pathLst>
            </a:custGeom>
            <a:solidFill>
              <a:srgbClr val="8C8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ame2"/>
            <p:cNvSpPr>
              <a:spLocks/>
            </p:cNvSpPr>
            <p:nvPr/>
          </p:nvSpPr>
          <p:spPr bwMode="auto">
            <a:xfrm>
              <a:off x="2267" y="10"/>
              <a:ext cx="2031" cy="661"/>
            </a:xfrm>
            <a:custGeom>
              <a:avLst/>
              <a:gdLst>
                <a:gd name="T0" fmla="*/ 0 w 2031"/>
                <a:gd name="T1" fmla="*/ 0 h 661"/>
                <a:gd name="T2" fmla="*/ 86 w 2031"/>
                <a:gd name="T3" fmla="*/ 661 h 661"/>
                <a:gd name="T4" fmla="*/ 2031 w 2031"/>
                <a:gd name="T5" fmla="*/ 477 h 661"/>
                <a:gd name="T6" fmla="*/ 2031 w 2031"/>
                <a:gd name="T7" fmla="*/ 0 h 661"/>
                <a:gd name="T8" fmla="*/ 0 w 2031"/>
                <a:gd name="T9" fmla="*/ 0 h 661"/>
              </a:gdLst>
              <a:ahLst/>
              <a:cxnLst>
                <a:cxn ang="0">
                  <a:pos x="T0" y="T1"/>
                </a:cxn>
                <a:cxn ang="0">
                  <a:pos x="T2" y="T3"/>
                </a:cxn>
                <a:cxn ang="0">
                  <a:pos x="T4" y="T5"/>
                </a:cxn>
                <a:cxn ang="0">
                  <a:pos x="T6" y="T7"/>
                </a:cxn>
                <a:cxn ang="0">
                  <a:pos x="T8" y="T9"/>
                </a:cxn>
              </a:cxnLst>
              <a:rect l="0" t="0" r="r" b="b"/>
              <a:pathLst>
                <a:path w="2031" h="661">
                  <a:moveTo>
                    <a:pt x="0" y="0"/>
                  </a:moveTo>
                  <a:lnTo>
                    <a:pt x="86" y="661"/>
                  </a:lnTo>
                  <a:lnTo>
                    <a:pt x="2031" y="477"/>
                  </a:lnTo>
                  <a:lnTo>
                    <a:pt x="2031" y="0"/>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ame1"/>
            <p:cNvSpPr>
              <a:spLocks/>
            </p:cNvSpPr>
            <p:nvPr/>
          </p:nvSpPr>
          <p:spPr bwMode="auto">
            <a:xfrm>
              <a:off x="18" y="14"/>
              <a:ext cx="2267" cy="880"/>
            </a:xfrm>
            <a:custGeom>
              <a:avLst/>
              <a:gdLst>
                <a:gd name="T0" fmla="*/ 2176 w 2267"/>
                <a:gd name="T1" fmla="*/ 0 h 880"/>
                <a:gd name="T2" fmla="*/ 0 w 2267"/>
                <a:gd name="T3" fmla="*/ 0 h 880"/>
                <a:gd name="T4" fmla="*/ 0 w 2267"/>
                <a:gd name="T5" fmla="*/ 880 h 880"/>
                <a:gd name="T6" fmla="*/ 2267 w 2267"/>
                <a:gd name="T7" fmla="*/ 664 h 880"/>
                <a:gd name="T8" fmla="*/ 2176 w 2267"/>
                <a:gd name="T9" fmla="*/ 0 h 880"/>
              </a:gdLst>
              <a:ahLst/>
              <a:cxnLst>
                <a:cxn ang="0">
                  <a:pos x="T0" y="T1"/>
                </a:cxn>
                <a:cxn ang="0">
                  <a:pos x="T2" y="T3"/>
                </a:cxn>
                <a:cxn ang="0">
                  <a:pos x="T4" y="T5"/>
                </a:cxn>
                <a:cxn ang="0">
                  <a:pos x="T6" y="T7"/>
                </a:cxn>
                <a:cxn ang="0">
                  <a:pos x="T8" y="T9"/>
                </a:cxn>
              </a:cxnLst>
              <a:rect l="0" t="0" r="r" b="b"/>
              <a:pathLst>
                <a:path w="2267" h="880">
                  <a:moveTo>
                    <a:pt x="2176" y="0"/>
                  </a:moveTo>
                  <a:lnTo>
                    <a:pt x="0" y="0"/>
                  </a:lnTo>
                  <a:lnTo>
                    <a:pt x="0" y="880"/>
                  </a:lnTo>
                  <a:lnTo>
                    <a:pt x="2267" y="664"/>
                  </a:lnTo>
                  <a:lnTo>
                    <a:pt x="217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ame5"/>
            <p:cNvSpPr>
              <a:spLocks/>
            </p:cNvSpPr>
            <p:nvPr/>
          </p:nvSpPr>
          <p:spPr bwMode="auto">
            <a:xfrm>
              <a:off x="2719" y="2369"/>
              <a:ext cx="1582" cy="867"/>
            </a:xfrm>
            <a:custGeom>
              <a:avLst/>
              <a:gdLst>
                <a:gd name="T0" fmla="*/ 0 w 1582"/>
                <a:gd name="T1" fmla="*/ 856 h 867"/>
                <a:gd name="T2" fmla="*/ 145 w 1582"/>
                <a:gd name="T3" fmla="*/ 0 h 867"/>
                <a:gd name="T4" fmla="*/ 1582 w 1582"/>
                <a:gd name="T5" fmla="*/ 288 h 867"/>
                <a:gd name="T6" fmla="*/ 1579 w 1582"/>
                <a:gd name="T7" fmla="*/ 867 h 867"/>
                <a:gd name="T8" fmla="*/ 0 w 1582"/>
                <a:gd name="T9" fmla="*/ 856 h 867"/>
              </a:gdLst>
              <a:ahLst/>
              <a:cxnLst>
                <a:cxn ang="0">
                  <a:pos x="T0" y="T1"/>
                </a:cxn>
                <a:cxn ang="0">
                  <a:pos x="T2" y="T3"/>
                </a:cxn>
                <a:cxn ang="0">
                  <a:pos x="T4" y="T5"/>
                </a:cxn>
                <a:cxn ang="0">
                  <a:pos x="T6" y="T7"/>
                </a:cxn>
                <a:cxn ang="0">
                  <a:pos x="T8" y="T9"/>
                </a:cxn>
              </a:cxnLst>
              <a:rect l="0" t="0" r="r" b="b"/>
              <a:pathLst>
                <a:path w="1582" h="867">
                  <a:moveTo>
                    <a:pt x="0" y="856"/>
                  </a:moveTo>
                  <a:lnTo>
                    <a:pt x="145" y="0"/>
                  </a:lnTo>
                  <a:lnTo>
                    <a:pt x="1582" y="288"/>
                  </a:lnTo>
                  <a:lnTo>
                    <a:pt x="1579" y="867"/>
                  </a:lnTo>
                  <a:lnTo>
                    <a:pt x="0" y="85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ame4"/>
            <p:cNvSpPr>
              <a:spLocks/>
            </p:cNvSpPr>
            <p:nvPr/>
          </p:nvSpPr>
          <p:spPr bwMode="auto">
            <a:xfrm>
              <a:off x="18" y="1789"/>
              <a:ext cx="2790" cy="1436"/>
            </a:xfrm>
            <a:custGeom>
              <a:avLst/>
              <a:gdLst>
                <a:gd name="T0" fmla="*/ 2638 w 2790"/>
                <a:gd name="T1" fmla="*/ 1436 h 1436"/>
                <a:gd name="T2" fmla="*/ 2790 w 2790"/>
                <a:gd name="T3" fmla="*/ 567 h 1436"/>
                <a:gd name="T4" fmla="*/ 0 w 2790"/>
                <a:gd name="T5" fmla="*/ 0 h 1436"/>
                <a:gd name="T6" fmla="*/ 0 w 2790"/>
                <a:gd name="T7" fmla="*/ 1436 h 1436"/>
                <a:gd name="T8" fmla="*/ 2638 w 2790"/>
                <a:gd name="T9" fmla="*/ 1436 h 1436"/>
              </a:gdLst>
              <a:ahLst/>
              <a:cxnLst>
                <a:cxn ang="0">
                  <a:pos x="T0" y="T1"/>
                </a:cxn>
                <a:cxn ang="0">
                  <a:pos x="T2" y="T3"/>
                </a:cxn>
                <a:cxn ang="0">
                  <a:pos x="T4" y="T5"/>
                </a:cxn>
                <a:cxn ang="0">
                  <a:pos x="T6" y="T7"/>
                </a:cxn>
                <a:cxn ang="0">
                  <a:pos x="T8" y="T9"/>
                </a:cxn>
              </a:cxnLst>
              <a:rect l="0" t="0" r="r" b="b"/>
              <a:pathLst>
                <a:path w="2790" h="1436">
                  <a:moveTo>
                    <a:pt x="2638" y="1436"/>
                  </a:moveTo>
                  <a:lnTo>
                    <a:pt x="2790" y="567"/>
                  </a:lnTo>
                  <a:lnTo>
                    <a:pt x="0" y="0"/>
                  </a:lnTo>
                  <a:lnTo>
                    <a:pt x="0" y="1436"/>
                  </a:lnTo>
                  <a:lnTo>
                    <a:pt x="2638" y="1436"/>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itle 25"/>
          <p:cNvSpPr txBox="1">
            <a:spLocks/>
          </p:cNvSpPr>
          <p:nvPr/>
        </p:nvSpPr>
        <p:spPr>
          <a:xfrm>
            <a:off x="1454211" y="-13328"/>
            <a:ext cx="104800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7200" dirty="0">
              <a:solidFill>
                <a:schemeClr val="accent2">
                  <a:lumMod val="60000"/>
                  <a:lumOff val="40000"/>
                </a:schemeClr>
              </a:solidFill>
              <a:latin typeface="Boulder" pitchFamily="2" charset="0"/>
            </a:endParaRPr>
          </a:p>
        </p:txBody>
      </p:sp>
      <p:grpSp>
        <p:nvGrpSpPr>
          <p:cNvPr id="29" name="dots"/>
          <p:cNvGrpSpPr/>
          <p:nvPr/>
        </p:nvGrpSpPr>
        <p:grpSpPr>
          <a:xfrm>
            <a:off x="-66676" y="-53975"/>
            <a:ext cx="6980239" cy="5240337"/>
            <a:chOff x="-66676" y="-53975"/>
            <a:chExt cx="6980239" cy="5240337"/>
          </a:xfrm>
        </p:grpSpPr>
        <p:sp>
          <p:nvSpPr>
            <p:cNvPr id="46" name="top_dots"/>
            <p:cNvSpPr>
              <a:spLocks noEditPoints="1"/>
            </p:cNvSpPr>
            <p:nvPr/>
          </p:nvSpPr>
          <p:spPr bwMode="auto">
            <a:xfrm>
              <a:off x="3582988" y="-53975"/>
              <a:ext cx="3330575" cy="1065213"/>
            </a:xfrm>
            <a:custGeom>
              <a:avLst/>
              <a:gdLst>
                <a:gd name="T0" fmla="*/ 70 w 1651"/>
                <a:gd name="T1" fmla="*/ 526 h 526"/>
                <a:gd name="T2" fmla="*/ 53 w 1651"/>
                <a:gd name="T3" fmla="*/ 247 h 526"/>
                <a:gd name="T4" fmla="*/ 49 w 1651"/>
                <a:gd name="T5" fmla="*/ 23 h 526"/>
                <a:gd name="T6" fmla="*/ 118 w 1651"/>
                <a:gd name="T7" fmla="*/ 308 h 526"/>
                <a:gd name="T8" fmla="*/ 98 w 1651"/>
                <a:gd name="T9" fmla="*/ 23 h 526"/>
                <a:gd name="T10" fmla="*/ 181 w 1651"/>
                <a:gd name="T11" fmla="*/ 337 h 526"/>
                <a:gd name="T12" fmla="*/ 167 w 1651"/>
                <a:gd name="T13" fmla="*/ 88 h 526"/>
                <a:gd name="T14" fmla="*/ 216 w 1651"/>
                <a:gd name="T15" fmla="*/ 368 h 526"/>
                <a:gd name="T16" fmla="*/ 235 w 1651"/>
                <a:gd name="T17" fmla="*/ 113 h 526"/>
                <a:gd name="T18" fmla="*/ 252 w 1651"/>
                <a:gd name="T19" fmla="*/ 427 h 526"/>
                <a:gd name="T20" fmla="*/ 265 w 1651"/>
                <a:gd name="T21" fmla="*/ 139 h 526"/>
                <a:gd name="T22" fmla="*/ 300 w 1651"/>
                <a:gd name="T23" fmla="*/ 382 h 526"/>
                <a:gd name="T24" fmla="*/ 295 w 1651"/>
                <a:gd name="T25" fmla="*/ 158 h 526"/>
                <a:gd name="T26" fmla="*/ 362 w 1651"/>
                <a:gd name="T27" fmla="*/ 395 h 526"/>
                <a:gd name="T28" fmla="*/ 343 w 1651"/>
                <a:gd name="T29" fmla="*/ 113 h 526"/>
                <a:gd name="T30" fmla="*/ 424 w 1651"/>
                <a:gd name="T31" fmla="*/ 382 h 526"/>
                <a:gd name="T32" fmla="*/ 411 w 1651"/>
                <a:gd name="T33" fmla="*/ 132 h 526"/>
                <a:gd name="T34" fmla="*/ 460 w 1651"/>
                <a:gd name="T35" fmla="*/ 368 h 526"/>
                <a:gd name="T36" fmla="*/ 479 w 1651"/>
                <a:gd name="T37" fmla="*/ 113 h 526"/>
                <a:gd name="T38" fmla="*/ 495 w 1651"/>
                <a:gd name="T39" fmla="*/ 382 h 526"/>
                <a:gd name="T40" fmla="*/ 509 w 1651"/>
                <a:gd name="T41" fmla="*/ 94 h 526"/>
                <a:gd name="T42" fmla="*/ 543 w 1651"/>
                <a:gd name="T43" fmla="*/ 337 h 526"/>
                <a:gd name="T44" fmla="*/ 538 w 1651"/>
                <a:gd name="T45" fmla="*/ 113 h 526"/>
                <a:gd name="T46" fmla="*/ 606 w 1651"/>
                <a:gd name="T47" fmla="*/ 351 h 526"/>
                <a:gd name="T48" fmla="*/ 587 w 1651"/>
                <a:gd name="T49" fmla="*/ 68 h 526"/>
                <a:gd name="T50" fmla="*/ 669 w 1651"/>
                <a:gd name="T51" fmla="*/ 337 h 526"/>
                <a:gd name="T52" fmla="*/ 655 w 1651"/>
                <a:gd name="T53" fmla="*/ 88 h 526"/>
                <a:gd name="T54" fmla="*/ 704 w 1651"/>
                <a:gd name="T55" fmla="*/ 323 h 526"/>
                <a:gd name="T56" fmla="*/ 723 w 1651"/>
                <a:gd name="T57" fmla="*/ 68 h 526"/>
                <a:gd name="T58" fmla="*/ 738 w 1651"/>
                <a:gd name="T59" fmla="*/ 337 h 526"/>
                <a:gd name="T60" fmla="*/ 753 w 1651"/>
                <a:gd name="T61" fmla="*/ 49 h 526"/>
                <a:gd name="T62" fmla="*/ 785 w 1651"/>
                <a:gd name="T63" fmla="*/ 247 h 526"/>
                <a:gd name="T64" fmla="*/ 781 w 1651"/>
                <a:gd name="T65" fmla="*/ 23 h 526"/>
                <a:gd name="T66" fmla="*/ 850 w 1651"/>
                <a:gd name="T67" fmla="*/ 220 h 526"/>
                <a:gd name="T68" fmla="*/ 899 w 1651"/>
                <a:gd name="T69" fmla="*/ 414 h 526"/>
                <a:gd name="T70" fmla="*/ 917 w 1651"/>
                <a:gd name="T71" fmla="*/ 158 h 526"/>
                <a:gd name="T72" fmla="*/ 934 w 1651"/>
                <a:gd name="T73" fmla="*/ 382 h 526"/>
                <a:gd name="T74" fmla="*/ 948 w 1651"/>
                <a:gd name="T75" fmla="*/ 94 h 526"/>
                <a:gd name="T76" fmla="*/ 981 w 1651"/>
                <a:gd name="T77" fmla="*/ 292 h 526"/>
                <a:gd name="T78" fmla="*/ 977 w 1651"/>
                <a:gd name="T79" fmla="*/ 68 h 526"/>
                <a:gd name="T80" fmla="*/ 1045 w 1651"/>
                <a:gd name="T81" fmla="*/ 264 h 526"/>
                <a:gd name="T82" fmla="*/ 1045 w 1651"/>
                <a:gd name="T83" fmla="*/ 0 h 526"/>
                <a:gd name="T84" fmla="*/ 1111 w 1651"/>
                <a:gd name="T85" fmla="*/ 203 h 526"/>
                <a:gd name="T86" fmla="*/ 1130 w 1651"/>
                <a:gd name="T87" fmla="*/ 427 h 526"/>
                <a:gd name="T88" fmla="*/ 1143 w 1651"/>
                <a:gd name="T89" fmla="*/ 139 h 526"/>
                <a:gd name="T90" fmla="*/ 1177 w 1651"/>
                <a:gd name="T91" fmla="*/ 337 h 526"/>
                <a:gd name="T92" fmla="*/ 1172 w 1651"/>
                <a:gd name="T93" fmla="*/ 113 h 526"/>
                <a:gd name="T94" fmla="*/ 1240 w 1651"/>
                <a:gd name="T95" fmla="*/ 308 h 526"/>
                <a:gd name="T96" fmla="*/ 1220 w 1651"/>
                <a:gd name="T97" fmla="*/ 23 h 526"/>
                <a:gd name="T98" fmla="*/ 1306 w 1651"/>
                <a:gd name="T99" fmla="*/ 247 h 526"/>
                <a:gd name="T100" fmla="*/ 1289 w 1651"/>
                <a:gd name="T101" fmla="*/ 0 h 526"/>
                <a:gd name="T102" fmla="*/ 1338 w 1651"/>
                <a:gd name="T103" fmla="*/ 139 h 526"/>
                <a:gd name="T104" fmla="*/ 1371 w 1651"/>
                <a:gd name="T105" fmla="*/ 292 h 526"/>
                <a:gd name="T106" fmla="*/ 1367 w 1651"/>
                <a:gd name="T107" fmla="*/ 68 h 526"/>
                <a:gd name="T108" fmla="*/ 1435 w 1651"/>
                <a:gd name="T109" fmla="*/ 220 h 526"/>
                <a:gd name="T110" fmla="*/ 1484 w 1651"/>
                <a:gd name="T111" fmla="*/ 368 h 526"/>
                <a:gd name="T112" fmla="*/ 1504 w 1651"/>
                <a:gd name="T113" fmla="*/ 113 h 526"/>
                <a:gd name="T114" fmla="*/ 1518 w 1651"/>
                <a:gd name="T115" fmla="*/ 292 h 526"/>
                <a:gd name="T116" fmla="*/ 1533 w 1651"/>
                <a:gd name="T117" fmla="*/ 3 h 526"/>
                <a:gd name="T118" fmla="*/ 1563 w 1651"/>
                <a:gd name="T119" fmla="*/ 158 h 526"/>
                <a:gd name="T120" fmla="*/ 1645 w 1651"/>
                <a:gd name="T121" fmla="*/ 337 h 526"/>
                <a:gd name="T122" fmla="*/ 1631 w 1651"/>
                <a:gd name="T123" fmla="*/ 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1" h="526">
                  <a:moveTo>
                    <a:pt x="3" y="203"/>
                  </a:moveTo>
                  <a:cubicBezTo>
                    <a:pt x="3" y="212"/>
                    <a:pt x="11" y="220"/>
                    <a:pt x="21" y="220"/>
                  </a:cubicBezTo>
                  <a:cubicBezTo>
                    <a:pt x="30" y="220"/>
                    <a:pt x="38" y="212"/>
                    <a:pt x="38" y="203"/>
                  </a:cubicBezTo>
                  <a:cubicBezTo>
                    <a:pt x="38" y="193"/>
                    <a:pt x="30" y="185"/>
                    <a:pt x="21" y="185"/>
                  </a:cubicBezTo>
                  <a:cubicBezTo>
                    <a:pt x="11" y="185"/>
                    <a:pt x="3" y="193"/>
                    <a:pt x="3" y="203"/>
                  </a:cubicBezTo>
                  <a:close/>
                  <a:moveTo>
                    <a:pt x="2" y="158"/>
                  </a:moveTo>
                  <a:cubicBezTo>
                    <a:pt x="2" y="168"/>
                    <a:pt x="11" y="176"/>
                    <a:pt x="21" y="176"/>
                  </a:cubicBezTo>
                  <a:cubicBezTo>
                    <a:pt x="31" y="176"/>
                    <a:pt x="39" y="168"/>
                    <a:pt x="39" y="158"/>
                  </a:cubicBezTo>
                  <a:cubicBezTo>
                    <a:pt x="39" y="148"/>
                    <a:pt x="31" y="139"/>
                    <a:pt x="21" y="139"/>
                  </a:cubicBezTo>
                  <a:cubicBezTo>
                    <a:pt x="11" y="139"/>
                    <a:pt x="2" y="148"/>
                    <a:pt x="2" y="158"/>
                  </a:cubicBezTo>
                  <a:close/>
                  <a:moveTo>
                    <a:pt x="1" y="113"/>
                  </a:moveTo>
                  <a:cubicBezTo>
                    <a:pt x="1" y="124"/>
                    <a:pt x="10" y="132"/>
                    <a:pt x="21" y="132"/>
                  </a:cubicBezTo>
                  <a:cubicBezTo>
                    <a:pt x="31" y="132"/>
                    <a:pt x="40" y="124"/>
                    <a:pt x="40" y="113"/>
                  </a:cubicBezTo>
                  <a:cubicBezTo>
                    <a:pt x="40" y="102"/>
                    <a:pt x="31" y="94"/>
                    <a:pt x="21" y="94"/>
                  </a:cubicBezTo>
                  <a:cubicBezTo>
                    <a:pt x="10" y="94"/>
                    <a:pt x="1" y="102"/>
                    <a:pt x="1" y="113"/>
                  </a:cubicBezTo>
                  <a:close/>
                  <a:moveTo>
                    <a:pt x="1" y="68"/>
                  </a:moveTo>
                  <a:cubicBezTo>
                    <a:pt x="1" y="79"/>
                    <a:pt x="10" y="88"/>
                    <a:pt x="21" y="88"/>
                  </a:cubicBezTo>
                  <a:cubicBezTo>
                    <a:pt x="31" y="88"/>
                    <a:pt x="40" y="79"/>
                    <a:pt x="40" y="68"/>
                  </a:cubicBezTo>
                  <a:cubicBezTo>
                    <a:pt x="40" y="57"/>
                    <a:pt x="31" y="49"/>
                    <a:pt x="21" y="49"/>
                  </a:cubicBezTo>
                  <a:cubicBezTo>
                    <a:pt x="10" y="49"/>
                    <a:pt x="1" y="57"/>
                    <a:pt x="1" y="68"/>
                  </a:cubicBezTo>
                  <a:close/>
                  <a:moveTo>
                    <a:pt x="0" y="23"/>
                  </a:moveTo>
                  <a:cubicBezTo>
                    <a:pt x="0" y="35"/>
                    <a:pt x="9" y="44"/>
                    <a:pt x="21" y="44"/>
                  </a:cubicBezTo>
                  <a:cubicBezTo>
                    <a:pt x="32" y="44"/>
                    <a:pt x="41" y="35"/>
                    <a:pt x="41" y="23"/>
                  </a:cubicBezTo>
                  <a:cubicBezTo>
                    <a:pt x="41" y="12"/>
                    <a:pt x="32" y="3"/>
                    <a:pt x="21" y="3"/>
                  </a:cubicBezTo>
                  <a:cubicBezTo>
                    <a:pt x="9" y="3"/>
                    <a:pt x="0" y="12"/>
                    <a:pt x="0" y="23"/>
                  </a:cubicBezTo>
                  <a:close/>
                  <a:moveTo>
                    <a:pt x="21" y="0"/>
                  </a:moveTo>
                  <a:cubicBezTo>
                    <a:pt x="21" y="0"/>
                    <a:pt x="21" y="0"/>
                    <a:pt x="21" y="0"/>
                  </a:cubicBezTo>
                  <a:moveTo>
                    <a:pt x="59" y="516"/>
                  </a:moveTo>
                  <a:cubicBezTo>
                    <a:pt x="59" y="522"/>
                    <a:pt x="64" y="526"/>
                    <a:pt x="70" y="526"/>
                  </a:cubicBezTo>
                  <a:cubicBezTo>
                    <a:pt x="75" y="526"/>
                    <a:pt x="80" y="522"/>
                    <a:pt x="80" y="516"/>
                  </a:cubicBezTo>
                  <a:cubicBezTo>
                    <a:pt x="80" y="511"/>
                    <a:pt x="75" y="506"/>
                    <a:pt x="70" y="506"/>
                  </a:cubicBezTo>
                  <a:cubicBezTo>
                    <a:pt x="64" y="506"/>
                    <a:pt x="59" y="511"/>
                    <a:pt x="59" y="516"/>
                  </a:cubicBezTo>
                  <a:close/>
                  <a:moveTo>
                    <a:pt x="58" y="471"/>
                  </a:moveTo>
                  <a:cubicBezTo>
                    <a:pt x="58" y="478"/>
                    <a:pt x="63" y="483"/>
                    <a:pt x="70" y="483"/>
                  </a:cubicBezTo>
                  <a:cubicBezTo>
                    <a:pt x="76" y="483"/>
                    <a:pt x="81" y="478"/>
                    <a:pt x="81" y="471"/>
                  </a:cubicBezTo>
                  <a:cubicBezTo>
                    <a:pt x="81" y="465"/>
                    <a:pt x="76" y="460"/>
                    <a:pt x="70" y="460"/>
                  </a:cubicBezTo>
                  <a:cubicBezTo>
                    <a:pt x="63" y="460"/>
                    <a:pt x="58" y="465"/>
                    <a:pt x="58" y="471"/>
                  </a:cubicBezTo>
                  <a:close/>
                  <a:moveTo>
                    <a:pt x="57" y="427"/>
                  </a:moveTo>
                  <a:cubicBezTo>
                    <a:pt x="57" y="433"/>
                    <a:pt x="63" y="439"/>
                    <a:pt x="70" y="439"/>
                  </a:cubicBezTo>
                  <a:cubicBezTo>
                    <a:pt x="76" y="439"/>
                    <a:pt x="82" y="433"/>
                    <a:pt x="82" y="427"/>
                  </a:cubicBezTo>
                  <a:cubicBezTo>
                    <a:pt x="82" y="420"/>
                    <a:pt x="76" y="414"/>
                    <a:pt x="70" y="414"/>
                  </a:cubicBezTo>
                  <a:cubicBezTo>
                    <a:pt x="63" y="414"/>
                    <a:pt x="57" y="420"/>
                    <a:pt x="57" y="427"/>
                  </a:cubicBezTo>
                  <a:close/>
                  <a:moveTo>
                    <a:pt x="56" y="382"/>
                  </a:moveTo>
                  <a:cubicBezTo>
                    <a:pt x="56" y="389"/>
                    <a:pt x="62" y="395"/>
                    <a:pt x="70" y="395"/>
                  </a:cubicBezTo>
                  <a:cubicBezTo>
                    <a:pt x="77" y="395"/>
                    <a:pt x="83" y="389"/>
                    <a:pt x="83" y="382"/>
                  </a:cubicBezTo>
                  <a:cubicBezTo>
                    <a:pt x="83" y="374"/>
                    <a:pt x="77" y="368"/>
                    <a:pt x="70" y="368"/>
                  </a:cubicBezTo>
                  <a:cubicBezTo>
                    <a:pt x="62" y="368"/>
                    <a:pt x="56" y="374"/>
                    <a:pt x="56" y="382"/>
                  </a:cubicBezTo>
                  <a:close/>
                  <a:moveTo>
                    <a:pt x="55" y="337"/>
                  </a:moveTo>
                  <a:cubicBezTo>
                    <a:pt x="55" y="345"/>
                    <a:pt x="62" y="351"/>
                    <a:pt x="70" y="351"/>
                  </a:cubicBezTo>
                  <a:cubicBezTo>
                    <a:pt x="77" y="351"/>
                    <a:pt x="84" y="345"/>
                    <a:pt x="84" y="337"/>
                  </a:cubicBezTo>
                  <a:cubicBezTo>
                    <a:pt x="84" y="329"/>
                    <a:pt x="77" y="323"/>
                    <a:pt x="70" y="323"/>
                  </a:cubicBezTo>
                  <a:cubicBezTo>
                    <a:pt x="62" y="323"/>
                    <a:pt x="55" y="329"/>
                    <a:pt x="55" y="337"/>
                  </a:cubicBezTo>
                  <a:close/>
                  <a:moveTo>
                    <a:pt x="54" y="292"/>
                  </a:moveTo>
                  <a:cubicBezTo>
                    <a:pt x="54" y="301"/>
                    <a:pt x="61" y="308"/>
                    <a:pt x="70" y="308"/>
                  </a:cubicBezTo>
                  <a:cubicBezTo>
                    <a:pt x="78" y="308"/>
                    <a:pt x="85" y="301"/>
                    <a:pt x="85" y="292"/>
                  </a:cubicBezTo>
                  <a:cubicBezTo>
                    <a:pt x="85" y="284"/>
                    <a:pt x="78" y="277"/>
                    <a:pt x="70" y="277"/>
                  </a:cubicBezTo>
                  <a:cubicBezTo>
                    <a:pt x="61" y="277"/>
                    <a:pt x="54" y="284"/>
                    <a:pt x="54" y="292"/>
                  </a:cubicBezTo>
                  <a:close/>
                  <a:moveTo>
                    <a:pt x="53" y="247"/>
                  </a:moveTo>
                  <a:cubicBezTo>
                    <a:pt x="53" y="256"/>
                    <a:pt x="60" y="264"/>
                    <a:pt x="70" y="264"/>
                  </a:cubicBezTo>
                  <a:cubicBezTo>
                    <a:pt x="79" y="264"/>
                    <a:pt x="86" y="256"/>
                    <a:pt x="86" y="247"/>
                  </a:cubicBezTo>
                  <a:cubicBezTo>
                    <a:pt x="86" y="238"/>
                    <a:pt x="79" y="231"/>
                    <a:pt x="70" y="231"/>
                  </a:cubicBezTo>
                  <a:cubicBezTo>
                    <a:pt x="60" y="231"/>
                    <a:pt x="53" y="238"/>
                    <a:pt x="53" y="247"/>
                  </a:cubicBezTo>
                  <a:close/>
                  <a:moveTo>
                    <a:pt x="52" y="203"/>
                  </a:moveTo>
                  <a:cubicBezTo>
                    <a:pt x="52" y="212"/>
                    <a:pt x="60" y="220"/>
                    <a:pt x="70" y="220"/>
                  </a:cubicBezTo>
                  <a:cubicBezTo>
                    <a:pt x="79" y="220"/>
                    <a:pt x="87" y="212"/>
                    <a:pt x="87" y="203"/>
                  </a:cubicBezTo>
                  <a:cubicBezTo>
                    <a:pt x="87" y="193"/>
                    <a:pt x="79" y="185"/>
                    <a:pt x="70" y="185"/>
                  </a:cubicBezTo>
                  <a:cubicBezTo>
                    <a:pt x="60" y="185"/>
                    <a:pt x="52" y="193"/>
                    <a:pt x="52" y="203"/>
                  </a:cubicBezTo>
                  <a:close/>
                  <a:moveTo>
                    <a:pt x="51" y="158"/>
                  </a:moveTo>
                  <a:cubicBezTo>
                    <a:pt x="51" y="168"/>
                    <a:pt x="59" y="176"/>
                    <a:pt x="70" y="176"/>
                  </a:cubicBezTo>
                  <a:cubicBezTo>
                    <a:pt x="80" y="176"/>
                    <a:pt x="88" y="168"/>
                    <a:pt x="88" y="158"/>
                  </a:cubicBezTo>
                  <a:cubicBezTo>
                    <a:pt x="88" y="148"/>
                    <a:pt x="80" y="139"/>
                    <a:pt x="70" y="139"/>
                  </a:cubicBezTo>
                  <a:cubicBezTo>
                    <a:pt x="59" y="139"/>
                    <a:pt x="51" y="148"/>
                    <a:pt x="51" y="158"/>
                  </a:cubicBezTo>
                  <a:close/>
                  <a:moveTo>
                    <a:pt x="50" y="113"/>
                  </a:moveTo>
                  <a:cubicBezTo>
                    <a:pt x="50" y="124"/>
                    <a:pt x="59" y="132"/>
                    <a:pt x="70" y="132"/>
                  </a:cubicBezTo>
                  <a:cubicBezTo>
                    <a:pt x="80" y="132"/>
                    <a:pt x="89" y="124"/>
                    <a:pt x="89" y="113"/>
                  </a:cubicBezTo>
                  <a:cubicBezTo>
                    <a:pt x="89" y="102"/>
                    <a:pt x="80" y="94"/>
                    <a:pt x="70" y="94"/>
                  </a:cubicBezTo>
                  <a:cubicBezTo>
                    <a:pt x="59" y="94"/>
                    <a:pt x="50" y="102"/>
                    <a:pt x="50" y="113"/>
                  </a:cubicBezTo>
                  <a:close/>
                  <a:moveTo>
                    <a:pt x="50" y="68"/>
                  </a:moveTo>
                  <a:cubicBezTo>
                    <a:pt x="50" y="79"/>
                    <a:pt x="59" y="88"/>
                    <a:pt x="70" y="88"/>
                  </a:cubicBezTo>
                  <a:cubicBezTo>
                    <a:pt x="80" y="88"/>
                    <a:pt x="89" y="79"/>
                    <a:pt x="89" y="68"/>
                  </a:cubicBezTo>
                  <a:cubicBezTo>
                    <a:pt x="89" y="57"/>
                    <a:pt x="80" y="49"/>
                    <a:pt x="70" y="49"/>
                  </a:cubicBezTo>
                  <a:cubicBezTo>
                    <a:pt x="59" y="49"/>
                    <a:pt x="50" y="57"/>
                    <a:pt x="50" y="68"/>
                  </a:cubicBezTo>
                  <a:close/>
                  <a:moveTo>
                    <a:pt x="49" y="23"/>
                  </a:moveTo>
                  <a:cubicBezTo>
                    <a:pt x="49" y="35"/>
                    <a:pt x="58" y="44"/>
                    <a:pt x="70" y="44"/>
                  </a:cubicBezTo>
                  <a:cubicBezTo>
                    <a:pt x="81" y="44"/>
                    <a:pt x="90" y="35"/>
                    <a:pt x="90" y="23"/>
                  </a:cubicBezTo>
                  <a:cubicBezTo>
                    <a:pt x="90" y="12"/>
                    <a:pt x="81" y="3"/>
                    <a:pt x="70" y="3"/>
                  </a:cubicBezTo>
                  <a:cubicBezTo>
                    <a:pt x="58" y="3"/>
                    <a:pt x="49" y="12"/>
                    <a:pt x="49" y="23"/>
                  </a:cubicBezTo>
                  <a:close/>
                  <a:moveTo>
                    <a:pt x="70" y="0"/>
                  </a:moveTo>
                  <a:cubicBezTo>
                    <a:pt x="70" y="0"/>
                    <a:pt x="70" y="0"/>
                    <a:pt x="70" y="0"/>
                  </a:cubicBezTo>
                  <a:moveTo>
                    <a:pt x="108" y="516"/>
                  </a:moveTo>
                  <a:cubicBezTo>
                    <a:pt x="108" y="522"/>
                    <a:pt x="113" y="526"/>
                    <a:pt x="118" y="526"/>
                  </a:cubicBezTo>
                  <a:cubicBezTo>
                    <a:pt x="124" y="526"/>
                    <a:pt x="129" y="522"/>
                    <a:pt x="129" y="516"/>
                  </a:cubicBezTo>
                  <a:cubicBezTo>
                    <a:pt x="129" y="511"/>
                    <a:pt x="124" y="506"/>
                    <a:pt x="118" y="506"/>
                  </a:cubicBezTo>
                  <a:cubicBezTo>
                    <a:pt x="113" y="506"/>
                    <a:pt x="108" y="511"/>
                    <a:pt x="108" y="516"/>
                  </a:cubicBezTo>
                  <a:close/>
                  <a:moveTo>
                    <a:pt x="107" y="471"/>
                  </a:moveTo>
                  <a:cubicBezTo>
                    <a:pt x="107" y="478"/>
                    <a:pt x="112" y="483"/>
                    <a:pt x="118" y="483"/>
                  </a:cubicBezTo>
                  <a:cubicBezTo>
                    <a:pt x="125" y="483"/>
                    <a:pt x="130" y="478"/>
                    <a:pt x="130" y="471"/>
                  </a:cubicBezTo>
                  <a:cubicBezTo>
                    <a:pt x="130" y="465"/>
                    <a:pt x="125" y="460"/>
                    <a:pt x="118" y="460"/>
                  </a:cubicBezTo>
                  <a:cubicBezTo>
                    <a:pt x="112" y="460"/>
                    <a:pt x="107" y="465"/>
                    <a:pt x="107" y="471"/>
                  </a:cubicBezTo>
                  <a:close/>
                  <a:moveTo>
                    <a:pt x="106" y="427"/>
                  </a:moveTo>
                  <a:cubicBezTo>
                    <a:pt x="106" y="433"/>
                    <a:pt x="112" y="439"/>
                    <a:pt x="118" y="439"/>
                  </a:cubicBezTo>
                  <a:cubicBezTo>
                    <a:pt x="125" y="439"/>
                    <a:pt x="131" y="433"/>
                    <a:pt x="131" y="427"/>
                  </a:cubicBezTo>
                  <a:cubicBezTo>
                    <a:pt x="131" y="420"/>
                    <a:pt x="125" y="414"/>
                    <a:pt x="118" y="414"/>
                  </a:cubicBezTo>
                  <a:cubicBezTo>
                    <a:pt x="112" y="414"/>
                    <a:pt x="106" y="420"/>
                    <a:pt x="106" y="427"/>
                  </a:cubicBezTo>
                  <a:close/>
                  <a:moveTo>
                    <a:pt x="105" y="382"/>
                  </a:moveTo>
                  <a:cubicBezTo>
                    <a:pt x="105" y="389"/>
                    <a:pt x="111" y="395"/>
                    <a:pt x="118" y="395"/>
                  </a:cubicBezTo>
                  <a:cubicBezTo>
                    <a:pt x="126" y="395"/>
                    <a:pt x="132" y="389"/>
                    <a:pt x="132" y="382"/>
                  </a:cubicBezTo>
                  <a:cubicBezTo>
                    <a:pt x="132" y="374"/>
                    <a:pt x="126" y="368"/>
                    <a:pt x="118" y="368"/>
                  </a:cubicBezTo>
                  <a:cubicBezTo>
                    <a:pt x="111" y="368"/>
                    <a:pt x="105" y="374"/>
                    <a:pt x="105" y="382"/>
                  </a:cubicBezTo>
                  <a:close/>
                  <a:moveTo>
                    <a:pt x="104" y="337"/>
                  </a:moveTo>
                  <a:cubicBezTo>
                    <a:pt x="104" y="345"/>
                    <a:pt x="110" y="351"/>
                    <a:pt x="118" y="351"/>
                  </a:cubicBezTo>
                  <a:cubicBezTo>
                    <a:pt x="126" y="351"/>
                    <a:pt x="133" y="345"/>
                    <a:pt x="133" y="337"/>
                  </a:cubicBezTo>
                  <a:cubicBezTo>
                    <a:pt x="133" y="329"/>
                    <a:pt x="126" y="323"/>
                    <a:pt x="118" y="323"/>
                  </a:cubicBezTo>
                  <a:cubicBezTo>
                    <a:pt x="110" y="323"/>
                    <a:pt x="104" y="329"/>
                    <a:pt x="104" y="337"/>
                  </a:cubicBezTo>
                  <a:close/>
                  <a:moveTo>
                    <a:pt x="103" y="292"/>
                  </a:moveTo>
                  <a:cubicBezTo>
                    <a:pt x="103" y="301"/>
                    <a:pt x="110" y="308"/>
                    <a:pt x="118" y="308"/>
                  </a:cubicBezTo>
                  <a:cubicBezTo>
                    <a:pt x="127" y="308"/>
                    <a:pt x="134" y="301"/>
                    <a:pt x="134" y="292"/>
                  </a:cubicBezTo>
                  <a:cubicBezTo>
                    <a:pt x="134" y="284"/>
                    <a:pt x="127" y="277"/>
                    <a:pt x="118" y="277"/>
                  </a:cubicBezTo>
                  <a:cubicBezTo>
                    <a:pt x="110" y="277"/>
                    <a:pt x="103" y="284"/>
                    <a:pt x="103" y="292"/>
                  </a:cubicBezTo>
                  <a:close/>
                  <a:moveTo>
                    <a:pt x="102" y="247"/>
                  </a:moveTo>
                  <a:cubicBezTo>
                    <a:pt x="102" y="256"/>
                    <a:pt x="109" y="264"/>
                    <a:pt x="118" y="264"/>
                  </a:cubicBezTo>
                  <a:cubicBezTo>
                    <a:pt x="127" y="264"/>
                    <a:pt x="135" y="256"/>
                    <a:pt x="135" y="247"/>
                  </a:cubicBezTo>
                  <a:cubicBezTo>
                    <a:pt x="135" y="238"/>
                    <a:pt x="127" y="231"/>
                    <a:pt x="118" y="231"/>
                  </a:cubicBezTo>
                  <a:cubicBezTo>
                    <a:pt x="109" y="231"/>
                    <a:pt x="102" y="238"/>
                    <a:pt x="102" y="247"/>
                  </a:cubicBezTo>
                  <a:close/>
                  <a:moveTo>
                    <a:pt x="101" y="203"/>
                  </a:moveTo>
                  <a:cubicBezTo>
                    <a:pt x="101" y="212"/>
                    <a:pt x="109" y="220"/>
                    <a:pt x="118" y="220"/>
                  </a:cubicBezTo>
                  <a:cubicBezTo>
                    <a:pt x="128" y="220"/>
                    <a:pt x="136" y="212"/>
                    <a:pt x="136" y="203"/>
                  </a:cubicBezTo>
                  <a:cubicBezTo>
                    <a:pt x="136" y="193"/>
                    <a:pt x="128" y="185"/>
                    <a:pt x="118" y="185"/>
                  </a:cubicBezTo>
                  <a:cubicBezTo>
                    <a:pt x="109" y="185"/>
                    <a:pt x="101" y="193"/>
                    <a:pt x="101" y="203"/>
                  </a:cubicBezTo>
                  <a:close/>
                  <a:moveTo>
                    <a:pt x="100" y="158"/>
                  </a:moveTo>
                  <a:cubicBezTo>
                    <a:pt x="100" y="168"/>
                    <a:pt x="108" y="176"/>
                    <a:pt x="118" y="176"/>
                  </a:cubicBezTo>
                  <a:cubicBezTo>
                    <a:pt x="128" y="176"/>
                    <a:pt x="137" y="168"/>
                    <a:pt x="137" y="158"/>
                  </a:cubicBezTo>
                  <a:cubicBezTo>
                    <a:pt x="137" y="148"/>
                    <a:pt x="128" y="139"/>
                    <a:pt x="118" y="139"/>
                  </a:cubicBezTo>
                  <a:cubicBezTo>
                    <a:pt x="108" y="139"/>
                    <a:pt x="100" y="148"/>
                    <a:pt x="100" y="158"/>
                  </a:cubicBezTo>
                  <a:close/>
                  <a:moveTo>
                    <a:pt x="99" y="113"/>
                  </a:moveTo>
                  <a:cubicBezTo>
                    <a:pt x="99" y="124"/>
                    <a:pt x="108" y="132"/>
                    <a:pt x="118" y="132"/>
                  </a:cubicBezTo>
                  <a:cubicBezTo>
                    <a:pt x="129" y="132"/>
                    <a:pt x="138" y="124"/>
                    <a:pt x="138" y="113"/>
                  </a:cubicBezTo>
                  <a:cubicBezTo>
                    <a:pt x="138" y="102"/>
                    <a:pt x="129" y="94"/>
                    <a:pt x="118" y="94"/>
                  </a:cubicBezTo>
                  <a:cubicBezTo>
                    <a:pt x="108" y="94"/>
                    <a:pt x="99" y="102"/>
                    <a:pt x="99" y="113"/>
                  </a:cubicBezTo>
                  <a:close/>
                  <a:moveTo>
                    <a:pt x="99" y="68"/>
                  </a:moveTo>
                  <a:cubicBezTo>
                    <a:pt x="99" y="79"/>
                    <a:pt x="108" y="88"/>
                    <a:pt x="118" y="88"/>
                  </a:cubicBezTo>
                  <a:cubicBezTo>
                    <a:pt x="129" y="88"/>
                    <a:pt x="138" y="79"/>
                    <a:pt x="138" y="68"/>
                  </a:cubicBezTo>
                  <a:cubicBezTo>
                    <a:pt x="138" y="57"/>
                    <a:pt x="129" y="49"/>
                    <a:pt x="118" y="49"/>
                  </a:cubicBezTo>
                  <a:cubicBezTo>
                    <a:pt x="108" y="49"/>
                    <a:pt x="99" y="57"/>
                    <a:pt x="99" y="68"/>
                  </a:cubicBezTo>
                  <a:close/>
                  <a:moveTo>
                    <a:pt x="98" y="23"/>
                  </a:moveTo>
                  <a:cubicBezTo>
                    <a:pt x="98" y="35"/>
                    <a:pt x="107" y="44"/>
                    <a:pt x="118" y="44"/>
                  </a:cubicBezTo>
                  <a:cubicBezTo>
                    <a:pt x="130" y="44"/>
                    <a:pt x="139" y="35"/>
                    <a:pt x="139" y="23"/>
                  </a:cubicBezTo>
                  <a:cubicBezTo>
                    <a:pt x="139" y="12"/>
                    <a:pt x="130" y="3"/>
                    <a:pt x="118" y="3"/>
                  </a:cubicBezTo>
                  <a:cubicBezTo>
                    <a:pt x="107" y="3"/>
                    <a:pt x="98" y="12"/>
                    <a:pt x="98" y="23"/>
                  </a:cubicBezTo>
                  <a:close/>
                  <a:moveTo>
                    <a:pt x="118" y="0"/>
                  </a:moveTo>
                  <a:cubicBezTo>
                    <a:pt x="118" y="0"/>
                    <a:pt x="118" y="0"/>
                    <a:pt x="118" y="0"/>
                  </a:cubicBezTo>
                  <a:moveTo>
                    <a:pt x="157" y="516"/>
                  </a:moveTo>
                  <a:cubicBezTo>
                    <a:pt x="157" y="522"/>
                    <a:pt x="161" y="526"/>
                    <a:pt x="167" y="526"/>
                  </a:cubicBezTo>
                  <a:cubicBezTo>
                    <a:pt x="173" y="526"/>
                    <a:pt x="177" y="522"/>
                    <a:pt x="177" y="516"/>
                  </a:cubicBezTo>
                  <a:cubicBezTo>
                    <a:pt x="177" y="511"/>
                    <a:pt x="173" y="506"/>
                    <a:pt x="167" y="506"/>
                  </a:cubicBezTo>
                  <a:cubicBezTo>
                    <a:pt x="161" y="506"/>
                    <a:pt x="157" y="511"/>
                    <a:pt x="157" y="516"/>
                  </a:cubicBezTo>
                  <a:close/>
                  <a:moveTo>
                    <a:pt x="156" y="471"/>
                  </a:moveTo>
                  <a:cubicBezTo>
                    <a:pt x="156" y="478"/>
                    <a:pt x="161" y="483"/>
                    <a:pt x="167" y="483"/>
                  </a:cubicBezTo>
                  <a:cubicBezTo>
                    <a:pt x="173" y="483"/>
                    <a:pt x="178" y="478"/>
                    <a:pt x="178" y="471"/>
                  </a:cubicBezTo>
                  <a:cubicBezTo>
                    <a:pt x="178" y="465"/>
                    <a:pt x="173" y="460"/>
                    <a:pt x="167" y="460"/>
                  </a:cubicBezTo>
                  <a:cubicBezTo>
                    <a:pt x="161" y="460"/>
                    <a:pt x="156" y="465"/>
                    <a:pt x="156" y="471"/>
                  </a:cubicBezTo>
                  <a:close/>
                  <a:moveTo>
                    <a:pt x="155" y="427"/>
                  </a:moveTo>
                  <a:cubicBezTo>
                    <a:pt x="155" y="433"/>
                    <a:pt x="160" y="439"/>
                    <a:pt x="167" y="439"/>
                  </a:cubicBezTo>
                  <a:cubicBezTo>
                    <a:pt x="174" y="439"/>
                    <a:pt x="179" y="433"/>
                    <a:pt x="179" y="427"/>
                  </a:cubicBezTo>
                  <a:cubicBezTo>
                    <a:pt x="179" y="420"/>
                    <a:pt x="174" y="414"/>
                    <a:pt x="167" y="414"/>
                  </a:cubicBezTo>
                  <a:cubicBezTo>
                    <a:pt x="160" y="414"/>
                    <a:pt x="155" y="420"/>
                    <a:pt x="155" y="427"/>
                  </a:cubicBezTo>
                  <a:close/>
                  <a:moveTo>
                    <a:pt x="154" y="382"/>
                  </a:moveTo>
                  <a:cubicBezTo>
                    <a:pt x="154" y="389"/>
                    <a:pt x="160" y="395"/>
                    <a:pt x="167" y="395"/>
                  </a:cubicBezTo>
                  <a:cubicBezTo>
                    <a:pt x="174" y="395"/>
                    <a:pt x="180" y="389"/>
                    <a:pt x="180" y="382"/>
                  </a:cubicBezTo>
                  <a:cubicBezTo>
                    <a:pt x="180" y="374"/>
                    <a:pt x="174" y="368"/>
                    <a:pt x="167" y="368"/>
                  </a:cubicBezTo>
                  <a:cubicBezTo>
                    <a:pt x="160" y="368"/>
                    <a:pt x="154" y="374"/>
                    <a:pt x="154" y="382"/>
                  </a:cubicBezTo>
                  <a:close/>
                  <a:moveTo>
                    <a:pt x="153" y="337"/>
                  </a:moveTo>
                  <a:cubicBezTo>
                    <a:pt x="153" y="345"/>
                    <a:pt x="159" y="351"/>
                    <a:pt x="167" y="351"/>
                  </a:cubicBezTo>
                  <a:cubicBezTo>
                    <a:pt x="175" y="351"/>
                    <a:pt x="181" y="345"/>
                    <a:pt x="181" y="337"/>
                  </a:cubicBezTo>
                  <a:cubicBezTo>
                    <a:pt x="181" y="329"/>
                    <a:pt x="175" y="323"/>
                    <a:pt x="167" y="323"/>
                  </a:cubicBezTo>
                  <a:cubicBezTo>
                    <a:pt x="159" y="323"/>
                    <a:pt x="153" y="329"/>
                    <a:pt x="153" y="337"/>
                  </a:cubicBezTo>
                  <a:close/>
                  <a:moveTo>
                    <a:pt x="152" y="292"/>
                  </a:moveTo>
                  <a:cubicBezTo>
                    <a:pt x="152" y="301"/>
                    <a:pt x="159" y="308"/>
                    <a:pt x="167" y="308"/>
                  </a:cubicBezTo>
                  <a:cubicBezTo>
                    <a:pt x="176" y="308"/>
                    <a:pt x="182" y="301"/>
                    <a:pt x="182" y="292"/>
                  </a:cubicBezTo>
                  <a:cubicBezTo>
                    <a:pt x="182" y="284"/>
                    <a:pt x="176" y="277"/>
                    <a:pt x="167" y="277"/>
                  </a:cubicBezTo>
                  <a:cubicBezTo>
                    <a:pt x="159" y="277"/>
                    <a:pt x="152" y="284"/>
                    <a:pt x="152" y="292"/>
                  </a:cubicBezTo>
                  <a:close/>
                  <a:moveTo>
                    <a:pt x="151" y="247"/>
                  </a:moveTo>
                  <a:cubicBezTo>
                    <a:pt x="151" y="256"/>
                    <a:pt x="158" y="264"/>
                    <a:pt x="167" y="264"/>
                  </a:cubicBezTo>
                  <a:cubicBezTo>
                    <a:pt x="176" y="264"/>
                    <a:pt x="183" y="256"/>
                    <a:pt x="183" y="247"/>
                  </a:cubicBezTo>
                  <a:cubicBezTo>
                    <a:pt x="183" y="238"/>
                    <a:pt x="176" y="231"/>
                    <a:pt x="167" y="231"/>
                  </a:cubicBezTo>
                  <a:cubicBezTo>
                    <a:pt x="158" y="231"/>
                    <a:pt x="151" y="238"/>
                    <a:pt x="151" y="247"/>
                  </a:cubicBezTo>
                  <a:close/>
                  <a:moveTo>
                    <a:pt x="150" y="203"/>
                  </a:moveTo>
                  <a:cubicBezTo>
                    <a:pt x="150" y="212"/>
                    <a:pt x="157" y="220"/>
                    <a:pt x="167" y="220"/>
                  </a:cubicBezTo>
                  <a:cubicBezTo>
                    <a:pt x="177" y="220"/>
                    <a:pt x="185" y="212"/>
                    <a:pt x="185" y="203"/>
                  </a:cubicBezTo>
                  <a:cubicBezTo>
                    <a:pt x="185" y="193"/>
                    <a:pt x="177" y="185"/>
                    <a:pt x="167" y="185"/>
                  </a:cubicBezTo>
                  <a:cubicBezTo>
                    <a:pt x="157" y="185"/>
                    <a:pt x="150" y="193"/>
                    <a:pt x="150" y="203"/>
                  </a:cubicBezTo>
                  <a:close/>
                  <a:moveTo>
                    <a:pt x="149" y="158"/>
                  </a:moveTo>
                  <a:cubicBezTo>
                    <a:pt x="149" y="168"/>
                    <a:pt x="157" y="176"/>
                    <a:pt x="167" y="176"/>
                  </a:cubicBezTo>
                  <a:cubicBezTo>
                    <a:pt x="177" y="176"/>
                    <a:pt x="186" y="168"/>
                    <a:pt x="186" y="158"/>
                  </a:cubicBezTo>
                  <a:cubicBezTo>
                    <a:pt x="186" y="148"/>
                    <a:pt x="177" y="139"/>
                    <a:pt x="167" y="139"/>
                  </a:cubicBezTo>
                  <a:cubicBezTo>
                    <a:pt x="157" y="139"/>
                    <a:pt x="149" y="148"/>
                    <a:pt x="149" y="158"/>
                  </a:cubicBezTo>
                  <a:close/>
                  <a:moveTo>
                    <a:pt x="148" y="113"/>
                  </a:moveTo>
                  <a:cubicBezTo>
                    <a:pt x="148" y="124"/>
                    <a:pt x="156" y="132"/>
                    <a:pt x="167" y="132"/>
                  </a:cubicBezTo>
                  <a:cubicBezTo>
                    <a:pt x="178" y="132"/>
                    <a:pt x="187" y="124"/>
                    <a:pt x="187" y="113"/>
                  </a:cubicBezTo>
                  <a:cubicBezTo>
                    <a:pt x="187" y="102"/>
                    <a:pt x="178" y="94"/>
                    <a:pt x="167" y="94"/>
                  </a:cubicBezTo>
                  <a:cubicBezTo>
                    <a:pt x="156" y="94"/>
                    <a:pt x="148" y="102"/>
                    <a:pt x="148" y="113"/>
                  </a:cubicBezTo>
                  <a:close/>
                  <a:moveTo>
                    <a:pt x="148" y="68"/>
                  </a:moveTo>
                  <a:cubicBezTo>
                    <a:pt x="148" y="79"/>
                    <a:pt x="156" y="88"/>
                    <a:pt x="167" y="88"/>
                  </a:cubicBezTo>
                  <a:cubicBezTo>
                    <a:pt x="178" y="88"/>
                    <a:pt x="187" y="79"/>
                    <a:pt x="187" y="68"/>
                  </a:cubicBezTo>
                  <a:cubicBezTo>
                    <a:pt x="187" y="57"/>
                    <a:pt x="178" y="49"/>
                    <a:pt x="167" y="49"/>
                  </a:cubicBezTo>
                  <a:cubicBezTo>
                    <a:pt x="156" y="49"/>
                    <a:pt x="148" y="57"/>
                    <a:pt x="148" y="68"/>
                  </a:cubicBezTo>
                  <a:close/>
                  <a:moveTo>
                    <a:pt x="147" y="23"/>
                  </a:moveTo>
                  <a:cubicBezTo>
                    <a:pt x="147" y="35"/>
                    <a:pt x="156" y="44"/>
                    <a:pt x="167" y="44"/>
                  </a:cubicBezTo>
                  <a:cubicBezTo>
                    <a:pt x="178" y="44"/>
                    <a:pt x="188" y="35"/>
                    <a:pt x="188" y="23"/>
                  </a:cubicBezTo>
                  <a:cubicBezTo>
                    <a:pt x="188" y="12"/>
                    <a:pt x="178" y="3"/>
                    <a:pt x="167" y="3"/>
                  </a:cubicBezTo>
                  <a:cubicBezTo>
                    <a:pt x="156" y="3"/>
                    <a:pt x="147" y="12"/>
                    <a:pt x="147" y="23"/>
                  </a:cubicBezTo>
                  <a:close/>
                  <a:moveTo>
                    <a:pt x="167" y="0"/>
                  </a:moveTo>
                  <a:cubicBezTo>
                    <a:pt x="167" y="0"/>
                    <a:pt x="167" y="0"/>
                    <a:pt x="167" y="0"/>
                  </a:cubicBezTo>
                  <a:moveTo>
                    <a:pt x="206" y="516"/>
                  </a:moveTo>
                  <a:cubicBezTo>
                    <a:pt x="206" y="522"/>
                    <a:pt x="210" y="526"/>
                    <a:pt x="216" y="526"/>
                  </a:cubicBezTo>
                  <a:cubicBezTo>
                    <a:pt x="222" y="526"/>
                    <a:pt x="226" y="522"/>
                    <a:pt x="226" y="516"/>
                  </a:cubicBezTo>
                  <a:cubicBezTo>
                    <a:pt x="226" y="511"/>
                    <a:pt x="222" y="506"/>
                    <a:pt x="216" y="506"/>
                  </a:cubicBezTo>
                  <a:cubicBezTo>
                    <a:pt x="210" y="506"/>
                    <a:pt x="206" y="511"/>
                    <a:pt x="206" y="516"/>
                  </a:cubicBezTo>
                  <a:close/>
                  <a:moveTo>
                    <a:pt x="205" y="471"/>
                  </a:moveTo>
                  <a:cubicBezTo>
                    <a:pt x="205" y="478"/>
                    <a:pt x="210" y="483"/>
                    <a:pt x="216" y="483"/>
                  </a:cubicBezTo>
                  <a:cubicBezTo>
                    <a:pt x="222" y="483"/>
                    <a:pt x="227" y="478"/>
                    <a:pt x="227" y="471"/>
                  </a:cubicBezTo>
                  <a:cubicBezTo>
                    <a:pt x="227" y="465"/>
                    <a:pt x="222" y="460"/>
                    <a:pt x="216" y="460"/>
                  </a:cubicBezTo>
                  <a:cubicBezTo>
                    <a:pt x="210" y="460"/>
                    <a:pt x="205" y="465"/>
                    <a:pt x="205" y="471"/>
                  </a:cubicBezTo>
                  <a:close/>
                  <a:moveTo>
                    <a:pt x="204" y="427"/>
                  </a:moveTo>
                  <a:cubicBezTo>
                    <a:pt x="204" y="433"/>
                    <a:pt x="209" y="439"/>
                    <a:pt x="216" y="439"/>
                  </a:cubicBezTo>
                  <a:cubicBezTo>
                    <a:pt x="223" y="439"/>
                    <a:pt x="228" y="433"/>
                    <a:pt x="228" y="427"/>
                  </a:cubicBezTo>
                  <a:cubicBezTo>
                    <a:pt x="228" y="420"/>
                    <a:pt x="223" y="414"/>
                    <a:pt x="216" y="414"/>
                  </a:cubicBezTo>
                  <a:cubicBezTo>
                    <a:pt x="209" y="414"/>
                    <a:pt x="204" y="420"/>
                    <a:pt x="204" y="427"/>
                  </a:cubicBezTo>
                  <a:close/>
                  <a:moveTo>
                    <a:pt x="203" y="382"/>
                  </a:moveTo>
                  <a:cubicBezTo>
                    <a:pt x="203" y="389"/>
                    <a:pt x="209" y="395"/>
                    <a:pt x="216" y="395"/>
                  </a:cubicBezTo>
                  <a:cubicBezTo>
                    <a:pt x="223" y="395"/>
                    <a:pt x="229" y="389"/>
                    <a:pt x="229" y="382"/>
                  </a:cubicBezTo>
                  <a:cubicBezTo>
                    <a:pt x="229" y="374"/>
                    <a:pt x="223" y="368"/>
                    <a:pt x="216" y="368"/>
                  </a:cubicBezTo>
                  <a:cubicBezTo>
                    <a:pt x="209" y="368"/>
                    <a:pt x="203" y="374"/>
                    <a:pt x="203" y="382"/>
                  </a:cubicBezTo>
                  <a:close/>
                  <a:moveTo>
                    <a:pt x="202" y="337"/>
                  </a:moveTo>
                  <a:cubicBezTo>
                    <a:pt x="202" y="345"/>
                    <a:pt x="208" y="351"/>
                    <a:pt x="216" y="351"/>
                  </a:cubicBezTo>
                  <a:cubicBezTo>
                    <a:pt x="224" y="351"/>
                    <a:pt x="230" y="345"/>
                    <a:pt x="230" y="337"/>
                  </a:cubicBezTo>
                  <a:cubicBezTo>
                    <a:pt x="230" y="329"/>
                    <a:pt x="224" y="323"/>
                    <a:pt x="216" y="323"/>
                  </a:cubicBezTo>
                  <a:cubicBezTo>
                    <a:pt x="208" y="323"/>
                    <a:pt x="202" y="329"/>
                    <a:pt x="202" y="337"/>
                  </a:cubicBezTo>
                  <a:close/>
                  <a:moveTo>
                    <a:pt x="201" y="292"/>
                  </a:moveTo>
                  <a:cubicBezTo>
                    <a:pt x="201" y="301"/>
                    <a:pt x="207" y="308"/>
                    <a:pt x="216" y="308"/>
                  </a:cubicBezTo>
                  <a:cubicBezTo>
                    <a:pt x="224" y="308"/>
                    <a:pt x="231" y="301"/>
                    <a:pt x="231" y="292"/>
                  </a:cubicBezTo>
                  <a:cubicBezTo>
                    <a:pt x="231" y="284"/>
                    <a:pt x="224" y="277"/>
                    <a:pt x="216" y="277"/>
                  </a:cubicBezTo>
                  <a:cubicBezTo>
                    <a:pt x="207" y="277"/>
                    <a:pt x="201" y="284"/>
                    <a:pt x="201" y="292"/>
                  </a:cubicBezTo>
                  <a:close/>
                  <a:moveTo>
                    <a:pt x="200" y="247"/>
                  </a:moveTo>
                  <a:cubicBezTo>
                    <a:pt x="200" y="256"/>
                    <a:pt x="207" y="264"/>
                    <a:pt x="216" y="264"/>
                  </a:cubicBezTo>
                  <a:cubicBezTo>
                    <a:pt x="225" y="264"/>
                    <a:pt x="232" y="256"/>
                    <a:pt x="232" y="247"/>
                  </a:cubicBezTo>
                  <a:cubicBezTo>
                    <a:pt x="232" y="238"/>
                    <a:pt x="225" y="231"/>
                    <a:pt x="216" y="231"/>
                  </a:cubicBezTo>
                  <a:cubicBezTo>
                    <a:pt x="207" y="231"/>
                    <a:pt x="200" y="238"/>
                    <a:pt x="200" y="247"/>
                  </a:cubicBezTo>
                  <a:close/>
                  <a:moveTo>
                    <a:pt x="198" y="203"/>
                  </a:moveTo>
                  <a:cubicBezTo>
                    <a:pt x="198" y="212"/>
                    <a:pt x="206" y="220"/>
                    <a:pt x="216" y="220"/>
                  </a:cubicBezTo>
                  <a:cubicBezTo>
                    <a:pt x="226" y="220"/>
                    <a:pt x="233" y="212"/>
                    <a:pt x="233" y="203"/>
                  </a:cubicBezTo>
                  <a:cubicBezTo>
                    <a:pt x="233" y="193"/>
                    <a:pt x="226" y="185"/>
                    <a:pt x="216" y="185"/>
                  </a:cubicBezTo>
                  <a:cubicBezTo>
                    <a:pt x="206" y="185"/>
                    <a:pt x="198" y="193"/>
                    <a:pt x="198" y="203"/>
                  </a:cubicBezTo>
                  <a:close/>
                  <a:moveTo>
                    <a:pt x="197" y="158"/>
                  </a:moveTo>
                  <a:cubicBezTo>
                    <a:pt x="197" y="168"/>
                    <a:pt x="206" y="176"/>
                    <a:pt x="216" y="176"/>
                  </a:cubicBezTo>
                  <a:cubicBezTo>
                    <a:pt x="226" y="176"/>
                    <a:pt x="234" y="168"/>
                    <a:pt x="234" y="158"/>
                  </a:cubicBezTo>
                  <a:cubicBezTo>
                    <a:pt x="234" y="148"/>
                    <a:pt x="226" y="139"/>
                    <a:pt x="216" y="139"/>
                  </a:cubicBezTo>
                  <a:cubicBezTo>
                    <a:pt x="206" y="139"/>
                    <a:pt x="197" y="148"/>
                    <a:pt x="197" y="158"/>
                  </a:cubicBezTo>
                  <a:close/>
                  <a:moveTo>
                    <a:pt x="196" y="113"/>
                  </a:moveTo>
                  <a:cubicBezTo>
                    <a:pt x="196" y="124"/>
                    <a:pt x="205" y="132"/>
                    <a:pt x="216" y="132"/>
                  </a:cubicBezTo>
                  <a:cubicBezTo>
                    <a:pt x="227" y="132"/>
                    <a:pt x="235" y="124"/>
                    <a:pt x="235" y="113"/>
                  </a:cubicBezTo>
                  <a:cubicBezTo>
                    <a:pt x="235" y="102"/>
                    <a:pt x="227" y="94"/>
                    <a:pt x="216" y="94"/>
                  </a:cubicBezTo>
                  <a:cubicBezTo>
                    <a:pt x="205" y="94"/>
                    <a:pt x="196" y="102"/>
                    <a:pt x="196" y="113"/>
                  </a:cubicBezTo>
                  <a:close/>
                  <a:moveTo>
                    <a:pt x="196" y="68"/>
                  </a:moveTo>
                  <a:cubicBezTo>
                    <a:pt x="196" y="79"/>
                    <a:pt x="205" y="88"/>
                    <a:pt x="216" y="88"/>
                  </a:cubicBezTo>
                  <a:cubicBezTo>
                    <a:pt x="227" y="88"/>
                    <a:pt x="235" y="79"/>
                    <a:pt x="235" y="68"/>
                  </a:cubicBezTo>
                  <a:cubicBezTo>
                    <a:pt x="235" y="57"/>
                    <a:pt x="227" y="49"/>
                    <a:pt x="216" y="49"/>
                  </a:cubicBezTo>
                  <a:cubicBezTo>
                    <a:pt x="205" y="49"/>
                    <a:pt x="196" y="57"/>
                    <a:pt x="196" y="68"/>
                  </a:cubicBezTo>
                  <a:close/>
                  <a:moveTo>
                    <a:pt x="195" y="23"/>
                  </a:moveTo>
                  <a:cubicBezTo>
                    <a:pt x="195" y="35"/>
                    <a:pt x="205" y="44"/>
                    <a:pt x="216" y="44"/>
                  </a:cubicBezTo>
                  <a:cubicBezTo>
                    <a:pt x="227" y="44"/>
                    <a:pt x="236" y="35"/>
                    <a:pt x="236" y="23"/>
                  </a:cubicBezTo>
                  <a:cubicBezTo>
                    <a:pt x="236" y="12"/>
                    <a:pt x="227" y="3"/>
                    <a:pt x="216" y="3"/>
                  </a:cubicBezTo>
                  <a:cubicBezTo>
                    <a:pt x="205" y="3"/>
                    <a:pt x="195" y="12"/>
                    <a:pt x="195" y="23"/>
                  </a:cubicBezTo>
                  <a:close/>
                  <a:moveTo>
                    <a:pt x="216" y="0"/>
                  </a:moveTo>
                  <a:cubicBezTo>
                    <a:pt x="216" y="0"/>
                    <a:pt x="216" y="0"/>
                    <a:pt x="216" y="0"/>
                  </a:cubicBezTo>
                  <a:moveTo>
                    <a:pt x="254" y="516"/>
                  </a:moveTo>
                  <a:cubicBezTo>
                    <a:pt x="254" y="522"/>
                    <a:pt x="259" y="526"/>
                    <a:pt x="265" y="526"/>
                  </a:cubicBezTo>
                  <a:cubicBezTo>
                    <a:pt x="270" y="526"/>
                    <a:pt x="275" y="522"/>
                    <a:pt x="275" y="516"/>
                  </a:cubicBezTo>
                  <a:cubicBezTo>
                    <a:pt x="275" y="511"/>
                    <a:pt x="270" y="506"/>
                    <a:pt x="265" y="506"/>
                  </a:cubicBezTo>
                  <a:cubicBezTo>
                    <a:pt x="259" y="506"/>
                    <a:pt x="254" y="511"/>
                    <a:pt x="254" y="516"/>
                  </a:cubicBezTo>
                  <a:close/>
                  <a:moveTo>
                    <a:pt x="253" y="471"/>
                  </a:moveTo>
                  <a:cubicBezTo>
                    <a:pt x="253" y="478"/>
                    <a:pt x="258" y="483"/>
                    <a:pt x="265" y="483"/>
                  </a:cubicBezTo>
                  <a:cubicBezTo>
                    <a:pt x="271" y="483"/>
                    <a:pt x="276" y="478"/>
                    <a:pt x="276" y="471"/>
                  </a:cubicBezTo>
                  <a:cubicBezTo>
                    <a:pt x="276" y="465"/>
                    <a:pt x="271" y="460"/>
                    <a:pt x="265" y="460"/>
                  </a:cubicBezTo>
                  <a:cubicBezTo>
                    <a:pt x="258" y="460"/>
                    <a:pt x="253" y="465"/>
                    <a:pt x="253" y="471"/>
                  </a:cubicBezTo>
                  <a:close/>
                  <a:moveTo>
                    <a:pt x="252" y="427"/>
                  </a:moveTo>
                  <a:cubicBezTo>
                    <a:pt x="252" y="433"/>
                    <a:pt x="258" y="439"/>
                    <a:pt x="265" y="439"/>
                  </a:cubicBezTo>
                  <a:cubicBezTo>
                    <a:pt x="271" y="439"/>
                    <a:pt x="277" y="433"/>
                    <a:pt x="277" y="427"/>
                  </a:cubicBezTo>
                  <a:cubicBezTo>
                    <a:pt x="277" y="420"/>
                    <a:pt x="271" y="414"/>
                    <a:pt x="265" y="414"/>
                  </a:cubicBezTo>
                  <a:cubicBezTo>
                    <a:pt x="258" y="414"/>
                    <a:pt x="252" y="420"/>
                    <a:pt x="252" y="427"/>
                  </a:cubicBezTo>
                  <a:close/>
                  <a:moveTo>
                    <a:pt x="251" y="382"/>
                  </a:moveTo>
                  <a:cubicBezTo>
                    <a:pt x="251" y="389"/>
                    <a:pt x="257" y="395"/>
                    <a:pt x="265" y="395"/>
                  </a:cubicBezTo>
                  <a:cubicBezTo>
                    <a:pt x="272" y="395"/>
                    <a:pt x="278" y="389"/>
                    <a:pt x="278" y="382"/>
                  </a:cubicBezTo>
                  <a:cubicBezTo>
                    <a:pt x="278" y="374"/>
                    <a:pt x="272" y="368"/>
                    <a:pt x="265" y="368"/>
                  </a:cubicBezTo>
                  <a:cubicBezTo>
                    <a:pt x="257" y="368"/>
                    <a:pt x="251" y="374"/>
                    <a:pt x="251" y="382"/>
                  </a:cubicBezTo>
                  <a:close/>
                  <a:moveTo>
                    <a:pt x="250" y="337"/>
                  </a:moveTo>
                  <a:cubicBezTo>
                    <a:pt x="250" y="345"/>
                    <a:pt x="257" y="351"/>
                    <a:pt x="265" y="351"/>
                  </a:cubicBezTo>
                  <a:cubicBezTo>
                    <a:pt x="273" y="351"/>
                    <a:pt x="279" y="345"/>
                    <a:pt x="279" y="337"/>
                  </a:cubicBezTo>
                  <a:cubicBezTo>
                    <a:pt x="279" y="329"/>
                    <a:pt x="273" y="323"/>
                    <a:pt x="265" y="323"/>
                  </a:cubicBezTo>
                  <a:cubicBezTo>
                    <a:pt x="257" y="323"/>
                    <a:pt x="250" y="329"/>
                    <a:pt x="250" y="337"/>
                  </a:cubicBezTo>
                  <a:close/>
                  <a:moveTo>
                    <a:pt x="249" y="292"/>
                  </a:moveTo>
                  <a:cubicBezTo>
                    <a:pt x="249" y="301"/>
                    <a:pt x="256" y="308"/>
                    <a:pt x="265" y="308"/>
                  </a:cubicBezTo>
                  <a:cubicBezTo>
                    <a:pt x="273" y="308"/>
                    <a:pt x="280" y="301"/>
                    <a:pt x="280" y="292"/>
                  </a:cubicBezTo>
                  <a:cubicBezTo>
                    <a:pt x="280" y="284"/>
                    <a:pt x="273" y="277"/>
                    <a:pt x="265" y="277"/>
                  </a:cubicBezTo>
                  <a:cubicBezTo>
                    <a:pt x="256" y="277"/>
                    <a:pt x="249" y="284"/>
                    <a:pt x="249" y="292"/>
                  </a:cubicBezTo>
                  <a:close/>
                  <a:moveTo>
                    <a:pt x="248" y="247"/>
                  </a:moveTo>
                  <a:cubicBezTo>
                    <a:pt x="248" y="256"/>
                    <a:pt x="256" y="264"/>
                    <a:pt x="265" y="264"/>
                  </a:cubicBezTo>
                  <a:cubicBezTo>
                    <a:pt x="274" y="264"/>
                    <a:pt x="281" y="256"/>
                    <a:pt x="281" y="247"/>
                  </a:cubicBezTo>
                  <a:cubicBezTo>
                    <a:pt x="281" y="238"/>
                    <a:pt x="274" y="231"/>
                    <a:pt x="265" y="231"/>
                  </a:cubicBezTo>
                  <a:cubicBezTo>
                    <a:pt x="256" y="231"/>
                    <a:pt x="248" y="238"/>
                    <a:pt x="248" y="247"/>
                  </a:cubicBezTo>
                  <a:close/>
                  <a:moveTo>
                    <a:pt x="247" y="203"/>
                  </a:moveTo>
                  <a:cubicBezTo>
                    <a:pt x="247" y="212"/>
                    <a:pt x="255" y="220"/>
                    <a:pt x="265" y="220"/>
                  </a:cubicBezTo>
                  <a:cubicBezTo>
                    <a:pt x="274" y="220"/>
                    <a:pt x="282" y="212"/>
                    <a:pt x="282" y="203"/>
                  </a:cubicBezTo>
                  <a:cubicBezTo>
                    <a:pt x="282" y="193"/>
                    <a:pt x="274" y="185"/>
                    <a:pt x="265" y="185"/>
                  </a:cubicBezTo>
                  <a:cubicBezTo>
                    <a:pt x="255" y="185"/>
                    <a:pt x="247" y="193"/>
                    <a:pt x="247" y="203"/>
                  </a:cubicBezTo>
                  <a:close/>
                  <a:moveTo>
                    <a:pt x="246" y="158"/>
                  </a:moveTo>
                  <a:cubicBezTo>
                    <a:pt x="246" y="168"/>
                    <a:pt x="254" y="176"/>
                    <a:pt x="265" y="176"/>
                  </a:cubicBezTo>
                  <a:cubicBezTo>
                    <a:pt x="275" y="176"/>
                    <a:pt x="283" y="168"/>
                    <a:pt x="283" y="158"/>
                  </a:cubicBezTo>
                  <a:cubicBezTo>
                    <a:pt x="283" y="148"/>
                    <a:pt x="275" y="139"/>
                    <a:pt x="265" y="139"/>
                  </a:cubicBezTo>
                  <a:cubicBezTo>
                    <a:pt x="254" y="139"/>
                    <a:pt x="246" y="148"/>
                    <a:pt x="246" y="158"/>
                  </a:cubicBezTo>
                  <a:close/>
                  <a:moveTo>
                    <a:pt x="245" y="113"/>
                  </a:moveTo>
                  <a:cubicBezTo>
                    <a:pt x="245" y="124"/>
                    <a:pt x="254" y="132"/>
                    <a:pt x="265" y="132"/>
                  </a:cubicBezTo>
                  <a:cubicBezTo>
                    <a:pt x="275" y="132"/>
                    <a:pt x="284" y="124"/>
                    <a:pt x="284" y="113"/>
                  </a:cubicBezTo>
                  <a:cubicBezTo>
                    <a:pt x="284" y="102"/>
                    <a:pt x="275" y="94"/>
                    <a:pt x="265" y="94"/>
                  </a:cubicBezTo>
                  <a:cubicBezTo>
                    <a:pt x="254" y="94"/>
                    <a:pt x="245" y="102"/>
                    <a:pt x="245" y="113"/>
                  </a:cubicBezTo>
                  <a:close/>
                  <a:moveTo>
                    <a:pt x="245" y="68"/>
                  </a:moveTo>
                  <a:cubicBezTo>
                    <a:pt x="245" y="79"/>
                    <a:pt x="254" y="88"/>
                    <a:pt x="265" y="88"/>
                  </a:cubicBezTo>
                  <a:cubicBezTo>
                    <a:pt x="275" y="88"/>
                    <a:pt x="284" y="79"/>
                    <a:pt x="284" y="68"/>
                  </a:cubicBezTo>
                  <a:cubicBezTo>
                    <a:pt x="284" y="57"/>
                    <a:pt x="275" y="49"/>
                    <a:pt x="265" y="49"/>
                  </a:cubicBezTo>
                  <a:cubicBezTo>
                    <a:pt x="254" y="49"/>
                    <a:pt x="245" y="57"/>
                    <a:pt x="245" y="68"/>
                  </a:cubicBezTo>
                  <a:close/>
                  <a:moveTo>
                    <a:pt x="244" y="23"/>
                  </a:moveTo>
                  <a:cubicBezTo>
                    <a:pt x="244" y="35"/>
                    <a:pt x="253" y="44"/>
                    <a:pt x="265" y="44"/>
                  </a:cubicBezTo>
                  <a:cubicBezTo>
                    <a:pt x="276" y="44"/>
                    <a:pt x="285" y="35"/>
                    <a:pt x="285" y="23"/>
                  </a:cubicBezTo>
                  <a:cubicBezTo>
                    <a:pt x="285" y="12"/>
                    <a:pt x="276" y="3"/>
                    <a:pt x="265" y="3"/>
                  </a:cubicBezTo>
                  <a:cubicBezTo>
                    <a:pt x="253" y="3"/>
                    <a:pt x="244" y="12"/>
                    <a:pt x="244" y="23"/>
                  </a:cubicBezTo>
                  <a:close/>
                  <a:moveTo>
                    <a:pt x="265" y="0"/>
                  </a:moveTo>
                  <a:cubicBezTo>
                    <a:pt x="265" y="0"/>
                    <a:pt x="265" y="0"/>
                    <a:pt x="265" y="0"/>
                  </a:cubicBezTo>
                  <a:moveTo>
                    <a:pt x="302" y="471"/>
                  </a:moveTo>
                  <a:cubicBezTo>
                    <a:pt x="302" y="478"/>
                    <a:pt x="307" y="483"/>
                    <a:pt x="313" y="483"/>
                  </a:cubicBezTo>
                  <a:cubicBezTo>
                    <a:pt x="320" y="483"/>
                    <a:pt x="325" y="478"/>
                    <a:pt x="325" y="471"/>
                  </a:cubicBezTo>
                  <a:cubicBezTo>
                    <a:pt x="325" y="465"/>
                    <a:pt x="320" y="460"/>
                    <a:pt x="313" y="460"/>
                  </a:cubicBezTo>
                  <a:cubicBezTo>
                    <a:pt x="307" y="460"/>
                    <a:pt x="302" y="465"/>
                    <a:pt x="302" y="471"/>
                  </a:cubicBezTo>
                  <a:close/>
                  <a:moveTo>
                    <a:pt x="301" y="427"/>
                  </a:moveTo>
                  <a:cubicBezTo>
                    <a:pt x="301" y="433"/>
                    <a:pt x="307" y="439"/>
                    <a:pt x="313" y="439"/>
                  </a:cubicBezTo>
                  <a:cubicBezTo>
                    <a:pt x="320" y="439"/>
                    <a:pt x="326" y="433"/>
                    <a:pt x="326" y="427"/>
                  </a:cubicBezTo>
                  <a:cubicBezTo>
                    <a:pt x="326" y="420"/>
                    <a:pt x="320" y="414"/>
                    <a:pt x="313" y="414"/>
                  </a:cubicBezTo>
                  <a:cubicBezTo>
                    <a:pt x="307" y="414"/>
                    <a:pt x="301" y="420"/>
                    <a:pt x="301" y="427"/>
                  </a:cubicBezTo>
                  <a:close/>
                  <a:moveTo>
                    <a:pt x="300" y="382"/>
                  </a:moveTo>
                  <a:cubicBezTo>
                    <a:pt x="300" y="389"/>
                    <a:pt x="306" y="395"/>
                    <a:pt x="313" y="395"/>
                  </a:cubicBezTo>
                  <a:cubicBezTo>
                    <a:pt x="321" y="395"/>
                    <a:pt x="327" y="389"/>
                    <a:pt x="327" y="382"/>
                  </a:cubicBezTo>
                  <a:cubicBezTo>
                    <a:pt x="327" y="374"/>
                    <a:pt x="321" y="368"/>
                    <a:pt x="313" y="368"/>
                  </a:cubicBezTo>
                  <a:cubicBezTo>
                    <a:pt x="306" y="368"/>
                    <a:pt x="300" y="374"/>
                    <a:pt x="300" y="382"/>
                  </a:cubicBezTo>
                  <a:close/>
                  <a:moveTo>
                    <a:pt x="299" y="337"/>
                  </a:moveTo>
                  <a:cubicBezTo>
                    <a:pt x="299" y="345"/>
                    <a:pt x="306" y="351"/>
                    <a:pt x="313" y="351"/>
                  </a:cubicBezTo>
                  <a:cubicBezTo>
                    <a:pt x="321" y="351"/>
                    <a:pt x="328" y="345"/>
                    <a:pt x="328" y="337"/>
                  </a:cubicBezTo>
                  <a:cubicBezTo>
                    <a:pt x="328" y="329"/>
                    <a:pt x="321" y="323"/>
                    <a:pt x="313" y="323"/>
                  </a:cubicBezTo>
                  <a:cubicBezTo>
                    <a:pt x="306" y="323"/>
                    <a:pt x="299" y="329"/>
                    <a:pt x="299" y="337"/>
                  </a:cubicBezTo>
                  <a:close/>
                  <a:moveTo>
                    <a:pt x="298" y="292"/>
                  </a:moveTo>
                  <a:cubicBezTo>
                    <a:pt x="298" y="301"/>
                    <a:pt x="305" y="308"/>
                    <a:pt x="313" y="308"/>
                  </a:cubicBezTo>
                  <a:cubicBezTo>
                    <a:pt x="322" y="308"/>
                    <a:pt x="329" y="301"/>
                    <a:pt x="329" y="292"/>
                  </a:cubicBezTo>
                  <a:cubicBezTo>
                    <a:pt x="329" y="284"/>
                    <a:pt x="322" y="277"/>
                    <a:pt x="313" y="277"/>
                  </a:cubicBezTo>
                  <a:cubicBezTo>
                    <a:pt x="305" y="277"/>
                    <a:pt x="298" y="284"/>
                    <a:pt x="298" y="292"/>
                  </a:cubicBezTo>
                  <a:close/>
                  <a:moveTo>
                    <a:pt x="297" y="247"/>
                  </a:moveTo>
                  <a:cubicBezTo>
                    <a:pt x="297" y="256"/>
                    <a:pt x="304" y="264"/>
                    <a:pt x="313" y="264"/>
                  </a:cubicBezTo>
                  <a:cubicBezTo>
                    <a:pt x="323" y="264"/>
                    <a:pt x="330" y="256"/>
                    <a:pt x="330" y="247"/>
                  </a:cubicBezTo>
                  <a:cubicBezTo>
                    <a:pt x="330" y="238"/>
                    <a:pt x="323" y="231"/>
                    <a:pt x="313" y="231"/>
                  </a:cubicBezTo>
                  <a:cubicBezTo>
                    <a:pt x="304" y="231"/>
                    <a:pt x="297" y="238"/>
                    <a:pt x="297" y="247"/>
                  </a:cubicBezTo>
                  <a:close/>
                  <a:moveTo>
                    <a:pt x="296" y="203"/>
                  </a:moveTo>
                  <a:cubicBezTo>
                    <a:pt x="296" y="212"/>
                    <a:pt x="304" y="220"/>
                    <a:pt x="313" y="220"/>
                  </a:cubicBezTo>
                  <a:cubicBezTo>
                    <a:pt x="323" y="220"/>
                    <a:pt x="331" y="212"/>
                    <a:pt x="331" y="203"/>
                  </a:cubicBezTo>
                  <a:cubicBezTo>
                    <a:pt x="331" y="193"/>
                    <a:pt x="323" y="185"/>
                    <a:pt x="313" y="185"/>
                  </a:cubicBezTo>
                  <a:cubicBezTo>
                    <a:pt x="304" y="185"/>
                    <a:pt x="296" y="193"/>
                    <a:pt x="296" y="203"/>
                  </a:cubicBezTo>
                  <a:close/>
                  <a:moveTo>
                    <a:pt x="295" y="158"/>
                  </a:moveTo>
                  <a:cubicBezTo>
                    <a:pt x="295" y="168"/>
                    <a:pt x="303" y="176"/>
                    <a:pt x="313" y="176"/>
                  </a:cubicBezTo>
                  <a:cubicBezTo>
                    <a:pt x="324" y="176"/>
                    <a:pt x="332" y="168"/>
                    <a:pt x="332" y="158"/>
                  </a:cubicBezTo>
                  <a:cubicBezTo>
                    <a:pt x="332" y="148"/>
                    <a:pt x="324" y="139"/>
                    <a:pt x="313" y="139"/>
                  </a:cubicBezTo>
                  <a:cubicBezTo>
                    <a:pt x="303" y="139"/>
                    <a:pt x="295" y="148"/>
                    <a:pt x="295" y="158"/>
                  </a:cubicBezTo>
                  <a:close/>
                  <a:moveTo>
                    <a:pt x="294" y="113"/>
                  </a:moveTo>
                  <a:cubicBezTo>
                    <a:pt x="294" y="124"/>
                    <a:pt x="303" y="132"/>
                    <a:pt x="313" y="132"/>
                  </a:cubicBezTo>
                  <a:cubicBezTo>
                    <a:pt x="324" y="132"/>
                    <a:pt x="333" y="124"/>
                    <a:pt x="333" y="113"/>
                  </a:cubicBezTo>
                  <a:cubicBezTo>
                    <a:pt x="333" y="102"/>
                    <a:pt x="324" y="94"/>
                    <a:pt x="313" y="94"/>
                  </a:cubicBezTo>
                  <a:cubicBezTo>
                    <a:pt x="303" y="94"/>
                    <a:pt x="294" y="102"/>
                    <a:pt x="294" y="113"/>
                  </a:cubicBezTo>
                  <a:close/>
                  <a:moveTo>
                    <a:pt x="294" y="68"/>
                  </a:moveTo>
                  <a:cubicBezTo>
                    <a:pt x="294" y="79"/>
                    <a:pt x="303" y="88"/>
                    <a:pt x="313" y="88"/>
                  </a:cubicBezTo>
                  <a:cubicBezTo>
                    <a:pt x="324" y="88"/>
                    <a:pt x="333" y="79"/>
                    <a:pt x="333" y="68"/>
                  </a:cubicBezTo>
                  <a:cubicBezTo>
                    <a:pt x="333" y="57"/>
                    <a:pt x="324" y="49"/>
                    <a:pt x="313" y="49"/>
                  </a:cubicBezTo>
                  <a:cubicBezTo>
                    <a:pt x="303" y="49"/>
                    <a:pt x="294" y="57"/>
                    <a:pt x="294" y="68"/>
                  </a:cubicBezTo>
                  <a:close/>
                  <a:moveTo>
                    <a:pt x="293" y="23"/>
                  </a:moveTo>
                  <a:cubicBezTo>
                    <a:pt x="293" y="35"/>
                    <a:pt x="302" y="44"/>
                    <a:pt x="313" y="44"/>
                  </a:cubicBezTo>
                  <a:cubicBezTo>
                    <a:pt x="325" y="44"/>
                    <a:pt x="334" y="35"/>
                    <a:pt x="334" y="23"/>
                  </a:cubicBezTo>
                  <a:cubicBezTo>
                    <a:pt x="334" y="12"/>
                    <a:pt x="325" y="3"/>
                    <a:pt x="313" y="3"/>
                  </a:cubicBezTo>
                  <a:cubicBezTo>
                    <a:pt x="302" y="3"/>
                    <a:pt x="293" y="12"/>
                    <a:pt x="293" y="23"/>
                  </a:cubicBezTo>
                  <a:close/>
                  <a:moveTo>
                    <a:pt x="313" y="0"/>
                  </a:moveTo>
                  <a:cubicBezTo>
                    <a:pt x="313" y="0"/>
                    <a:pt x="313" y="0"/>
                    <a:pt x="313" y="0"/>
                  </a:cubicBezTo>
                  <a:moveTo>
                    <a:pt x="351" y="471"/>
                  </a:moveTo>
                  <a:cubicBezTo>
                    <a:pt x="351" y="478"/>
                    <a:pt x="356" y="483"/>
                    <a:pt x="362" y="483"/>
                  </a:cubicBezTo>
                  <a:cubicBezTo>
                    <a:pt x="368" y="483"/>
                    <a:pt x="374" y="478"/>
                    <a:pt x="374" y="471"/>
                  </a:cubicBezTo>
                  <a:cubicBezTo>
                    <a:pt x="374" y="465"/>
                    <a:pt x="368" y="460"/>
                    <a:pt x="362" y="460"/>
                  </a:cubicBezTo>
                  <a:cubicBezTo>
                    <a:pt x="356" y="460"/>
                    <a:pt x="351" y="465"/>
                    <a:pt x="351" y="471"/>
                  </a:cubicBezTo>
                  <a:close/>
                  <a:moveTo>
                    <a:pt x="350" y="427"/>
                  </a:moveTo>
                  <a:cubicBezTo>
                    <a:pt x="350" y="433"/>
                    <a:pt x="355" y="439"/>
                    <a:pt x="362" y="439"/>
                  </a:cubicBezTo>
                  <a:cubicBezTo>
                    <a:pt x="369" y="439"/>
                    <a:pt x="375" y="433"/>
                    <a:pt x="375" y="427"/>
                  </a:cubicBezTo>
                  <a:cubicBezTo>
                    <a:pt x="375" y="420"/>
                    <a:pt x="369" y="414"/>
                    <a:pt x="362" y="414"/>
                  </a:cubicBezTo>
                  <a:cubicBezTo>
                    <a:pt x="355" y="414"/>
                    <a:pt x="350" y="420"/>
                    <a:pt x="350" y="427"/>
                  </a:cubicBezTo>
                  <a:close/>
                  <a:moveTo>
                    <a:pt x="349" y="382"/>
                  </a:moveTo>
                  <a:cubicBezTo>
                    <a:pt x="349" y="389"/>
                    <a:pt x="355" y="395"/>
                    <a:pt x="362" y="395"/>
                  </a:cubicBezTo>
                  <a:cubicBezTo>
                    <a:pt x="370" y="395"/>
                    <a:pt x="376" y="389"/>
                    <a:pt x="376" y="382"/>
                  </a:cubicBezTo>
                  <a:cubicBezTo>
                    <a:pt x="376" y="374"/>
                    <a:pt x="370" y="368"/>
                    <a:pt x="362" y="368"/>
                  </a:cubicBezTo>
                  <a:cubicBezTo>
                    <a:pt x="355" y="368"/>
                    <a:pt x="349" y="374"/>
                    <a:pt x="349" y="382"/>
                  </a:cubicBezTo>
                  <a:close/>
                  <a:moveTo>
                    <a:pt x="348" y="337"/>
                  </a:moveTo>
                  <a:cubicBezTo>
                    <a:pt x="348" y="345"/>
                    <a:pt x="354" y="351"/>
                    <a:pt x="362" y="351"/>
                  </a:cubicBezTo>
                  <a:cubicBezTo>
                    <a:pt x="370" y="351"/>
                    <a:pt x="377" y="345"/>
                    <a:pt x="377" y="337"/>
                  </a:cubicBezTo>
                  <a:cubicBezTo>
                    <a:pt x="377" y="329"/>
                    <a:pt x="370" y="323"/>
                    <a:pt x="362" y="323"/>
                  </a:cubicBezTo>
                  <a:cubicBezTo>
                    <a:pt x="354" y="323"/>
                    <a:pt x="348" y="329"/>
                    <a:pt x="348" y="337"/>
                  </a:cubicBezTo>
                  <a:close/>
                  <a:moveTo>
                    <a:pt x="347" y="292"/>
                  </a:moveTo>
                  <a:cubicBezTo>
                    <a:pt x="347" y="301"/>
                    <a:pt x="354" y="308"/>
                    <a:pt x="362" y="308"/>
                  </a:cubicBezTo>
                  <a:cubicBezTo>
                    <a:pt x="371" y="308"/>
                    <a:pt x="378" y="301"/>
                    <a:pt x="378" y="292"/>
                  </a:cubicBezTo>
                  <a:cubicBezTo>
                    <a:pt x="378" y="284"/>
                    <a:pt x="371" y="277"/>
                    <a:pt x="362" y="277"/>
                  </a:cubicBezTo>
                  <a:cubicBezTo>
                    <a:pt x="354" y="277"/>
                    <a:pt x="347" y="284"/>
                    <a:pt x="347" y="292"/>
                  </a:cubicBezTo>
                  <a:close/>
                  <a:moveTo>
                    <a:pt x="346" y="247"/>
                  </a:moveTo>
                  <a:cubicBezTo>
                    <a:pt x="346" y="256"/>
                    <a:pt x="353" y="264"/>
                    <a:pt x="362" y="264"/>
                  </a:cubicBezTo>
                  <a:cubicBezTo>
                    <a:pt x="371" y="264"/>
                    <a:pt x="379" y="256"/>
                    <a:pt x="379" y="247"/>
                  </a:cubicBezTo>
                  <a:cubicBezTo>
                    <a:pt x="379" y="238"/>
                    <a:pt x="371" y="231"/>
                    <a:pt x="362" y="231"/>
                  </a:cubicBezTo>
                  <a:cubicBezTo>
                    <a:pt x="353" y="231"/>
                    <a:pt x="346" y="238"/>
                    <a:pt x="346" y="247"/>
                  </a:cubicBezTo>
                  <a:close/>
                  <a:moveTo>
                    <a:pt x="345" y="203"/>
                  </a:moveTo>
                  <a:cubicBezTo>
                    <a:pt x="345" y="212"/>
                    <a:pt x="353" y="220"/>
                    <a:pt x="362" y="220"/>
                  </a:cubicBezTo>
                  <a:cubicBezTo>
                    <a:pt x="372" y="220"/>
                    <a:pt x="380" y="212"/>
                    <a:pt x="380" y="203"/>
                  </a:cubicBezTo>
                  <a:cubicBezTo>
                    <a:pt x="380" y="193"/>
                    <a:pt x="372" y="185"/>
                    <a:pt x="362" y="185"/>
                  </a:cubicBezTo>
                  <a:cubicBezTo>
                    <a:pt x="353" y="185"/>
                    <a:pt x="345" y="193"/>
                    <a:pt x="345" y="203"/>
                  </a:cubicBezTo>
                  <a:close/>
                  <a:moveTo>
                    <a:pt x="344" y="158"/>
                  </a:moveTo>
                  <a:cubicBezTo>
                    <a:pt x="344" y="168"/>
                    <a:pt x="352" y="176"/>
                    <a:pt x="362" y="176"/>
                  </a:cubicBezTo>
                  <a:cubicBezTo>
                    <a:pt x="372" y="176"/>
                    <a:pt x="381" y="168"/>
                    <a:pt x="381" y="158"/>
                  </a:cubicBezTo>
                  <a:cubicBezTo>
                    <a:pt x="381" y="148"/>
                    <a:pt x="372" y="139"/>
                    <a:pt x="362" y="139"/>
                  </a:cubicBezTo>
                  <a:cubicBezTo>
                    <a:pt x="352" y="139"/>
                    <a:pt x="344" y="148"/>
                    <a:pt x="344" y="158"/>
                  </a:cubicBezTo>
                  <a:close/>
                  <a:moveTo>
                    <a:pt x="343" y="113"/>
                  </a:moveTo>
                  <a:cubicBezTo>
                    <a:pt x="343" y="124"/>
                    <a:pt x="351" y="132"/>
                    <a:pt x="362" y="132"/>
                  </a:cubicBezTo>
                  <a:cubicBezTo>
                    <a:pt x="373" y="132"/>
                    <a:pt x="382" y="124"/>
                    <a:pt x="382" y="113"/>
                  </a:cubicBezTo>
                  <a:cubicBezTo>
                    <a:pt x="382" y="102"/>
                    <a:pt x="373" y="94"/>
                    <a:pt x="362" y="94"/>
                  </a:cubicBezTo>
                  <a:cubicBezTo>
                    <a:pt x="351" y="94"/>
                    <a:pt x="343" y="102"/>
                    <a:pt x="343" y="113"/>
                  </a:cubicBezTo>
                  <a:close/>
                  <a:moveTo>
                    <a:pt x="343" y="68"/>
                  </a:moveTo>
                  <a:cubicBezTo>
                    <a:pt x="343" y="79"/>
                    <a:pt x="351" y="88"/>
                    <a:pt x="362" y="88"/>
                  </a:cubicBezTo>
                  <a:cubicBezTo>
                    <a:pt x="373" y="88"/>
                    <a:pt x="382" y="79"/>
                    <a:pt x="382" y="68"/>
                  </a:cubicBezTo>
                  <a:cubicBezTo>
                    <a:pt x="382" y="57"/>
                    <a:pt x="373" y="49"/>
                    <a:pt x="362" y="49"/>
                  </a:cubicBezTo>
                  <a:cubicBezTo>
                    <a:pt x="351" y="49"/>
                    <a:pt x="343" y="57"/>
                    <a:pt x="343" y="68"/>
                  </a:cubicBezTo>
                  <a:close/>
                  <a:moveTo>
                    <a:pt x="342" y="23"/>
                  </a:moveTo>
                  <a:cubicBezTo>
                    <a:pt x="342" y="35"/>
                    <a:pt x="351" y="44"/>
                    <a:pt x="362" y="44"/>
                  </a:cubicBezTo>
                  <a:cubicBezTo>
                    <a:pt x="374" y="44"/>
                    <a:pt x="383" y="35"/>
                    <a:pt x="383" y="23"/>
                  </a:cubicBezTo>
                  <a:cubicBezTo>
                    <a:pt x="383" y="12"/>
                    <a:pt x="374" y="3"/>
                    <a:pt x="362" y="3"/>
                  </a:cubicBezTo>
                  <a:cubicBezTo>
                    <a:pt x="351" y="3"/>
                    <a:pt x="342" y="12"/>
                    <a:pt x="342" y="23"/>
                  </a:cubicBezTo>
                  <a:close/>
                  <a:moveTo>
                    <a:pt x="362" y="0"/>
                  </a:moveTo>
                  <a:cubicBezTo>
                    <a:pt x="362" y="0"/>
                    <a:pt x="362" y="0"/>
                    <a:pt x="362" y="0"/>
                  </a:cubicBezTo>
                  <a:moveTo>
                    <a:pt x="400" y="471"/>
                  </a:moveTo>
                  <a:cubicBezTo>
                    <a:pt x="400" y="478"/>
                    <a:pt x="405" y="483"/>
                    <a:pt x="411" y="483"/>
                  </a:cubicBezTo>
                  <a:cubicBezTo>
                    <a:pt x="417" y="483"/>
                    <a:pt x="422" y="478"/>
                    <a:pt x="422" y="471"/>
                  </a:cubicBezTo>
                  <a:cubicBezTo>
                    <a:pt x="422" y="465"/>
                    <a:pt x="417" y="460"/>
                    <a:pt x="411" y="460"/>
                  </a:cubicBezTo>
                  <a:cubicBezTo>
                    <a:pt x="405" y="460"/>
                    <a:pt x="400" y="465"/>
                    <a:pt x="400" y="471"/>
                  </a:cubicBezTo>
                  <a:close/>
                  <a:moveTo>
                    <a:pt x="399" y="427"/>
                  </a:moveTo>
                  <a:cubicBezTo>
                    <a:pt x="399" y="433"/>
                    <a:pt x="404" y="439"/>
                    <a:pt x="411" y="439"/>
                  </a:cubicBezTo>
                  <a:cubicBezTo>
                    <a:pt x="418" y="439"/>
                    <a:pt x="423" y="433"/>
                    <a:pt x="423" y="427"/>
                  </a:cubicBezTo>
                  <a:cubicBezTo>
                    <a:pt x="423" y="420"/>
                    <a:pt x="418" y="414"/>
                    <a:pt x="411" y="414"/>
                  </a:cubicBezTo>
                  <a:cubicBezTo>
                    <a:pt x="404" y="414"/>
                    <a:pt x="399" y="420"/>
                    <a:pt x="399" y="427"/>
                  </a:cubicBezTo>
                  <a:close/>
                  <a:moveTo>
                    <a:pt x="398" y="382"/>
                  </a:moveTo>
                  <a:cubicBezTo>
                    <a:pt x="398" y="389"/>
                    <a:pt x="404" y="395"/>
                    <a:pt x="411" y="395"/>
                  </a:cubicBezTo>
                  <a:cubicBezTo>
                    <a:pt x="418" y="395"/>
                    <a:pt x="424" y="389"/>
                    <a:pt x="424" y="382"/>
                  </a:cubicBezTo>
                  <a:cubicBezTo>
                    <a:pt x="424" y="374"/>
                    <a:pt x="418" y="368"/>
                    <a:pt x="411" y="368"/>
                  </a:cubicBezTo>
                  <a:cubicBezTo>
                    <a:pt x="404" y="368"/>
                    <a:pt x="398" y="374"/>
                    <a:pt x="398" y="382"/>
                  </a:cubicBezTo>
                  <a:close/>
                  <a:moveTo>
                    <a:pt x="397" y="337"/>
                  </a:moveTo>
                  <a:cubicBezTo>
                    <a:pt x="397" y="345"/>
                    <a:pt x="403" y="351"/>
                    <a:pt x="411" y="351"/>
                  </a:cubicBezTo>
                  <a:cubicBezTo>
                    <a:pt x="419" y="351"/>
                    <a:pt x="425" y="345"/>
                    <a:pt x="425" y="337"/>
                  </a:cubicBezTo>
                  <a:cubicBezTo>
                    <a:pt x="425" y="329"/>
                    <a:pt x="419" y="323"/>
                    <a:pt x="411" y="323"/>
                  </a:cubicBezTo>
                  <a:cubicBezTo>
                    <a:pt x="403" y="323"/>
                    <a:pt x="397" y="329"/>
                    <a:pt x="397" y="337"/>
                  </a:cubicBezTo>
                  <a:close/>
                  <a:moveTo>
                    <a:pt x="396" y="292"/>
                  </a:moveTo>
                  <a:cubicBezTo>
                    <a:pt x="396" y="301"/>
                    <a:pt x="403" y="308"/>
                    <a:pt x="411" y="308"/>
                  </a:cubicBezTo>
                  <a:cubicBezTo>
                    <a:pt x="420" y="308"/>
                    <a:pt x="426" y="301"/>
                    <a:pt x="426" y="292"/>
                  </a:cubicBezTo>
                  <a:cubicBezTo>
                    <a:pt x="426" y="284"/>
                    <a:pt x="420" y="277"/>
                    <a:pt x="411" y="277"/>
                  </a:cubicBezTo>
                  <a:cubicBezTo>
                    <a:pt x="403" y="277"/>
                    <a:pt x="396" y="284"/>
                    <a:pt x="396" y="292"/>
                  </a:cubicBezTo>
                  <a:close/>
                  <a:moveTo>
                    <a:pt x="395" y="247"/>
                  </a:moveTo>
                  <a:cubicBezTo>
                    <a:pt x="395" y="256"/>
                    <a:pt x="402" y="264"/>
                    <a:pt x="411" y="264"/>
                  </a:cubicBezTo>
                  <a:cubicBezTo>
                    <a:pt x="420" y="264"/>
                    <a:pt x="427" y="256"/>
                    <a:pt x="427" y="247"/>
                  </a:cubicBezTo>
                  <a:cubicBezTo>
                    <a:pt x="427" y="238"/>
                    <a:pt x="420" y="231"/>
                    <a:pt x="411" y="231"/>
                  </a:cubicBezTo>
                  <a:cubicBezTo>
                    <a:pt x="402" y="231"/>
                    <a:pt x="395" y="238"/>
                    <a:pt x="395" y="247"/>
                  </a:cubicBezTo>
                  <a:close/>
                  <a:moveTo>
                    <a:pt x="394" y="203"/>
                  </a:moveTo>
                  <a:cubicBezTo>
                    <a:pt x="394" y="212"/>
                    <a:pt x="401" y="220"/>
                    <a:pt x="411" y="220"/>
                  </a:cubicBezTo>
                  <a:cubicBezTo>
                    <a:pt x="421" y="220"/>
                    <a:pt x="428" y="212"/>
                    <a:pt x="428" y="203"/>
                  </a:cubicBezTo>
                  <a:cubicBezTo>
                    <a:pt x="428" y="193"/>
                    <a:pt x="421" y="185"/>
                    <a:pt x="411" y="185"/>
                  </a:cubicBezTo>
                  <a:cubicBezTo>
                    <a:pt x="401" y="185"/>
                    <a:pt x="394" y="193"/>
                    <a:pt x="394" y="203"/>
                  </a:cubicBezTo>
                  <a:close/>
                  <a:moveTo>
                    <a:pt x="393" y="158"/>
                  </a:moveTo>
                  <a:cubicBezTo>
                    <a:pt x="393" y="168"/>
                    <a:pt x="401" y="176"/>
                    <a:pt x="411" y="176"/>
                  </a:cubicBezTo>
                  <a:cubicBezTo>
                    <a:pt x="421" y="176"/>
                    <a:pt x="429" y="168"/>
                    <a:pt x="429" y="158"/>
                  </a:cubicBezTo>
                  <a:cubicBezTo>
                    <a:pt x="429" y="148"/>
                    <a:pt x="421" y="139"/>
                    <a:pt x="411" y="139"/>
                  </a:cubicBezTo>
                  <a:cubicBezTo>
                    <a:pt x="401" y="139"/>
                    <a:pt x="393" y="148"/>
                    <a:pt x="393" y="158"/>
                  </a:cubicBezTo>
                  <a:close/>
                  <a:moveTo>
                    <a:pt x="392" y="113"/>
                  </a:moveTo>
                  <a:cubicBezTo>
                    <a:pt x="392" y="124"/>
                    <a:pt x="400" y="132"/>
                    <a:pt x="411" y="132"/>
                  </a:cubicBezTo>
                  <a:cubicBezTo>
                    <a:pt x="422" y="132"/>
                    <a:pt x="430" y="124"/>
                    <a:pt x="430" y="113"/>
                  </a:cubicBezTo>
                  <a:cubicBezTo>
                    <a:pt x="430" y="102"/>
                    <a:pt x="422" y="94"/>
                    <a:pt x="411" y="94"/>
                  </a:cubicBezTo>
                  <a:cubicBezTo>
                    <a:pt x="400" y="94"/>
                    <a:pt x="392" y="102"/>
                    <a:pt x="392" y="113"/>
                  </a:cubicBezTo>
                  <a:close/>
                  <a:moveTo>
                    <a:pt x="392" y="68"/>
                  </a:moveTo>
                  <a:cubicBezTo>
                    <a:pt x="392" y="79"/>
                    <a:pt x="400" y="88"/>
                    <a:pt x="411" y="88"/>
                  </a:cubicBezTo>
                  <a:cubicBezTo>
                    <a:pt x="422" y="88"/>
                    <a:pt x="430" y="79"/>
                    <a:pt x="430" y="68"/>
                  </a:cubicBezTo>
                  <a:cubicBezTo>
                    <a:pt x="430" y="57"/>
                    <a:pt x="422" y="49"/>
                    <a:pt x="411" y="49"/>
                  </a:cubicBezTo>
                  <a:cubicBezTo>
                    <a:pt x="400" y="49"/>
                    <a:pt x="392" y="57"/>
                    <a:pt x="392" y="68"/>
                  </a:cubicBezTo>
                  <a:close/>
                  <a:moveTo>
                    <a:pt x="391" y="23"/>
                  </a:moveTo>
                  <a:cubicBezTo>
                    <a:pt x="391" y="35"/>
                    <a:pt x="400" y="44"/>
                    <a:pt x="411" y="44"/>
                  </a:cubicBezTo>
                  <a:cubicBezTo>
                    <a:pt x="422" y="44"/>
                    <a:pt x="432" y="35"/>
                    <a:pt x="432" y="23"/>
                  </a:cubicBezTo>
                  <a:cubicBezTo>
                    <a:pt x="432" y="12"/>
                    <a:pt x="422" y="3"/>
                    <a:pt x="411" y="3"/>
                  </a:cubicBezTo>
                  <a:cubicBezTo>
                    <a:pt x="400" y="3"/>
                    <a:pt x="391" y="12"/>
                    <a:pt x="391" y="23"/>
                  </a:cubicBezTo>
                  <a:close/>
                  <a:moveTo>
                    <a:pt x="411" y="0"/>
                  </a:moveTo>
                  <a:cubicBezTo>
                    <a:pt x="411" y="0"/>
                    <a:pt x="411" y="0"/>
                    <a:pt x="411" y="0"/>
                  </a:cubicBezTo>
                  <a:moveTo>
                    <a:pt x="449" y="471"/>
                  </a:moveTo>
                  <a:cubicBezTo>
                    <a:pt x="449" y="478"/>
                    <a:pt x="454" y="483"/>
                    <a:pt x="460" y="483"/>
                  </a:cubicBezTo>
                  <a:cubicBezTo>
                    <a:pt x="466" y="483"/>
                    <a:pt x="471" y="478"/>
                    <a:pt x="471" y="471"/>
                  </a:cubicBezTo>
                  <a:cubicBezTo>
                    <a:pt x="471" y="465"/>
                    <a:pt x="466" y="460"/>
                    <a:pt x="460" y="460"/>
                  </a:cubicBezTo>
                  <a:cubicBezTo>
                    <a:pt x="454" y="460"/>
                    <a:pt x="449" y="465"/>
                    <a:pt x="449" y="471"/>
                  </a:cubicBezTo>
                  <a:close/>
                  <a:moveTo>
                    <a:pt x="448" y="427"/>
                  </a:moveTo>
                  <a:cubicBezTo>
                    <a:pt x="448" y="433"/>
                    <a:pt x="453" y="439"/>
                    <a:pt x="460" y="439"/>
                  </a:cubicBezTo>
                  <a:cubicBezTo>
                    <a:pt x="467" y="439"/>
                    <a:pt x="472" y="433"/>
                    <a:pt x="472" y="427"/>
                  </a:cubicBezTo>
                  <a:cubicBezTo>
                    <a:pt x="472" y="420"/>
                    <a:pt x="467" y="414"/>
                    <a:pt x="460" y="414"/>
                  </a:cubicBezTo>
                  <a:cubicBezTo>
                    <a:pt x="453" y="414"/>
                    <a:pt x="448" y="420"/>
                    <a:pt x="448" y="427"/>
                  </a:cubicBezTo>
                  <a:close/>
                  <a:moveTo>
                    <a:pt x="446" y="382"/>
                  </a:moveTo>
                  <a:cubicBezTo>
                    <a:pt x="446" y="389"/>
                    <a:pt x="452" y="395"/>
                    <a:pt x="460" y="395"/>
                  </a:cubicBezTo>
                  <a:cubicBezTo>
                    <a:pt x="467" y="395"/>
                    <a:pt x="473" y="389"/>
                    <a:pt x="473" y="382"/>
                  </a:cubicBezTo>
                  <a:cubicBezTo>
                    <a:pt x="473" y="374"/>
                    <a:pt x="467" y="368"/>
                    <a:pt x="460" y="368"/>
                  </a:cubicBezTo>
                  <a:cubicBezTo>
                    <a:pt x="452" y="368"/>
                    <a:pt x="446" y="374"/>
                    <a:pt x="446" y="382"/>
                  </a:cubicBezTo>
                  <a:close/>
                  <a:moveTo>
                    <a:pt x="445" y="337"/>
                  </a:moveTo>
                  <a:cubicBezTo>
                    <a:pt x="445" y="345"/>
                    <a:pt x="452" y="351"/>
                    <a:pt x="460" y="351"/>
                  </a:cubicBezTo>
                  <a:cubicBezTo>
                    <a:pt x="468" y="351"/>
                    <a:pt x="474" y="345"/>
                    <a:pt x="474" y="337"/>
                  </a:cubicBezTo>
                  <a:cubicBezTo>
                    <a:pt x="474" y="329"/>
                    <a:pt x="468" y="323"/>
                    <a:pt x="460" y="323"/>
                  </a:cubicBezTo>
                  <a:cubicBezTo>
                    <a:pt x="452" y="323"/>
                    <a:pt x="445" y="329"/>
                    <a:pt x="445" y="337"/>
                  </a:cubicBezTo>
                  <a:close/>
                  <a:moveTo>
                    <a:pt x="444" y="292"/>
                  </a:moveTo>
                  <a:cubicBezTo>
                    <a:pt x="444" y="301"/>
                    <a:pt x="451" y="308"/>
                    <a:pt x="460" y="308"/>
                  </a:cubicBezTo>
                  <a:cubicBezTo>
                    <a:pt x="468" y="308"/>
                    <a:pt x="475" y="301"/>
                    <a:pt x="475" y="292"/>
                  </a:cubicBezTo>
                  <a:cubicBezTo>
                    <a:pt x="475" y="284"/>
                    <a:pt x="468" y="277"/>
                    <a:pt x="460" y="277"/>
                  </a:cubicBezTo>
                  <a:cubicBezTo>
                    <a:pt x="451" y="277"/>
                    <a:pt x="444" y="284"/>
                    <a:pt x="444" y="292"/>
                  </a:cubicBezTo>
                  <a:close/>
                  <a:moveTo>
                    <a:pt x="443" y="247"/>
                  </a:moveTo>
                  <a:cubicBezTo>
                    <a:pt x="443" y="256"/>
                    <a:pt x="451" y="264"/>
                    <a:pt x="460" y="264"/>
                  </a:cubicBezTo>
                  <a:cubicBezTo>
                    <a:pt x="469" y="264"/>
                    <a:pt x="476" y="256"/>
                    <a:pt x="476" y="247"/>
                  </a:cubicBezTo>
                  <a:cubicBezTo>
                    <a:pt x="476" y="238"/>
                    <a:pt x="469" y="231"/>
                    <a:pt x="460" y="231"/>
                  </a:cubicBezTo>
                  <a:cubicBezTo>
                    <a:pt x="451" y="231"/>
                    <a:pt x="443" y="238"/>
                    <a:pt x="443" y="247"/>
                  </a:cubicBezTo>
                  <a:close/>
                  <a:moveTo>
                    <a:pt x="442" y="203"/>
                  </a:moveTo>
                  <a:cubicBezTo>
                    <a:pt x="442" y="212"/>
                    <a:pt x="450" y="220"/>
                    <a:pt x="460" y="220"/>
                  </a:cubicBezTo>
                  <a:cubicBezTo>
                    <a:pt x="469" y="220"/>
                    <a:pt x="477" y="212"/>
                    <a:pt x="477" y="203"/>
                  </a:cubicBezTo>
                  <a:cubicBezTo>
                    <a:pt x="477" y="193"/>
                    <a:pt x="469" y="185"/>
                    <a:pt x="460" y="185"/>
                  </a:cubicBezTo>
                  <a:cubicBezTo>
                    <a:pt x="450" y="185"/>
                    <a:pt x="442" y="193"/>
                    <a:pt x="442" y="203"/>
                  </a:cubicBezTo>
                  <a:close/>
                  <a:moveTo>
                    <a:pt x="441" y="158"/>
                  </a:moveTo>
                  <a:cubicBezTo>
                    <a:pt x="441" y="168"/>
                    <a:pt x="450" y="176"/>
                    <a:pt x="460" y="176"/>
                  </a:cubicBezTo>
                  <a:cubicBezTo>
                    <a:pt x="470" y="176"/>
                    <a:pt x="478" y="168"/>
                    <a:pt x="478" y="158"/>
                  </a:cubicBezTo>
                  <a:cubicBezTo>
                    <a:pt x="478" y="148"/>
                    <a:pt x="470" y="139"/>
                    <a:pt x="460" y="139"/>
                  </a:cubicBezTo>
                  <a:cubicBezTo>
                    <a:pt x="450" y="139"/>
                    <a:pt x="441" y="148"/>
                    <a:pt x="441" y="158"/>
                  </a:cubicBezTo>
                  <a:close/>
                  <a:moveTo>
                    <a:pt x="440" y="113"/>
                  </a:moveTo>
                  <a:cubicBezTo>
                    <a:pt x="440" y="124"/>
                    <a:pt x="449" y="132"/>
                    <a:pt x="460" y="132"/>
                  </a:cubicBezTo>
                  <a:cubicBezTo>
                    <a:pt x="471" y="132"/>
                    <a:pt x="479" y="124"/>
                    <a:pt x="479" y="113"/>
                  </a:cubicBezTo>
                  <a:cubicBezTo>
                    <a:pt x="479" y="102"/>
                    <a:pt x="471" y="94"/>
                    <a:pt x="460" y="94"/>
                  </a:cubicBezTo>
                  <a:cubicBezTo>
                    <a:pt x="449" y="94"/>
                    <a:pt x="440" y="102"/>
                    <a:pt x="440" y="113"/>
                  </a:cubicBezTo>
                  <a:close/>
                  <a:moveTo>
                    <a:pt x="440" y="68"/>
                  </a:moveTo>
                  <a:cubicBezTo>
                    <a:pt x="440" y="79"/>
                    <a:pt x="449" y="88"/>
                    <a:pt x="460" y="88"/>
                  </a:cubicBezTo>
                  <a:cubicBezTo>
                    <a:pt x="471" y="88"/>
                    <a:pt x="479" y="79"/>
                    <a:pt x="479" y="68"/>
                  </a:cubicBezTo>
                  <a:cubicBezTo>
                    <a:pt x="479" y="57"/>
                    <a:pt x="471" y="49"/>
                    <a:pt x="460" y="49"/>
                  </a:cubicBezTo>
                  <a:cubicBezTo>
                    <a:pt x="449" y="49"/>
                    <a:pt x="440" y="57"/>
                    <a:pt x="440" y="68"/>
                  </a:cubicBezTo>
                  <a:close/>
                  <a:moveTo>
                    <a:pt x="439" y="23"/>
                  </a:moveTo>
                  <a:cubicBezTo>
                    <a:pt x="439" y="35"/>
                    <a:pt x="448" y="44"/>
                    <a:pt x="460" y="44"/>
                  </a:cubicBezTo>
                  <a:cubicBezTo>
                    <a:pt x="471" y="44"/>
                    <a:pt x="480" y="35"/>
                    <a:pt x="480" y="23"/>
                  </a:cubicBezTo>
                  <a:cubicBezTo>
                    <a:pt x="480" y="12"/>
                    <a:pt x="471" y="3"/>
                    <a:pt x="460" y="3"/>
                  </a:cubicBezTo>
                  <a:cubicBezTo>
                    <a:pt x="448" y="3"/>
                    <a:pt x="439" y="12"/>
                    <a:pt x="439" y="23"/>
                  </a:cubicBezTo>
                  <a:close/>
                  <a:moveTo>
                    <a:pt x="460" y="0"/>
                  </a:moveTo>
                  <a:cubicBezTo>
                    <a:pt x="460" y="0"/>
                    <a:pt x="460" y="0"/>
                    <a:pt x="460" y="0"/>
                  </a:cubicBezTo>
                  <a:moveTo>
                    <a:pt x="497" y="471"/>
                  </a:moveTo>
                  <a:cubicBezTo>
                    <a:pt x="497" y="478"/>
                    <a:pt x="502" y="483"/>
                    <a:pt x="509" y="483"/>
                  </a:cubicBezTo>
                  <a:cubicBezTo>
                    <a:pt x="515" y="483"/>
                    <a:pt x="520" y="478"/>
                    <a:pt x="520" y="471"/>
                  </a:cubicBezTo>
                  <a:cubicBezTo>
                    <a:pt x="520" y="465"/>
                    <a:pt x="515" y="460"/>
                    <a:pt x="509" y="460"/>
                  </a:cubicBezTo>
                  <a:cubicBezTo>
                    <a:pt x="502" y="460"/>
                    <a:pt x="497" y="465"/>
                    <a:pt x="497" y="471"/>
                  </a:cubicBezTo>
                  <a:close/>
                  <a:moveTo>
                    <a:pt x="496" y="427"/>
                  </a:moveTo>
                  <a:cubicBezTo>
                    <a:pt x="496" y="433"/>
                    <a:pt x="502" y="439"/>
                    <a:pt x="509" y="439"/>
                  </a:cubicBezTo>
                  <a:cubicBezTo>
                    <a:pt x="515" y="439"/>
                    <a:pt x="521" y="433"/>
                    <a:pt x="521" y="427"/>
                  </a:cubicBezTo>
                  <a:cubicBezTo>
                    <a:pt x="521" y="420"/>
                    <a:pt x="515" y="414"/>
                    <a:pt x="509" y="414"/>
                  </a:cubicBezTo>
                  <a:cubicBezTo>
                    <a:pt x="502" y="414"/>
                    <a:pt x="496" y="420"/>
                    <a:pt x="496" y="427"/>
                  </a:cubicBezTo>
                  <a:close/>
                  <a:moveTo>
                    <a:pt x="495" y="382"/>
                  </a:moveTo>
                  <a:cubicBezTo>
                    <a:pt x="495" y="389"/>
                    <a:pt x="501" y="395"/>
                    <a:pt x="509" y="395"/>
                  </a:cubicBezTo>
                  <a:cubicBezTo>
                    <a:pt x="516" y="395"/>
                    <a:pt x="522" y="389"/>
                    <a:pt x="522" y="382"/>
                  </a:cubicBezTo>
                  <a:cubicBezTo>
                    <a:pt x="522" y="374"/>
                    <a:pt x="516" y="368"/>
                    <a:pt x="509" y="368"/>
                  </a:cubicBezTo>
                  <a:cubicBezTo>
                    <a:pt x="501" y="368"/>
                    <a:pt x="495" y="374"/>
                    <a:pt x="495" y="382"/>
                  </a:cubicBezTo>
                  <a:close/>
                  <a:moveTo>
                    <a:pt x="494" y="337"/>
                  </a:moveTo>
                  <a:cubicBezTo>
                    <a:pt x="494" y="345"/>
                    <a:pt x="501" y="351"/>
                    <a:pt x="509" y="351"/>
                  </a:cubicBezTo>
                  <a:cubicBezTo>
                    <a:pt x="517" y="351"/>
                    <a:pt x="523" y="345"/>
                    <a:pt x="523" y="337"/>
                  </a:cubicBezTo>
                  <a:cubicBezTo>
                    <a:pt x="523" y="329"/>
                    <a:pt x="517" y="323"/>
                    <a:pt x="509" y="323"/>
                  </a:cubicBezTo>
                  <a:cubicBezTo>
                    <a:pt x="501" y="323"/>
                    <a:pt x="494" y="329"/>
                    <a:pt x="494" y="337"/>
                  </a:cubicBezTo>
                  <a:close/>
                  <a:moveTo>
                    <a:pt x="493" y="292"/>
                  </a:moveTo>
                  <a:cubicBezTo>
                    <a:pt x="493" y="301"/>
                    <a:pt x="500" y="308"/>
                    <a:pt x="509" y="308"/>
                  </a:cubicBezTo>
                  <a:cubicBezTo>
                    <a:pt x="517" y="308"/>
                    <a:pt x="524" y="301"/>
                    <a:pt x="524" y="292"/>
                  </a:cubicBezTo>
                  <a:cubicBezTo>
                    <a:pt x="524" y="284"/>
                    <a:pt x="517" y="277"/>
                    <a:pt x="509" y="277"/>
                  </a:cubicBezTo>
                  <a:cubicBezTo>
                    <a:pt x="500" y="277"/>
                    <a:pt x="493" y="284"/>
                    <a:pt x="493" y="292"/>
                  </a:cubicBezTo>
                  <a:close/>
                  <a:moveTo>
                    <a:pt x="492" y="247"/>
                  </a:moveTo>
                  <a:cubicBezTo>
                    <a:pt x="492" y="256"/>
                    <a:pt x="500" y="264"/>
                    <a:pt x="509" y="264"/>
                  </a:cubicBezTo>
                  <a:cubicBezTo>
                    <a:pt x="518" y="264"/>
                    <a:pt x="525" y="256"/>
                    <a:pt x="525" y="247"/>
                  </a:cubicBezTo>
                  <a:cubicBezTo>
                    <a:pt x="525" y="238"/>
                    <a:pt x="518" y="231"/>
                    <a:pt x="509" y="231"/>
                  </a:cubicBezTo>
                  <a:cubicBezTo>
                    <a:pt x="500" y="231"/>
                    <a:pt x="492" y="238"/>
                    <a:pt x="492" y="247"/>
                  </a:cubicBezTo>
                  <a:close/>
                  <a:moveTo>
                    <a:pt x="491" y="203"/>
                  </a:moveTo>
                  <a:cubicBezTo>
                    <a:pt x="491" y="212"/>
                    <a:pt x="499" y="220"/>
                    <a:pt x="509" y="220"/>
                  </a:cubicBezTo>
                  <a:cubicBezTo>
                    <a:pt x="518" y="220"/>
                    <a:pt x="526" y="212"/>
                    <a:pt x="526" y="203"/>
                  </a:cubicBezTo>
                  <a:cubicBezTo>
                    <a:pt x="526" y="193"/>
                    <a:pt x="518" y="185"/>
                    <a:pt x="509" y="185"/>
                  </a:cubicBezTo>
                  <a:cubicBezTo>
                    <a:pt x="499" y="185"/>
                    <a:pt x="491" y="193"/>
                    <a:pt x="491" y="203"/>
                  </a:cubicBezTo>
                  <a:close/>
                  <a:moveTo>
                    <a:pt x="490" y="158"/>
                  </a:moveTo>
                  <a:cubicBezTo>
                    <a:pt x="490" y="168"/>
                    <a:pt x="498" y="176"/>
                    <a:pt x="509" y="176"/>
                  </a:cubicBezTo>
                  <a:cubicBezTo>
                    <a:pt x="519" y="176"/>
                    <a:pt x="527" y="168"/>
                    <a:pt x="527" y="158"/>
                  </a:cubicBezTo>
                  <a:cubicBezTo>
                    <a:pt x="527" y="148"/>
                    <a:pt x="519" y="139"/>
                    <a:pt x="509" y="139"/>
                  </a:cubicBezTo>
                  <a:cubicBezTo>
                    <a:pt x="498" y="139"/>
                    <a:pt x="490" y="148"/>
                    <a:pt x="490" y="158"/>
                  </a:cubicBezTo>
                  <a:close/>
                  <a:moveTo>
                    <a:pt x="489" y="113"/>
                  </a:moveTo>
                  <a:cubicBezTo>
                    <a:pt x="489" y="124"/>
                    <a:pt x="498" y="132"/>
                    <a:pt x="509" y="132"/>
                  </a:cubicBezTo>
                  <a:cubicBezTo>
                    <a:pt x="519" y="132"/>
                    <a:pt x="528" y="124"/>
                    <a:pt x="528" y="113"/>
                  </a:cubicBezTo>
                  <a:cubicBezTo>
                    <a:pt x="528" y="102"/>
                    <a:pt x="519" y="94"/>
                    <a:pt x="509" y="94"/>
                  </a:cubicBezTo>
                  <a:cubicBezTo>
                    <a:pt x="498" y="94"/>
                    <a:pt x="489" y="102"/>
                    <a:pt x="489" y="113"/>
                  </a:cubicBezTo>
                  <a:close/>
                  <a:moveTo>
                    <a:pt x="489" y="68"/>
                  </a:moveTo>
                  <a:cubicBezTo>
                    <a:pt x="489" y="79"/>
                    <a:pt x="498" y="88"/>
                    <a:pt x="509" y="88"/>
                  </a:cubicBezTo>
                  <a:cubicBezTo>
                    <a:pt x="519" y="88"/>
                    <a:pt x="528" y="79"/>
                    <a:pt x="528" y="68"/>
                  </a:cubicBezTo>
                  <a:cubicBezTo>
                    <a:pt x="528" y="57"/>
                    <a:pt x="519" y="49"/>
                    <a:pt x="509" y="49"/>
                  </a:cubicBezTo>
                  <a:cubicBezTo>
                    <a:pt x="498" y="49"/>
                    <a:pt x="489" y="57"/>
                    <a:pt x="489" y="68"/>
                  </a:cubicBezTo>
                  <a:close/>
                  <a:moveTo>
                    <a:pt x="488" y="23"/>
                  </a:moveTo>
                  <a:cubicBezTo>
                    <a:pt x="488" y="35"/>
                    <a:pt x="497" y="44"/>
                    <a:pt x="509" y="44"/>
                  </a:cubicBezTo>
                  <a:cubicBezTo>
                    <a:pt x="520" y="44"/>
                    <a:pt x="529" y="35"/>
                    <a:pt x="529" y="23"/>
                  </a:cubicBezTo>
                  <a:cubicBezTo>
                    <a:pt x="529" y="12"/>
                    <a:pt x="520" y="3"/>
                    <a:pt x="509" y="3"/>
                  </a:cubicBezTo>
                  <a:cubicBezTo>
                    <a:pt x="497" y="3"/>
                    <a:pt x="488" y="12"/>
                    <a:pt x="488" y="23"/>
                  </a:cubicBezTo>
                  <a:close/>
                  <a:moveTo>
                    <a:pt x="509" y="0"/>
                  </a:moveTo>
                  <a:cubicBezTo>
                    <a:pt x="509" y="0"/>
                    <a:pt x="509" y="0"/>
                    <a:pt x="509" y="0"/>
                  </a:cubicBezTo>
                  <a:moveTo>
                    <a:pt x="546" y="471"/>
                  </a:moveTo>
                  <a:cubicBezTo>
                    <a:pt x="546" y="478"/>
                    <a:pt x="551" y="483"/>
                    <a:pt x="557" y="483"/>
                  </a:cubicBezTo>
                  <a:cubicBezTo>
                    <a:pt x="564" y="483"/>
                    <a:pt x="569" y="478"/>
                    <a:pt x="569" y="471"/>
                  </a:cubicBezTo>
                  <a:cubicBezTo>
                    <a:pt x="569" y="465"/>
                    <a:pt x="564" y="460"/>
                    <a:pt x="557" y="460"/>
                  </a:cubicBezTo>
                  <a:cubicBezTo>
                    <a:pt x="551" y="460"/>
                    <a:pt x="546" y="465"/>
                    <a:pt x="546" y="471"/>
                  </a:cubicBezTo>
                  <a:close/>
                  <a:moveTo>
                    <a:pt x="545" y="427"/>
                  </a:moveTo>
                  <a:cubicBezTo>
                    <a:pt x="545" y="433"/>
                    <a:pt x="551" y="439"/>
                    <a:pt x="557" y="439"/>
                  </a:cubicBezTo>
                  <a:cubicBezTo>
                    <a:pt x="564" y="439"/>
                    <a:pt x="570" y="433"/>
                    <a:pt x="570" y="427"/>
                  </a:cubicBezTo>
                  <a:cubicBezTo>
                    <a:pt x="570" y="420"/>
                    <a:pt x="564" y="414"/>
                    <a:pt x="557" y="414"/>
                  </a:cubicBezTo>
                  <a:cubicBezTo>
                    <a:pt x="551" y="414"/>
                    <a:pt x="545" y="420"/>
                    <a:pt x="545" y="427"/>
                  </a:cubicBezTo>
                  <a:close/>
                  <a:moveTo>
                    <a:pt x="544" y="382"/>
                  </a:moveTo>
                  <a:cubicBezTo>
                    <a:pt x="544" y="389"/>
                    <a:pt x="550" y="395"/>
                    <a:pt x="557" y="395"/>
                  </a:cubicBezTo>
                  <a:cubicBezTo>
                    <a:pt x="565" y="395"/>
                    <a:pt x="571" y="389"/>
                    <a:pt x="571" y="382"/>
                  </a:cubicBezTo>
                  <a:cubicBezTo>
                    <a:pt x="571" y="374"/>
                    <a:pt x="565" y="368"/>
                    <a:pt x="557" y="368"/>
                  </a:cubicBezTo>
                  <a:cubicBezTo>
                    <a:pt x="550" y="368"/>
                    <a:pt x="544" y="374"/>
                    <a:pt x="544" y="382"/>
                  </a:cubicBezTo>
                  <a:close/>
                  <a:moveTo>
                    <a:pt x="543" y="337"/>
                  </a:moveTo>
                  <a:cubicBezTo>
                    <a:pt x="543" y="345"/>
                    <a:pt x="549" y="351"/>
                    <a:pt x="557" y="351"/>
                  </a:cubicBezTo>
                  <a:cubicBezTo>
                    <a:pt x="565" y="351"/>
                    <a:pt x="572" y="345"/>
                    <a:pt x="572" y="337"/>
                  </a:cubicBezTo>
                  <a:cubicBezTo>
                    <a:pt x="572" y="329"/>
                    <a:pt x="565" y="323"/>
                    <a:pt x="557" y="323"/>
                  </a:cubicBezTo>
                  <a:cubicBezTo>
                    <a:pt x="549" y="323"/>
                    <a:pt x="543" y="329"/>
                    <a:pt x="543" y="337"/>
                  </a:cubicBezTo>
                  <a:close/>
                  <a:moveTo>
                    <a:pt x="542" y="292"/>
                  </a:moveTo>
                  <a:cubicBezTo>
                    <a:pt x="542" y="301"/>
                    <a:pt x="549" y="308"/>
                    <a:pt x="557" y="308"/>
                  </a:cubicBezTo>
                  <a:cubicBezTo>
                    <a:pt x="566" y="308"/>
                    <a:pt x="573" y="301"/>
                    <a:pt x="573" y="292"/>
                  </a:cubicBezTo>
                  <a:cubicBezTo>
                    <a:pt x="573" y="284"/>
                    <a:pt x="566" y="277"/>
                    <a:pt x="557" y="277"/>
                  </a:cubicBezTo>
                  <a:cubicBezTo>
                    <a:pt x="549" y="277"/>
                    <a:pt x="542" y="284"/>
                    <a:pt x="542" y="292"/>
                  </a:cubicBezTo>
                  <a:close/>
                  <a:moveTo>
                    <a:pt x="541" y="247"/>
                  </a:moveTo>
                  <a:cubicBezTo>
                    <a:pt x="541" y="256"/>
                    <a:pt x="548" y="264"/>
                    <a:pt x="557" y="264"/>
                  </a:cubicBezTo>
                  <a:cubicBezTo>
                    <a:pt x="566" y="264"/>
                    <a:pt x="574" y="256"/>
                    <a:pt x="574" y="247"/>
                  </a:cubicBezTo>
                  <a:cubicBezTo>
                    <a:pt x="574" y="238"/>
                    <a:pt x="566" y="231"/>
                    <a:pt x="557" y="231"/>
                  </a:cubicBezTo>
                  <a:cubicBezTo>
                    <a:pt x="548" y="231"/>
                    <a:pt x="541" y="238"/>
                    <a:pt x="541" y="247"/>
                  </a:cubicBezTo>
                  <a:close/>
                  <a:moveTo>
                    <a:pt x="540" y="203"/>
                  </a:moveTo>
                  <a:cubicBezTo>
                    <a:pt x="540" y="212"/>
                    <a:pt x="548" y="220"/>
                    <a:pt x="557" y="220"/>
                  </a:cubicBezTo>
                  <a:cubicBezTo>
                    <a:pt x="567" y="220"/>
                    <a:pt x="575" y="212"/>
                    <a:pt x="575" y="203"/>
                  </a:cubicBezTo>
                  <a:cubicBezTo>
                    <a:pt x="575" y="193"/>
                    <a:pt x="567" y="185"/>
                    <a:pt x="557" y="185"/>
                  </a:cubicBezTo>
                  <a:cubicBezTo>
                    <a:pt x="548" y="185"/>
                    <a:pt x="540" y="193"/>
                    <a:pt x="540" y="203"/>
                  </a:cubicBezTo>
                  <a:close/>
                  <a:moveTo>
                    <a:pt x="539" y="158"/>
                  </a:moveTo>
                  <a:cubicBezTo>
                    <a:pt x="539" y="168"/>
                    <a:pt x="547" y="176"/>
                    <a:pt x="557" y="176"/>
                  </a:cubicBezTo>
                  <a:cubicBezTo>
                    <a:pt x="568" y="176"/>
                    <a:pt x="576" y="168"/>
                    <a:pt x="576" y="158"/>
                  </a:cubicBezTo>
                  <a:cubicBezTo>
                    <a:pt x="576" y="148"/>
                    <a:pt x="568" y="139"/>
                    <a:pt x="557" y="139"/>
                  </a:cubicBezTo>
                  <a:cubicBezTo>
                    <a:pt x="547" y="139"/>
                    <a:pt x="539" y="148"/>
                    <a:pt x="539" y="158"/>
                  </a:cubicBezTo>
                  <a:close/>
                  <a:moveTo>
                    <a:pt x="538" y="113"/>
                  </a:moveTo>
                  <a:cubicBezTo>
                    <a:pt x="538" y="124"/>
                    <a:pt x="547" y="132"/>
                    <a:pt x="557" y="132"/>
                  </a:cubicBezTo>
                  <a:cubicBezTo>
                    <a:pt x="568" y="132"/>
                    <a:pt x="577" y="124"/>
                    <a:pt x="577" y="113"/>
                  </a:cubicBezTo>
                  <a:cubicBezTo>
                    <a:pt x="577" y="102"/>
                    <a:pt x="568" y="94"/>
                    <a:pt x="557" y="94"/>
                  </a:cubicBezTo>
                  <a:cubicBezTo>
                    <a:pt x="547" y="94"/>
                    <a:pt x="538" y="102"/>
                    <a:pt x="538" y="113"/>
                  </a:cubicBezTo>
                  <a:close/>
                  <a:moveTo>
                    <a:pt x="538" y="68"/>
                  </a:moveTo>
                  <a:cubicBezTo>
                    <a:pt x="538" y="79"/>
                    <a:pt x="547" y="88"/>
                    <a:pt x="557" y="88"/>
                  </a:cubicBezTo>
                  <a:cubicBezTo>
                    <a:pt x="568" y="88"/>
                    <a:pt x="577" y="79"/>
                    <a:pt x="577" y="68"/>
                  </a:cubicBezTo>
                  <a:cubicBezTo>
                    <a:pt x="577" y="57"/>
                    <a:pt x="568" y="49"/>
                    <a:pt x="557" y="49"/>
                  </a:cubicBezTo>
                  <a:cubicBezTo>
                    <a:pt x="547" y="49"/>
                    <a:pt x="538" y="57"/>
                    <a:pt x="538" y="68"/>
                  </a:cubicBezTo>
                  <a:close/>
                  <a:moveTo>
                    <a:pt x="537" y="23"/>
                  </a:moveTo>
                  <a:cubicBezTo>
                    <a:pt x="537" y="35"/>
                    <a:pt x="546" y="44"/>
                    <a:pt x="557" y="44"/>
                  </a:cubicBezTo>
                  <a:cubicBezTo>
                    <a:pt x="569" y="44"/>
                    <a:pt x="578" y="35"/>
                    <a:pt x="578" y="23"/>
                  </a:cubicBezTo>
                  <a:cubicBezTo>
                    <a:pt x="578" y="12"/>
                    <a:pt x="569" y="3"/>
                    <a:pt x="557" y="3"/>
                  </a:cubicBezTo>
                  <a:cubicBezTo>
                    <a:pt x="546" y="3"/>
                    <a:pt x="537" y="12"/>
                    <a:pt x="537" y="23"/>
                  </a:cubicBezTo>
                  <a:close/>
                  <a:moveTo>
                    <a:pt x="557" y="0"/>
                  </a:moveTo>
                  <a:cubicBezTo>
                    <a:pt x="557" y="0"/>
                    <a:pt x="557" y="0"/>
                    <a:pt x="557" y="0"/>
                  </a:cubicBezTo>
                  <a:moveTo>
                    <a:pt x="595" y="471"/>
                  </a:moveTo>
                  <a:cubicBezTo>
                    <a:pt x="595" y="478"/>
                    <a:pt x="600" y="483"/>
                    <a:pt x="606" y="483"/>
                  </a:cubicBezTo>
                  <a:cubicBezTo>
                    <a:pt x="612" y="483"/>
                    <a:pt x="617" y="478"/>
                    <a:pt x="617" y="471"/>
                  </a:cubicBezTo>
                  <a:cubicBezTo>
                    <a:pt x="617" y="465"/>
                    <a:pt x="612" y="460"/>
                    <a:pt x="606" y="460"/>
                  </a:cubicBezTo>
                  <a:cubicBezTo>
                    <a:pt x="600" y="460"/>
                    <a:pt x="595" y="465"/>
                    <a:pt x="595" y="471"/>
                  </a:cubicBezTo>
                  <a:close/>
                  <a:moveTo>
                    <a:pt x="594" y="427"/>
                  </a:moveTo>
                  <a:cubicBezTo>
                    <a:pt x="594" y="433"/>
                    <a:pt x="599" y="439"/>
                    <a:pt x="606" y="439"/>
                  </a:cubicBezTo>
                  <a:cubicBezTo>
                    <a:pt x="613" y="439"/>
                    <a:pt x="618" y="433"/>
                    <a:pt x="618" y="427"/>
                  </a:cubicBezTo>
                  <a:cubicBezTo>
                    <a:pt x="618" y="420"/>
                    <a:pt x="613" y="414"/>
                    <a:pt x="606" y="414"/>
                  </a:cubicBezTo>
                  <a:cubicBezTo>
                    <a:pt x="599" y="414"/>
                    <a:pt x="594" y="420"/>
                    <a:pt x="594" y="427"/>
                  </a:cubicBezTo>
                  <a:close/>
                  <a:moveTo>
                    <a:pt x="593" y="382"/>
                  </a:moveTo>
                  <a:cubicBezTo>
                    <a:pt x="593" y="389"/>
                    <a:pt x="599" y="395"/>
                    <a:pt x="606" y="395"/>
                  </a:cubicBezTo>
                  <a:cubicBezTo>
                    <a:pt x="614" y="395"/>
                    <a:pt x="619" y="389"/>
                    <a:pt x="619" y="382"/>
                  </a:cubicBezTo>
                  <a:cubicBezTo>
                    <a:pt x="619" y="374"/>
                    <a:pt x="614" y="368"/>
                    <a:pt x="606" y="368"/>
                  </a:cubicBezTo>
                  <a:cubicBezTo>
                    <a:pt x="599" y="368"/>
                    <a:pt x="593" y="374"/>
                    <a:pt x="593" y="382"/>
                  </a:cubicBezTo>
                  <a:close/>
                  <a:moveTo>
                    <a:pt x="592" y="337"/>
                  </a:moveTo>
                  <a:cubicBezTo>
                    <a:pt x="592" y="345"/>
                    <a:pt x="598" y="351"/>
                    <a:pt x="606" y="351"/>
                  </a:cubicBezTo>
                  <a:cubicBezTo>
                    <a:pt x="614" y="351"/>
                    <a:pt x="620" y="345"/>
                    <a:pt x="620" y="337"/>
                  </a:cubicBezTo>
                  <a:cubicBezTo>
                    <a:pt x="620" y="329"/>
                    <a:pt x="614" y="323"/>
                    <a:pt x="606" y="323"/>
                  </a:cubicBezTo>
                  <a:cubicBezTo>
                    <a:pt x="598" y="323"/>
                    <a:pt x="592" y="329"/>
                    <a:pt x="592" y="337"/>
                  </a:cubicBezTo>
                  <a:close/>
                  <a:moveTo>
                    <a:pt x="591" y="292"/>
                  </a:moveTo>
                  <a:cubicBezTo>
                    <a:pt x="591" y="301"/>
                    <a:pt x="598" y="308"/>
                    <a:pt x="606" y="308"/>
                  </a:cubicBezTo>
                  <a:cubicBezTo>
                    <a:pt x="615" y="308"/>
                    <a:pt x="622" y="301"/>
                    <a:pt x="622" y="292"/>
                  </a:cubicBezTo>
                  <a:cubicBezTo>
                    <a:pt x="622" y="284"/>
                    <a:pt x="615" y="277"/>
                    <a:pt x="606" y="277"/>
                  </a:cubicBezTo>
                  <a:cubicBezTo>
                    <a:pt x="598" y="277"/>
                    <a:pt x="591" y="284"/>
                    <a:pt x="591" y="292"/>
                  </a:cubicBezTo>
                  <a:close/>
                  <a:moveTo>
                    <a:pt x="590" y="247"/>
                  </a:moveTo>
                  <a:cubicBezTo>
                    <a:pt x="590" y="256"/>
                    <a:pt x="597" y="264"/>
                    <a:pt x="606" y="264"/>
                  </a:cubicBezTo>
                  <a:cubicBezTo>
                    <a:pt x="615" y="264"/>
                    <a:pt x="623" y="256"/>
                    <a:pt x="623" y="247"/>
                  </a:cubicBezTo>
                  <a:cubicBezTo>
                    <a:pt x="623" y="238"/>
                    <a:pt x="615" y="231"/>
                    <a:pt x="606" y="231"/>
                  </a:cubicBezTo>
                  <a:cubicBezTo>
                    <a:pt x="597" y="231"/>
                    <a:pt x="590" y="238"/>
                    <a:pt x="590" y="247"/>
                  </a:cubicBezTo>
                  <a:close/>
                  <a:moveTo>
                    <a:pt x="589" y="203"/>
                  </a:moveTo>
                  <a:cubicBezTo>
                    <a:pt x="589" y="212"/>
                    <a:pt x="597" y="220"/>
                    <a:pt x="606" y="220"/>
                  </a:cubicBezTo>
                  <a:cubicBezTo>
                    <a:pt x="616" y="220"/>
                    <a:pt x="624" y="212"/>
                    <a:pt x="624" y="203"/>
                  </a:cubicBezTo>
                  <a:cubicBezTo>
                    <a:pt x="624" y="193"/>
                    <a:pt x="616" y="185"/>
                    <a:pt x="606" y="185"/>
                  </a:cubicBezTo>
                  <a:cubicBezTo>
                    <a:pt x="597" y="185"/>
                    <a:pt x="589" y="193"/>
                    <a:pt x="589" y="203"/>
                  </a:cubicBezTo>
                  <a:close/>
                  <a:moveTo>
                    <a:pt x="588" y="158"/>
                  </a:moveTo>
                  <a:cubicBezTo>
                    <a:pt x="588" y="168"/>
                    <a:pt x="596" y="176"/>
                    <a:pt x="606" y="176"/>
                  </a:cubicBezTo>
                  <a:cubicBezTo>
                    <a:pt x="616" y="176"/>
                    <a:pt x="625" y="168"/>
                    <a:pt x="625" y="158"/>
                  </a:cubicBezTo>
                  <a:cubicBezTo>
                    <a:pt x="625" y="148"/>
                    <a:pt x="616" y="139"/>
                    <a:pt x="606" y="139"/>
                  </a:cubicBezTo>
                  <a:cubicBezTo>
                    <a:pt x="596" y="139"/>
                    <a:pt x="588" y="148"/>
                    <a:pt x="588" y="158"/>
                  </a:cubicBezTo>
                  <a:close/>
                  <a:moveTo>
                    <a:pt x="587" y="113"/>
                  </a:moveTo>
                  <a:cubicBezTo>
                    <a:pt x="587" y="124"/>
                    <a:pt x="595" y="132"/>
                    <a:pt x="606" y="132"/>
                  </a:cubicBezTo>
                  <a:cubicBezTo>
                    <a:pt x="617" y="132"/>
                    <a:pt x="626" y="124"/>
                    <a:pt x="626" y="113"/>
                  </a:cubicBezTo>
                  <a:cubicBezTo>
                    <a:pt x="626" y="102"/>
                    <a:pt x="617" y="94"/>
                    <a:pt x="606" y="94"/>
                  </a:cubicBezTo>
                  <a:cubicBezTo>
                    <a:pt x="595" y="94"/>
                    <a:pt x="587" y="102"/>
                    <a:pt x="587" y="113"/>
                  </a:cubicBezTo>
                  <a:close/>
                  <a:moveTo>
                    <a:pt x="587" y="68"/>
                  </a:moveTo>
                  <a:cubicBezTo>
                    <a:pt x="587" y="79"/>
                    <a:pt x="595" y="88"/>
                    <a:pt x="606" y="88"/>
                  </a:cubicBezTo>
                  <a:cubicBezTo>
                    <a:pt x="617" y="88"/>
                    <a:pt x="626" y="79"/>
                    <a:pt x="626" y="68"/>
                  </a:cubicBezTo>
                  <a:cubicBezTo>
                    <a:pt x="626" y="57"/>
                    <a:pt x="617" y="49"/>
                    <a:pt x="606" y="49"/>
                  </a:cubicBezTo>
                  <a:cubicBezTo>
                    <a:pt x="595" y="49"/>
                    <a:pt x="587" y="57"/>
                    <a:pt x="587" y="68"/>
                  </a:cubicBezTo>
                  <a:close/>
                  <a:moveTo>
                    <a:pt x="586" y="23"/>
                  </a:moveTo>
                  <a:cubicBezTo>
                    <a:pt x="586" y="35"/>
                    <a:pt x="595" y="44"/>
                    <a:pt x="606" y="44"/>
                  </a:cubicBezTo>
                  <a:cubicBezTo>
                    <a:pt x="617" y="44"/>
                    <a:pt x="627" y="35"/>
                    <a:pt x="627" y="23"/>
                  </a:cubicBezTo>
                  <a:cubicBezTo>
                    <a:pt x="627" y="12"/>
                    <a:pt x="617" y="3"/>
                    <a:pt x="606" y="3"/>
                  </a:cubicBezTo>
                  <a:cubicBezTo>
                    <a:pt x="595" y="3"/>
                    <a:pt x="586" y="12"/>
                    <a:pt x="586" y="23"/>
                  </a:cubicBezTo>
                  <a:close/>
                  <a:moveTo>
                    <a:pt x="606" y="0"/>
                  </a:moveTo>
                  <a:cubicBezTo>
                    <a:pt x="606" y="0"/>
                    <a:pt x="606" y="0"/>
                    <a:pt x="606" y="0"/>
                  </a:cubicBezTo>
                  <a:moveTo>
                    <a:pt x="644" y="471"/>
                  </a:moveTo>
                  <a:cubicBezTo>
                    <a:pt x="644" y="478"/>
                    <a:pt x="649" y="483"/>
                    <a:pt x="655" y="483"/>
                  </a:cubicBezTo>
                  <a:cubicBezTo>
                    <a:pt x="661" y="483"/>
                    <a:pt x="666" y="478"/>
                    <a:pt x="666" y="471"/>
                  </a:cubicBezTo>
                  <a:cubicBezTo>
                    <a:pt x="666" y="465"/>
                    <a:pt x="661" y="460"/>
                    <a:pt x="655" y="460"/>
                  </a:cubicBezTo>
                  <a:cubicBezTo>
                    <a:pt x="649" y="460"/>
                    <a:pt x="644" y="465"/>
                    <a:pt x="644" y="471"/>
                  </a:cubicBezTo>
                  <a:close/>
                  <a:moveTo>
                    <a:pt x="643" y="427"/>
                  </a:moveTo>
                  <a:cubicBezTo>
                    <a:pt x="643" y="433"/>
                    <a:pt x="648" y="439"/>
                    <a:pt x="655" y="439"/>
                  </a:cubicBezTo>
                  <a:cubicBezTo>
                    <a:pt x="662" y="439"/>
                    <a:pt x="667" y="433"/>
                    <a:pt x="667" y="427"/>
                  </a:cubicBezTo>
                  <a:cubicBezTo>
                    <a:pt x="667" y="420"/>
                    <a:pt x="662" y="414"/>
                    <a:pt x="655" y="414"/>
                  </a:cubicBezTo>
                  <a:cubicBezTo>
                    <a:pt x="648" y="414"/>
                    <a:pt x="643" y="420"/>
                    <a:pt x="643" y="427"/>
                  </a:cubicBezTo>
                  <a:close/>
                  <a:moveTo>
                    <a:pt x="642" y="382"/>
                  </a:moveTo>
                  <a:cubicBezTo>
                    <a:pt x="642" y="389"/>
                    <a:pt x="648" y="395"/>
                    <a:pt x="655" y="395"/>
                  </a:cubicBezTo>
                  <a:cubicBezTo>
                    <a:pt x="662" y="395"/>
                    <a:pt x="668" y="389"/>
                    <a:pt x="668" y="382"/>
                  </a:cubicBezTo>
                  <a:cubicBezTo>
                    <a:pt x="668" y="374"/>
                    <a:pt x="662" y="368"/>
                    <a:pt x="655" y="368"/>
                  </a:cubicBezTo>
                  <a:cubicBezTo>
                    <a:pt x="648" y="368"/>
                    <a:pt x="642" y="374"/>
                    <a:pt x="642" y="382"/>
                  </a:cubicBezTo>
                  <a:close/>
                  <a:moveTo>
                    <a:pt x="641" y="337"/>
                  </a:moveTo>
                  <a:cubicBezTo>
                    <a:pt x="641" y="345"/>
                    <a:pt x="647" y="351"/>
                    <a:pt x="655" y="351"/>
                  </a:cubicBezTo>
                  <a:cubicBezTo>
                    <a:pt x="663" y="351"/>
                    <a:pt x="669" y="345"/>
                    <a:pt x="669" y="337"/>
                  </a:cubicBezTo>
                  <a:cubicBezTo>
                    <a:pt x="669" y="329"/>
                    <a:pt x="663" y="323"/>
                    <a:pt x="655" y="323"/>
                  </a:cubicBezTo>
                  <a:cubicBezTo>
                    <a:pt x="647" y="323"/>
                    <a:pt x="641" y="329"/>
                    <a:pt x="641" y="337"/>
                  </a:cubicBezTo>
                  <a:close/>
                  <a:moveTo>
                    <a:pt x="640" y="292"/>
                  </a:moveTo>
                  <a:cubicBezTo>
                    <a:pt x="640" y="301"/>
                    <a:pt x="646" y="308"/>
                    <a:pt x="655" y="308"/>
                  </a:cubicBezTo>
                  <a:cubicBezTo>
                    <a:pt x="663" y="308"/>
                    <a:pt x="670" y="301"/>
                    <a:pt x="670" y="292"/>
                  </a:cubicBezTo>
                  <a:cubicBezTo>
                    <a:pt x="670" y="284"/>
                    <a:pt x="663" y="277"/>
                    <a:pt x="655" y="277"/>
                  </a:cubicBezTo>
                  <a:cubicBezTo>
                    <a:pt x="646" y="277"/>
                    <a:pt x="640" y="284"/>
                    <a:pt x="640" y="292"/>
                  </a:cubicBezTo>
                  <a:close/>
                  <a:moveTo>
                    <a:pt x="639" y="247"/>
                  </a:moveTo>
                  <a:cubicBezTo>
                    <a:pt x="639" y="256"/>
                    <a:pt x="646" y="264"/>
                    <a:pt x="655" y="264"/>
                  </a:cubicBezTo>
                  <a:cubicBezTo>
                    <a:pt x="664" y="264"/>
                    <a:pt x="671" y="256"/>
                    <a:pt x="671" y="247"/>
                  </a:cubicBezTo>
                  <a:cubicBezTo>
                    <a:pt x="671" y="238"/>
                    <a:pt x="664" y="231"/>
                    <a:pt x="655" y="231"/>
                  </a:cubicBezTo>
                  <a:cubicBezTo>
                    <a:pt x="646" y="231"/>
                    <a:pt x="639" y="238"/>
                    <a:pt x="639" y="247"/>
                  </a:cubicBezTo>
                  <a:close/>
                  <a:moveTo>
                    <a:pt x="638" y="203"/>
                  </a:moveTo>
                  <a:cubicBezTo>
                    <a:pt x="638" y="212"/>
                    <a:pt x="645" y="220"/>
                    <a:pt x="655" y="220"/>
                  </a:cubicBezTo>
                  <a:cubicBezTo>
                    <a:pt x="665" y="220"/>
                    <a:pt x="672" y="212"/>
                    <a:pt x="672" y="203"/>
                  </a:cubicBezTo>
                  <a:cubicBezTo>
                    <a:pt x="672" y="193"/>
                    <a:pt x="665" y="185"/>
                    <a:pt x="655" y="185"/>
                  </a:cubicBezTo>
                  <a:cubicBezTo>
                    <a:pt x="645" y="185"/>
                    <a:pt x="638" y="193"/>
                    <a:pt x="638" y="203"/>
                  </a:cubicBezTo>
                  <a:close/>
                  <a:moveTo>
                    <a:pt x="637" y="158"/>
                  </a:moveTo>
                  <a:cubicBezTo>
                    <a:pt x="637" y="168"/>
                    <a:pt x="645" y="176"/>
                    <a:pt x="655" y="176"/>
                  </a:cubicBezTo>
                  <a:cubicBezTo>
                    <a:pt x="665" y="176"/>
                    <a:pt x="673" y="168"/>
                    <a:pt x="673" y="158"/>
                  </a:cubicBezTo>
                  <a:cubicBezTo>
                    <a:pt x="673" y="148"/>
                    <a:pt x="665" y="139"/>
                    <a:pt x="655" y="139"/>
                  </a:cubicBezTo>
                  <a:cubicBezTo>
                    <a:pt x="645" y="139"/>
                    <a:pt x="637" y="148"/>
                    <a:pt x="637" y="158"/>
                  </a:cubicBezTo>
                  <a:close/>
                  <a:moveTo>
                    <a:pt x="635" y="113"/>
                  </a:moveTo>
                  <a:cubicBezTo>
                    <a:pt x="635" y="124"/>
                    <a:pt x="644" y="132"/>
                    <a:pt x="655" y="132"/>
                  </a:cubicBezTo>
                  <a:cubicBezTo>
                    <a:pt x="666" y="132"/>
                    <a:pt x="674" y="124"/>
                    <a:pt x="674" y="113"/>
                  </a:cubicBezTo>
                  <a:cubicBezTo>
                    <a:pt x="674" y="102"/>
                    <a:pt x="666" y="94"/>
                    <a:pt x="655" y="94"/>
                  </a:cubicBezTo>
                  <a:cubicBezTo>
                    <a:pt x="644" y="94"/>
                    <a:pt x="635" y="102"/>
                    <a:pt x="635" y="113"/>
                  </a:cubicBezTo>
                  <a:close/>
                  <a:moveTo>
                    <a:pt x="635" y="68"/>
                  </a:moveTo>
                  <a:cubicBezTo>
                    <a:pt x="635" y="79"/>
                    <a:pt x="644" y="88"/>
                    <a:pt x="655" y="88"/>
                  </a:cubicBezTo>
                  <a:cubicBezTo>
                    <a:pt x="666" y="88"/>
                    <a:pt x="674" y="79"/>
                    <a:pt x="674" y="68"/>
                  </a:cubicBezTo>
                  <a:cubicBezTo>
                    <a:pt x="674" y="57"/>
                    <a:pt x="666" y="49"/>
                    <a:pt x="655" y="49"/>
                  </a:cubicBezTo>
                  <a:cubicBezTo>
                    <a:pt x="644" y="49"/>
                    <a:pt x="635" y="57"/>
                    <a:pt x="635" y="68"/>
                  </a:cubicBezTo>
                  <a:close/>
                  <a:moveTo>
                    <a:pt x="634" y="23"/>
                  </a:moveTo>
                  <a:cubicBezTo>
                    <a:pt x="634" y="35"/>
                    <a:pt x="644" y="44"/>
                    <a:pt x="655" y="44"/>
                  </a:cubicBezTo>
                  <a:cubicBezTo>
                    <a:pt x="666" y="44"/>
                    <a:pt x="675" y="35"/>
                    <a:pt x="675" y="23"/>
                  </a:cubicBezTo>
                  <a:cubicBezTo>
                    <a:pt x="675" y="12"/>
                    <a:pt x="666" y="3"/>
                    <a:pt x="655" y="3"/>
                  </a:cubicBezTo>
                  <a:cubicBezTo>
                    <a:pt x="644" y="3"/>
                    <a:pt x="634" y="12"/>
                    <a:pt x="634" y="23"/>
                  </a:cubicBezTo>
                  <a:close/>
                  <a:moveTo>
                    <a:pt x="655" y="0"/>
                  </a:moveTo>
                  <a:cubicBezTo>
                    <a:pt x="655" y="0"/>
                    <a:pt x="655" y="0"/>
                    <a:pt x="655" y="0"/>
                  </a:cubicBezTo>
                  <a:moveTo>
                    <a:pt x="692" y="471"/>
                  </a:moveTo>
                  <a:cubicBezTo>
                    <a:pt x="692" y="478"/>
                    <a:pt x="698" y="483"/>
                    <a:pt x="704" y="483"/>
                  </a:cubicBezTo>
                  <a:cubicBezTo>
                    <a:pt x="710" y="483"/>
                    <a:pt x="715" y="478"/>
                    <a:pt x="715" y="471"/>
                  </a:cubicBezTo>
                  <a:cubicBezTo>
                    <a:pt x="715" y="465"/>
                    <a:pt x="710" y="460"/>
                    <a:pt x="704" y="460"/>
                  </a:cubicBezTo>
                  <a:cubicBezTo>
                    <a:pt x="698" y="460"/>
                    <a:pt x="692" y="465"/>
                    <a:pt x="692" y="471"/>
                  </a:cubicBezTo>
                  <a:close/>
                  <a:moveTo>
                    <a:pt x="691" y="427"/>
                  </a:moveTo>
                  <a:cubicBezTo>
                    <a:pt x="691" y="433"/>
                    <a:pt x="697" y="439"/>
                    <a:pt x="704" y="439"/>
                  </a:cubicBezTo>
                  <a:cubicBezTo>
                    <a:pt x="711" y="439"/>
                    <a:pt x="716" y="433"/>
                    <a:pt x="716" y="427"/>
                  </a:cubicBezTo>
                  <a:cubicBezTo>
                    <a:pt x="716" y="420"/>
                    <a:pt x="711" y="414"/>
                    <a:pt x="704" y="414"/>
                  </a:cubicBezTo>
                  <a:cubicBezTo>
                    <a:pt x="697" y="414"/>
                    <a:pt x="691" y="420"/>
                    <a:pt x="691" y="427"/>
                  </a:cubicBezTo>
                  <a:close/>
                  <a:moveTo>
                    <a:pt x="690" y="382"/>
                  </a:moveTo>
                  <a:cubicBezTo>
                    <a:pt x="690" y="389"/>
                    <a:pt x="696" y="395"/>
                    <a:pt x="704" y="395"/>
                  </a:cubicBezTo>
                  <a:cubicBezTo>
                    <a:pt x="711" y="395"/>
                    <a:pt x="717" y="389"/>
                    <a:pt x="717" y="382"/>
                  </a:cubicBezTo>
                  <a:cubicBezTo>
                    <a:pt x="717" y="374"/>
                    <a:pt x="711" y="368"/>
                    <a:pt x="704" y="368"/>
                  </a:cubicBezTo>
                  <a:cubicBezTo>
                    <a:pt x="696" y="368"/>
                    <a:pt x="690" y="374"/>
                    <a:pt x="690" y="382"/>
                  </a:cubicBezTo>
                  <a:close/>
                  <a:moveTo>
                    <a:pt x="689" y="337"/>
                  </a:moveTo>
                  <a:cubicBezTo>
                    <a:pt x="689" y="345"/>
                    <a:pt x="696" y="351"/>
                    <a:pt x="704" y="351"/>
                  </a:cubicBezTo>
                  <a:cubicBezTo>
                    <a:pt x="712" y="351"/>
                    <a:pt x="718" y="345"/>
                    <a:pt x="718" y="337"/>
                  </a:cubicBezTo>
                  <a:cubicBezTo>
                    <a:pt x="718" y="329"/>
                    <a:pt x="712" y="323"/>
                    <a:pt x="704" y="323"/>
                  </a:cubicBezTo>
                  <a:cubicBezTo>
                    <a:pt x="696" y="323"/>
                    <a:pt x="689" y="329"/>
                    <a:pt x="689" y="337"/>
                  </a:cubicBezTo>
                  <a:close/>
                  <a:moveTo>
                    <a:pt x="688" y="292"/>
                  </a:moveTo>
                  <a:cubicBezTo>
                    <a:pt x="688" y="301"/>
                    <a:pt x="695" y="308"/>
                    <a:pt x="704" y="308"/>
                  </a:cubicBezTo>
                  <a:cubicBezTo>
                    <a:pt x="712" y="308"/>
                    <a:pt x="719" y="301"/>
                    <a:pt x="719" y="292"/>
                  </a:cubicBezTo>
                  <a:cubicBezTo>
                    <a:pt x="719" y="284"/>
                    <a:pt x="712" y="277"/>
                    <a:pt x="704" y="277"/>
                  </a:cubicBezTo>
                  <a:cubicBezTo>
                    <a:pt x="695" y="277"/>
                    <a:pt x="688" y="284"/>
                    <a:pt x="688" y="292"/>
                  </a:cubicBezTo>
                  <a:close/>
                  <a:moveTo>
                    <a:pt x="687" y="247"/>
                  </a:moveTo>
                  <a:cubicBezTo>
                    <a:pt x="687" y="256"/>
                    <a:pt x="695" y="264"/>
                    <a:pt x="704" y="264"/>
                  </a:cubicBezTo>
                  <a:cubicBezTo>
                    <a:pt x="713" y="264"/>
                    <a:pt x="720" y="256"/>
                    <a:pt x="720" y="247"/>
                  </a:cubicBezTo>
                  <a:cubicBezTo>
                    <a:pt x="720" y="238"/>
                    <a:pt x="713" y="231"/>
                    <a:pt x="704" y="231"/>
                  </a:cubicBezTo>
                  <a:cubicBezTo>
                    <a:pt x="695" y="231"/>
                    <a:pt x="687" y="238"/>
                    <a:pt x="687" y="247"/>
                  </a:cubicBezTo>
                  <a:close/>
                  <a:moveTo>
                    <a:pt x="686" y="203"/>
                  </a:moveTo>
                  <a:cubicBezTo>
                    <a:pt x="686" y="212"/>
                    <a:pt x="694" y="220"/>
                    <a:pt x="704" y="220"/>
                  </a:cubicBezTo>
                  <a:cubicBezTo>
                    <a:pt x="713" y="220"/>
                    <a:pt x="721" y="212"/>
                    <a:pt x="721" y="203"/>
                  </a:cubicBezTo>
                  <a:cubicBezTo>
                    <a:pt x="721" y="193"/>
                    <a:pt x="713" y="185"/>
                    <a:pt x="704" y="185"/>
                  </a:cubicBezTo>
                  <a:cubicBezTo>
                    <a:pt x="694" y="185"/>
                    <a:pt x="686" y="193"/>
                    <a:pt x="686" y="203"/>
                  </a:cubicBezTo>
                  <a:close/>
                  <a:moveTo>
                    <a:pt x="685" y="158"/>
                  </a:moveTo>
                  <a:cubicBezTo>
                    <a:pt x="685" y="168"/>
                    <a:pt x="694" y="176"/>
                    <a:pt x="704" y="176"/>
                  </a:cubicBezTo>
                  <a:cubicBezTo>
                    <a:pt x="714" y="176"/>
                    <a:pt x="722" y="168"/>
                    <a:pt x="722" y="158"/>
                  </a:cubicBezTo>
                  <a:cubicBezTo>
                    <a:pt x="722" y="148"/>
                    <a:pt x="714" y="139"/>
                    <a:pt x="704" y="139"/>
                  </a:cubicBezTo>
                  <a:cubicBezTo>
                    <a:pt x="694" y="139"/>
                    <a:pt x="685" y="148"/>
                    <a:pt x="685" y="158"/>
                  </a:cubicBezTo>
                  <a:close/>
                  <a:moveTo>
                    <a:pt x="684" y="113"/>
                  </a:moveTo>
                  <a:cubicBezTo>
                    <a:pt x="684" y="124"/>
                    <a:pt x="693" y="132"/>
                    <a:pt x="704" y="132"/>
                  </a:cubicBezTo>
                  <a:cubicBezTo>
                    <a:pt x="714" y="132"/>
                    <a:pt x="723" y="124"/>
                    <a:pt x="723" y="113"/>
                  </a:cubicBezTo>
                  <a:cubicBezTo>
                    <a:pt x="723" y="102"/>
                    <a:pt x="714" y="94"/>
                    <a:pt x="704" y="94"/>
                  </a:cubicBezTo>
                  <a:cubicBezTo>
                    <a:pt x="693" y="94"/>
                    <a:pt x="684" y="102"/>
                    <a:pt x="684" y="113"/>
                  </a:cubicBezTo>
                  <a:close/>
                  <a:moveTo>
                    <a:pt x="684" y="68"/>
                  </a:moveTo>
                  <a:cubicBezTo>
                    <a:pt x="684" y="79"/>
                    <a:pt x="693" y="88"/>
                    <a:pt x="704" y="88"/>
                  </a:cubicBezTo>
                  <a:cubicBezTo>
                    <a:pt x="714" y="88"/>
                    <a:pt x="723" y="79"/>
                    <a:pt x="723" y="68"/>
                  </a:cubicBezTo>
                  <a:cubicBezTo>
                    <a:pt x="723" y="57"/>
                    <a:pt x="714" y="49"/>
                    <a:pt x="704" y="49"/>
                  </a:cubicBezTo>
                  <a:cubicBezTo>
                    <a:pt x="693" y="49"/>
                    <a:pt x="684" y="57"/>
                    <a:pt x="684" y="68"/>
                  </a:cubicBezTo>
                  <a:close/>
                  <a:moveTo>
                    <a:pt x="683" y="23"/>
                  </a:moveTo>
                  <a:cubicBezTo>
                    <a:pt x="683" y="35"/>
                    <a:pt x="692" y="44"/>
                    <a:pt x="704" y="44"/>
                  </a:cubicBezTo>
                  <a:cubicBezTo>
                    <a:pt x="715" y="44"/>
                    <a:pt x="724" y="35"/>
                    <a:pt x="724" y="23"/>
                  </a:cubicBezTo>
                  <a:cubicBezTo>
                    <a:pt x="724" y="12"/>
                    <a:pt x="715" y="3"/>
                    <a:pt x="704" y="3"/>
                  </a:cubicBezTo>
                  <a:cubicBezTo>
                    <a:pt x="692" y="3"/>
                    <a:pt x="683" y="12"/>
                    <a:pt x="683" y="23"/>
                  </a:cubicBezTo>
                  <a:close/>
                  <a:moveTo>
                    <a:pt x="704" y="0"/>
                  </a:moveTo>
                  <a:cubicBezTo>
                    <a:pt x="704" y="0"/>
                    <a:pt x="704" y="0"/>
                    <a:pt x="704" y="0"/>
                  </a:cubicBezTo>
                  <a:moveTo>
                    <a:pt x="741" y="471"/>
                  </a:moveTo>
                  <a:cubicBezTo>
                    <a:pt x="741" y="478"/>
                    <a:pt x="746" y="483"/>
                    <a:pt x="753" y="483"/>
                  </a:cubicBezTo>
                  <a:cubicBezTo>
                    <a:pt x="759" y="483"/>
                    <a:pt x="764" y="478"/>
                    <a:pt x="764" y="471"/>
                  </a:cubicBezTo>
                  <a:cubicBezTo>
                    <a:pt x="764" y="465"/>
                    <a:pt x="759" y="460"/>
                    <a:pt x="753" y="460"/>
                  </a:cubicBezTo>
                  <a:cubicBezTo>
                    <a:pt x="746" y="460"/>
                    <a:pt x="741" y="465"/>
                    <a:pt x="741" y="471"/>
                  </a:cubicBezTo>
                  <a:close/>
                  <a:moveTo>
                    <a:pt x="740" y="427"/>
                  </a:moveTo>
                  <a:cubicBezTo>
                    <a:pt x="740" y="433"/>
                    <a:pt x="746" y="439"/>
                    <a:pt x="753" y="439"/>
                  </a:cubicBezTo>
                  <a:cubicBezTo>
                    <a:pt x="759" y="439"/>
                    <a:pt x="765" y="433"/>
                    <a:pt x="765" y="427"/>
                  </a:cubicBezTo>
                  <a:cubicBezTo>
                    <a:pt x="765" y="420"/>
                    <a:pt x="759" y="414"/>
                    <a:pt x="753" y="414"/>
                  </a:cubicBezTo>
                  <a:cubicBezTo>
                    <a:pt x="746" y="414"/>
                    <a:pt x="740" y="420"/>
                    <a:pt x="740" y="427"/>
                  </a:cubicBezTo>
                  <a:close/>
                  <a:moveTo>
                    <a:pt x="739" y="382"/>
                  </a:moveTo>
                  <a:cubicBezTo>
                    <a:pt x="739" y="389"/>
                    <a:pt x="745" y="395"/>
                    <a:pt x="753" y="395"/>
                  </a:cubicBezTo>
                  <a:cubicBezTo>
                    <a:pt x="760" y="395"/>
                    <a:pt x="766" y="389"/>
                    <a:pt x="766" y="382"/>
                  </a:cubicBezTo>
                  <a:cubicBezTo>
                    <a:pt x="766" y="374"/>
                    <a:pt x="760" y="368"/>
                    <a:pt x="753" y="368"/>
                  </a:cubicBezTo>
                  <a:cubicBezTo>
                    <a:pt x="745" y="368"/>
                    <a:pt x="739" y="374"/>
                    <a:pt x="739" y="382"/>
                  </a:cubicBezTo>
                  <a:close/>
                  <a:moveTo>
                    <a:pt x="738" y="337"/>
                  </a:moveTo>
                  <a:cubicBezTo>
                    <a:pt x="738" y="345"/>
                    <a:pt x="745" y="351"/>
                    <a:pt x="753" y="351"/>
                  </a:cubicBezTo>
                  <a:cubicBezTo>
                    <a:pt x="760" y="351"/>
                    <a:pt x="767" y="345"/>
                    <a:pt x="767" y="337"/>
                  </a:cubicBezTo>
                  <a:cubicBezTo>
                    <a:pt x="767" y="329"/>
                    <a:pt x="760" y="323"/>
                    <a:pt x="753" y="323"/>
                  </a:cubicBezTo>
                  <a:cubicBezTo>
                    <a:pt x="745" y="323"/>
                    <a:pt x="738" y="329"/>
                    <a:pt x="738" y="337"/>
                  </a:cubicBezTo>
                  <a:close/>
                  <a:moveTo>
                    <a:pt x="737" y="292"/>
                  </a:moveTo>
                  <a:cubicBezTo>
                    <a:pt x="737" y="301"/>
                    <a:pt x="744" y="308"/>
                    <a:pt x="753" y="308"/>
                  </a:cubicBezTo>
                  <a:cubicBezTo>
                    <a:pt x="761" y="308"/>
                    <a:pt x="768" y="301"/>
                    <a:pt x="768" y="292"/>
                  </a:cubicBezTo>
                  <a:cubicBezTo>
                    <a:pt x="768" y="284"/>
                    <a:pt x="761" y="277"/>
                    <a:pt x="753" y="277"/>
                  </a:cubicBezTo>
                  <a:cubicBezTo>
                    <a:pt x="744" y="277"/>
                    <a:pt x="737" y="284"/>
                    <a:pt x="737" y="292"/>
                  </a:cubicBezTo>
                  <a:close/>
                  <a:moveTo>
                    <a:pt x="736" y="247"/>
                  </a:moveTo>
                  <a:cubicBezTo>
                    <a:pt x="736" y="256"/>
                    <a:pt x="743" y="264"/>
                    <a:pt x="753" y="264"/>
                  </a:cubicBezTo>
                  <a:cubicBezTo>
                    <a:pt x="762" y="264"/>
                    <a:pt x="769" y="256"/>
                    <a:pt x="769" y="247"/>
                  </a:cubicBezTo>
                  <a:cubicBezTo>
                    <a:pt x="769" y="238"/>
                    <a:pt x="762" y="231"/>
                    <a:pt x="753" y="231"/>
                  </a:cubicBezTo>
                  <a:cubicBezTo>
                    <a:pt x="743" y="231"/>
                    <a:pt x="736" y="238"/>
                    <a:pt x="736" y="247"/>
                  </a:cubicBezTo>
                  <a:close/>
                  <a:moveTo>
                    <a:pt x="735" y="203"/>
                  </a:moveTo>
                  <a:cubicBezTo>
                    <a:pt x="735" y="212"/>
                    <a:pt x="743" y="220"/>
                    <a:pt x="753" y="220"/>
                  </a:cubicBezTo>
                  <a:cubicBezTo>
                    <a:pt x="762" y="220"/>
                    <a:pt x="770" y="212"/>
                    <a:pt x="770" y="203"/>
                  </a:cubicBezTo>
                  <a:cubicBezTo>
                    <a:pt x="770" y="193"/>
                    <a:pt x="762" y="185"/>
                    <a:pt x="753" y="185"/>
                  </a:cubicBezTo>
                  <a:cubicBezTo>
                    <a:pt x="743" y="185"/>
                    <a:pt x="735" y="193"/>
                    <a:pt x="735" y="203"/>
                  </a:cubicBezTo>
                  <a:close/>
                  <a:moveTo>
                    <a:pt x="734" y="158"/>
                  </a:moveTo>
                  <a:cubicBezTo>
                    <a:pt x="734" y="168"/>
                    <a:pt x="742" y="176"/>
                    <a:pt x="753" y="176"/>
                  </a:cubicBezTo>
                  <a:cubicBezTo>
                    <a:pt x="763" y="176"/>
                    <a:pt x="771" y="168"/>
                    <a:pt x="771" y="158"/>
                  </a:cubicBezTo>
                  <a:cubicBezTo>
                    <a:pt x="771" y="148"/>
                    <a:pt x="763" y="139"/>
                    <a:pt x="753" y="139"/>
                  </a:cubicBezTo>
                  <a:cubicBezTo>
                    <a:pt x="742" y="139"/>
                    <a:pt x="734" y="148"/>
                    <a:pt x="734" y="158"/>
                  </a:cubicBezTo>
                  <a:close/>
                  <a:moveTo>
                    <a:pt x="733" y="113"/>
                  </a:moveTo>
                  <a:cubicBezTo>
                    <a:pt x="733" y="124"/>
                    <a:pt x="742" y="132"/>
                    <a:pt x="753" y="132"/>
                  </a:cubicBezTo>
                  <a:cubicBezTo>
                    <a:pt x="763" y="132"/>
                    <a:pt x="772" y="124"/>
                    <a:pt x="772" y="113"/>
                  </a:cubicBezTo>
                  <a:cubicBezTo>
                    <a:pt x="772" y="102"/>
                    <a:pt x="763" y="94"/>
                    <a:pt x="753" y="94"/>
                  </a:cubicBezTo>
                  <a:cubicBezTo>
                    <a:pt x="742" y="94"/>
                    <a:pt x="733" y="102"/>
                    <a:pt x="733" y="113"/>
                  </a:cubicBezTo>
                  <a:close/>
                  <a:moveTo>
                    <a:pt x="733" y="68"/>
                  </a:moveTo>
                  <a:cubicBezTo>
                    <a:pt x="733" y="79"/>
                    <a:pt x="742" y="88"/>
                    <a:pt x="753" y="88"/>
                  </a:cubicBezTo>
                  <a:cubicBezTo>
                    <a:pt x="763" y="88"/>
                    <a:pt x="772" y="79"/>
                    <a:pt x="772" y="68"/>
                  </a:cubicBezTo>
                  <a:cubicBezTo>
                    <a:pt x="772" y="57"/>
                    <a:pt x="763" y="49"/>
                    <a:pt x="753" y="49"/>
                  </a:cubicBezTo>
                  <a:cubicBezTo>
                    <a:pt x="742" y="49"/>
                    <a:pt x="733" y="57"/>
                    <a:pt x="733" y="68"/>
                  </a:cubicBezTo>
                  <a:close/>
                  <a:moveTo>
                    <a:pt x="732" y="23"/>
                  </a:moveTo>
                  <a:cubicBezTo>
                    <a:pt x="732" y="35"/>
                    <a:pt x="741" y="44"/>
                    <a:pt x="753" y="44"/>
                  </a:cubicBezTo>
                  <a:cubicBezTo>
                    <a:pt x="764" y="44"/>
                    <a:pt x="773" y="35"/>
                    <a:pt x="773" y="23"/>
                  </a:cubicBezTo>
                  <a:cubicBezTo>
                    <a:pt x="773" y="12"/>
                    <a:pt x="764" y="3"/>
                    <a:pt x="753" y="3"/>
                  </a:cubicBezTo>
                  <a:cubicBezTo>
                    <a:pt x="741" y="3"/>
                    <a:pt x="732" y="12"/>
                    <a:pt x="732" y="23"/>
                  </a:cubicBezTo>
                  <a:close/>
                  <a:moveTo>
                    <a:pt x="753" y="0"/>
                  </a:moveTo>
                  <a:cubicBezTo>
                    <a:pt x="753" y="0"/>
                    <a:pt x="753" y="0"/>
                    <a:pt x="753" y="0"/>
                  </a:cubicBezTo>
                  <a:moveTo>
                    <a:pt x="789" y="427"/>
                  </a:moveTo>
                  <a:cubicBezTo>
                    <a:pt x="789" y="433"/>
                    <a:pt x="795" y="439"/>
                    <a:pt x="801" y="439"/>
                  </a:cubicBezTo>
                  <a:cubicBezTo>
                    <a:pt x="808" y="439"/>
                    <a:pt x="814" y="433"/>
                    <a:pt x="814" y="427"/>
                  </a:cubicBezTo>
                  <a:cubicBezTo>
                    <a:pt x="814" y="420"/>
                    <a:pt x="808" y="414"/>
                    <a:pt x="801" y="414"/>
                  </a:cubicBezTo>
                  <a:cubicBezTo>
                    <a:pt x="795" y="414"/>
                    <a:pt x="789" y="420"/>
                    <a:pt x="789" y="427"/>
                  </a:cubicBezTo>
                  <a:close/>
                  <a:moveTo>
                    <a:pt x="788" y="382"/>
                  </a:moveTo>
                  <a:cubicBezTo>
                    <a:pt x="788" y="389"/>
                    <a:pt x="794" y="395"/>
                    <a:pt x="801" y="395"/>
                  </a:cubicBezTo>
                  <a:cubicBezTo>
                    <a:pt x="809" y="395"/>
                    <a:pt x="815" y="389"/>
                    <a:pt x="815" y="382"/>
                  </a:cubicBezTo>
                  <a:cubicBezTo>
                    <a:pt x="815" y="374"/>
                    <a:pt x="809" y="368"/>
                    <a:pt x="801" y="368"/>
                  </a:cubicBezTo>
                  <a:cubicBezTo>
                    <a:pt x="794" y="368"/>
                    <a:pt x="788" y="374"/>
                    <a:pt x="788" y="382"/>
                  </a:cubicBezTo>
                  <a:close/>
                  <a:moveTo>
                    <a:pt x="787" y="337"/>
                  </a:moveTo>
                  <a:cubicBezTo>
                    <a:pt x="787" y="345"/>
                    <a:pt x="793" y="351"/>
                    <a:pt x="801" y="351"/>
                  </a:cubicBezTo>
                  <a:cubicBezTo>
                    <a:pt x="809" y="351"/>
                    <a:pt x="816" y="345"/>
                    <a:pt x="816" y="337"/>
                  </a:cubicBezTo>
                  <a:cubicBezTo>
                    <a:pt x="816" y="329"/>
                    <a:pt x="809" y="323"/>
                    <a:pt x="801" y="323"/>
                  </a:cubicBezTo>
                  <a:cubicBezTo>
                    <a:pt x="793" y="323"/>
                    <a:pt x="787" y="329"/>
                    <a:pt x="787" y="337"/>
                  </a:cubicBezTo>
                  <a:close/>
                  <a:moveTo>
                    <a:pt x="786" y="292"/>
                  </a:moveTo>
                  <a:cubicBezTo>
                    <a:pt x="786" y="301"/>
                    <a:pt x="793" y="308"/>
                    <a:pt x="801" y="308"/>
                  </a:cubicBezTo>
                  <a:cubicBezTo>
                    <a:pt x="810" y="308"/>
                    <a:pt x="817" y="301"/>
                    <a:pt x="817" y="292"/>
                  </a:cubicBezTo>
                  <a:cubicBezTo>
                    <a:pt x="817" y="284"/>
                    <a:pt x="810" y="277"/>
                    <a:pt x="801" y="277"/>
                  </a:cubicBezTo>
                  <a:cubicBezTo>
                    <a:pt x="793" y="277"/>
                    <a:pt x="786" y="284"/>
                    <a:pt x="786" y="292"/>
                  </a:cubicBezTo>
                  <a:close/>
                  <a:moveTo>
                    <a:pt x="785" y="247"/>
                  </a:moveTo>
                  <a:cubicBezTo>
                    <a:pt x="785" y="256"/>
                    <a:pt x="792" y="264"/>
                    <a:pt x="801" y="264"/>
                  </a:cubicBezTo>
                  <a:cubicBezTo>
                    <a:pt x="810" y="264"/>
                    <a:pt x="818" y="256"/>
                    <a:pt x="818" y="247"/>
                  </a:cubicBezTo>
                  <a:cubicBezTo>
                    <a:pt x="818" y="238"/>
                    <a:pt x="810" y="231"/>
                    <a:pt x="801" y="231"/>
                  </a:cubicBezTo>
                  <a:cubicBezTo>
                    <a:pt x="792" y="231"/>
                    <a:pt x="785" y="238"/>
                    <a:pt x="785" y="247"/>
                  </a:cubicBezTo>
                  <a:close/>
                  <a:moveTo>
                    <a:pt x="784" y="203"/>
                  </a:moveTo>
                  <a:cubicBezTo>
                    <a:pt x="784" y="212"/>
                    <a:pt x="792" y="220"/>
                    <a:pt x="801" y="220"/>
                  </a:cubicBezTo>
                  <a:cubicBezTo>
                    <a:pt x="811" y="220"/>
                    <a:pt x="819" y="212"/>
                    <a:pt x="819" y="203"/>
                  </a:cubicBezTo>
                  <a:cubicBezTo>
                    <a:pt x="819" y="193"/>
                    <a:pt x="811" y="185"/>
                    <a:pt x="801" y="185"/>
                  </a:cubicBezTo>
                  <a:cubicBezTo>
                    <a:pt x="792" y="185"/>
                    <a:pt x="784" y="193"/>
                    <a:pt x="784" y="203"/>
                  </a:cubicBezTo>
                  <a:close/>
                  <a:moveTo>
                    <a:pt x="783" y="158"/>
                  </a:moveTo>
                  <a:cubicBezTo>
                    <a:pt x="783" y="168"/>
                    <a:pt x="791" y="176"/>
                    <a:pt x="801" y="176"/>
                  </a:cubicBezTo>
                  <a:cubicBezTo>
                    <a:pt x="811" y="176"/>
                    <a:pt x="820" y="168"/>
                    <a:pt x="820" y="158"/>
                  </a:cubicBezTo>
                  <a:cubicBezTo>
                    <a:pt x="820" y="148"/>
                    <a:pt x="811" y="139"/>
                    <a:pt x="801" y="139"/>
                  </a:cubicBezTo>
                  <a:cubicBezTo>
                    <a:pt x="791" y="139"/>
                    <a:pt x="783" y="148"/>
                    <a:pt x="783" y="158"/>
                  </a:cubicBezTo>
                  <a:close/>
                  <a:moveTo>
                    <a:pt x="782" y="113"/>
                  </a:moveTo>
                  <a:cubicBezTo>
                    <a:pt x="782" y="124"/>
                    <a:pt x="791" y="132"/>
                    <a:pt x="801" y="132"/>
                  </a:cubicBezTo>
                  <a:cubicBezTo>
                    <a:pt x="812" y="132"/>
                    <a:pt x="821" y="124"/>
                    <a:pt x="821" y="113"/>
                  </a:cubicBezTo>
                  <a:cubicBezTo>
                    <a:pt x="821" y="102"/>
                    <a:pt x="812" y="94"/>
                    <a:pt x="801" y="94"/>
                  </a:cubicBezTo>
                  <a:cubicBezTo>
                    <a:pt x="791" y="94"/>
                    <a:pt x="782" y="102"/>
                    <a:pt x="782" y="113"/>
                  </a:cubicBezTo>
                  <a:close/>
                  <a:moveTo>
                    <a:pt x="782" y="68"/>
                  </a:moveTo>
                  <a:cubicBezTo>
                    <a:pt x="782" y="79"/>
                    <a:pt x="791" y="88"/>
                    <a:pt x="801" y="88"/>
                  </a:cubicBezTo>
                  <a:cubicBezTo>
                    <a:pt x="812" y="88"/>
                    <a:pt x="821" y="79"/>
                    <a:pt x="821" y="68"/>
                  </a:cubicBezTo>
                  <a:cubicBezTo>
                    <a:pt x="821" y="57"/>
                    <a:pt x="812" y="49"/>
                    <a:pt x="801" y="49"/>
                  </a:cubicBezTo>
                  <a:cubicBezTo>
                    <a:pt x="791" y="49"/>
                    <a:pt x="782" y="57"/>
                    <a:pt x="782" y="68"/>
                  </a:cubicBezTo>
                  <a:close/>
                  <a:moveTo>
                    <a:pt x="781" y="23"/>
                  </a:moveTo>
                  <a:cubicBezTo>
                    <a:pt x="781" y="35"/>
                    <a:pt x="790" y="44"/>
                    <a:pt x="801" y="44"/>
                  </a:cubicBezTo>
                  <a:cubicBezTo>
                    <a:pt x="813" y="44"/>
                    <a:pt x="822" y="35"/>
                    <a:pt x="822" y="23"/>
                  </a:cubicBezTo>
                  <a:cubicBezTo>
                    <a:pt x="822" y="12"/>
                    <a:pt x="813" y="3"/>
                    <a:pt x="801" y="3"/>
                  </a:cubicBezTo>
                  <a:cubicBezTo>
                    <a:pt x="790" y="3"/>
                    <a:pt x="781" y="12"/>
                    <a:pt x="781" y="23"/>
                  </a:cubicBezTo>
                  <a:close/>
                  <a:moveTo>
                    <a:pt x="801" y="0"/>
                  </a:moveTo>
                  <a:cubicBezTo>
                    <a:pt x="801" y="0"/>
                    <a:pt x="801" y="0"/>
                    <a:pt x="801" y="0"/>
                  </a:cubicBezTo>
                  <a:moveTo>
                    <a:pt x="838" y="427"/>
                  </a:moveTo>
                  <a:cubicBezTo>
                    <a:pt x="838" y="433"/>
                    <a:pt x="843" y="439"/>
                    <a:pt x="850" y="439"/>
                  </a:cubicBezTo>
                  <a:cubicBezTo>
                    <a:pt x="857" y="439"/>
                    <a:pt x="862" y="433"/>
                    <a:pt x="862" y="427"/>
                  </a:cubicBezTo>
                  <a:cubicBezTo>
                    <a:pt x="862" y="420"/>
                    <a:pt x="857" y="414"/>
                    <a:pt x="850" y="414"/>
                  </a:cubicBezTo>
                  <a:cubicBezTo>
                    <a:pt x="843" y="414"/>
                    <a:pt x="838" y="420"/>
                    <a:pt x="838" y="427"/>
                  </a:cubicBezTo>
                  <a:close/>
                  <a:moveTo>
                    <a:pt x="837" y="382"/>
                  </a:moveTo>
                  <a:cubicBezTo>
                    <a:pt x="837" y="389"/>
                    <a:pt x="843" y="395"/>
                    <a:pt x="850" y="395"/>
                  </a:cubicBezTo>
                  <a:cubicBezTo>
                    <a:pt x="857" y="395"/>
                    <a:pt x="863" y="389"/>
                    <a:pt x="863" y="382"/>
                  </a:cubicBezTo>
                  <a:cubicBezTo>
                    <a:pt x="863" y="374"/>
                    <a:pt x="857" y="368"/>
                    <a:pt x="850" y="368"/>
                  </a:cubicBezTo>
                  <a:cubicBezTo>
                    <a:pt x="843" y="368"/>
                    <a:pt x="837" y="374"/>
                    <a:pt x="837" y="382"/>
                  </a:cubicBezTo>
                  <a:close/>
                  <a:moveTo>
                    <a:pt x="836" y="337"/>
                  </a:moveTo>
                  <a:cubicBezTo>
                    <a:pt x="836" y="345"/>
                    <a:pt x="842" y="351"/>
                    <a:pt x="850" y="351"/>
                  </a:cubicBezTo>
                  <a:cubicBezTo>
                    <a:pt x="858" y="351"/>
                    <a:pt x="864" y="345"/>
                    <a:pt x="864" y="337"/>
                  </a:cubicBezTo>
                  <a:cubicBezTo>
                    <a:pt x="864" y="329"/>
                    <a:pt x="858" y="323"/>
                    <a:pt x="850" y="323"/>
                  </a:cubicBezTo>
                  <a:cubicBezTo>
                    <a:pt x="842" y="323"/>
                    <a:pt x="836" y="329"/>
                    <a:pt x="836" y="337"/>
                  </a:cubicBezTo>
                  <a:close/>
                  <a:moveTo>
                    <a:pt x="835" y="292"/>
                  </a:moveTo>
                  <a:cubicBezTo>
                    <a:pt x="835" y="301"/>
                    <a:pt x="842" y="308"/>
                    <a:pt x="850" y="308"/>
                  </a:cubicBezTo>
                  <a:cubicBezTo>
                    <a:pt x="859" y="308"/>
                    <a:pt x="865" y="301"/>
                    <a:pt x="865" y="292"/>
                  </a:cubicBezTo>
                  <a:cubicBezTo>
                    <a:pt x="865" y="284"/>
                    <a:pt x="859" y="277"/>
                    <a:pt x="850" y="277"/>
                  </a:cubicBezTo>
                  <a:cubicBezTo>
                    <a:pt x="842" y="277"/>
                    <a:pt x="835" y="284"/>
                    <a:pt x="835" y="292"/>
                  </a:cubicBezTo>
                  <a:close/>
                  <a:moveTo>
                    <a:pt x="834" y="247"/>
                  </a:moveTo>
                  <a:cubicBezTo>
                    <a:pt x="834" y="256"/>
                    <a:pt x="841" y="264"/>
                    <a:pt x="850" y="264"/>
                  </a:cubicBezTo>
                  <a:cubicBezTo>
                    <a:pt x="859" y="264"/>
                    <a:pt x="866" y="256"/>
                    <a:pt x="866" y="247"/>
                  </a:cubicBezTo>
                  <a:cubicBezTo>
                    <a:pt x="866" y="238"/>
                    <a:pt x="859" y="231"/>
                    <a:pt x="850" y="231"/>
                  </a:cubicBezTo>
                  <a:cubicBezTo>
                    <a:pt x="841" y="231"/>
                    <a:pt x="834" y="238"/>
                    <a:pt x="834" y="247"/>
                  </a:cubicBezTo>
                  <a:close/>
                  <a:moveTo>
                    <a:pt x="833" y="203"/>
                  </a:moveTo>
                  <a:cubicBezTo>
                    <a:pt x="833" y="212"/>
                    <a:pt x="840" y="220"/>
                    <a:pt x="850" y="220"/>
                  </a:cubicBezTo>
                  <a:cubicBezTo>
                    <a:pt x="860" y="220"/>
                    <a:pt x="867" y="212"/>
                    <a:pt x="867" y="203"/>
                  </a:cubicBezTo>
                  <a:cubicBezTo>
                    <a:pt x="867" y="193"/>
                    <a:pt x="860" y="185"/>
                    <a:pt x="850" y="185"/>
                  </a:cubicBezTo>
                  <a:cubicBezTo>
                    <a:pt x="840" y="185"/>
                    <a:pt x="833" y="193"/>
                    <a:pt x="833" y="203"/>
                  </a:cubicBezTo>
                  <a:close/>
                  <a:moveTo>
                    <a:pt x="832" y="158"/>
                  </a:moveTo>
                  <a:cubicBezTo>
                    <a:pt x="832" y="168"/>
                    <a:pt x="840" y="176"/>
                    <a:pt x="850" y="176"/>
                  </a:cubicBezTo>
                  <a:cubicBezTo>
                    <a:pt x="860" y="176"/>
                    <a:pt x="869" y="168"/>
                    <a:pt x="869" y="158"/>
                  </a:cubicBezTo>
                  <a:cubicBezTo>
                    <a:pt x="869" y="148"/>
                    <a:pt x="860" y="139"/>
                    <a:pt x="850" y="139"/>
                  </a:cubicBezTo>
                  <a:cubicBezTo>
                    <a:pt x="840" y="139"/>
                    <a:pt x="832" y="148"/>
                    <a:pt x="832" y="158"/>
                  </a:cubicBezTo>
                  <a:close/>
                  <a:moveTo>
                    <a:pt x="831" y="113"/>
                  </a:moveTo>
                  <a:cubicBezTo>
                    <a:pt x="831" y="124"/>
                    <a:pt x="839" y="132"/>
                    <a:pt x="850" y="132"/>
                  </a:cubicBezTo>
                  <a:cubicBezTo>
                    <a:pt x="861" y="132"/>
                    <a:pt x="870" y="124"/>
                    <a:pt x="870" y="113"/>
                  </a:cubicBezTo>
                  <a:cubicBezTo>
                    <a:pt x="870" y="102"/>
                    <a:pt x="861" y="94"/>
                    <a:pt x="850" y="94"/>
                  </a:cubicBezTo>
                  <a:cubicBezTo>
                    <a:pt x="839" y="94"/>
                    <a:pt x="831" y="102"/>
                    <a:pt x="831" y="113"/>
                  </a:cubicBezTo>
                  <a:close/>
                  <a:moveTo>
                    <a:pt x="831" y="68"/>
                  </a:moveTo>
                  <a:cubicBezTo>
                    <a:pt x="831" y="79"/>
                    <a:pt x="839" y="88"/>
                    <a:pt x="850" y="88"/>
                  </a:cubicBezTo>
                  <a:cubicBezTo>
                    <a:pt x="861" y="88"/>
                    <a:pt x="870" y="79"/>
                    <a:pt x="870" y="68"/>
                  </a:cubicBezTo>
                  <a:cubicBezTo>
                    <a:pt x="870" y="57"/>
                    <a:pt x="861" y="49"/>
                    <a:pt x="850" y="49"/>
                  </a:cubicBezTo>
                  <a:cubicBezTo>
                    <a:pt x="839" y="49"/>
                    <a:pt x="831" y="57"/>
                    <a:pt x="831" y="68"/>
                  </a:cubicBezTo>
                  <a:close/>
                  <a:moveTo>
                    <a:pt x="830" y="23"/>
                  </a:moveTo>
                  <a:cubicBezTo>
                    <a:pt x="830" y="35"/>
                    <a:pt x="839" y="44"/>
                    <a:pt x="850" y="44"/>
                  </a:cubicBezTo>
                  <a:cubicBezTo>
                    <a:pt x="861" y="44"/>
                    <a:pt x="871" y="35"/>
                    <a:pt x="871" y="23"/>
                  </a:cubicBezTo>
                  <a:cubicBezTo>
                    <a:pt x="871" y="12"/>
                    <a:pt x="861" y="3"/>
                    <a:pt x="850" y="3"/>
                  </a:cubicBezTo>
                  <a:cubicBezTo>
                    <a:pt x="839" y="3"/>
                    <a:pt x="830" y="12"/>
                    <a:pt x="830" y="23"/>
                  </a:cubicBezTo>
                  <a:close/>
                  <a:moveTo>
                    <a:pt x="850" y="0"/>
                  </a:moveTo>
                  <a:cubicBezTo>
                    <a:pt x="850" y="0"/>
                    <a:pt x="850" y="0"/>
                    <a:pt x="850" y="0"/>
                  </a:cubicBezTo>
                  <a:moveTo>
                    <a:pt x="887" y="427"/>
                  </a:moveTo>
                  <a:cubicBezTo>
                    <a:pt x="887" y="433"/>
                    <a:pt x="892" y="439"/>
                    <a:pt x="899" y="439"/>
                  </a:cubicBezTo>
                  <a:cubicBezTo>
                    <a:pt x="906" y="439"/>
                    <a:pt x="911" y="433"/>
                    <a:pt x="911" y="427"/>
                  </a:cubicBezTo>
                  <a:cubicBezTo>
                    <a:pt x="911" y="420"/>
                    <a:pt x="906" y="414"/>
                    <a:pt x="899" y="414"/>
                  </a:cubicBezTo>
                  <a:cubicBezTo>
                    <a:pt x="892" y="414"/>
                    <a:pt x="887" y="420"/>
                    <a:pt x="887" y="427"/>
                  </a:cubicBezTo>
                  <a:close/>
                  <a:moveTo>
                    <a:pt x="886" y="382"/>
                  </a:moveTo>
                  <a:cubicBezTo>
                    <a:pt x="886" y="389"/>
                    <a:pt x="892" y="395"/>
                    <a:pt x="899" y="395"/>
                  </a:cubicBezTo>
                  <a:cubicBezTo>
                    <a:pt x="906" y="395"/>
                    <a:pt x="912" y="389"/>
                    <a:pt x="912" y="382"/>
                  </a:cubicBezTo>
                  <a:cubicBezTo>
                    <a:pt x="912" y="374"/>
                    <a:pt x="906" y="368"/>
                    <a:pt x="899" y="368"/>
                  </a:cubicBezTo>
                  <a:cubicBezTo>
                    <a:pt x="892" y="368"/>
                    <a:pt x="886" y="374"/>
                    <a:pt x="886" y="382"/>
                  </a:cubicBezTo>
                  <a:close/>
                  <a:moveTo>
                    <a:pt x="885" y="337"/>
                  </a:moveTo>
                  <a:cubicBezTo>
                    <a:pt x="885" y="345"/>
                    <a:pt x="891" y="351"/>
                    <a:pt x="899" y="351"/>
                  </a:cubicBezTo>
                  <a:cubicBezTo>
                    <a:pt x="907" y="351"/>
                    <a:pt x="913" y="345"/>
                    <a:pt x="913" y="337"/>
                  </a:cubicBezTo>
                  <a:cubicBezTo>
                    <a:pt x="913" y="329"/>
                    <a:pt x="907" y="323"/>
                    <a:pt x="899" y="323"/>
                  </a:cubicBezTo>
                  <a:cubicBezTo>
                    <a:pt x="891" y="323"/>
                    <a:pt x="885" y="329"/>
                    <a:pt x="885" y="337"/>
                  </a:cubicBezTo>
                  <a:close/>
                  <a:moveTo>
                    <a:pt x="883" y="292"/>
                  </a:moveTo>
                  <a:cubicBezTo>
                    <a:pt x="883" y="301"/>
                    <a:pt x="890" y="308"/>
                    <a:pt x="899" y="308"/>
                  </a:cubicBezTo>
                  <a:cubicBezTo>
                    <a:pt x="907" y="308"/>
                    <a:pt x="914" y="301"/>
                    <a:pt x="914" y="292"/>
                  </a:cubicBezTo>
                  <a:cubicBezTo>
                    <a:pt x="914" y="284"/>
                    <a:pt x="907" y="277"/>
                    <a:pt x="899" y="277"/>
                  </a:cubicBezTo>
                  <a:cubicBezTo>
                    <a:pt x="890" y="277"/>
                    <a:pt x="883" y="284"/>
                    <a:pt x="883" y="292"/>
                  </a:cubicBezTo>
                  <a:close/>
                  <a:moveTo>
                    <a:pt x="882" y="247"/>
                  </a:moveTo>
                  <a:cubicBezTo>
                    <a:pt x="882" y="256"/>
                    <a:pt x="890" y="264"/>
                    <a:pt x="899" y="264"/>
                  </a:cubicBezTo>
                  <a:cubicBezTo>
                    <a:pt x="908" y="264"/>
                    <a:pt x="915" y="256"/>
                    <a:pt x="915" y="247"/>
                  </a:cubicBezTo>
                  <a:cubicBezTo>
                    <a:pt x="915" y="238"/>
                    <a:pt x="908" y="231"/>
                    <a:pt x="899" y="231"/>
                  </a:cubicBezTo>
                  <a:cubicBezTo>
                    <a:pt x="890" y="231"/>
                    <a:pt x="882" y="238"/>
                    <a:pt x="882" y="247"/>
                  </a:cubicBezTo>
                  <a:close/>
                  <a:moveTo>
                    <a:pt x="881" y="203"/>
                  </a:moveTo>
                  <a:cubicBezTo>
                    <a:pt x="881" y="212"/>
                    <a:pt x="889" y="220"/>
                    <a:pt x="899" y="220"/>
                  </a:cubicBezTo>
                  <a:cubicBezTo>
                    <a:pt x="908" y="220"/>
                    <a:pt x="916" y="212"/>
                    <a:pt x="916" y="203"/>
                  </a:cubicBezTo>
                  <a:cubicBezTo>
                    <a:pt x="916" y="193"/>
                    <a:pt x="908" y="185"/>
                    <a:pt x="899" y="185"/>
                  </a:cubicBezTo>
                  <a:cubicBezTo>
                    <a:pt x="889" y="185"/>
                    <a:pt x="881" y="193"/>
                    <a:pt x="881" y="203"/>
                  </a:cubicBezTo>
                  <a:close/>
                  <a:moveTo>
                    <a:pt x="880" y="158"/>
                  </a:moveTo>
                  <a:cubicBezTo>
                    <a:pt x="880" y="168"/>
                    <a:pt x="889" y="176"/>
                    <a:pt x="899" y="176"/>
                  </a:cubicBezTo>
                  <a:cubicBezTo>
                    <a:pt x="909" y="176"/>
                    <a:pt x="917" y="168"/>
                    <a:pt x="917" y="158"/>
                  </a:cubicBezTo>
                  <a:cubicBezTo>
                    <a:pt x="917" y="148"/>
                    <a:pt x="909" y="139"/>
                    <a:pt x="899" y="139"/>
                  </a:cubicBezTo>
                  <a:cubicBezTo>
                    <a:pt x="889" y="139"/>
                    <a:pt x="880" y="148"/>
                    <a:pt x="880" y="158"/>
                  </a:cubicBezTo>
                  <a:close/>
                  <a:moveTo>
                    <a:pt x="879" y="113"/>
                  </a:moveTo>
                  <a:cubicBezTo>
                    <a:pt x="879" y="124"/>
                    <a:pt x="888" y="132"/>
                    <a:pt x="899" y="132"/>
                  </a:cubicBezTo>
                  <a:cubicBezTo>
                    <a:pt x="910" y="132"/>
                    <a:pt x="918" y="124"/>
                    <a:pt x="918" y="113"/>
                  </a:cubicBezTo>
                  <a:cubicBezTo>
                    <a:pt x="918" y="102"/>
                    <a:pt x="910" y="94"/>
                    <a:pt x="899" y="94"/>
                  </a:cubicBezTo>
                  <a:cubicBezTo>
                    <a:pt x="888" y="94"/>
                    <a:pt x="879" y="102"/>
                    <a:pt x="879" y="113"/>
                  </a:cubicBezTo>
                  <a:close/>
                  <a:moveTo>
                    <a:pt x="879" y="68"/>
                  </a:moveTo>
                  <a:cubicBezTo>
                    <a:pt x="879" y="79"/>
                    <a:pt x="888" y="88"/>
                    <a:pt x="899" y="88"/>
                  </a:cubicBezTo>
                  <a:cubicBezTo>
                    <a:pt x="910" y="88"/>
                    <a:pt x="918" y="79"/>
                    <a:pt x="918" y="68"/>
                  </a:cubicBezTo>
                  <a:cubicBezTo>
                    <a:pt x="918" y="57"/>
                    <a:pt x="910" y="49"/>
                    <a:pt x="899" y="49"/>
                  </a:cubicBezTo>
                  <a:cubicBezTo>
                    <a:pt x="888" y="49"/>
                    <a:pt x="879" y="57"/>
                    <a:pt x="879" y="68"/>
                  </a:cubicBezTo>
                  <a:close/>
                  <a:moveTo>
                    <a:pt x="878" y="23"/>
                  </a:moveTo>
                  <a:cubicBezTo>
                    <a:pt x="878" y="35"/>
                    <a:pt x="888" y="44"/>
                    <a:pt x="899" y="44"/>
                  </a:cubicBezTo>
                  <a:cubicBezTo>
                    <a:pt x="910" y="44"/>
                    <a:pt x="919" y="35"/>
                    <a:pt x="919" y="23"/>
                  </a:cubicBezTo>
                  <a:cubicBezTo>
                    <a:pt x="919" y="12"/>
                    <a:pt x="910" y="3"/>
                    <a:pt x="899" y="3"/>
                  </a:cubicBezTo>
                  <a:cubicBezTo>
                    <a:pt x="888" y="3"/>
                    <a:pt x="878" y="12"/>
                    <a:pt x="878" y="23"/>
                  </a:cubicBezTo>
                  <a:close/>
                  <a:moveTo>
                    <a:pt x="899" y="0"/>
                  </a:moveTo>
                  <a:cubicBezTo>
                    <a:pt x="899" y="0"/>
                    <a:pt x="899" y="0"/>
                    <a:pt x="899" y="0"/>
                  </a:cubicBezTo>
                  <a:moveTo>
                    <a:pt x="935" y="427"/>
                  </a:moveTo>
                  <a:cubicBezTo>
                    <a:pt x="935" y="433"/>
                    <a:pt x="941" y="439"/>
                    <a:pt x="948" y="439"/>
                  </a:cubicBezTo>
                  <a:cubicBezTo>
                    <a:pt x="954" y="439"/>
                    <a:pt x="960" y="433"/>
                    <a:pt x="960" y="427"/>
                  </a:cubicBezTo>
                  <a:cubicBezTo>
                    <a:pt x="960" y="420"/>
                    <a:pt x="954" y="414"/>
                    <a:pt x="948" y="414"/>
                  </a:cubicBezTo>
                  <a:cubicBezTo>
                    <a:pt x="941" y="414"/>
                    <a:pt x="935" y="420"/>
                    <a:pt x="935" y="427"/>
                  </a:cubicBezTo>
                  <a:close/>
                  <a:moveTo>
                    <a:pt x="934" y="382"/>
                  </a:moveTo>
                  <a:cubicBezTo>
                    <a:pt x="934" y="389"/>
                    <a:pt x="940" y="395"/>
                    <a:pt x="948" y="395"/>
                  </a:cubicBezTo>
                  <a:cubicBezTo>
                    <a:pt x="955" y="395"/>
                    <a:pt x="961" y="389"/>
                    <a:pt x="961" y="382"/>
                  </a:cubicBezTo>
                  <a:cubicBezTo>
                    <a:pt x="961" y="374"/>
                    <a:pt x="955" y="368"/>
                    <a:pt x="948" y="368"/>
                  </a:cubicBezTo>
                  <a:cubicBezTo>
                    <a:pt x="940" y="368"/>
                    <a:pt x="934" y="374"/>
                    <a:pt x="934" y="382"/>
                  </a:cubicBezTo>
                  <a:close/>
                  <a:moveTo>
                    <a:pt x="933" y="337"/>
                  </a:moveTo>
                  <a:cubicBezTo>
                    <a:pt x="933" y="345"/>
                    <a:pt x="940" y="351"/>
                    <a:pt x="948" y="351"/>
                  </a:cubicBezTo>
                  <a:cubicBezTo>
                    <a:pt x="956" y="351"/>
                    <a:pt x="962" y="345"/>
                    <a:pt x="962" y="337"/>
                  </a:cubicBezTo>
                  <a:cubicBezTo>
                    <a:pt x="962" y="329"/>
                    <a:pt x="956" y="323"/>
                    <a:pt x="948" y="323"/>
                  </a:cubicBezTo>
                  <a:cubicBezTo>
                    <a:pt x="940" y="323"/>
                    <a:pt x="933" y="329"/>
                    <a:pt x="933" y="337"/>
                  </a:cubicBezTo>
                  <a:close/>
                  <a:moveTo>
                    <a:pt x="932" y="292"/>
                  </a:moveTo>
                  <a:cubicBezTo>
                    <a:pt x="932" y="301"/>
                    <a:pt x="939" y="308"/>
                    <a:pt x="948" y="308"/>
                  </a:cubicBezTo>
                  <a:cubicBezTo>
                    <a:pt x="956" y="308"/>
                    <a:pt x="963" y="301"/>
                    <a:pt x="963" y="292"/>
                  </a:cubicBezTo>
                  <a:cubicBezTo>
                    <a:pt x="963" y="284"/>
                    <a:pt x="956" y="277"/>
                    <a:pt x="948" y="277"/>
                  </a:cubicBezTo>
                  <a:cubicBezTo>
                    <a:pt x="939" y="277"/>
                    <a:pt x="932" y="284"/>
                    <a:pt x="932" y="292"/>
                  </a:cubicBezTo>
                  <a:close/>
                  <a:moveTo>
                    <a:pt x="931" y="247"/>
                  </a:moveTo>
                  <a:cubicBezTo>
                    <a:pt x="931" y="256"/>
                    <a:pt x="939" y="264"/>
                    <a:pt x="948" y="264"/>
                  </a:cubicBezTo>
                  <a:cubicBezTo>
                    <a:pt x="957" y="264"/>
                    <a:pt x="964" y="256"/>
                    <a:pt x="964" y="247"/>
                  </a:cubicBezTo>
                  <a:cubicBezTo>
                    <a:pt x="964" y="238"/>
                    <a:pt x="957" y="231"/>
                    <a:pt x="948" y="231"/>
                  </a:cubicBezTo>
                  <a:cubicBezTo>
                    <a:pt x="939" y="231"/>
                    <a:pt x="931" y="238"/>
                    <a:pt x="931" y="247"/>
                  </a:cubicBezTo>
                  <a:close/>
                  <a:moveTo>
                    <a:pt x="930" y="203"/>
                  </a:moveTo>
                  <a:cubicBezTo>
                    <a:pt x="930" y="212"/>
                    <a:pt x="938" y="220"/>
                    <a:pt x="948" y="220"/>
                  </a:cubicBezTo>
                  <a:cubicBezTo>
                    <a:pt x="957" y="220"/>
                    <a:pt x="965" y="212"/>
                    <a:pt x="965" y="203"/>
                  </a:cubicBezTo>
                  <a:cubicBezTo>
                    <a:pt x="965" y="193"/>
                    <a:pt x="957" y="185"/>
                    <a:pt x="948" y="185"/>
                  </a:cubicBezTo>
                  <a:cubicBezTo>
                    <a:pt x="938" y="185"/>
                    <a:pt x="930" y="193"/>
                    <a:pt x="930" y="203"/>
                  </a:cubicBezTo>
                  <a:close/>
                  <a:moveTo>
                    <a:pt x="929" y="158"/>
                  </a:moveTo>
                  <a:cubicBezTo>
                    <a:pt x="929" y="168"/>
                    <a:pt x="937" y="176"/>
                    <a:pt x="948" y="176"/>
                  </a:cubicBezTo>
                  <a:cubicBezTo>
                    <a:pt x="958" y="176"/>
                    <a:pt x="966" y="168"/>
                    <a:pt x="966" y="158"/>
                  </a:cubicBezTo>
                  <a:cubicBezTo>
                    <a:pt x="966" y="148"/>
                    <a:pt x="958" y="139"/>
                    <a:pt x="948" y="139"/>
                  </a:cubicBezTo>
                  <a:cubicBezTo>
                    <a:pt x="937" y="139"/>
                    <a:pt x="929" y="148"/>
                    <a:pt x="929" y="158"/>
                  </a:cubicBezTo>
                  <a:close/>
                  <a:moveTo>
                    <a:pt x="928" y="113"/>
                  </a:moveTo>
                  <a:cubicBezTo>
                    <a:pt x="928" y="124"/>
                    <a:pt x="937" y="132"/>
                    <a:pt x="948" y="132"/>
                  </a:cubicBezTo>
                  <a:cubicBezTo>
                    <a:pt x="958" y="132"/>
                    <a:pt x="967" y="124"/>
                    <a:pt x="967" y="113"/>
                  </a:cubicBezTo>
                  <a:cubicBezTo>
                    <a:pt x="967" y="102"/>
                    <a:pt x="958" y="94"/>
                    <a:pt x="948" y="94"/>
                  </a:cubicBezTo>
                  <a:cubicBezTo>
                    <a:pt x="937" y="94"/>
                    <a:pt x="928" y="102"/>
                    <a:pt x="928" y="113"/>
                  </a:cubicBezTo>
                  <a:close/>
                  <a:moveTo>
                    <a:pt x="928" y="68"/>
                  </a:moveTo>
                  <a:cubicBezTo>
                    <a:pt x="928" y="79"/>
                    <a:pt x="937" y="88"/>
                    <a:pt x="948" y="88"/>
                  </a:cubicBezTo>
                  <a:cubicBezTo>
                    <a:pt x="958" y="88"/>
                    <a:pt x="967" y="79"/>
                    <a:pt x="967" y="68"/>
                  </a:cubicBezTo>
                  <a:cubicBezTo>
                    <a:pt x="967" y="57"/>
                    <a:pt x="958" y="49"/>
                    <a:pt x="948" y="49"/>
                  </a:cubicBezTo>
                  <a:cubicBezTo>
                    <a:pt x="937" y="49"/>
                    <a:pt x="928" y="57"/>
                    <a:pt x="928" y="68"/>
                  </a:cubicBezTo>
                  <a:close/>
                  <a:moveTo>
                    <a:pt x="927" y="23"/>
                  </a:moveTo>
                  <a:cubicBezTo>
                    <a:pt x="927" y="35"/>
                    <a:pt x="936" y="44"/>
                    <a:pt x="948" y="44"/>
                  </a:cubicBezTo>
                  <a:cubicBezTo>
                    <a:pt x="959" y="44"/>
                    <a:pt x="968" y="35"/>
                    <a:pt x="968" y="23"/>
                  </a:cubicBezTo>
                  <a:cubicBezTo>
                    <a:pt x="968" y="12"/>
                    <a:pt x="959" y="3"/>
                    <a:pt x="948" y="3"/>
                  </a:cubicBezTo>
                  <a:cubicBezTo>
                    <a:pt x="936" y="3"/>
                    <a:pt x="927" y="12"/>
                    <a:pt x="927" y="23"/>
                  </a:cubicBezTo>
                  <a:close/>
                  <a:moveTo>
                    <a:pt x="948" y="0"/>
                  </a:moveTo>
                  <a:cubicBezTo>
                    <a:pt x="948" y="0"/>
                    <a:pt x="948" y="0"/>
                    <a:pt x="948" y="0"/>
                  </a:cubicBezTo>
                  <a:moveTo>
                    <a:pt x="984" y="427"/>
                  </a:moveTo>
                  <a:cubicBezTo>
                    <a:pt x="984" y="433"/>
                    <a:pt x="990" y="439"/>
                    <a:pt x="996" y="439"/>
                  </a:cubicBezTo>
                  <a:cubicBezTo>
                    <a:pt x="1003" y="439"/>
                    <a:pt x="1009" y="433"/>
                    <a:pt x="1009" y="427"/>
                  </a:cubicBezTo>
                  <a:cubicBezTo>
                    <a:pt x="1009" y="420"/>
                    <a:pt x="1003" y="414"/>
                    <a:pt x="996" y="414"/>
                  </a:cubicBezTo>
                  <a:cubicBezTo>
                    <a:pt x="990" y="414"/>
                    <a:pt x="984" y="420"/>
                    <a:pt x="984" y="427"/>
                  </a:cubicBezTo>
                  <a:close/>
                  <a:moveTo>
                    <a:pt x="983" y="382"/>
                  </a:moveTo>
                  <a:cubicBezTo>
                    <a:pt x="983" y="389"/>
                    <a:pt x="989" y="395"/>
                    <a:pt x="996" y="395"/>
                  </a:cubicBezTo>
                  <a:cubicBezTo>
                    <a:pt x="1004" y="395"/>
                    <a:pt x="1010" y="389"/>
                    <a:pt x="1010" y="382"/>
                  </a:cubicBezTo>
                  <a:cubicBezTo>
                    <a:pt x="1010" y="374"/>
                    <a:pt x="1004" y="368"/>
                    <a:pt x="996" y="368"/>
                  </a:cubicBezTo>
                  <a:cubicBezTo>
                    <a:pt x="989" y="368"/>
                    <a:pt x="983" y="374"/>
                    <a:pt x="983" y="382"/>
                  </a:cubicBezTo>
                  <a:close/>
                  <a:moveTo>
                    <a:pt x="982" y="337"/>
                  </a:moveTo>
                  <a:cubicBezTo>
                    <a:pt x="982" y="345"/>
                    <a:pt x="989" y="351"/>
                    <a:pt x="996" y="351"/>
                  </a:cubicBezTo>
                  <a:cubicBezTo>
                    <a:pt x="1004" y="351"/>
                    <a:pt x="1011" y="345"/>
                    <a:pt x="1011" y="337"/>
                  </a:cubicBezTo>
                  <a:cubicBezTo>
                    <a:pt x="1011" y="329"/>
                    <a:pt x="1004" y="323"/>
                    <a:pt x="996" y="323"/>
                  </a:cubicBezTo>
                  <a:cubicBezTo>
                    <a:pt x="989" y="323"/>
                    <a:pt x="982" y="329"/>
                    <a:pt x="982" y="337"/>
                  </a:cubicBezTo>
                  <a:close/>
                  <a:moveTo>
                    <a:pt x="981" y="292"/>
                  </a:moveTo>
                  <a:cubicBezTo>
                    <a:pt x="981" y="301"/>
                    <a:pt x="988" y="308"/>
                    <a:pt x="996" y="308"/>
                  </a:cubicBezTo>
                  <a:cubicBezTo>
                    <a:pt x="1005" y="308"/>
                    <a:pt x="1012" y="301"/>
                    <a:pt x="1012" y="292"/>
                  </a:cubicBezTo>
                  <a:cubicBezTo>
                    <a:pt x="1012" y="284"/>
                    <a:pt x="1005" y="277"/>
                    <a:pt x="996" y="277"/>
                  </a:cubicBezTo>
                  <a:cubicBezTo>
                    <a:pt x="988" y="277"/>
                    <a:pt x="981" y="284"/>
                    <a:pt x="981" y="292"/>
                  </a:cubicBezTo>
                  <a:close/>
                  <a:moveTo>
                    <a:pt x="980" y="247"/>
                  </a:moveTo>
                  <a:cubicBezTo>
                    <a:pt x="980" y="256"/>
                    <a:pt x="987" y="264"/>
                    <a:pt x="996" y="264"/>
                  </a:cubicBezTo>
                  <a:cubicBezTo>
                    <a:pt x="1005" y="264"/>
                    <a:pt x="1013" y="256"/>
                    <a:pt x="1013" y="247"/>
                  </a:cubicBezTo>
                  <a:cubicBezTo>
                    <a:pt x="1013" y="238"/>
                    <a:pt x="1005" y="231"/>
                    <a:pt x="996" y="231"/>
                  </a:cubicBezTo>
                  <a:cubicBezTo>
                    <a:pt x="987" y="231"/>
                    <a:pt x="980" y="238"/>
                    <a:pt x="980" y="247"/>
                  </a:cubicBezTo>
                  <a:close/>
                  <a:moveTo>
                    <a:pt x="979" y="203"/>
                  </a:moveTo>
                  <a:cubicBezTo>
                    <a:pt x="979" y="212"/>
                    <a:pt x="987" y="220"/>
                    <a:pt x="996" y="220"/>
                  </a:cubicBezTo>
                  <a:cubicBezTo>
                    <a:pt x="1006" y="220"/>
                    <a:pt x="1014" y="212"/>
                    <a:pt x="1014" y="203"/>
                  </a:cubicBezTo>
                  <a:cubicBezTo>
                    <a:pt x="1014" y="193"/>
                    <a:pt x="1006" y="185"/>
                    <a:pt x="996" y="185"/>
                  </a:cubicBezTo>
                  <a:cubicBezTo>
                    <a:pt x="987" y="185"/>
                    <a:pt x="979" y="193"/>
                    <a:pt x="979" y="203"/>
                  </a:cubicBezTo>
                  <a:close/>
                  <a:moveTo>
                    <a:pt x="978" y="158"/>
                  </a:moveTo>
                  <a:cubicBezTo>
                    <a:pt x="978" y="168"/>
                    <a:pt x="986" y="176"/>
                    <a:pt x="996" y="176"/>
                  </a:cubicBezTo>
                  <a:cubicBezTo>
                    <a:pt x="1007" y="176"/>
                    <a:pt x="1015" y="168"/>
                    <a:pt x="1015" y="158"/>
                  </a:cubicBezTo>
                  <a:cubicBezTo>
                    <a:pt x="1015" y="148"/>
                    <a:pt x="1007" y="139"/>
                    <a:pt x="996" y="139"/>
                  </a:cubicBezTo>
                  <a:cubicBezTo>
                    <a:pt x="986" y="139"/>
                    <a:pt x="978" y="148"/>
                    <a:pt x="978" y="158"/>
                  </a:cubicBezTo>
                  <a:close/>
                  <a:moveTo>
                    <a:pt x="977" y="113"/>
                  </a:moveTo>
                  <a:cubicBezTo>
                    <a:pt x="977" y="124"/>
                    <a:pt x="986" y="132"/>
                    <a:pt x="996" y="132"/>
                  </a:cubicBezTo>
                  <a:cubicBezTo>
                    <a:pt x="1007" y="132"/>
                    <a:pt x="1016" y="124"/>
                    <a:pt x="1016" y="113"/>
                  </a:cubicBezTo>
                  <a:cubicBezTo>
                    <a:pt x="1016" y="102"/>
                    <a:pt x="1007" y="94"/>
                    <a:pt x="996" y="94"/>
                  </a:cubicBezTo>
                  <a:cubicBezTo>
                    <a:pt x="986" y="94"/>
                    <a:pt x="977" y="102"/>
                    <a:pt x="977" y="113"/>
                  </a:cubicBezTo>
                  <a:close/>
                  <a:moveTo>
                    <a:pt x="977" y="68"/>
                  </a:moveTo>
                  <a:cubicBezTo>
                    <a:pt x="977" y="79"/>
                    <a:pt x="986" y="88"/>
                    <a:pt x="996" y="88"/>
                  </a:cubicBezTo>
                  <a:cubicBezTo>
                    <a:pt x="1007" y="88"/>
                    <a:pt x="1016" y="79"/>
                    <a:pt x="1016" y="68"/>
                  </a:cubicBezTo>
                  <a:cubicBezTo>
                    <a:pt x="1016" y="57"/>
                    <a:pt x="1007" y="49"/>
                    <a:pt x="996" y="49"/>
                  </a:cubicBezTo>
                  <a:cubicBezTo>
                    <a:pt x="986" y="49"/>
                    <a:pt x="977" y="57"/>
                    <a:pt x="977" y="68"/>
                  </a:cubicBezTo>
                  <a:close/>
                  <a:moveTo>
                    <a:pt x="976" y="23"/>
                  </a:moveTo>
                  <a:cubicBezTo>
                    <a:pt x="976" y="35"/>
                    <a:pt x="985" y="44"/>
                    <a:pt x="996" y="44"/>
                  </a:cubicBezTo>
                  <a:cubicBezTo>
                    <a:pt x="1008" y="44"/>
                    <a:pt x="1017" y="35"/>
                    <a:pt x="1017" y="23"/>
                  </a:cubicBezTo>
                  <a:cubicBezTo>
                    <a:pt x="1017" y="12"/>
                    <a:pt x="1008" y="3"/>
                    <a:pt x="996" y="3"/>
                  </a:cubicBezTo>
                  <a:cubicBezTo>
                    <a:pt x="985" y="3"/>
                    <a:pt x="976" y="12"/>
                    <a:pt x="976" y="23"/>
                  </a:cubicBezTo>
                  <a:close/>
                  <a:moveTo>
                    <a:pt x="996" y="0"/>
                  </a:moveTo>
                  <a:cubicBezTo>
                    <a:pt x="996" y="0"/>
                    <a:pt x="996" y="0"/>
                    <a:pt x="996" y="0"/>
                  </a:cubicBezTo>
                  <a:moveTo>
                    <a:pt x="1033" y="427"/>
                  </a:moveTo>
                  <a:cubicBezTo>
                    <a:pt x="1033" y="433"/>
                    <a:pt x="1038" y="439"/>
                    <a:pt x="1045" y="439"/>
                  </a:cubicBezTo>
                  <a:cubicBezTo>
                    <a:pt x="1052" y="439"/>
                    <a:pt x="1057" y="433"/>
                    <a:pt x="1057" y="427"/>
                  </a:cubicBezTo>
                  <a:cubicBezTo>
                    <a:pt x="1057" y="420"/>
                    <a:pt x="1052" y="414"/>
                    <a:pt x="1045" y="414"/>
                  </a:cubicBezTo>
                  <a:cubicBezTo>
                    <a:pt x="1038" y="414"/>
                    <a:pt x="1033" y="420"/>
                    <a:pt x="1033" y="427"/>
                  </a:cubicBezTo>
                  <a:close/>
                  <a:moveTo>
                    <a:pt x="1032" y="382"/>
                  </a:moveTo>
                  <a:cubicBezTo>
                    <a:pt x="1032" y="389"/>
                    <a:pt x="1038" y="395"/>
                    <a:pt x="1045" y="395"/>
                  </a:cubicBezTo>
                  <a:cubicBezTo>
                    <a:pt x="1053" y="395"/>
                    <a:pt x="1059" y="389"/>
                    <a:pt x="1059" y="382"/>
                  </a:cubicBezTo>
                  <a:cubicBezTo>
                    <a:pt x="1059" y="374"/>
                    <a:pt x="1053" y="368"/>
                    <a:pt x="1045" y="368"/>
                  </a:cubicBezTo>
                  <a:cubicBezTo>
                    <a:pt x="1038" y="368"/>
                    <a:pt x="1032" y="374"/>
                    <a:pt x="1032" y="382"/>
                  </a:cubicBezTo>
                  <a:close/>
                  <a:moveTo>
                    <a:pt x="1031" y="337"/>
                  </a:moveTo>
                  <a:cubicBezTo>
                    <a:pt x="1031" y="345"/>
                    <a:pt x="1037" y="351"/>
                    <a:pt x="1045" y="351"/>
                  </a:cubicBezTo>
                  <a:cubicBezTo>
                    <a:pt x="1053" y="351"/>
                    <a:pt x="1060" y="345"/>
                    <a:pt x="1060" y="337"/>
                  </a:cubicBezTo>
                  <a:cubicBezTo>
                    <a:pt x="1060" y="329"/>
                    <a:pt x="1053" y="323"/>
                    <a:pt x="1045" y="323"/>
                  </a:cubicBezTo>
                  <a:cubicBezTo>
                    <a:pt x="1037" y="323"/>
                    <a:pt x="1031" y="329"/>
                    <a:pt x="1031" y="337"/>
                  </a:cubicBezTo>
                  <a:close/>
                  <a:moveTo>
                    <a:pt x="1030" y="292"/>
                  </a:moveTo>
                  <a:cubicBezTo>
                    <a:pt x="1030" y="301"/>
                    <a:pt x="1037" y="308"/>
                    <a:pt x="1045" y="308"/>
                  </a:cubicBezTo>
                  <a:cubicBezTo>
                    <a:pt x="1054" y="308"/>
                    <a:pt x="1061" y="301"/>
                    <a:pt x="1061" y="292"/>
                  </a:cubicBezTo>
                  <a:cubicBezTo>
                    <a:pt x="1061" y="284"/>
                    <a:pt x="1054" y="277"/>
                    <a:pt x="1045" y="277"/>
                  </a:cubicBezTo>
                  <a:cubicBezTo>
                    <a:pt x="1037" y="277"/>
                    <a:pt x="1030" y="284"/>
                    <a:pt x="1030" y="292"/>
                  </a:cubicBezTo>
                  <a:close/>
                  <a:moveTo>
                    <a:pt x="1029" y="247"/>
                  </a:moveTo>
                  <a:cubicBezTo>
                    <a:pt x="1029" y="256"/>
                    <a:pt x="1036" y="264"/>
                    <a:pt x="1045" y="264"/>
                  </a:cubicBezTo>
                  <a:cubicBezTo>
                    <a:pt x="1054" y="264"/>
                    <a:pt x="1062" y="256"/>
                    <a:pt x="1062" y="247"/>
                  </a:cubicBezTo>
                  <a:cubicBezTo>
                    <a:pt x="1062" y="238"/>
                    <a:pt x="1054" y="231"/>
                    <a:pt x="1045" y="231"/>
                  </a:cubicBezTo>
                  <a:cubicBezTo>
                    <a:pt x="1036" y="231"/>
                    <a:pt x="1029" y="238"/>
                    <a:pt x="1029" y="247"/>
                  </a:cubicBezTo>
                  <a:close/>
                  <a:moveTo>
                    <a:pt x="1028" y="203"/>
                  </a:moveTo>
                  <a:cubicBezTo>
                    <a:pt x="1028" y="212"/>
                    <a:pt x="1036" y="220"/>
                    <a:pt x="1045" y="220"/>
                  </a:cubicBezTo>
                  <a:cubicBezTo>
                    <a:pt x="1055" y="220"/>
                    <a:pt x="1063" y="212"/>
                    <a:pt x="1063" y="203"/>
                  </a:cubicBezTo>
                  <a:cubicBezTo>
                    <a:pt x="1063" y="193"/>
                    <a:pt x="1055" y="185"/>
                    <a:pt x="1045" y="185"/>
                  </a:cubicBezTo>
                  <a:cubicBezTo>
                    <a:pt x="1036" y="185"/>
                    <a:pt x="1028" y="193"/>
                    <a:pt x="1028" y="203"/>
                  </a:cubicBezTo>
                  <a:close/>
                  <a:moveTo>
                    <a:pt x="1027" y="158"/>
                  </a:moveTo>
                  <a:cubicBezTo>
                    <a:pt x="1027" y="168"/>
                    <a:pt x="1035" y="176"/>
                    <a:pt x="1045" y="176"/>
                  </a:cubicBezTo>
                  <a:cubicBezTo>
                    <a:pt x="1055" y="176"/>
                    <a:pt x="1064" y="168"/>
                    <a:pt x="1064" y="158"/>
                  </a:cubicBezTo>
                  <a:cubicBezTo>
                    <a:pt x="1064" y="148"/>
                    <a:pt x="1055" y="139"/>
                    <a:pt x="1045" y="139"/>
                  </a:cubicBezTo>
                  <a:cubicBezTo>
                    <a:pt x="1035" y="139"/>
                    <a:pt x="1027" y="148"/>
                    <a:pt x="1027" y="158"/>
                  </a:cubicBezTo>
                  <a:close/>
                  <a:moveTo>
                    <a:pt x="1026" y="113"/>
                  </a:moveTo>
                  <a:cubicBezTo>
                    <a:pt x="1026" y="124"/>
                    <a:pt x="1034" y="132"/>
                    <a:pt x="1045" y="132"/>
                  </a:cubicBezTo>
                  <a:cubicBezTo>
                    <a:pt x="1056" y="132"/>
                    <a:pt x="1065" y="124"/>
                    <a:pt x="1065" y="113"/>
                  </a:cubicBezTo>
                  <a:cubicBezTo>
                    <a:pt x="1065" y="102"/>
                    <a:pt x="1056" y="94"/>
                    <a:pt x="1045" y="94"/>
                  </a:cubicBezTo>
                  <a:cubicBezTo>
                    <a:pt x="1034" y="94"/>
                    <a:pt x="1026" y="102"/>
                    <a:pt x="1026" y="113"/>
                  </a:cubicBezTo>
                  <a:close/>
                  <a:moveTo>
                    <a:pt x="1026" y="68"/>
                  </a:moveTo>
                  <a:cubicBezTo>
                    <a:pt x="1026" y="79"/>
                    <a:pt x="1034" y="88"/>
                    <a:pt x="1045" y="88"/>
                  </a:cubicBezTo>
                  <a:cubicBezTo>
                    <a:pt x="1056" y="88"/>
                    <a:pt x="1065" y="79"/>
                    <a:pt x="1065" y="68"/>
                  </a:cubicBezTo>
                  <a:cubicBezTo>
                    <a:pt x="1065" y="57"/>
                    <a:pt x="1056" y="49"/>
                    <a:pt x="1045" y="49"/>
                  </a:cubicBezTo>
                  <a:cubicBezTo>
                    <a:pt x="1034" y="49"/>
                    <a:pt x="1026" y="57"/>
                    <a:pt x="1026" y="68"/>
                  </a:cubicBezTo>
                  <a:close/>
                  <a:moveTo>
                    <a:pt x="1025" y="23"/>
                  </a:moveTo>
                  <a:cubicBezTo>
                    <a:pt x="1025" y="35"/>
                    <a:pt x="1034" y="44"/>
                    <a:pt x="1045" y="44"/>
                  </a:cubicBezTo>
                  <a:cubicBezTo>
                    <a:pt x="1057" y="44"/>
                    <a:pt x="1066" y="35"/>
                    <a:pt x="1066" y="23"/>
                  </a:cubicBezTo>
                  <a:cubicBezTo>
                    <a:pt x="1066" y="12"/>
                    <a:pt x="1057" y="3"/>
                    <a:pt x="1045" y="3"/>
                  </a:cubicBezTo>
                  <a:cubicBezTo>
                    <a:pt x="1034" y="3"/>
                    <a:pt x="1025" y="12"/>
                    <a:pt x="1025" y="23"/>
                  </a:cubicBezTo>
                  <a:close/>
                  <a:moveTo>
                    <a:pt x="1045" y="0"/>
                  </a:moveTo>
                  <a:cubicBezTo>
                    <a:pt x="1045" y="0"/>
                    <a:pt x="1045" y="0"/>
                    <a:pt x="1045" y="0"/>
                  </a:cubicBezTo>
                  <a:moveTo>
                    <a:pt x="1082" y="427"/>
                  </a:moveTo>
                  <a:cubicBezTo>
                    <a:pt x="1082" y="433"/>
                    <a:pt x="1087" y="439"/>
                    <a:pt x="1094" y="439"/>
                  </a:cubicBezTo>
                  <a:cubicBezTo>
                    <a:pt x="1101" y="439"/>
                    <a:pt x="1106" y="433"/>
                    <a:pt x="1106" y="427"/>
                  </a:cubicBezTo>
                  <a:cubicBezTo>
                    <a:pt x="1106" y="420"/>
                    <a:pt x="1101" y="414"/>
                    <a:pt x="1094" y="414"/>
                  </a:cubicBezTo>
                  <a:cubicBezTo>
                    <a:pt x="1087" y="414"/>
                    <a:pt x="1082" y="420"/>
                    <a:pt x="1082" y="427"/>
                  </a:cubicBezTo>
                  <a:close/>
                  <a:moveTo>
                    <a:pt x="1081" y="382"/>
                  </a:moveTo>
                  <a:cubicBezTo>
                    <a:pt x="1081" y="389"/>
                    <a:pt x="1087" y="395"/>
                    <a:pt x="1094" y="395"/>
                  </a:cubicBezTo>
                  <a:cubicBezTo>
                    <a:pt x="1101" y="395"/>
                    <a:pt x="1107" y="389"/>
                    <a:pt x="1107" y="382"/>
                  </a:cubicBezTo>
                  <a:cubicBezTo>
                    <a:pt x="1107" y="374"/>
                    <a:pt x="1101" y="368"/>
                    <a:pt x="1094" y="368"/>
                  </a:cubicBezTo>
                  <a:cubicBezTo>
                    <a:pt x="1087" y="368"/>
                    <a:pt x="1081" y="374"/>
                    <a:pt x="1081" y="382"/>
                  </a:cubicBezTo>
                  <a:close/>
                  <a:moveTo>
                    <a:pt x="1080" y="337"/>
                  </a:moveTo>
                  <a:cubicBezTo>
                    <a:pt x="1080" y="345"/>
                    <a:pt x="1086" y="351"/>
                    <a:pt x="1094" y="351"/>
                  </a:cubicBezTo>
                  <a:cubicBezTo>
                    <a:pt x="1102" y="351"/>
                    <a:pt x="1108" y="345"/>
                    <a:pt x="1108" y="337"/>
                  </a:cubicBezTo>
                  <a:cubicBezTo>
                    <a:pt x="1108" y="329"/>
                    <a:pt x="1102" y="323"/>
                    <a:pt x="1094" y="323"/>
                  </a:cubicBezTo>
                  <a:cubicBezTo>
                    <a:pt x="1086" y="323"/>
                    <a:pt x="1080" y="329"/>
                    <a:pt x="1080" y="337"/>
                  </a:cubicBezTo>
                  <a:close/>
                  <a:moveTo>
                    <a:pt x="1079" y="292"/>
                  </a:moveTo>
                  <a:cubicBezTo>
                    <a:pt x="1079" y="301"/>
                    <a:pt x="1086" y="308"/>
                    <a:pt x="1094" y="308"/>
                  </a:cubicBezTo>
                  <a:cubicBezTo>
                    <a:pt x="1102" y="308"/>
                    <a:pt x="1109" y="301"/>
                    <a:pt x="1109" y="292"/>
                  </a:cubicBezTo>
                  <a:cubicBezTo>
                    <a:pt x="1109" y="284"/>
                    <a:pt x="1102" y="277"/>
                    <a:pt x="1094" y="277"/>
                  </a:cubicBezTo>
                  <a:cubicBezTo>
                    <a:pt x="1086" y="277"/>
                    <a:pt x="1079" y="284"/>
                    <a:pt x="1079" y="292"/>
                  </a:cubicBezTo>
                  <a:close/>
                  <a:moveTo>
                    <a:pt x="1078" y="247"/>
                  </a:moveTo>
                  <a:cubicBezTo>
                    <a:pt x="1078" y="256"/>
                    <a:pt x="1085" y="264"/>
                    <a:pt x="1094" y="264"/>
                  </a:cubicBezTo>
                  <a:cubicBezTo>
                    <a:pt x="1103" y="264"/>
                    <a:pt x="1110" y="256"/>
                    <a:pt x="1110" y="247"/>
                  </a:cubicBezTo>
                  <a:cubicBezTo>
                    <a:pt x="1110" y="238"/>
                    <a:pt x="1103" y="231"/>
                    <a:pt x="1094" y="231"/>
                  </a:cubicBezTo>
                  <a:cubicBezTo>
                    <a:pt x="1085" y="231"/>
                    <a:pt x="1078" y="238"/>
                    <a:pt x="1078" y="247"/>
                  </a:cubicBezTo>
                  <a:close/>
                  <a:moveTo>
                    <a:pt x="1077" y="203"/>
                  </a:moveTo>
                  <a:cubicBezTo>
                    <a:pt x="1077" y="212"/>
                    <a:pt x="1084" y="220"/>
                    <a:pt x="1094" y="220"/>
                  </a:cubicBezTo>
                  <a:cubicBezTo>
                    <a:pt x="1104" y="220"/>
                    <a:pt x="1111" y="212"/>
                    <a:pt x="1111" y="203"/>
                  </a:cubicBezTo>
                  <a:cubicBezTo>
                    <a:pt x="1111" y="193"/>
                    <a:pt x="1104" y="185"/>
                    <a:pt x="1094" y="185"/>
                  </a:cubicBezTo>
                  <a:cubicBezTo>
                    <a:pt x="1084" y="185"/>
                    <a:pt x="1077" y="193"/>
                    <a:pt x="1077" y="203"/>
                  </a:cubicBezTo>
                  <a:close/>
                  <a:moveTo>
                    <a:pt x="1076" y="158"/>
                  </a:moveTo>
                  <a:cubicBezTo>
                    <a:pt x="1076" y="168"/>
                    <a:pt x="1084" y="176"/>
                    <a:pt x="1094" y="176"/>
                  </a:cubicBezTo>
                  <a:cubicBezTo>
                    <a:pt x="1104" y="176"/>
                    <a:pt x="1112" y="168"/>
                    <a:pt x="1112" y="158"/>
                  </a:cubicBezTo>
                  <a:cubicBezTo>
                    <a:pt x="1112" y="148"/>
                    <a:pt x="1104" y="139"/>
                    <a:pt x="1094" y="139"/>
                  </a:cubicBezTo>
                  <a:cubicBezTo>
                    <a:pt x="1084" y="139"/>
                    <a:pt x="1076" y="148"/>
                    <a:pt x="1076" y="158"/>
                  </a:cubicBezTo>
                  <a:close/>
                  <a:moveTo>
                    <a:pt x="1075" y="113"/>
                  </a:moveTo>
                  <a:cubicBezTo>
                    <a:pt x="1075" y="124"/>
                    <a:pt x="1083" y="132"/>
                    <a:pt x="1094" y="132"/>
                  </a:cubicBezTo>
                  <a:cubicBezTo>
                    <a:pt x="1105" y="132"/>
                    <a:pt x="1113" y="124"/>
                    <a:pt x="1113" y="113"/>
                  </a:cubicBezTo>
                  <a:cubicBezTo>
                    <a:pt x="1113" y="102"/>
                    <a:pt x="1105" y="94"/>
                    <a:pt x="1094" y="94"/>
                  </a:cubicBezTo>
                  <a:cubicBezTo>
                    <a:pt x="1083" y="94"/>
                    <a:pt x="1075" y="102"/>
                    <a:pt x="1075" y="113"/>
                  </a:cubicBezTo>
                  <a:close/>
                  <a:moveTo>
                    <a:pt x="1075" y="68"/>
                  </a:moveTo>
                  <a:cubicBezTo>
                    <a:pt x="1075" y="79"/>
                    <a:pt x="1083" y="88"/>
                    <a:pt x="1094" y="88"/>
                  </a:cubicBezTo>
                  <a:cubicBezTo>
                    <a:pt x="1105" y="88"/>
                    <a:pt x="1113" y="79"/>
                    <a:pt x="1113" y="68"/>
                  </a:cubicBezTo>
                  <a:cubicBezTo>
                    <a:pt x="1113" y="57"/>
                    <a:pt x="1105" y="49"/>
                    <a:pt x="1094" y="49"/>
                  </a:cubicBezTo>
                  <a:cubicBezTo>
                    <a:pt x="1083" y="49"/>
                    <a:pt x="1075" y="57"/>
                    <a:pt x="1075" y="68"/>
                  </a:cubicBezTo>
                  <a:close/>
                  <a:moveTo>
                    <a:pt x="1074" y="23"/>
                  </a:moveTo>
                  <a:cubicBezTo>
                    <a:pt x="1074" y="35"/>
                    <a:pt x="1083" y="44"/>
                    <a:pt x="1094" y="44"/>
                  </a:cubicBezTo>
                  <a:cubicBezTo>
                    <a:pt x="1105" y="44"/>
                    <a:pt x="1114" y="35"/>
                    <a:pt x="1114" y="23"/>
                  </a:cubicBezTo>
                  <a:cubicBezTo>
                    <a:pt x="1114" y="12"/>
                    <a:pt x="1105" y="3"/>
                    <a:pt x="1094" y="3"/>
                  </a:cubicBezTo>
                  <a:cubicBezTo>
                    <a:pt x="1083" y="3"/>
                    <a:pt x="1074" y="12"/>
                    <a:pt x="1074" y="23"/>
                  </a:cubicBezTo>
                  <a:close/>
                  <a:moveTo>
                    <a:pt x="1094" y="0"/>
                  </a:moveTo>
                  <a:cubicBezTo>
                    <a:pt x="1094" y="0"/>
                    <a:pt x="1094" y="0"/>
                    <a:pt x="1094" y="0"/>
                  </a:cubicBezTo>
                  <a:moveTo>
                    <a:pt x="1130" y="427"/>
                  </a:moveTo>
                  <a:cubicBezTo>
                    <a:pt x="1130" y="433"/>
                    <a:pt x="1136" y="439"/>
                    <a:pt x="1143" y="439"/>
                  </a:cubicBezTo>
                  <a:cubicBezTo>
                    <a:pt x="1150" y="439"/>
                    <a:pt x="1155" y="433"/>
                    <a:pt x="1155" y="427"/>
                  </a:cubicBezTo>
                  <a:cubicBezTo>
                    <a:pt x="1155" y="420"/>
                    <a:pt x="1150" y="414"/>
                    <a:pt x="1143" y="414"/>
                  </a:cubicBezTo>
                  <a:cubicBezTo>
                    <a:pt x="1136" y="414"/>
                    <a:pt x="1130" y="420"/>
                    <a:pt x="1130" y="427"/>
                  </a:cubicBezTo>
                  <a:close/>
                  <a:moveTo>
                    <a:pt x="1129" y="382"/>
                  </a:moveTo>
                  <a:cubicBezTo>
                    <a:pt x="1129" y="389"/>
                    <a:pt x="1135" y="395"/>
                    <a:pt x="1143" y="395"/>
                  </a:cubicBezTo>
                  <a:cubicBezTo>
                    <a:pt x="1150" y="395"/>
                    <a:pt x="1156" y="389"/>
                    <a:pt x="1156" y="382"/>
                  </a:cubicBezTo>
                  <a:cubicBezTo>
                    <a:pt x="1156" y="374"/>
                    <a:pt x="1150" y="368"/>
                    <a:pt x="1143" y="368"/>
                  </a:cubicBezTo>
                  <a:cubicBezTo>
                    <a:pt x="1135" y="368"/>
                    <a:pt x="1129" y="374"/>
                    <a:pt x="1129" y="382"/>
                  </a:cubicBezTo>
                  <a:close/>
                  <a:moveTo>
                    <a:pt x="1128" y="337"/>
                  </a:moveTo>
                  <a:cubicBezTo>
                    <a:pt x="1128" y="345"/>
                    <a:pt x="1135" y="351"/>
                    <a:pt x="1143" y="351"/>
                  </a:cubicBezTo>
                  <a:cubicBezTo>
                    <a:pt x="1151" y="351"/>
                    <a:pt x="1157" y="345"/>
                    <a:pt x="1157" y="337"/>
                  </a:cubicBezTo>
                  <a:cubicBezTo>
                    <a:pt x="1157" y="329"/>
                    <a:pt x="1151" y="323"/>
                    <a:pt x="1143" y="323"/>
                  </a:cubicBezTo>
                  <a:cubicBezTo>
                    <a:pt x="1135" y="323"/>
                    <a:pt x="1128" y="329"/>
                    <a:pt x="1128" y="337"/>
                  </a:cubicBezTo>
                  <a:close/>
                  <a:moveTo>
                    <a:pt x="1127" y="292"/>
                  </a:moveTo>
                  <a:cubicBezTo>
                    <a:pt x="1127" y="301"/>
                    <a:pt x="1134" y="308"/>
                    <a:pt x="1143" y="308"/>
                  </a:cubicBezTo>
                  <a:cubicBezTo>
                    <a:pt x="1151" y="308"/>
                    <a:pt x="1158" y="301"/>
                    <a:pt x="1158" y="292"/>
                  </a:cubicBezTo>
                  <a:cubicBezTo>
                    <a:pt x="1158" y="284"/>
                    <a:pt x="1151" y="277"/>
                    <a:pt x="1143" y="277"/>
                  </a:cubicBezTo>
                  <a:cubicBezTo>
                    <a:pt x="1134" y="277"/>
                    <a:pt x="1127" y="284"/>
                    <a:pt x="1127" y="292"/>
                  </a:cubicBezTo>
                  <a:close/>
                  <a:moveTo>
                    <a:pt x="1126" y="247"/>
                  </a:moveTo>
                  <a:cubicBezTo>
                    <a:pt x="1126" y="256"/>
                    <a:pt x="1134" y="264"/>
                    <a:pt x="1143" y="264"/>
                  </a:cubicBezTo>
                  <a:cubicBezTo>
                    <a:pt x="1152" y="264"/>
                    <a:pt x="1159" y="256"/>
                    <a:pt x="1159" y="247"/>
                  </a:cubicBezTo>
                  <a:cubicBezTo>
                    <a:pt x="1159" y="238"/>
                    <a:pt x="1152" y="231"/>
                    <a:pt x="1143" y="231"/>
                  </a:cubicBezTo>
                  <a:cubicBezTo>
                    <a:pt x="1134" y="231"/>
                    <a:pt x="1126" y="238"/>
                    <a:pt x="1126" y="247"/>
                  </a:cubicBezTo>
                  <a:close/>
                  <a:moveTo>
                    <a:pt x="1125" y="203"/>
                  </a:moveTo>
                  <a:cubicBezTo>
                    <a:pt x="1125" y="212"/>
                    <a:pt x="1133" y="220"/>
                    <a:pt x="1143" y="220"/>
                  </a:cubicBezTo>
                  <a:cubicBezTo>
                    <a:pt x="1152" y="220"/>
                    <a:pt x="1160" y="212"/>
                    <a:pt x="1160" y="203"/>
                  </a:cubicBezTo>
                  <a:cubicBezTo>
                    <a:pt x="1160" y="193"/>
                    <a:pt x="1152" y="185"/>
                    <a:pt x="1143" y="185"/>
                  </a:cubicBezTo>
                  <a:cubicBezTo>
                    <a:pt x="1133" y="185"/>
                    <a:pt x="1125" y="193"/>
                    <a:pt x="1125" y="203"/>
                  </a:cubicBezTo>
                  <a:close/>
                  <a:moveTo>
                    <a:pt x="1124" y="158"/>
                  </a:moveTo>
                  <a:cubicBezTo>
                    <a:pt x="1124" y="168"/>
                    <a:pt x="1133" y="176"/>
                    <a:pt x="1143" y="176"/>
                  </a:cubicBezTo>
                  <a:cubicBezTo>
                    <a:pt x="1153" y="176"/>
                    <a:pt x="1161" y="168"/>
                    <a:pt x="1161" y="158"/>
                  </a:cubicBezTo>
                  <a:cubicBezTo>
                    <a:pt x="1161" y="148"/>
                    <a:pt x="1153" y="139"/>
                    <a:pt x="1143" y="139"/>
                  </a:cubicBezTo>
                  <a:cubicBezTo>
                    <a:pt x="1133" y="139"/>
                    <a:pt x="1124" y="148"/>
                    <a:pt x="1124" y="158"/>
                  </a:cubicBezTo>
                  <a:close/>
                  <a:moveTo>
                    <a:pt x="1123" y="113"/>
                  </a:moveTo>
                  <a:cubicBezTo>
                    <a:pt x="1123" y="124"/>
                    <a:pt x="1132" y="132"/>
                    <a:pt x="1143" y="132"/>
                  </a:cubicBezTo>
                  <a:cubicBezTo>
                    <a:pt x="1154" y="132"/>
                    <a:pt x="1162" y="124"/>
                    <a:pt x="1162" y="113"/>
                  </a:cubicBezTo>
                  <a:cubicBezTo>
                    <a:pt x="1162" y="102"/>
                    <a:pt x="1154" y="94"/>
                    <a:pt x="1143" y="94"/>
                  </a:cubicBezTo>
                  <a:cubicBezTo>
                    <a:pt x="1132" y="94"/>
                    <a:pt x="1123" y="102"/>
                    <a:pt x="1123" y="113"/>
                  </a:cubicBezTo>
                  <a:close/>
                  <a:moveTo>
                    <a:pt x="1123" y="68"/>
                  </a:moveTo>
                  <a:cubicBezTo>
                    <a:pt x="1123" y="79"/>
                    <a:pt x="1132" y="88"/>
                    <a:pt x="1143" y="88"/>
                  </a:cubicBezTo>
                  <a:cubicBezTo>
                    <a:pt x="1154" y="88"/>
                    <a:pt x="1162" y="79"/>
                    <a:pt x="1162" y="68"/>
                  </a:cubicBezTo>
                  <a:cubicBezTo>
                    <a:pt x="1162" y="57"/>
                    <a:pt x="1154" y="49"/>
                    <a:pt x="1143" y="49"/>
                  </a:cubicBezTo>
                  <a:cubicBezTo>
                    <a:pt x="1132" y="49"/>
                    <a:pt x="1123" y="57"/>
                    <a:pt x="1123" y="68"/>
                  </a:cubicBezTo>
                  <a:close/>
                  <a:moveTo>
                    <a:pt x="1122" y="23"/>
                  </a:moveTo>
                  <a:cubicBezTo>
                    <a:pt x="1122" y="35"/>
                    <a:pt x="1131" y="44"/>
                    <a:pt x="1143" y="44"/>
                  </a:cubicBezTo>
                  <a:cubicBezTo>
                    <a:pt x="1154" y="44"/>
                    <a:pt x="1163" y="35"/>
                    <a:pt x="1163" y="23"/>
                  </a:cubicBezTo>
                  <a:cubicBezTo>
                    <a:pt x="1163" y="12"/>
                    <a:pt x="1154" y="3"/>
                    <a:pt x="1143" y="3"/>
                  </a:cubicBezTo>
                  <a:cubicBezTo>
                    <a:pt x="1131" y="3"/>
                    <a:pt x="1122" y="12"/>
                    <a:pt x="1122" y="23"/>
                  </a:cubicBezTo>
                  <a:close/>
                  <a:moveTo>
                    <a:pt x="1143" y="0"/>
                  </a:moveTo>
                  <a:cubicBezTo>
                    <a:pt x="1143" y="0"/>
                    <a:pt x="1143" y="0"/>
                    <a:pt x="1143" y="0"/>
                  </a:cubicBezTo>
                  <a:moveTo>
                    <a:pt x="1179" y="427"/>
                  </a:moveTo>
                  <a:cubicBezTo>
                    <a:pt x="1179" y="433"/>
                    <a:pt x="1185" y="439"/>
                    <a:pt x="1192" y="439"/>
                  </a:cubicBezTo>
                  <a:cubicBezTo>
                    <a:pt x="1198" y="439"/>
                    <a:pt x="1204" y="433"/>
                    <a:pt x="1204" y="427"/>
                  </a:cubicBezTo>
                  <a:cubicBezTo>
                    <a:pt x="1204" y="420"/>
                    <a:pt x="1198" y="414"/>
                    <a:pt x="1192" y="414"/>
                  </a:cubicBezTo>
                  <a:cubicBezTo>
                    <a:pt x="1185" y="414"/>
                    <a:pt x="1179" y="420"/>
                    <a:pt x="1179" y="427"/>
                  </a:cubicBezTo>
                  <a:close/>
                  <a:moveTo>
                    <a:pt x="1178" y="382"/>
                  </a:moveTo>
                  <a:cubicBezTo>
                    <a:pt x="1178" y="389"/>
                    <a:pt x="1184" y="395"/>
                    <a:pt x="1192" y="395"/>
                  </a:cubicBezTo>
                  <a:cubicBezTo>
                    <a:pt x="1199" y="395"/>
                    <a:pt x="1205" y="389"/>
                    <a:pt x="1205" y="382"/>
                  </a:cubicBezTo>
                  <a:cubicBezTo>
                    <a:pt x="1205" y="374"/>
                    <a:pt x="1199" y="368"/>
                    <a:pt x="1192" y="368"/>
                  </a:cubicBezTo>
                  <a:cubicBezTo>
                    <a:pt x="1184" y="368"/>
                    <a:pt x="1178" y="374"/>
                    <a:pt x="1178" y="382"/>
                  </a:cubicBezTo>
                  <a:close/>
                  <a:moveTo>
                    <a:pt x="1177" y="337"/>
                  </a:moveTo>
                  <a:cubicBezTo>
                    <a:pt x="1177" y="345"/>
                    <a:pt x="1184" y="351"/>
                    <a:pt x="1192" y="351"/>
                  </a:cubicBezTo>
                  <a:cubicBezTo>
                    <a:pt x="1199" y="351"/>
                    <a:pt x="1206" y="345"/>
                    <a:pt x="1206" y="337"/>
                  </a:cubicBezTo>
                  <a:cubicBezTo>
                    <a:pt x="1206" y="329"/>
                    <a:pt x="1199" y="323"/>
                    <a:pt x="1192" y="323"/>
                  </a:cubicBezTo>
                  <a:cubicBezTo>
                    <a:pt x="1184" y="323"/>
                    <a:pt x="1177" y="329"/>
                    <a:pt x="1177" y="337"/>
                  </a:cubicBezTo>
                  <a:close/>
                  <a:moveTo>
                    <a:pt x="1176" y="292"/>
                  </a:moveTo>
                  <a:cubicBezTo>
                    <a:pt x="1176" y="301"/>
                    <a:pt x="1183" y="308"/>
                    <a:pt x="1192" y="308"/>
                  </a:cubicBezTo>
                  <a:cubicBezTo>
                    <a:pt x="1200" y="308"/>
                    <a:pt x="1207" y="301"/>
                    <a:pt x="1207" y="292"/>
                  </a:cubicBezTo>
                  <a:cubicBezTo>
                    <a:pt x="1207" y="284"/>
                    <a:pt x="1200" y="277"/>
                    <a:pt x="1192" y="277"/>
                  </a:cubicBezTo>
                  <a:cubicBezTo>
                    <a:pt x="1183" y="277"/>
                    <a:pt x="1176" y="284"/>
                    <a:pt x="1176" y="292"/>
                  </a:cubicBezTo>
                  <a:close/>
                  <a:moveTo>
                    <a:pt x="1175" y="247"/>
                  </a:moveTo>
                  <a:cubicBezTo>
                    <a:pt x="1175" y="256"/>
                    <a:pt x="1183" y="264"/>
                    <a:pt x="1192" y="264"/>
                  </a:cubicBezTo>
                  <a:cubicBezTo>
                    <a:pt x="1201" y="264"/>
                    <a:pt x="1208" y="256"/>
                    <a:pt x="1208" y="247"/>
                  </a:cubicBezTo>
                  <a:cubicBezTo>
                    <a:pt x="1208" y="238"/>
                    <a:pt x="1201" y="231"/>
                    <a:pt x="1192" y="231"/>
                  </a:cubicBezTo>
                  <a:cubicBezTo>
                    <a:pt x="1183" y="231"/>
                    <a:pt x="1175" y="238"/>
                    <a:pt x="1175" y="247"/>
                  </a:cubicBezTo>
                  <a:close/>
                  <a:moveTo>
                    <a:pt x="1174" y="203"/>
                  </a:moveTo>
                  <a:cubicBezTo>
                    <a:pt x="1174" y="212"/>
                    <a:pt x="1182" y="220"/>
                    <a:pt x="1192" y="220"/>
                  </a:cubicBezTo>
                  <a:cubicBezTo>
                    <a:pt x="1201" y="220"/>
                    <a:pt x="1209" y="212"/>
                    <a:pt x="1209" y="203"/>
                  </a:cubicBezTo>
                  <a:cubicBezTo>
                    <a:pt x="1209" y="193"/>
                    <a:pt x="1201" y="185"/>
                    <a:pt x="1192" y="185"/>
                  </a:cubicBezTo>
                  <a:cubicBezTo>
                    <a:pt x="1182" y="185"/>
                    <a:pt x="1174" y="193"/>
                    <a:pt x="1174" y="203"/>
                  </a:cubicBezTo>
                  <a:close/>
                  <a:moveTo>
                    <a:pt x="1173" y="158"/>
                  </a:moveTo>
                  <a:cubicBezTo>
                    <a:pt x="1173" y="168"/>
                    <a:pt x="1181" y="176"/>
                    <a:pt x="1192" y="176"/>
                  </a:cubicBezTo>
                  <a:cubicBezTo>
                    <a:pt x="1202" y="176"/>
                    <a:pt x="1210" y="168"/>
                    <a:pt x="1210" y="158"/>
                  </a:cubicBezTo>
                  <a:cubicBezTo>
                    <a:pt x="1210" y="148"/>
                    <a:pt x="1202" y="139"/>
                    <a:pt x="1192" y="139"/>
                  </a:cubicBezTo>
                  <a:cubicBezTo>
                    <a:pt x="1181" y="139"/>
                    <a:pt x="1173" y="148"/>
                    <a:pt x="1173" y="158"/>
                  </a:cubicBezTo>
                  <a:close/>
                  <a:moveTo>
                    <a:pt x="1172" y="113"/>
                  </a:moveTo>
                  <a:cubicBezTo>
                    <a:pt x="1172" y="124"/>
                    <a:pt x="1181" y="132"/>
                    <a:pt x="1192" y="132"/>
                  </a:cubicBezTo>
                  <a:cubicBezTo>
                    <a:pt x="1202" y="132"/>
                    <a:pt x="1211" y="124"/>
                    <a:pt x="1211" y="113"/>
                  </a:cubicBezTo>
                  <a:cubicBezTo>
                    <a:pt x="1211" y="102"/>
                    <a:pt x="1202" y="94"/>
                    <a:pt x="1192" y="94"/>
                  </a:cubicBezTo>
                  <a:cubicBezTo>
                    <a:pt x="1181" y="94"/>
                    <a:pt x="1172" y="102"/>
                    <a:pt x="1172" y="113"/>
                  </a:cubicBezTo>
                  <a:close/>
                  <a:moveTo>
                    <a:pt x="1172" y="68"/>
                  </a:moveTo>
                  <a:cubicBezTo>
                    <a:pt x="1172" y="79"/>
                    <a:pt x="1181" y="88"/>
                    <a:pt x="1192" y="88"/>
                  </a:cubicBezTo>
                  <a:cubicBezTo>
                    <a:pt x="1202" y="88"/>
                    <a:pt x="1211" y="79"/>
                    <a:pt x="1211" y="68"/>
                  </a:cubicBezTo>
                  <a:cubicBezTo>
                    <a:pt x="1211" y="57"/>
                    <a:pt x="1202" y="49"/>
                    <a:pt x="1192" y="49"/>
                  </a:cubicBezTo>
                  <a:cubicBezTo>
                    <a:pt x="1181" y="49"/>
                    <a:pt x="1172" y="57"/>
                    <a:pt x="1172" y="68"/>
                  </a:cubicBezTo>
                  <a:close/>
                  <a:moveTo>
                    <a:pt x="1171" y="23"/>
                  </a:moveTo>
                  <a:cubicBezTo>
                    <a:pt x="1171" y="35"/>
                    <a:pt x="1180" y="44"/>
                    <a:pt x="1192" y="44"/>
                  </a:cubicBezTo>
                  <a:cubicBezTo>
                    <a:pt x="1203" y="44"/>
                    <a:pt x="1212" y="35"/>
                    <a:pt x="1212" y="23"/>
                  </a:cubicBezTo>
                  <a:cubicBezTo>
                    <a:pt x="1212" y="12"/>
                    <a:pt x="1203" y="3"/>
                    <a:pt x="1192" y="3"/>
                  </a:cubicBezTo>
                  <a:cubicBezTo>
                    <a:pt x="1180" y="3"/>
                    <a:pt x="1171" y="12"/>
                    <a:pt x="1171" y="23"/>
                  </a:cubicBezTo>
                  <a:close/>
                  <a:moveTo>
                    <a:pt x="1192" y="0"/>
                  </a:moveTo>
                  <a:cubicBezTo>
                    <a:pt x="1192" y="0"/>
                    <a:pt x="1192" y="0"/>
                    <a:pt x="1192" y="0"/>
                  </a:cubicBezTo>
                  <a:moveTo>
                    <a:pt x="1228" y="427"/>
                  </a:moveTo>
                  <a:cubicBezTo>
                    <a:pt x="1228" y="433"/>
                    <a:pt x="1234" y="439"/>
                    <a:pt x="1240" y="439"/>
                  </a:cubicBezTo>
                  <a:cubicBezTo>
                    <a:pt x="1247" y="439"/>
                    <a:pt x="1253" y="433"/>
                    <a:pt x="1253" y="427"/>
                  </a:cubicBezTo>
                  <a:cubicBezTo>
                    <a:pt x="1253" y="420"/>
                    <a:pt x="1247" y="414"/>
                    <a:pt x="1240" y="414"/>
                  </a:cubicBezTo>
                  <a:cubicBezTo>
                    <a:pt x="1234" y="414"/>
                    <a:pt x="1228" y="420"/>
                    <a:pt x="1228" y="427"/>
                  </a:cubicBezTo>
                  <a:close/>
                  <a:moveTo>
                    <a:pt x="1227" y="382"/>
                  </a:moveTo>
                  <a:cubicBezTo>
                    <a:pt x="1227" y="389"/>
                    <a:pt x="1233" y="395"/>
                    <a:pt x="1240" y="395"/>
                  </a:cubicBezTo>
                  <a:cubicBezTo>
                    <a:pt x="1248" y="395"/>
                    <a:pt x="1254" y="389"/>
                    <a:pt x="1254" y="382"/>
                  </a:cubicBezTo>
                  <a:cubicBezTo>
                    <a:pt x="1254" y="374"/>
                    <a:pt x="1248" y="368"/>
                    <a:pt x="1240" y="368"/>
                  </a:cubicBezTo>
                  <a:cubicBezTo>
                    <a:pt x="1233" y="368"/>
                    <a:pt x="1227" y="374"/>
                    <a:pt x="1227" y="382"/>
                  </a:cubicBezTo>
                  <a:close/>
                  <a:moveTo>
                    <a:pt x="1226" y="337"/>
                  </a:moveTo>
                  <a:cubicBezTo>
                    <a:pt x="1226" y="345"/>
                    <a:pt x="1232" y="351"/>
                    <a:pt x="1240" y="351"/>
                  </a:cubicBezTo>
                  <a:cubicBezTo>
                    <a:pt x="1248" y="351"/>
                    <a:pt x="1255" y="345"/>
                    <a:pt x="1255" y="337"/>
                  </a:cubicBezTo>
                  <a:cubicBezTo>
                    <a:pt x="1255" y="329"/>
                    <a:pt x="1248" y="323"/>
                    <a:pt x="1240" y="323"/>
                  </a:cubicBezTo>
                  <a:cubicBezTo>
                    <a:pt x="1232" y="323"/>
                    <a:pt x="1226" y="329"/>
                    <a:pt x="1226" y="337"/>
                  </a:cubicBezTo>
                  <a:close/>
                  <a:moveTo>
                    <a:pt x="1225" y="292"/>
                  </a:moveTo>
                  <a:cubicBezTo>
                    <a:pt x="1225" y="301"/>
                    <a:pt x="1232" y="308"/>
                    <a:pt x="1240" y="308"/>
                  </a:cubicBezTo>
                  <a:cubicBezTo>
                    <a:pt x="1249" y="308"/>
                    <a:pt x="1256" y="301"/>
                    <a:pt x="1256" y="292"/>
                  </a:cubicBezTo>
                  <a:cubicBezTo>
                    <a:pt x="1256" y="284"/>
                    <a:pt x="1249" y="277"/>
                    <a:pt x="1240" y="277"/>
                  </a:cubicBezTo>
                  <a:cubicBezTo>
                    <a:pt x="1232" y="277"/>
                    <a:pt x="1225" y="284"/>
                    <a:pt x="1225" y="292"/>
                  </a:cubicBezTo>
                  <a:close/>
                  <a:moveTo>
                    <a:pt x="1224" y="247"/>
                  </a:moveTo>
                  <a:cubicBezTo>
                    <a:pt x="1224" y="256"/>
                    <a:pt x="1231" y="264"/>
                    <a:pt x="1240" y="264"/>
                  </a:cubicBezTo>
                  <a:cubicBezTo>
                    <a:pt x="1249" y="264"/>
                    <a:pt x="1257" y="256"/>
                    <a:pt x="1257" y="247"/>
                  </a:cubicBezTo>
                  <a:cubicBezTo>
                    <a:pt x="1257" y="238"/>
                    <a:pt x="1249" y="231"/>
                    <a:pt x="1240" y="231"/>
                  </a:cubicBezTo>
                  <a:cubicBezTo>
                    <a:pt x="1231" y="231"/>
                    <a:pt x="1224" y="238"/>
                    <a:pt x="1224" y="247"/>
                  </a:cubicBezTo>
                  <a:close/>
                  <a:moveTo>
                    <a:pt x="1223" y="203"/>
                  </a:moveTo>
                  <a:cubicBezTo>
                    <a:pt x="1223" y="212"/>
                    <a:pt x="1231" y="220"/>
                    <a:pt x="1240" y="220"/>
                  </a:cubicBezTo>
                  <a:cubicBezTo>
                    <a:pt x="1250" y="220"/>
                    <a:pt x="1258" y="212"/>
                    <a:pt x="1258" y="203"/>
                  </a:cubicBezTo>
                  <a:cubicBezTo>
                    <a:pt x="1258" y="193"/>
                    <a:pt x="1250" y="185"/>
                    <a:pt x="1240" y="185"/>
                  </a:cubicBezTo>
                  <a:cubicBezTo>
                    <a:pt x="1231" y="185"/>
                    <a:pt x="1223" y="193"/>
                    <a:pt x="1223" y="203"/>
                  </a:cubicBezTo>
                  <a:close/>
                  <a:moveTo>
                    <a:pt x="1222" y="158"/>
                  </a:moveTo>
                  <a:cubicBezTo>
                    <a:pt x="1222" y="168"/>
                    <a:pt x="1230" y="176"/>
                    <a:pt x="1240" y="176"/>
                  </a:cubicBezTo>
                  <a:cubicBezTo>
                    <a:pt x="1251" y="176"/>
                    <a:pt x="1259" y="168"/>
                    <a:pt x="1259" y="158"/>
                  </a:cubicBezTo>
                  <a:cubicBezTo>
                    <a:pt x="1259" y="148"/>
                    <a:pt x="1251" y="139"/>
                    <a:pt x="1240" y="139"/>
                  </a:cubicBezTo>
                  <a:cubicBezTo>
                    <a:pt x="1230" y="139"/>
                    <a:pt x="1222" y="148"/>
                    <a:pt x="1222" y="158"/>
                  </a:cubicBezTo>
                  <a:close/>
                  <a:moveTo>
                    <a:pt x="1221" y="113"/>
                  </a:moveTo>
                  <a:cubicBezTo>
                    <a:pt x="1221" y="124"/>
                    <a:pt x="1230" y="132"/>
                    <a:pt x="1240" y="132"/>
                  </a:cubicBezTo>
                  <a:cubicBezTo>
                    <a:pt x="1251" y="132"/>
                    <a:pt x="1260" y="124"/>
                    <a:pt x="1260" y="113"/>
                  </a:cubicBezTo>
                  <a:cubicBezTo>
                    <a:pt x="1260" y="102"/>
                    <a:pt x="1251" y="94"/>
                    <a:pt x="1240" y="94"/>
                  </a:cubicBezTo>
                  <a:cubicBezTo>
                    <a:pt x="1230" y="94"/>
                    <a:pt x="1221" y="102"/>
                    <a:pt x="1221" y="113"/>
                  </a:cubicBezTo>
                  <a:close/>
                  <a:moveTo>
                    <a:pt x="1221" y="68"/>
                  </a:moveTo>
                  <a:cubicBezTo>
                    <a:pt x="1221" y="79"/>
                    <a:pt x="1230" y="88"/>
                    <a:pt x="1240" y="88"/>
                  </a:cubicBezTo>
                  <a:cubicBezTo>
                    <a:pt x="1251" y="88"/>
                    <a:pt x="1260" y="79"/>
                    <a:pt x="1260" y="68"/>
                  </a:cubicBezTo>
                  <a:cubicBezTo>
                    <a:pt x="1260" y="57"/>
                    <a:pt x="1251" y="49"/>
                    <a:pt x="1240" y="49"/>
                  </a:cubicBezTo>
                  <a:cubicBezTo>
                    <a:pt x="1230" y="49"/>
                    <a:pt x="1221" y="57"/>
                    <a:pt x="1221" y="68"/>
                  </a:cubicBezTo>
                  <a:close/>
                  <a:moveTo>
                    <a:pt x="1220" y="23"/>
                  </a:moveTo>
                  <a:cubicBezTo>
                    <a:pt x="1220" y="35"/>
                    <a:pt x="1229" y="44"/>
                    <a:pt x="1240" y="44"/>
                  </a:cubicBezTo>
                  <a:cubicBezTo>
                    <a:pt x="1252" y="44"/>
                    <a:pt x="1261" y="35"/>
                    <a:pt x="1261" y="23"/>
                  </a:cubicBezTo>
                  <a:cubicBezTo>
                    <a:pt x="1261" y="12"/>
                    <a:pt x="1252" y="3"/>
                    <a:pt x="1240" y="3"/>
                  </a:cubicBezTo>
                  <a:cubicBezTo>
                    <a:pt x="1229" y="3"/>
                    <a:pt x="1220" y="12"/>
                    <a:pt x="1220" y="23"/>
                  </a:cubicBezTo>
                  <a:close/>
                  <a:moveTo>
                    <a:pt x="1240" y="0"/>
                  </a:moveTo>
                  <a:cubicBezTo>
                    <a:pt x="1240" y="0"/>
                    <a:pt x="1240" y="0"/>
                    <a:pt x="1240" y="0"/>
                  </a:cubicBezTo>
                  <a:moveTo>
                    <a:pt x="1277" y="427"/>
                  </a:moveTo>
                  <a:cubicBezTo>
                    <a:pt x="1277" y="433"/>
                    <a:pt x="1282" y="439"/>
                    <a:pt x="1289" y="439"/>
                  </a:cubicBezTo>
                  <a:cubicBezTo>
                    <a:pt x="1296" y="439"/>
                    <a:pt x="1301" y="433"/>
                    <a:pt x="1301" y="427"/>
                  </a:cubicBezTo>
                  <a:cubicBezTo>
                    <a:pt x="1301" y="420"/>
                    <a:pt x="1296" y="414"/>
                    <a:pt x="1289" y="414"/>
                  </a:cubicBezTo>
                  <a:cubicBezTo>
                    <a:pt x="1282" y="414"/>
                    <a:pt x="1277" y="420"/>
                    <a:pt x="1277" y="427"/>
                  </a:cubicBezTo>
                  <a:close/>
                  <a:moveTo>
                    <a:pt x="1276" y="382"/>
                  </a:moveTo>
                  <a:cubicBezTo>
                    <a:pt x="1276" y="389"/>
                    <a:pt x="1282" y="395"/>
                    <a:pt x="1289" y="395"/>
                  </a:cubicBezTo>
                  <a:cubicBezTo>
                    <a:pt x="1296" y="395"/>
                    <a:pt x="1302" y="389"/>
                    <a:pt x="1302" y="382"/>
                  </a:cubicBezTo>
                  <a:cubicBezTo>
                    <a:pt x="1302" y="374"/>
                    <a:pt x="1296" y="368"/>
                    <a:pt x="1289" y="368"/>
                  </a:cubicBezTo>
                  <a:cubicBezTo>
                    <a:pt x="1282" y="368"/>
                    <a:pt x="1276" y="374"/>
                    <a:pt x="1276" y="382"/>
                  </a:cubicBezTo>
                  <a:close/>
                  <a:moveTo>
                    <a:pt x="1275" y="337"/>
                  </a:moveTo>
                  <a:cubicBezTo>
                    <a:pt x="1275" y="345"/>
                    <a:pt x="1281" y="351"/>
                    <a:pt x="1289" y="351"/>
                  </a:cubicBezTo>
                  <a:cubicBezTo>
                    <a:pt x="1297" y="351"/>
                    <a:pt x="1303" y="345"/>
                    <a:pt x="1303" y="337"/>
                  </a:cubicBezTo>
                  <a:cubicBezTo>
                    <a:pt x="1303" y="329"/>
                    <a:pt x="1297" y="323"/>
                    <a:pt x="1289" y="323"/>
                  </a:cubicBezTo>
                  <a:cubicBezTo>
                    <a:pt x="1281" y="323"/>
                    <a:pt x="1275" y="329"/>
                    <a:pt x="1275" y="337"/>
                  </a:cubicBezTo>
                  <a:close/>
                  <a:moveTo>
                    <a:pt x="1274" y="292"/>
                  </a:moveTo>
                  <a:cubicBezTo>
                    <a:pt x="1274" y="301"/>
                    <a:pt x="1281" y="308"/>
                    <a:pt x="1289" y="308"/>
                  </a:cubicBezTo>
                  <a:cubicBezTo>
                    <a:pt x="1298" y="308"/>
                    <a:pt x="1304" y="301"/>
                    <a:pt x="1304" y="292"/>
                  </a:cubicBezTo>
                  <a:cubicBezTo>
                    <a:pt x="1304" y="284"/>
                    <a:pt x="1298" y="277"/>
                    <a:pt x="1289" y="277"/>
                  </a:cubicBezTo>
                  <a:cubicBezTo>
                    <a:pt x="1281" y="277"/>
                    <a:pt x="1274" y="284"/>
                    <a:pt x="1274" y="292"/>
                  </a:cubicBezTo>
                  <a:close/>
                  <a:moveTo>
                    <a:pt x="1273" y="247"/>
                  </a:moveTo>
                  <a:cubicBezTo>
                    <a:pt x="1273" y="256"/>
                    <a:pt x="1280" y="264"/>
                    <a:pt x="1289" y="264"/>
                  </a:cubicBezTo>
                  <a:cubicBezTo>
                    <a:pt x="1298" y="264"/>
                    <a:pt x="1306" y="256"/>
                    <a:pt x="1306" y="247"/>
                  </a:cubicBezTo>
                  <a:cubicBezTo>
                    <a:pt x="1306" y="238"/>
                    <a:pt x="1298" y="231"/>
                    <a:pt x="1289" y="231"/>
                  </a:cubicBezTo>
                  <a:cubicBezTo>
                    <a:pt x="1280" y="231"/>
                    <a:pt x="1273" y="238"/>
                    <a:pt x="1273" y="247"/>
                  </a:cubicBezTo>
                  <a:close/>
                  <a:moveTo>
                    <a:pt x="1272" y="203"/>
                  </a:moveTo>
                  <a:cubicBezTo>
                    <a:pt x="1272" y="212"/>
                    <a:pt x="1280" y="220"/>
                    <a:pt x="1289" y="220"/>
                  </a:cubicBezTo>
                  <a:cubicBezTo>
                    <a:pt x="1299" y="220"/>
                    <a:pt x="1307" y="212"/>
                    <a:pt x="1307" y="203"/>
                  </a:cubicBezTo>
                  <a:cubicBezTo>
                    <a:pt x="1307" y="193"/>
                    <a:pt x="1299" y="185"/>
                    <a:pt x="1289" y="185"/>
                  </a:cubicBezTo>
                  <a:cubicBezTo>
                    <a:pt x="1280" y="185"/>
                    <a:pt x="1272" y="193"/>
                    <a:pt x="1272" y="203"/>
                  </a:cubicBezTo>
                  <a:close/>
                  <a:moveTo>
                    <a:pt x="1271" y="158"/>
                  </a:moveTo>
                  <a:cubicBezTo>
                    <a:pt x="1271" y="168"/>
                    <a:pt x="1279" y="176"/>
                    <a:pt x="1289" y="176"/>
                  </a:cubicBezTo>
                  <a:cubicBezTo>
                    <a:pt x="1299" y="176"/>
                    <a:pt x="1308" y="168"/>
                    <a:pt x="1308" y="158"/>
                  </a:cubicBezTo>
                  <a:cubicBezTo>
                    <a:pt x="1308" y="148"/>
                    <a:pt x="1299" y="139"/>
                    <a:pt x="1289" y="139"/>
                  </a:cubicBezTo>
                  <a:cubicBezTo>
                    <a:pt x="1279" y="139"/>
                    <a:pt x="1271" y="148"/>
                    <a:pt x="1271" y="158"/>
                  </a:cubicBezTo>
                  <a:close/>
                  <a:moveTo>
                    <a:pt x="1270" y="113"/>
                  </a:moveTo>
                  <a:cubicBezTo>
                    <a:pt x="1270" y="124"/>
                    <a:pt x="1278" y="132"/>
                    <a:pt x="1289" y="132"/>
                  </a:cubicBezTo>
                  <a:cubicBezTo>
                    <a:pt x="1300" y="132"/>
                    <a:pt x="1309" y="124"/>
                    <a:pt x="1309" y="113"/>
                  </a:cubicBezTo>
                  <a:cubicBezTo>
                    <a:pt x="1309" y="102"/>
                    <a:pt x="1300" y="94"/>
                    <a:pt x="1289" y="94"/>
                  </a:cubicBezTo>
                  <a:cubicBezTo>
                    <a:pt x="1278" y="94"/>
                    <a:pt x="1270" y="102"/>
                    <a:pt x="1270" y="113"/>
                  </a:cubicBezTo>
                  <a:close/>
                  <a:moveTo>
                    <a:pt x="1270" y="68"/>
                  </a:moveTo>
                  <a:cubicBezTo>
                    <a:pt x="1270" y="79"/>
                    <a:pt x="1278" y="88"/>
                    <a:pt x="1289" y="88"/>
                  </a:cubicBezTo>
                  <a:cubicBezTo>
                    <a:pt x="1300" y="88"/>
                    <a:pt x="1309" y="79"/>
                    <a:pt x="1309" y="68"/>
                  </a:cubicBezTo>
                  <a:cubicBezTo>
                    <a:pt x="1309" y="57"/>
                    <a:pt x="1300" y="49"/>
                    <a:pt x="1289" y="49"/>
                  </a:cubicBezTo>
                  <a:cubicBezTo>
                    <a:pt x="1278" y="49"/>
                    <a:pt x="1270" y="57"/>
                    <a:pt x="1270" y="68"/>
                  </a:cubicBezTo>
                  <a:close/>
                  <a:moveTo>
                    <a:pt x="1269" y="23"/>
                  </a:moveTo>
                  <a:cubicBezTo>
                    <a:pt x="1269" y="35"/>
                    <a:pt x="1278" y="44"/>
                    <a:pt x="1289" y="44"/>
                  </a:cubicBezTo>
                  <a:cubicBezTo>
                    <a:pt x="1300" y="44"/>
                    <a:pt x="1310" y="35"/>
                    <a:pt x="1310" y="23"/>
                  </a:cubicBezTo>
                  <a:cubicBezTo>
                    <a:pt x="1310" y="12"/>
                    <a:pt x="1300" y="3"/>
                    <a:pt x="1289" y="3"/>
                  </a:cubicBezTo>
                  <a:cubicBezTo>
                    <a:pt x="1278" y="3"/>
                    <a:pt x="1269" y="12"/>
                    <a:pt x="1269" y="23"/>
                  </a:cubicBezTo>
                  <a:close/>
                  <a:moveTo>
                    <a:pt x="1289" y="0"/>
                  </a:moveTo>
                  <a:cubicBezTo>
                    <a:pt x="1289" y="0"/>
                    <a:pt x="1289" y="0"/>
                    <a:pt x="1289" y="0"/>
                  </a:cubicBezTo>
                  <a:moveTo>
                    <a:pt x="1325" y="382"/>
                  </a:moveTo>
                  <a:cubicBezTo>
                    <a:pt x="1325" y="389"/>
                    <a:pt x="1331" y="395"/>
                    <a:pt x="1338" y="395"/>
                  </a:cubicBezTo>
                  <a:cubicBezTo>
                    <a:pt x="1345" y="395"/>
                    <a:pt x="1351" y="389"/>
                    <a:pt x="1351" y="382"/>
                  </a:cubicBezTo>
                  <a:cubicBezTo>
                    <a:pt x="1351" y="374"/>
                    <a:pt x="1345" y="368"/>
                    <a:pt x="1338" y="368"/>
                  </a:cubicBezTo>
                  <a:cubicBezTo>
                    <a:pt x="1331" y="368"/>
                    <a:pt x="1325" y="374"/>
                    <a:pt x="1325" y="382"/>
                  </a:cubicBezTo>
                  <a:close/>
                  <a:moveTo>
                    <a:pt x="1324" y="337"/>
                  </a:moveTo>
                  <a:cubicBezTo>
                    <a:pt x="1324" y="345"/>
                    <a:pt x="1330" y="351"/>
                    <a:pt x="1338" y="351"/>
                  </a:cubicBezTo>
                  <a:cubicBezTo>
                    <a:pt x="1346" y="351"/>
                    <a:pt x="1352" y="345"/>
                    <a:pt x="1352" y="337"/>
                  </a:cubicBezTo>
                  <a:cubicBezTo>
                    <a:pt x="1352" y="329"/>
                    <a:pt x="1346" y="323"/>
                    <a:pt x="1338" y="323"/>
                  </a:cubicBezTo>
                  <a:cubicBezTo>
                    <a:pt x="1330" y="323"/>
                    <a:pt x="1324" y="329"/>
                    <a:pt x="1324" y="337"/>
                  </a:cubicBezTo>
                  <a:close/>
                  <a:moveTo>
                    <a:pt x="1323" y="292"/>
                  </a:moveTo>
                  <a:cubicBezTo>
                    <a:pt x="1323" y="301"/>
                    <a:pt x="1329" y="308"/>
                    <a:pt x="1338" y="308"/>
                  </a:cubicBezTo>
                  <a:cubicBezTo>
                    <a:pt x="1346" y="308"/>
                    <a:pt x="1353" y="301"/>
                    <a:pt x="1353" y="292"/>
                  </a:cubicBezTo>
                  <a:cubicBezTo>
                    <a:pt x="1353" y="284"/>
                    <a:pt x="1346" y="277"/>
                    <a:pt x="1338" y="277"/>
                  </a:cubicBezTo>
                  <a:cubicBezTo>
                    <a:pt x="1329" y="277"/>
                    <a:pt x="1323" y="284"/>
                    <a:pt x="1323" y="292"/>
                  </a:cubicBezTo>
                  <a:close/>
                  <a:moveTo>
                    <a:pt x="1322" y="247"/>
                  </a:moveTo>
                  <a:cubicBezTo>
                    <a:pt x="1322" y="256"/>
                    <a:pt x="1329" y="264"/>
                    <a:pt x="1338" y="264"/>
                  </a:cubicBezTo>
                  <a:cubicBezTo>
                    <a:pt x="1347" y="264"/>
                    <a:pt x="1354" y="256"/>
                    <a:pt x="1354" y="247"/>
                  </a:cubicBezTo>
                  <a:cubicBezTo>
                    <a:pt x="1354" y="238"/>
                    <a:pt x="1347" y="231"/>
                    <a:pt x="1338" y="231"/>
                  </a:cubicBezTo>
                  <a:cubicBezTo>
                    <a:pt x="1329" y="231"/>
                    <a:pt x="1322" y="238"/>
                    <a:pt x="1322" y="247"/>
                  </a:cubicBezTo>
                  <a:close/>
                  <a:moveTo>
                    <a:pt x="1321" y="203"/>
                  </a:moveTo>
                  <a:cubicBezTo>
                    <a:pt x="1321" y="212"/>
                    <a:pt x="1328" y="220"/>
                    <a:pt x="1338" y="220"/>
                  </a:cubicBezTo>
                  <a:cubicBezTo>
                    <a:pt x="1348" y="220"/>
                    <a:pt x="1355" y="212"/>
                    <a:pt x="1355" y="203"/>
                  </a:cubicBezTo>
                  <a:cubicBezTo>
                    <a:pt x="1355" y="193"/>
                    <a:pt x="1348" y="185"/>
                    <a:pt x="1338" y="185"/>
                  </a:cubicBezTo>
                  <a:cubicBezTo>
                    <a:pt x="1328" y="185"/>
                    <a:pt x="1321" y="193"/>
                    <a:pt x="1321" y="203"/>
                  </a:cubicBezTo>
                  <a:close/>
                  <a:moveTo>
                    <a:pt x="1319" y="158"/>
                  </a:moveTo>
                  <a:cubicBezTo>
                    <a:pt x="1319" y="168"/>
                    <a:pt x="1328" y="176"/>
                    <a:pt x="1338" y="176"/>
                  </a:cubicBezTo>
                  <a:cubicBezTo>
                    <a:pt x="1348" y="176"/>
                    <a:pt x="1356" y="168"/>
                    <a:pt x="1356" y="158"/>
                  </a:cubicBezTo>
                  <a:cubicBezTo>
                    <a:pt x="1356" y="148"/>
                    <a:pt x="1348" y="139"/>
                    <a:pt x="1338" y="139"/>
                  </a:cubicBezTo>
                  <a:cubicBezTo>
                    <a:pt x="1328" y="139"/>
                    <a:pt x="1319" y="148"/>
                    <a:pt x="1319" y="158"/>
                  </a:cubicBezTo>
                  <a:close/>
                  <a:moveTo>
                    <a:pt x="1318" y="113"/>
                  </a:moveTo>
                  <a:cubicBezTo>
                    <a:pt x="1318" y="124"/>
                    <a:pt x="1327" y="132"/>
                    <a:pt x="1338" y="132"/>
                  </a:cubicBezTo>
                  <a:cubicBezTo>
                    <a:pt x="1349" y="132"/>
                    <a:pt x="1357" y="124"/>
                    <a:pt x="1357" y="113"/>
                  </a:cubicBezTo>
                  <a:cubicBezTo>
                    <a:pt x="1357" y="102"/>
                    <a:pt x="1349" y="94"/>
                    <a:pt x="1338" y="94"/>
                  </a:cubicBezTo>
                  <a:cubicBezTo>
                    <a:pt x="1327" y="94"/>
                    <a:pt x="1318" y="102"/>
                    <a:pt x="1318" y="113"/>
                  </a:cubicBezTo>
                  <a:close/>
                  <a:moveTo>
                    <a:pt x="1318" y="68"/>
                  </a:moveTo>
                  <a:cubicBezTo>
                    <a:pt x="1318" y="79"/>
                    <a:pt x="1327" y="88"/>
                    <a:pt x="1338" y="88"/>
                  </a:cubicBezTo>
                  <a:cubicBezTo>
                    <a:pt x="1349" y="88"/>
                    <a:pt x="1357" y="79"/>
                    <a:pt x="1357" y="68"/>
                  </a:cubicBezTo>
                  <a:cubicBezTo>
                    <a:pt x="1357" y="57"/>
                    <a:pt x="1349" y="49"/>
                    <a:pt x="1338" y="49"/>
                  </a:cubicBezTo>
                  <a:cubicBezTo>
                    <a:pt x="1327" y="49"/>
                    <a:pt x="1318" y="57"/>
                    <a:pt x="1318" y="68"/>
                  </a:cubicBezTo>
                  <a:close/>
                  <a:moveTo>
                    <a:pt x="1317" y="23"/>
                  </a:moveTo>
                  <a:cubicBezTo>
                    <a:pt x="1317" y="35"/>
                    <a:pt x="1327" y="44"/>
                    <a:pt x="1338" y="44"/>
                  </a:cubicBezTo>
                  <a:cubicBezTo>
                    <a:pt x="1349" y="44"/>
                    <a:pt x="1358" y="35"/>
                    <a:pt x="1358" y="23"/>
                  </a:cubicBezTo>
                  <a:cubicBezTo>
                    <a:pt x="1358" y="12"/>
                    <a:pt x="1349" y="3"/>
                    <a:pt x="1338" y="3"/>
                  </a:cubicBezTo>
                  <a:cubicBezTo>
                    <a:pt x="1327" y="3"/>
                    <a:pt x="1317" y="12"/>
                    <a:pt x="1317" y="23"/>
                  </a:cubicBezTo>
                  <a:close/>
                  <a:moveTo>
                    <a:pt x="1338" y="0"/>
                  </a:moveTo>
                  <a:cubicBezTo>
                    <a:pt x="1338" y="0"/>
                    <a:pt x="1338" y="0"/>
                    <a:pt x="1338" y="0"/>
                  </a:cubicBezTo>
                  <a:moveTo>
                    <a:pt x="1373" y="382"/>
                  </a:moveTo>
                  <a:cubicBezTo>
                    <a:pt x="1373" y="389"/>
                    <a:pt x="1379" y="395"/>
                    <a:pt x="1387" y="395"/>
                  </a:cubicBezTo>
                  <a:cubicBezTo>
                    <a:pt x="1394" y="395"/>
                    <a:pt x="1400" y="389"/>
                    <a:pt x="1400" y="382"/>
                  </a:cubicBezTo>
                  <a:cubicBezTo>
                    <a:pt x="1400" y="374"/>
                    <a:pt x="1394" y="368"/>
                    <a:pt x="1387" y="368"/>
                  </a:cubicBezTo>
                  <a:cubicBezTo>
                    <a:pt x="1379" y="368"/>
                    <a:pt x="1373" y="374"/>
                    <a:pt x="1373" y="382"/>
                  </a:cubicBezTo>
                  <a:close/>
                  <a:moveTo>
                    <a:pt x="1372" y="337"/>
                  </a:moveTo>
                  <a:cubicBezTo>
                    <a:pt x="1372" y="345"/>
                    <a:pt x="1379" y="351"/>
                    <a:pt x="1387" y="351"/>
                  </a:cubicBezTo>
                  <a:cubicBezTo>
                    <a:pt x="1395" y="351"/>
                    <a:pt x="1401" y="345"/>
                    <a:pt x="1401" y="337"/>
                  </a:cubicBezTo>
                  <a:cubicBezTo>
                    <a:pt x="1401" y="329"/>
                    <a:pt x="1395" y="323"/>
                    <a:pt x="1387" y="323"/>
                  </a:cubicBezTo>
                  <a:cubicBezTo>
                    <a:pt x="1379" y="323"/>
                    <a:pt x="1372" y="329"/>
                    <a:pt x="1372" y="337"/>
                  </a:cubicBezTo>
                  <a:close/>
                  <a:moveTo>
                    <a:pt x="1371" y="292"/>
                  </a:moveTo>
                  <a:cubicBezTo>
                    <a:pt x="1371" y="301"/>
                    <a:pt x="1378" y="308"/>
                    <a:pt x="1387" y="308"/>
                  </a:cubicBezTo>
                  <a:cubicBezTo>
                    <a:pt x="1395" y="308"/>
                    <a:pt x="1402" y="301"/>
                    <a:pt x="1402" y="292"/>
                  </a:cubicBezTo>
                  <a:cubicBezTo>
                    <a:pt x="1402" y="284"/>
                    <a:pt x="1395" y="277"/>
                    <a:pt x="1387" y="277"/>
                  </a:cubicBezTo>
                  <a:cubicBezTo>
                    <a:pt x="1378" y="277"/>
                    <a:pt x="1371" y="284"/>
                    <a:pt x="1371" y="292"/>
                  </a:cubicBezTo>
                  <a:close/>
                  <a:moveTo>
                    <a:pt x="1370" y="247"/>
                  </a:moveTo>
                  <a:cubicBezTo>
                    <a:pt x="1370" y="256"/>
                    <a:pt x="1378" y="264"/>
                    <a:pt x="1387" y="264"/>
                  </a:cubicBezTo>
                  <a:cubicBezTo>
                    <a:pt x="1396" y="264"/>
                    <a:pt x="1403" y="256"/>
                    <a:pt x="1403" y="247"/>
                  </a:cubicBezTo>
                  <a:cubicBezTo>
                    <a:pt x="1403" y="238"/>
                    <a:pt x="1396" y="231"/>
                    <a:pt x="1387" y="231"/>
                  </a:cubicBezTo>
                  <a:cubicBezTo>
                    <a:pt x="1378" y="231"/>
                    <a:pt x="1370" y="238"/>
                    <a:pt x="1370" y="247"/>
                  </a:cubicBezTo>
                  <a:close/>
                  <a:moveTo>
                    <a:pt x="1369" y="203"/>
                  </a:moveTo>
                  <a:cubicBezTo>
                    <a:pt x="1369" y="212"/>
                    <a:pt x="1377" y="220"/>
                    <a:pt x="1387" y="220"/>
                  </a:cubicBezTo>
                  <a:cubicBezTo>
                    <a:pt x="1396" y="220"/>
                    <a:pt x="1404" y="212"/>
                    <a:pt x="1404" y="203"/>
                  </a:cubicBezTo>
                  <a:cubicBezTo>
                    <a:pt x="1404" y="193"/>
                    <a:pt x="1396" y="185"/>
                    <a:pt x="1387" y="185"/>
                  </a:cubicBezTo>
                  <a:cubicBezTo>
                    <a:pt x="1377" y="185"/>
                    <a:pt x="1369" y="193"/>
                    <a:pt x="1369" y="203"/>
                  </a:cubicBezTo>
                  <a:close/>
                  <a:moveTo>
                    <a:pt x="1368" y="158"/>
                  </a:moveTo>
                  <a:cubicBezTo>
                    <a:pt x="1368" y="168"/>
                    <a:pt x="1377" y="176"/>
                    <a:pt x="1387" y="176"/>
                  </a:cubicBezTo>
                  <a:cubicBezTo>
                    <a:pt x="1397" y="176"/>
                    <a:pt x="1405" y="168"/>
                    <a:pt x="1405" y="158"/>
                  </a:cubicBezTo>
                  <a:cubicBezTo>
                    <a:pt x="1405" y="148"/>
                    <a:pt x="1397" y="139"/>
                    <a:pt x="1387" y="139"/>
                  </a:cubicBezTo>
                  <a:cubicBezTo>
                    <a:pt x="1377" y="139"/>
                    <a:pt x="1368" y="148"/>
                    <a:pt x="1368" y="158"/>
                  </a:cubicBezTo>
                  <a:close/>
                  <a:moveTo>
                    <a:pt x="1367" y="113"/>
                  </a:moveTo>
                  <a:cubicBezTo>
                    <a:pt x="1367" y="124"/>
                    <a:pt x="1376" y="132"/>
                    <a:pt x="1387" y="132"/>
                  </a:cubicBezTo>
                  <a:cubicBezTo>
                    <a:pt x="1397" y="132"/>
                    <a:pt x="1406" y="124"/>
                    <a:pt x="1406" y="113"/>
                  </a:cubicBezTo>
                  <a:cubicBezTo>
                    <a:pt x="1406" y="102"/>
                    <a:pt x="1397" y="94"/>
                    <a:pt x="1387" y="94"/>
                  </a:cubicBezTo>
                  <a:cubicBezTo>
                    <a:pt x="1376" y="94"/>
                    <a:pt x="1367" y="102"/>
                    <a:pt x="1367" y="113"/>
                  </a:cubicBezTo>
                  <a:close/>
                  <a:moveTo>
                    <a:pt x="1367" y="68"/>
                  </a:moveTo>
                  <a:cubicBezTo>
                    <a:pt x="1367" y="79"/>
                    <a:pt x="1376" y="88"/>
                    <a:pt x="1387" y="88"/>
                  </a:cubicBezTo>
                  <a:cubicBezTo>
                    <a:pt x="1397" y="88"/>
                    <a:pt x="1406" y="79"/>
                    <a:pt x="1406" y="68"/>
                  </a:cubicBezTo>
                  <a:cubicBezTo>
                    <a:pt x="1406" y="57"/>
                    <a:pt x="1397" y="49"/>
                    <a:pt x="1387" y="49"/>
                  </a:cubicBezTo>
                  <a:cubicBezTo>
                    <a:pt x="1376" y="49"/>
                    <a:pt x="1367" y="57"/>
                    <a:pt x="1367" y="68"/>
                  </a:cubicBezTo>
                  <a:close/>
                  <a:moveTo>
                    <a:pt x="1366" y="23"/>
                  </a:moveTo>
                  <a:cubicBezTo>
                    <a:pt x="1366" y="35"/>
                    <a:pt x="1375" y="44"/>
                    <a:pt x="1387" y="44"/>
                  </a:cubicBezTo>
                  <a:cubicBezTo>
                    <a:pt x="1398" y="44"/>
                    <a:pt x="1407" y="35"/>
                    <a:pt x="1407" y="23"/>
                  </a:cubicBezTo>
                  <a:cubicBezTo>
                    <a:pt x="1407" y="12"/>
                    <a:pt x="1398" y="3"/>
                    <a:pt x="1387" y="3"/>
                  </a:cubicBezTo>
                  <a:cubicBezTo>
                    <a:pt x="1375" y="3"/>
                    <a:pt x="1366" y="12"/>
                    <a:pt x="1366" y="23"/>
                  </a:cubicBezTo>
                  <a:close/>
                  <a:moveTo>
                    <a:pt x="1387" y="0"/>
                  </a:moveTo>
                  <a:cubicBezTo>
                    <a:pt x="1387" y="0"/>
                    <a:pt x="1387" y="0"/>
                    <a:pt x="1387" y="0"/>
                  </a:cubicBezTo>
                  <a:moveTo>
                    <a:pt x="1422" y="382"/>
                  </a:moveTo>
                  <a:cubicBezTo>
                    <a:pt x="1422" y="389"/>
                    <a:pt x="1428" y="395"/>
                    <a:pt x="1435" y="395"/>
                  </a:cubicBezTo>
                  <a:cubicBezTo>
                    <a:pt x="1443" y="395"/>
                    <a:pt x="1449" y="389"/>
                    <a:pt x="1449" y="382"/>
                  </a:cubicBezTo>
                  <a:cubicBezTo>
                    <a:pt x="1449" y="374"/>
                    <a:pt x="1443" y="368"/>
                    <a:pt x="1435" y="368"/>
                  </a:cubicBezTo>
                  <a:cubicBezTo>
                    <a:pt x="1428" y="368"/>
                    <a:pt x="1422" y="374"/>
                    <a:pt x="1422" y="382"/>
                  </a:cubicBezTo>
                  <a:close/>
                  <a:moveTo>
                    <a:pt x="1421" y="337"/>
                  </a:moveTo>
                  <a:cubicBezTo>
                    <a:pt x="1421" y="345"/>
                    <a:pt x="1428" y="351"/>
                    <a:pt x="1435" y="351"/>
                  </a:cubicBezTo>
                  <a:cubicBezTo>
                    <a:pt x="1443" y="351"/>
                    <a:pt x="1450" y="345"/>
                    <a:pt x="1450" y="337"/>
                  </a:cubicBezTo>
                  <a:cubicBezTo>
                    <a:pt x="1450" y="329"/>
                    <a:pt x="1443" y="323"/>
                    <a:pt x="1435" y="323"/>
                  </a:cubicBezTo>
                  <a:cubicBezTo>
                    <a:pt x="1428" y="323"/>
                    <a:pt x="1421" y="329"/>
                    <a:pt x="1421" y="337"/>
                  </a:cubicBezTo>
                  <a:close/>
                  <a:moveTo>
                    <a:pt x="1420" y="292"/>
                  </a:moveTo>
                  <a:cubicBezTo>
                    <a:pt x="1420" y="301"/>
                    <a:pt x="1427" y="308"/>
                    <a:pt x="1435" y="308"/>
                  </a:cubicBezTo>
                  <a:cubicBezTo>
                    <a:pt x="1444" y="308"/>
                    <a:pt x="1451" y="301"/>
                    <a:pt x="1451" y="292"/>
                  </a:cubicBezTo>
                  <a:cubicBezTo>
                    <a:pt x="1451" y="284"/>
                    <a:pt x="1444" y="277"/>
                    <a:pt x="1435" y="277"/>
                  </a:cubicBezTo>
                  <a:cubicBezTo>
                    <a:pt x="1427" y="277"/>
                    <a:pt x="1420" y="284"/>
                    <a:pt x="1420" y="292"/>
                  </a:cubicBezTo>
                  <a:close/>
                  <a:moveTo>
                    <a:pt x="1419" y="247"/>
                  </a:moveTo>
                  <a:cubicBezTo>
                    <a:pt x="1419" y="256"/>
                    <a:pt x="1426" y="264"/>
                    <a:pt x="1435" y="264"/>
                  </a:cubicBezTo>
                  <a:cubicBezTo>
                    <a:pt x="1445" y="264"/>
                    <a:pt x="1452" y="256"/>
                    <a:pt x="1452" y="247"/>
                  </a:cubicBezTo>
                  <a:cubicBezTo>
                    <a:pt x="1452" y="238"/>
                    <a:pt x="1445" y="231"/>
                    <a:pt x="1435" y="231"/>
                  </a:cubicBezTo>
                  <a:cubicBezTo>
                    <a:pt x="1426" y="231"/>
                    <a:pt x="1419" y="238"/>
                    <a:pt x="1419" y="247"/>
                  </a:cubicBezTo>
                  <a:close/>
                  <a:moveTo>
                    <a:pt x="1418" y="203"/>
                  </a:moveTo>
                  <a:cubicBezTo>
                    <a:pt x="1418" y="212"/>
                    <a:pt x="1426" y="220"/>
                    <a:pt x="1435" y="220"/>
                  </a:cubicBezTo>
                  <a:cubicBezTo>
                    <a:pt x="1445" y="220"/>
                    <a:pt x="1453" y="212"/>
                    <a:pt x="1453" y="203"/>
                  </a:cubicBezTo>
                  <a:cubicBezTo>
                    <a:pt x="1453" y="193"/>
                    <a:pt x="1445" y="185"/>
                    <a:pt x="1435" y="185"/>
                  </a:cubicBezTo>
                  <a:cubicBezTo>
                    <a:pt x="1426" y="185"/>
                    <a:pt x="1418" y="193"/>
                    <a:pt x="1418" y="203"/>
                  </a:cubicBezTo>
                  <a:close/>
                  <a:moveTo>
                    <a:pt x="1417" y="158"/>
                  </a:moveTo>
                  <a:cubicBezTo>
                    <a:pt x="1417" y="168"/>
                    <a:pt x="1425" y="176"/>
                    <a:pt x="1435" y="176"/>
                  </a:cubicBezTo>
                  <a:cubicBezTo>
                    <a:pt x="1446" y="176"/>
                    <a:pt x="1454" y="168"/>
                    <a:pt x="1454" y="158"/>
                  </a:cubicBezTo>
                  <a:cubicBezTo>
                    <a:pt x="1454" y="148"/>
                    <a:pt x="1446" y="139"/>
                    <a:pt x="1435" y="139"/>
                  </a:cubicBezTo>
                  <a:cubicBezTo>
                    <a:pt x="1425" y="139"/>
                    <a:pt x="1417" y="148"/>
                    <a:pt x="1417" y="158"/>
                  </a:cubicBezTo>
                  <a:close/>
                  <a:moveTo>
                    <a:pt x="1416" y="113"/>
                  </a:moveTo>
                  <a:cubicBezTo>
                    <a:pt x="1416" y="124"/>
                    <a:pt x="1425" y="132"/>
                    <a:pt x="1435" y="132"/>
                  </a:cubicBezTo>
                  <a:cubicBezTo>
                    <a:pt x="1446" y="132"/>
                    <a:pt x="1455" y="124"/>
                    <a:pt x="1455" y="113"/>
                  </a:cubicBezTo>
                  <a:cubicBezTo>
                    <a:pt x="1455" y="102"/>
                    <a:pt x="1446" y="94"/>
                    <a:pt x="1435" y="94"/>
                  </a:cubicBezTo>
                  <a:cubicBezTo>
                    <a:pt x="1425" y="94"/>
                    <a:pt x="1416" y="102"/>
                    <a:pt x="1416" y="113"/>
                  </a:cubicBezTo>
                  <a:close/>
                  <a:moveTo>
                    <a:pt x="1416" y="68"/>
                  </a:moveTo>
                  <a:cubicBezTo>
                    <a:pt x="1416" y="79"/>
                    <a:pt x="1425" y="88"/>
                    <a:pt x="1435" y="88"/>
                  </a:cubicBezTo>
                  <a:cubicBezTo>
                    <a:pt x="1446" y="88"/>
                    <a:pt x="1455" y="79"/>
                    <a:pt x="1455" y="68"/>
                  </a:cubicBezTo>
                  <a:cubicBezTo>
                    <a:pt x="1455" y="57"/>
                    <a:pt x="1446" y="49"/>
                    <a:pt x="1435" y="49"/>
                  </a:cubicBezTo>
                  <a:cubicBezTo>
                    <a:pt x="1425" y="49"/>
                    <a:pt x="1416" y="57"/>
                    <a:pt x="1416" y="68"/>
                  </a:cubicBezTo>
                  <a:close/>
                  <a:moveTo>
                    <a:pt x="1415" y="23"/>
                  </a:moveTo>
                  <a:cubicBezTo>
                    <a:pt x="1415" y="35"/>
                    <a:pt x="1424" y="44"/>
                    <a:pt x="1435" y="44"/>
                  </a:cubicBezTo>
                  <a:cubicBezTo>
                    <a:pt x="1447" y="44"/>
                    <a:pt x="1456" y="35"/>
                    <a:pt x="1456" y="23"/>
                  </a:cubicBezTo>
                  <a:cubicBezTo>
                    <a:pt x="1456" y="12"/>
                    <a:pt x="1447" y="3"/>
                    <a:pt x="1435" y="3"/>
                  </a:cubicBezTo>
                  <a:cubicBezTo>
                    <a:pt x="1424" y="3"/>
                    <a:pt x="1415" y="12"/>
                    <a:pt x="1415" y="23"/>
                  </a:cubicBezTo>
                  <a:close/>
                  <a:moveTo>
                    <a:pt x="1435" y="0"/>
                  </a:moveTo>
                  <a:cubicBezTo>
                    <a:pt x="1435" y="0"/>
                    <a:pt x="1435" y="0"/>
                    <a:pt x="1435" y="0"/>
                  </a:cubicBezTo>
                  <a:moveTo>
                    <a:pt x="1471" y="382"/>
                  </a:moveTo>
                  <a:cubicBezTo>
                    <a:pt x="1471" y="389"/>
                    <a:pt x="1477" y="395"/>
                    <a:pt x="1484" y="395"/>
                  </a:cubicBezTo>
                  <a:cubicBezTo>
                    <a:pt x="1492" y="395"/>
                    <a:pt x="1498" y="389"/>
                    <a:pt x="1498" y="382"/>
                  </a:cubicBezTo>
                  <a:cubicBezTo>
                    <a:pt x="1498" y="374"/>
                    <a:pt x="1492" y="368"/>
                    <a:pt x="1484" y="368"/>
                  </a:cubicBezTo>
                  <a:cubicBezTo>
                    <a:pt x="1477" y="368"/>
                    <a:pt x="1471" y="374"/>
                    <a:pt x="1471" y="382"/>
                  </a:cubicBezTo>
                  <a:close/>
                  <a:moveTo>
                    <a:pt x="1470" y="337"/>
                  </a:moveTo>
                  <a:cubicBezTo>
                    <a:pt x="1470" y="345"/>
                    <a:pt x="1476" y="351"/>
                    <a:pt x="1484" y="351"/>
                  </a:cubicBezTo>
                  <a:cubicBezTo>
                    <a:pt x="1492" y="351"/>
                    <a:pt x="1499" y="345"/>
                    <a:pt x="1499" y="337"/>
                  </a:cubicBezTo>
                  <a:cubicBezTo>
                    <a:pt x="1499" y="329"/>
                    <a:pt x="1492" y="323"/>
                    <a:pt x="1484" y="323"/>
                  </a:cubicBezTo>
                  <a:cubicBezTo>
                    <a:pt x="1476" y="323"/>
                    <a:pt x="1470" y="329"/>
                    <a:pt x="1470" y="337"/>
                  </a:cubicBezTo>
                  <a:close/>
                  <a:moveTo>
                    <a:pt x="1469" y="292"/>
                  </a:moveTo>
                  <a:cubicBezTo>
                    <a:pt x="1469" y="301"/>
                    <a:pt x="1476" y="308"/>
                    <a:pt x="1484" y="308"/>
                  </a:cubicBezTo>
                  <a:cubicBezTo>
                    <a:pt x="1493" y="308"/>
                    <a:pt x="1500" y="301"/>
                    <a:pt x="1500" y="292"/>
                  </a:cubicBezTo>
                  <a:cubicBezTo>
                    <a:pt x="1500" y="284"/>
                    <a:pt x="1493" y="277"/>
                    <a:pt x="1484" y="277"/>
                  </a:cubicBezTo>
                  <a:cubicBezTo>
                    <a:pt x="1476" y="277"/>
                    <a:pt x="1469" y="284"/>
                    <a:pt x="1469" y="292"/>
                  </a:cubicBezTo>
                  <a:close/>
                  <a:moveTo>
                    <a:pt x="1468" y="247"/>
                  </a:moveTo>
                  <a:cubicBezTo>
                    <a:pt x="1468" y="256"/>
                    <a:pt x="1475" y="264"/>
                    <a:pt x="1484" y="264"/>
                  </a:cubicBezTo>
                  <a:cubicBezTo>
                    <a:pt x="1493" y="264"/>
                    <a:pt x="1501" y="256"/>
                    <a:pt x="1501" y="247"/>
                  </a:cubicBezTo>
                  <a:cubicBezTo>
                    <a:pt x="1501" y="238"/>
                    <a:pt x="1493" y="231"/>
                    <a:pt x="1484" y="231"/>
                  </a:cubicBezTo>
                  <a:cubicBezTo>
                    <a:pt x="1475" y="231"/>
                    <a:pt x="1468" y="238"/>
                    <a:pt x="1468" y="247"/>
                  </a:cubicBezTo>
                  <a:close/>
                  <a:moveTo>
                    <a:pt x="1467" y="203"/>
                  </a:moveTo>
                  <a:cubicBezTo>
                    <a:pt x="1467" y="212"/>
                    <a:pt x="1475" y="220"/>
                    <a:pt x="1484" y="220"/>
                  </a:cubicBezTo>
                  <a:cubicBezTo>
                    <a:pt x="1494" y="220"/>
                    <a:pt x="1502" y="212"/>
                    <a:pt x="1502" y="203"/>
                  </a:cubicBezTo>
                  <a:cubicBezTo>
                    <a:pt x="1502" y="193"/>
                    <a:pt x="1494" y="185"/>
                    <a:pt x="1484" y="185"/>
                  </a:cubicBezTo>
                  <a:cubicBezTo>
                    <a:pt x="1475" y="185"/>
                    <a:pt x="1467" y="193"/>
                    <a:pt x="1467" y="203"/>
                  </a:cubicBezTo>
                  <a:close/>
                  <a:moveTo>
                    <a:pt x="1466" y="158"/>
                  </a:moveTo>
                  <a:cubicBezTo>
                    <a:pt x="1466" y="168"/>
                    <a:pt x="1474" y="176"/>
                    <a:pt x="1484" y="176"/>
                  </a:cubicBezTo>
                  <a:cubicBezTo>
                    <a:pt x="1494" y="176"/>
                    <a:pt x="1503" y="168"/>
                    <a:pt x="1503" y="158"/>
                  </a:cubicBezTo>
                  <a:cubicBezTo>
                    <a:pt x="1503" y="148"/>
                    <a:pt x="1494" y="139"/>
                    <a:pt x="1484" y="139"/>
                  </a:cubicBezTo>
                  <a:cubicBezTo>
                    <a:pt x="1474" y="139"/>
                    <a:pt x="1466" y="148"/>
                    <a:pt x="1466" y="158"/>
                  </a:cubicBezTo>
                  <a:close/>
                  <a:moveTo>
                    <a:pt x="1465" y="113"/>
                  </a:moveTo>
                  <a:cubicBezTo>
                    <a:pt x="1465" y="124"/>
                    <a:pt x="1474" y="132"/>
                    <a:pt x="1484" y="132"/>
                  </a:cubicBezTo>
                  <a:cubicBezTo>
                    <a:pt x="1495" y="132"/>
                    <a:pt x="1504" y="124"/>
                    <a:pt x="1504" y="113"/>
                  </a:cubicBezTo>
                  <a:cubicBezTo>
                    <a:pt x="1504" y="102"/>
                    <a:pt x="1495" y="94"/>
                    <a:pt x="1484" y="94"/>
                  </a:cubicBezTo>
                  <a:cubicBezTo>
                    <a:pt x="1474" y="94"/>
                    <a:pt x="1465" y="102"/>
                    <a:pt x="1465" y="113"/>
                  </a:cubicBezTo>
                  <a:close/>
                  <a:moveTo>
                    <a:pt x="1465" y="68"/>
                  </a:moveTo>
                  <a:cubicBezTo>
                    <a:pt x="1465" y="79"/>
                    <a:pt x="1474" y="88"/>
                    <a:pt x="1484" y="88"/>
                  </a:cubicBezTo>
                  <a:cubicBezTo>
                    <a:pt x="1495" y="88"/>
                    <a:pt x="1504" y="79"/>
                    <a:pt x="1504" y="68"/>
                  </a:cubicBezTo>
                  <a:cubicBezTo>
                    <a:pt x="1504" y="57"/>
                    <a:pt x="1495" y="49"/>
                    <a:pt x="1484" y="49"/>
                  </a:cubicBezTo>
                  <a:cubicBezTo>
                    <a:pt x="1474" y="49"/>
                    <a:pt x="1465" y="57"/>
                    <a:pt x="1465" y="68"/>
                  </a:cubicBezTo>
                  <a:close/>
                  <a:moveTo>
                    <a:pt x="1464" y="23"/>
                  </a:moveTo>
                  <a:cubicBezTo>
                    <a:pt x="1464" y="35"/>
                    <a:pt x="1473" y="44"/>
                    <a:pt x="1484" y="44"/>
                  </a:cubicBezTo>
                  <a:cubicBezTo>
                    <a:pt x="1496" y="44"/>
                    <a:pt x="1505" y="35"/>
                    <a:pt x="1505" y="23"/>
                  </a:cubicBezTo>
                  <a:cubicBezTo>
                    <a:pt x="1505" y="12"/>
                    <a:pt x="1496" y="3"/>
                    <a:pt x="1484" y="3"/>
                  </a:cubicBezTo>
                  <a:cubicBezTo>
                    <a:pt x="1473" y="3"/>
                    <a:pt x="1464" y="12"/>
                    <a:pt x="1464" y="23"/>
                  </a:cubicBezTo>
                  <a:close/>
                  <a:moveTo>
                    <a:pt x="1484" y="0"/>
                  </a:moveTo>
                  <a:cubicBezTo>
                    <a:pt x="1484" y="0"/>
                    <a:pt x="1484" y="0"/>
                    <a:pt x="1484" y="0"/>
                  </a:cubicBezTo>
                  <a:moveTo>
                    <a:pt x="1520" y="382"/>
                  </a:moveTo>
                  <a:cubicBezTo>
                    <a:pt x="1520" y="389"/>
                    <a:pt x="1526" y="395"/>
                    <a:pt x="1533" y="395"/>
                  </a:cubicBezTo>
                  <a:cubicBezTo>
                    <a:pt x="1540" y="395"/>
                    <a:pt x="1546" y="389"/>
                    <a:pt x="1546" y="382"/>
                  </a:cubicBezTo>
                  <a:cubicBezTo>
                    <a:pt x="1546" y="374"/>
                    <a:pt x="1540" y="368"/>
                    <a:pt x="1533" y="368"/>
                  </a:cubicBezTo>
                  <a:cubicBezTo>
                    <a:pt x="1526" y="368"/>
                    <a:pt x="1520" y="374"/>
                    <a:pt x="1520" y="382"/>
                  </a:cubicBezTo>
                  <a:close/>
                  <a:moveTo>
                    <a:pt x="1519" y="337"/>
                  </a:moveTo>
                  <a:cubicBezTo>
                    <a:pt x="1519" y="345"/>
                    <a:pt x="1525" y="351"/>
                    <a:pt x="1533" y="351"/>
                  </a:cubicBezTo>
                  <a:cubicBezTo>
                    <a:pt x="1541" y="351"/>
                    <a:pt x="1547" y="345"/>
                    <a:pt x="1547" y="337"/>
                  </a:cubicBezTo>
                  <a:cubicBezTo>
                    <a:pt x="1547" y="329"/>
                    <a:pt x="1541" y="323"/>
                    <a:pt x="1533" y="323"/>
                  </a:cubicBezTo>
                  <a:cubicBezTo>
                    <a:pt x="1525" y="323"/>
                    <a:pt x="1519" y="329"/>
                    <a:pt x="1519" y="337"/>
                  </a:cubicBezTo>
                  <a:close/>
                  <a:moveTo>
                    <a:pt x="1518" y="292"/>
                  </a:moveTo>
                  <a:cubicBezTo>
                    <a:pt x="1518" y="301"/>
                    <a:pt x="1525" y="308"/>
                    <a:pt x="1533" y="308"/>
                  </a:cubicBezTo>
                  <a:cubicBezTo>
                    <a:pt x="1542" y="308"/>
                    <a:pt x="1548" y="301"/>
                    <a:pt x="1548" y="292"/>
                  </a:cubicBezTo>
                  <a:cubicBezTo>
                    <a:pt x="1548" y="284"/>
                    <a:pt x="1542" y="277"/>
                    <a:pt x="1533" y="277"/>
                  </a:cubicBezTo>
                  <a:cubicBezTo>
                    <a:pt x="1525" y="277"/>
                    <a:pt x="1518" y="284"/>
                    <a:pt x="1518" y="292"/>
                  </a:cubicBezTo>
                  <a:close/>
                  <a:moveTo>
                    <a:pt x="1517" y="247"/>
                  </a:moveTo>
                  <a:cubicBezTo>
                    <a:pt x="1517" y="256"/>
                    <a:pt x="1524" y="264"/>
                    <a:pt x="1533" y="264"/>
                  </a:cubicBezTo>
                  <a:cubicBezTo>
                    <a:pt x="1542" y="264"/>
                    <a:pt x="1549" y="256"/>
                    <a:pt x="1549" y="247"/>
                  </a:cubicBezTo>
                  <a:cubicBezTo>
                    <a:pt x="1549" y="238"/>
                    <a:pt x="1542" y="231"/>
                    <a:pt x="1533" y="231"/>
                  </a:cubicBezTo>
                  <a:cubicBezTo>
                    <a:pt x="1524" y="231"/>
                    <a:pt x="1517" y="238"/>
                    <a:pt x="1517" y="247"/>
                  </a:cubicBezTo>
                  <a:close/>
                  <a:moveTo>
                    <a:pt x="1516" y="203"/>
                  </a:moveTo>
                  <a:cubicBezTo>
                    <a:pt x="1516" y="212"/>
                    <a:pt x="1523" y="220"/>
                    <a:pt x="1533" y="220"/>
                  </a:cubicBezTo>
                  <a:cubicBezTo>
                    <a:pt x="1543" y="220"/>
                    <a:pt x="1550" y="212"/>
                    <a:pt x="1550" y="203"/>
                  </a:cubicBezTo>
                  <a:cubicBezTo>
                    <a:pt x="1550" y="193"/>
                    <a:pt x="1543" y="185"/>
                    <a:pt x="1533" y="185"/>
                  </a:cubicBezTo>
                  <a:cubicBezTo>
                    <a:pt x="1523" y="185"/>
                    <a:pt x="1516" y="193"/>
                    <a:pt x="1516" y="203"/>
                  </a:cubicBezTo>
                  <a:close/>
                  <a:moveTo>
                    <a:pt x="1515" y="158"/>
                  </a:moveTo>
                  <a:cubicBezTo>
                    <a:pt x="1515" y="168"/>
                    <a:pt x="1523" y="176"/>
                    <a:pt x="1533" y="176"/>
                  </a:cubicBezTo>
                  <a:cubicBezTo>
                    <a:pt x="1543" y="176"/>
                    <a:pt x="1551" y="168"/>
                    <a:pt x="1551" y="158"/>
                  </a:cubicBezTo>
                  <a:cubicBezTo>
                    <a:pt x="1551" y="148"/>
                    <a:pt x="1543" y="139"/>
                    <a:pt x="1533" y="139"/>
                  </a:cubicBezTo>
                  <a:cubicBezTo>
                    <a:pt x="1523" y="139"/>
                    <a:pt x="1515" y="148"/>
                    <a:pt x="1515" y="158"/>
                  </a:cubicBezTo>
                  <a:close/>
                  <a:moveTo>
                    <a:pt x="1514" y="113"/>
                  </a:moveTo>
                  <a:cubicBezTo>
                    <a:pt x="1514" y="124"/>
                    <a:pt x="1522" y="132"/>
                    <a:pt x="1533" y="132"/>
                  </a:cubicBezTo>
                  <a:cubicBezTo>
                    <a:pt x="1544" y="132"/>
                    <a:pt x="1553" y="124"/>
                    <a:pt x="1553" y="113"/>
                  </a:cubicBezTo>
                  <a:cubicBezTo>
                    <a:pt x="1553" y="102"/>
                    <a:pt x="1544" y="94"/>
                    <a:pt x="1533" y="94"/>
                  </a:cubicBezTo>
                  <a:cubicBezTo>
                    <a:pt x="1522" y="94"/>
                    <a:pt x="1514" y="102"/>
                    <a:pt x="1514" y="113"/>
                  </a:cubicBezTo>
                  <a:close/>
                  <a:moveTo>
                    <a:pt x="1514" y="68"/>
                  </a:moveTo>
                  <a:cubicBezTo>
                    <a:pt x="1514" y="79"/>
                    <a:pt x="1522" y="88"/>
                    <a:pt x="1533" y="88"/>
                  </a:cubicBezTo>
                  <a:cubicBezTo>
                    <a:pt x="1544" y="88"/>
                    <a:pt x="1553" y="79"/>
                    <a:pt x="1553" y="68"/>
                  </a:cubicBezTo>
                  <a:cubicBezTo>
                    <a:pt x="1553" y="57"/>
                    <a:pt x="1544" y="49"/>
                    <a:pt x="1533" y="49"/>
                  </a:cubicBezTo>
                  <a:cubicBezTo>
                    <a:pt x="1522" y="49"/>
                    <a:pt x="1514" y="57"/>
                    <a:pt x="1514" y="68"/>
                  </a:cubicBezTo>
                  <a:close/>
                  <a:moveTo>
                    <a:pt x="1513" y="23"/>
                  </a:moveTo>
                  <a:cubicBezTo>
                    <a:pt x="1513" y="35"/>
                    <a:pt x="1522" y="44"/>
                    <a:pt x="1533" y="44"/>
                  </a:cubicBezTo>
                  <a:cubicBezTo>
                    <a:pt x="1544" y="44"/>
                    <a:pt x="1554" y="35"/>
                    <a:pt x="1554" y="23"/>
                  </a:cubicBezTo>
                  <a:cubicBezTo>
                    <a:pt x="1554" y="12"/>
                    <a:pt x="1544" y="3"/>
                    <a:pt x="1533" y="3"/>
                  </a:cubicBezTo>
                  <a:cubicBezTo>
                    <a:pt x="1522" y="3"/>
                    <a:pt x="1513" y="12"/>
                    <a:pt x="1513" y="23"/>
                  </a:cubicBezTo>
                  <a:close/>
                  <a:moveTo>
                    <a:pt x="1533" y="0"/>
                  </a:moveTo>
                  <a:cubicBezTo>
                    <a:pt x="1533" y="0"/>
                    <a:pt x="1533" y="0"/>
                    <a:pt x="1533" y="0"/>
                  </a:cubicBezTo>
                  <a:moveTo>
                    <a:pt x="1569" y="382"/>
                  </a:moveTo>
                  <a:cubicBezTo>
                    <a:pt x="1569" y="389"/>
                    <a:pt x="1574" y="395"/>
                    <a:pt x="1582" y="395"/>
                  </a:cubicBezTo>
                  <a:cubicBezTo>
                    <a:pt x="1589" y="395"/>
                    <a:pt x="1595" y="389"/>
                    <a:pt x="1595" y="382"/>
                  </a:cubicBezTo>
                  <a:cubicBezTo>
                    <a:pt x="1595" y="374"/>
                    <a:pt x="1589" y="368"/>
                    <a:pt x="1582" y="368"/>
                  </a:cubicBezTo>
                  <a:cubicBezTo>
                    <a:pt x="1574" y="368"/>
                    <a:pt x="1569" y="374"/>
                    <a:pt x="1569" y="382"/>
                  </a:cubicBezTo>
                  <a:close/>
                  <a:moveTo>
                    <a:pt x="1567" y="337"/>
                  </a:moveTo>
                  <a:cubicBezTo>
                    <a:pt x="1567" y="345"/>
                    <a:pt x="1574" y="351"/>
                    <a:pt x="1582" y="351"/>
                  </a:cubicBezTo>
                  <a:cubicBezTo>
                    <a:pt x="1590" y="351"/>
                    <a:pt x="1596" y="345"/>
                    <a:pt x="1596" y="337"/>
                  </a:cubicBezTo>
                  <a:cubicBezTo>
                    <a:pt x="1596" y="329"/>
                    <a:pt x="1590" y="323"/>
                    <a:pt x="1582" y="323"/>
                  </a:cubicBezTo>
                  <a:cubicBezTo>
                    <a:pt x="1574" y="323"/>
                    <a:pt x="1567" y="329"/>
                    <a:pt x="1567" y="337"/>
                  </a:cubicBezTo>
                  <a:close/>
                  <a:moveTo>
                    <a:pt x="1566" y="292"/>
                  </a:moveTo>
                  <a:cubicBezTo>
                    <a:pt x="1566" y="301"/>
                    <a:pt x="1573" y="308"/>
                    <a:pt x="1582" y="308"/>
                  </a:cubicBezTo>
                  <a:cubicBezTo>
                    <a:pt x="1590" y="308"/>
                    <a:pt x="1597" y="301"/>
                    <a:pt x="1597" y="292"/>
                  </a:cubicBezTo>
                  <a:cubicBezTo>
                    <a:pt x="1597" y="284"/>
                    <a:pt x="1590" y="277"/>
                    <a:pt x="1582" y="277"/>
                  </a:cubicBezTo>
                  <a:cubicBezTo>
                    <a:pt x="1573" y="277"/>
                    <a:pt x="1566" y="284"/>
                    <a:pt x="1566" y="292"/>
                  </a:cubicBezTo>
                  <a:close/>
                  <a:moveTo>
                    <a:pt x="1565" y="247"/>
                  </a:moveTo>
                  <a:cubicBezTo>
                    <a:pt x="1565" y="256"/>
                    <a:pt x="1573" y="264"/>
                    <a:pt x="1582" y="264"/>
                  </a:cubicBezTo>
                  <a:cubicBezTo>
                    <a:pt x="1591" y="264"/>
                    <a:pt x="1598" y="256"/>
                    <a:pt x="1598" y="247"/>
                  </a:cubicBezTo>
                  <a:cubicBezTo>
                    <a:pt x="1598" y="238"/>
                    <a:pt x="1591" y="231"/>
                    <a:pt x="1582" y="231"/>
                  </a:cubicBezTo>
                  <a:cubicBezTo>
                    <a:pt x="1573" y="231"/>
                    <a:pt x="1565" y="238"/>
                    <a:pt x="1565" y="247"/>
                  </a:cubicBezTo>
                  <a:close/>
                  <a:moveTo>
                    <a:pt x="1564" y="203"/>
                  </a:moveTo>
                  <a:cubicBezTo>
                    <a:pt x="1564" y="212"/>
                    <a:pt x="1572" y="220"/>
                    <a:pt x="1582" y="220"/>
                  </a:cubicBezTo>
                  <a:cubicBezTo>
                    <a:pt x="1591" y="220"/>
                    <a:pt x="1599" y="212"/>
                    <a:pt x="1599" y="203"/>
                  </a:cubicBezTo>
                  <a:cubicBezTo>
                    <a:pt x="1599" y="193"/>
                    <a:pt x="1591" y="185"/>
                    <a:pt x="1582" y="185"/>
                  </a:cubicBezTo>
                  <a:cubicBezTo>
                    <a:pt x="1572" y="185"/>
                    <a:pt x="1564" y="193"/>
                    <a:pt x="1564" y="203"/>
                  </a:cubicBezTo>
                  <a:close/>
                  <a:moveTo>
                    <a:pt x="1563" y="158"/>
                  </a:moveTo>
                  <a:cubicBezTo>
                    <a:pt x="1563" y="168"/>
                    <a:pt x="1572" y="176"/>
                    <a:pt x="1582" y="176"/>
                  </a:cubicBezTo>
                  <a:cubicBezTo>
                    <a:pt x="1592" y="176"/>
                    <a:pt x="1600" y="168"/>
                    <a:pt x="1600" y="158"/>
                  </a:cubicBezTo>
                  <a:cubicBezTo>
                    <a:pt x="1600" y="148"/>
                    <a:pt x="1592" y="139"/>
                    <a:pt x="1582" y="139"/>
                  </a:cubicBezTo>
                  <a:cubicBezTo>
                    <a:pt x="1572" y="139"/>
                    <a:pt x="1563" y="148"/>
                    <a:pt x="1563" y="158"/>
                  </a:cubicBezTo>
                  <a:close/>
                  <a:moveTo>
                    <a:pt x="1562" y="113"/>
                  </a:moveTo>
                  <a:cubicBezTo>
                    <a:pt x="1562" y="124"/>
                    <a:pt x="1571" y="132"/>
                    <a:pt x="1582" y="132"/>
                  </a:cubicBezTo>
                  <a:cubicBezTo>
                    <a:pt x="1593" y="132"/>
                    <a:pt x="1601" y="124"/>
                    <a:pt x="1601" y="113"/>
                  </a:cubicBezTo>
                  <a:cubicBezTo>
                    <a:pt x="1601" y="102"/>
                    <a:pt x="1593" y="94"/>
                    <a:pt x="1582" y="94"/>
                  </a:cubicBezTo>
                  <a:cubicBezTo>
                    <a:pt x="1571" y="94"/>
                    <a:pt x="1562" y="102"/>
                    <a:pt x="1562" y="113"/>
                  </a:cubicBezTo>
                  <a:close/>
                  <a:moveTo>
                    <a:pt x="1562" y="68"/>
                  </a:moveTo>
                  <a:cubicBezTo>
                    <a:pt x="1562" y="79"/>
                    <a:pt x="1571" y="88"/>
                    <a:pt x="1582" y="88"/>
                  </a:cubicBezTo>
                  <a:cubicBezTo>
                    <a:pt x="1593" y="88"/>
                    <a:pt x="1601" y="79"/>
                    <a:pt x="1601" y="68"/>
                  </a:cubicBezTo>
                  <a:cubicBezTo>
                    <a:pt x="1601" y="57"/>
                    <a:pt x="1593" y="49"/>
                    <a:pt x="1582" y="49"/>
                  </a:cubicBezTo>
                  <a:cubicBezTo>
                    <a:pt x="1571" y="49"/>
                    <a:pt x="1562" y="57"/>
                    <a:pt x="1562" y="68"/>
                  </a:cubicBezTo>
                  <a:close/>
                  <a:moveTo>
                    <a:pt x="1561" y="23"/>
                  </a:moveTo>
                  <a:cubicBezTo>
                    <a:pt x="1561" y="35"/>
                    <a:pt x="1571" y="44"/>
                    <a:pt x="1582" y="44"/>
                  </a:cubicBezTo>
                  <a:cubicBezTo>
                    <a:pt x="1593" y="44"/>
                    <a:pt x="1602" y="35"/>
                    <a:pt x="1602" y="23"/>
                  </a:cubicBezTo>
                  <a:cubicBezTo>
                    <a:pt x="1602" y="12"/>
                    <a:pt x="1593" y="3"/>
                    <a:pt x="1582" y="3"/>
                  </a:cubicBezTo>
                  <a:cubicBezTo>
                    <a:pt x="1571" y="3"/>
                    <a:pt x="1561" y="12"/>
                    <a:pt x="1561" y="23"/>
                  </a:cubicBezTo>
                  <a:close/>
                  <a:moveTo>
                    <a:pt x="1582" y="0"/>
                  </a:moveTo>
                  <a:cubicBezTo>
                    <a:pt x="1582" y="0"/>
                    <a:pt x="1582" y="0"/>
                    <a:pt x="1582" y="0"/>
                  </a:cubicBezTo>
                  <a:moveTo>
                    <a:pt x="1617" y="382"/>
                  </a:moveTo>
                  <a:cubicBezTo>
                    <a:pt x="1617" y="389"/>
                    <a:pt x="1623" y="395"/>
                    <a:pt x="1631" y="395"/>
                  </a:cubicBezTo>
                  <a:cubicBezTo>
                    <a:pt x="1638" y="395"/>
                    <a:pt x="1644" y="389"/>
                    <a:pt x="1644" y="382"/>
                  </a:cubicBezTo>
                  <a:cubicBezTo>
                    <a:pt x="1644" y="374"/>
                    <a:pt x="1638" y="368"/>
                    <a:pt x="1631" y="368"/>
                  </a:cubicBezTo>
                  <a:cubicBezTo>
                    <a:pt x="1623" y="368"/>
                    <a:pt x="1617" y="374"/>
                    <a:pt x="1617" y="382"/>
                  </a:cubicBezTo>
                  <a:close/>
                  <a:moveTo>
                    <a:pt x="1616" y="337"/>
                  </a:moveTo>
                  <a:cubicBezTo>
                    <a:pt x="1616" y="345"/>
                    <a:pt x="1623" y="351"/>
                    <a:pt x="1631" y="351"/>
                  </a:cubicBezTo>
                  <a:cubicBezTo>
                    <a:pt x="1639" y="351"/>
                    <a:pt x="1645" y="345"/>
                    <a:pt x="1645" y="337"/>
                  </a:cubicBezTo>
                  <a:cubicBezTo>
                    <a:pt x="1645" y="329"/>
                    <a:pt x="1639" y="323"/>
                    <a:pt x="1631" y="323"/>
                  </a:cubicBezTo>
                  <a:cubicBezTo>
                    <a:pt x="1623" y="323"/>
                    <a:pt x="1616" y="329"/>
                    <a:pt x="1616" y="337"/>
                  </a:cubicBezTo>
                  <a:close/>
                  <a:moveTo>
                    <a:pt x="1615" y="292"/>
                  </a:moveTo>
                  <a:cubicBezTo>
                    <a:pt x="1615" y="301"/>
                    <a:pt x="1622" y="308"/>
                    <a:pt x="1631" y="308"/>
                  </a:cubicBezTo>
                  <a:cubicBezTo>
                    <a:pt x="1639" y="308"/>
                    <a:pt x="1646" y="301"/>
                    <a:pt x="1646" y="292"/>
                  </a:cubicBezTo>
                  <a:cubicBezTo>
                    <a:pt x="1646" y="284"/>
                    <a:pt x="1639" y="277"/>
                    <a:pt x="1631" y="277"/>
                  </a:cubicBezTo>
                  <a:cubicBezTo>
                    <a:pt x="1622" y="277"/>
                    <a:pt x="1615" y="284"/>
                    <a:pt x="1615" y="292"/>
                  </a:cubicBezTo>
                  <a:close/>
                  <a:moveTo>
                    <a:pt x="1614" y="247"/>
                  </a:moveTo>
                  <a:cubicBezTo>
                    <a:pt x="1614" y="256"/>
                    <a:pt x="1622" y="264"/>
                    <a:pt x="1631" y="264"/>
                  </a:cubicBezTo>
                  <a:cubicBezTo>
                    <a:pt x="1640" y="264"/>
                    <a:pt x="1647" y="256"/>
                    <a:pt x="1647" y="247"/>
                  </a:cubicBezTo>
                  <a:cubicBezTo>
                    <a:pt x="1647" y="238"/>
                    <a:pt x="1640" y="231"/>
                    <a:pt x="1631" y="231"/>
                  </a:cubicBezTo>
                  <a:cubicBezTo>
                    <a:pt x="1622" y="231"/>
                    <a:pt x="1614" y="238"/>
                    <a:pt x="1614" y="247"/>
                  </a:cubicBezTo>
                  <a:close/>
                  <a:moveTo>
                    <a:pt x="1613" y="203"/>
                  </a:moveTo>
                  <a:cubicBezTo>
                    <a:pt x="1613" y="212"/>
                    <a:pt x="1621" y="220"/>
                    <a:pt x="1631" y="220"/>
                  </a:cubicBezTo>
                  <a:cubicBezTo>
                    <a:pt x="1640" y="220"/>
                    <a:pt x="1648" y="212"/>
                    <a:pt x="1648" y="203"/>
                  </a:cubicBezTo>
                  <a:cubicBezTo>
                    <a:pt x="1648" y="193"/>
                    <a:pt x="1640" y="185"/>
                    <a:pt x="1631" y="185"/>
                  </a:cubicBezTo>
                  <a:cubicBezTo>
                    <a:pt x="1621" y="185"/>
                    <a:pt x="1613" y="193"/>
                    <a:pt x="1613" y="203"/>
                  </a:cubicBezTo>
                  <a:close/>
                  <a:moveTo>
                    <a:pt x="1612" y="158"/>
                  </a:moveTo>
                  <a:cubicBezTo>
                    <a:pt x="1612" y="168"/>
                    <a:pt x="1620" y="176"/>
                    <a:pt x="1631" y="176"/>
                  </a:cubicBezTo>
                  <a:cubicBezTo>
                    <a:pt x="1641" y="176"/>
                    <a:pt x="1649" y="168"/>
                    <a:pt x="1649" y="158"/>
                  </a:cubicBezTo>
                  <a:cubicBezTo>
                    <a:pt x="1649" y="148"/>
                    <a:pt x="1641" y="139"/>
                    <a:pt x="1631" y="139"/>
                  </a:cubicBezTo>
                  <a:cubicBezTo>
                    <a:pt x="1620" y="139"/>
                    <a:pt x="1612" y="148"/>
                    <a:pt x="1612" y="158"/>
                  </a:cubicBezTo>
                  <a:close/>
                  <a:moveTo>
                    <a:pt x="1611" y="113"/>
                  </a:moveTo>
                  <a:cubicBezTo>
                    <a:pt x="1611" y="124"/>
                    <a:pt x="1620" y="132"/>
                    <a:pt x="1631" y="132"/>
                  </a:cubicBezTo>
                  <a:cubicBezTo>
                    <a:pt x="1641" y="132"/>
                    <a:pt x="1650" y="124"/>
                    <a:pt x="1650" y="113"/>
                  </a:cubicBezTo>
                  <a:cubicBezTo>
                    <a:pt x="1650" y="102"/>
                    <a:pt x="1641" y="94"/>
                    <a:pt x="1631" y="94"/>
                  </a:cubicBezTo>
                  <a:cubicBezTo>
                    <a:pt x="1620" y="94"/>
                    <a:pt x="1611" y="102"/>
                    <a:pt x="1611" y="113"/>
                  </a:cubicBezTo>
                  <a:close/>
                  <a:moveTo>
                    <a:pt x="1611" y="68"/>
                  </a:moveTo>
                  <a:cubicBezTo>
                    <a:pt x="1611" y="79"/>
                    <a:pt x="1620" y="88"/>
                    <a:pt x="1631" y="88"/>
                  </a:cubicBezTo>
                  <a:cubicBezTo>
                    <a:pt x="1641" y="88"/>
                    <a:pt x="1650" y="79"/>
                    <a:pt x="1650" y="68"/>
                  </a:cubicBezTo>
                  <a:cubicBezTo>
                    <a:pt x="1650" y="57"/>
                    <a:pt x="1641" y="49"/>
                    <a:pt x="1631" y="49"/>
                  </a:cubicBezTo>
                  <a:cubicBezTo>
                    <a:pt x="1620" y="49"/>
                    <a:pt x="1611" y="57"/>
                    <a:pt x="1611" y="68"/>
                  </a:cubicBezTo>
                  <a:close/>
                  <a:moveTo>
                    <a:pt x="1610" y="23"/>
                  </a:moveTo>
                  <a:cubicBezTo>
                    <a:pt x="1610" y="35"/>
                    <a:pt x="1619" y="44"/>
                    <a:pt x="1631" y="44"/>
                  </a:cubicBezTo>
                  <a:cubicBezTo>
                    <a:pt x="1642" y="44"/>
                    <a:pt x="1651" y="35"/>
                    <a:pt x="1651" y="23"/>
                  </a:cubicBezTo>
                  <a:cubicBezTo>
                    <a:pt x="1651" y="12"/>
                    <a:pt x="1642" y="3"/>
                    <a:pt x="1631" y="3"/>
                  </a:cubicBezTo>
                  <a:cubicBezTo>
                    <a:pt x="1619" y="3"/>
                    <a:pt x="1610" y="12"/>
                    <a:pt x="1610" y="23"/>
                  </a:cubicBezTo>
                  <a:close/>
                  <a:moveTo>
                    <a:pt x="1631" y="0"/>
                  </a:moveTo>
                  <a:cubicBezTo>
                    <a:pt x="1631" y="0"/>
                    <a:pt x="1631" y="0"/>
                    <a:pt x="1631" y="0"/>
                  </a:cubicBezTo>
                </a:path>
              </a:pathLst>
            </a:custGeom>
            <a:solidFill>
              <a:schemeClr val="accent6">
                <a:lumMod val="75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bottom_dots"/>
            <p:cNvSpPr>
              <a:spLocks noEditPoints="1"/>
            </p:cNvSpPr>
            <p:nvPr/>
          </p:nvSpPr>
          <p:spPr bwMode="auto">
            <a:xfrm>
              <a:off x="-66676" y="3854450"/>
              <a:ext cx="4511676" cy="1331912"/>
            </a:xfrm>
            <a:custGeom>
              <a:avLst/>
              <a:gdLst>
                <a:gd name="T0" fmla="*/ 2163 w 2230"/>
                <a:gd name="T1" fmla="*/ 234 h 658"/>
                <a:gd name="T2" fmla="*/ 2111 w 2230"/>
                <a:gd name="T3" fmla="*/ 169 h 658"/>
                <a:gd name="T4" fmla="*/ 2135 w 2230"/>
                <a:gd name="T5" fmla="*/ 634 h 658"/>
                <a:gd name="T6" fmla="*/ 2039 w 2230"/>
                <a:gd name="T7" fmla="*/ 395 h 658"/>
                <a:gd name="T8" fmla="*/ 2021 w 2230"/>
                <a:gd name="T9" fmla="*/ 155 h 658"/>
                <a:gd name="T10" fmla="*/ 2007 w 2230"/>
                <a:gd name="T11" fmla="*/ 610 h 658"/>
                <a:gd name="T12" fmla="*/ 1955 w 2230"/>
                <a:gd name="T13" fmla="*/ 414 h 658"/>
                <a:gd name="T14" fmla="*/ 1918 w 2230"/>
                <a:gd name="T15" fmla="*/ 203 h 658"/>
                <a:gd name="T16" fmla="*/ 1878 w 2230"/>
                <a:gd name="T17" fmla="*/ 634 h 658"/>
                <a:gd name="T18" fmla="*/ 1870 w 2230"/>
                <a:gd name="T19" fmla="*/ 395 h 658"/>
                <a:gd name="T20" fmla="*/ 1798 w 2230"/>
                <a:gd name="T21" fmla="*/ 188 h 658"/>
                <a:gd name="T22" fmla="*/ 1798 w 2230"/>
                <a:gd name="T23" fmla="*/ 658 h 658"/>
                <a:gd name="T24" fmla="*/ 1767 w 2230"/>
                <a:gd name="T25" fmla="*/ 442 h 658"/>
                <a:gd name="T26" fmla="*/ 1679 w 2230"/>
                <a:gd name="T27" fmla="*/ 203 h 658"/>
                <a:gd name="T28" fmla="*/ 1718 w 2230"/>
                <a:gd name="T29" fmla="*/ 634 h 658"/>
                <a:gd name="T30" fmla="*/ 1642 w 2230"/>
                <a:gd name="T31" fmla="*/ 422 h 658"/>
                <a:gd name="T32" fmla="*/ 1590 w 2230"/>
                <a:gd name="T33" fmla="*/ 218 h 658"/>
                <a:gd name="T34" fmla="*/ 1548 w 2230"/>
                <a:gd name="T35" fmla="*/ 11 h 658"/>
                <a:gd name="T36" fmla="*/ 1517 w 2230"/>
                <a:gd name="T37" fmla="*/ 442 h 658"/>
                <a:gd name="T38" fmla="*/ 1501 w 2230"/>
                <a:gd name="T39" fmla="*/ 203 h 658"/>
                <a:gd name="T40" fmla="*/ 1433 w 2230"/>
                <a:gd name="T41" fmla="*/ 0 h 658"/>
                <a:gd name="T42" fmla="*/ 1433 w 2230"/>
                <a:gd name="T43" fmla="*/ 463 h 658"/>
                <a:gd name="T44" fmla="*/ 1397 w 2230"/>
                <a:gd name="T45" fmla="*/ 251 h 658"/>
                <a:gd name="T46" fmla="*/ 1318 w 2230"/>
                <a:gd name="T47" fmla="*/ 11 h 658"/>
                <a:gd name="T48" fmla="*/ 1350 w 2230"/>
                <a:gd name="T49" fmla="*/ 442 h 658"/>
                <a:gd name="T50" fmla="*/ 1277 w 2230"/>
                <a:gd name="T51" fmla="*/ 234 h 658"/>
                <a:gd name="T52" fmla="*/ 1224 w 2230"/>
                <a:gd name="T53" fmla="*/ 22 h 658"/>
                <a:gd name="T54" fmla="*/ 1245 w 2230"/>
                <a:gd name="T55" fmla="*/ 490 h 658"/>
                <a:gd name="T56" fmla="*/ 1156 w 2230"/>
                <a:gd name="T57" fmla="*/ 251 h 658"/>
                <a:gd name="T58" fmla="*/ 1131 w 2230"/>
                <a:gd name="T59" fmla="*/ 11 h 658"/>
                <a:gd name="T60" fmla="*/ 1120 w 2230"/>
                <a:gd name="T61" fmla="*/ 470 h 658"/>
                <a:gd name="T62" fmla="*/ 1068 w 2230"/>
                <a:gd name="T63" fmla="*/ 267 h 658"/>
                <a:gd name="T64" fmla="*/ 1028 w 2230"/>
                <a:gd name="T65" fmla="*/ 59 h 658"/>
                <a:gd name="T66" fmla="*/ 995 w 2230"/>
                <a:gd name="T67" fmla="*/ 490 h 658"/>
                <a:gd name="T68" fmla="*/ 980 w 2230"/>
                <a:gd name="T69" fmla="*/ 251 h 658"/>
                <a:gd name="T70" fmla="*/ 911 w 2230"/>
                <a:gd name="T71" fmla="*/ 47 h 658"/>
                <a:gd name="T72" fmla="*/ 911 w 2230"/>
                <a:gd name="T73" fmla="*/ 511 h 658"/>
                <a:gd name="T74" fmla="*/ 877 w 2230"/>
                <a:gd name="T75" fmla="*/ 299 h 658"/>
                <a:gd name="T76" fmla="*/ 795 w 2230"/>
                <a:gd name="T77" fmla="*/ 59 h 658"/>
                <a:gd name="T78" fmla="*/ 828 w 2230"/>
                <a:gd name="T79" fmla="*/ 490 h 658"/>
                <a:gd name="T80" fmla="*/ 755 w 2230"/>
                <a:gd name="T81" fmla="*/ 281 h 658"/>
                <a:gd name="T82" fmla="*/ 703 w 2230"/>
                <a:gd name="T83" fmla="*/ 71 h 658"/>
                <a:gd name="T84" fmla="*/ 724 w 2230"/>
                <a:gd name="T85" fmla="*/ 538 h 658"/>
                <a:gd name="T86" fmla="*/ 633 w 2230"/>
                <a:gd name="T87" fmla="*/ 299 h 658"/>
                <a:gd name="T88" fmla="*/ 610 w 2230"/>
                <a:gd name="T89" fmla="*/ 59 h 658"/>
                <a:gd name="T90" fmla="*/ 598 w 2230"/>
                <a:gd name="T91" fmla="*/ 516 h 658"/>
                <a:gd name="T92" fmla="*/ 546 w 2230"/>
                <a:gd name="T93" fmla="*/ 316 h 658"/>
                <a:gd name="T94" fmla="*/ 507 w 2230"/>
                <a:gd name="T95" fmla="*/ 107 h 658"/>
                <a:gd name="T96" fmla="*/ 472 w 2230"/>
                <a:gd name="T97" fmla="*/ 538 h 658"/>
                <a:gd name="T98" fmla="*/ 459 w 2230"/>
                <a:gd name="T99" fmla="*/ 299 h 658"/>
                <a:gd name="T100" fmla="*/ 390 w 2230"/>
                <a:gd name="T101" fmla="*/ 94 h 658"/>
                <a:gd name="T102" fmla="*/ 390 w 2230"/>
                <a:gd name="T103" fmla="*/ 560 h 658"/>
                <a:gd name="T104" fmla="*/ 356 w 2230"/>
                <a:gd name="T105" fmla="*/ 347 h 658"/>
                <a:gd name="T106" fmla="*/ 272 w 2230"/>
                <a:gd name="T107" fmla="*/ 107 h 658"/>
                <a:gd name="T108" fmla="*/ 307 w 2230"/>
                <a:gd name="T109" fmla="*/ 538 h 658"/>
                <a:gd name="T110" fmla="*/ 233 w 2230"/>
                <a:gd name="T111" fmla="*/ 328 h 658"/>
                <a:gd name="T112" fmla="*/ 181 w 2230"/>
                <a:gd name="T113" fmla="*/ 120 h 658"/>
                <a:gd name="T114" fmla="*/ 204 w 2230"/>
                <a:gd name="T115" fmla="*/ 586 h 658"/>
                <a:gd name="T116" fmla="*/ 110 w 2230"/>
                <a:gd name="T117" fmla="*/ 347 h 658"/>
                <a:gd name="T118" fmla="*/ 90 w 2230"/>
                <a:gd name="T119" fmla="*/ 107 h 658"/>
                <a:gd name="T120" fmla="*/ 77 w 2230"/>
                <a:gd name="T121" fmla="*/ 563 h 658"/>
                <a:gd name="T122" fmla="*/ 24 w 2230"/>
                <a:gd name="T123" fmla="*/ 36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0" h="658">
                  <a:moveTo>
                    <a:pt x="2216" y="22"/>
                  </a:moveTo>
                  <a:cubicBezTo>
                    <a:pt x="2210" y="22"/>
                    <a:pt x="2205" y="17"/>
                    <a:pt x="2205" y="11"/>
                  </a:cubicBezTo>
                  <a:cubicBezTo>
                    <a:pt x="2205" y="5"/>
                    <a:pt x="2210" y="0"/>
                    <a:pt x="2216" y="0"/>
                  </a:cubicBezTo>
                  <a:cubicBezTo>
                    <a:pt x="2222" y="0"/>
                    <a:pt x="2227" y="5"/>
                    <a:pt x="2227" y="11"/>
                  </a:cubicBezTo>
                  <a:cubicBezTo>
                    <a:pt x="2227" y="17"/>
                    <a:pt x="2222" y="22"/>
                    <a:pt x="2216" y="22"/>
                  </a:cubicBezTo>
                  <a:close/>
                  <a:moveTo>
                    <a:pt x="2228" y="59"/>
                  </a:moveTo>
                  <a:cubicBezTo>
                    <a:pt x="2228" y="53"/>
                    <a:pt x="2222" y="47"/>
                    <a:pt x="2216" y="47"/>
                  </a:cubicBezTo>
                  <a:cubicBezTo>
                    <a:pt x="2209" y="47"/>
                    <a:pt x="2204" y="53"/>
                    <a:pt x="2204" y="59"/>
                  </a:cubicBezTo>
                  <a:cubicBezTo>
                    <a:pt x="2204" y="66"/>
                    <a:pt x="2209" y="71"/>
                    <a:pt x="2216" y="71"/>
                  </a:cubicBezTo>
                  <a:cubicBezTo>
                    <a:pt x="2222" y="71"/>
                    <a:pt x="2228" y="66"/>
                    <a:pt x="2228" y="59"/>
                  </a:cubicBezTo>
                  <a:close/>
                  <a:moveTo>
                    <a:pt x="2229" y="107"/>
                  </a:moveTo>
                  <a:cubicBezTo>
                    <a:pt x="2229" y="100"/>
                    <a:pt x="2223" y="94"/>
                    <a:pt x="2216" y="94"/>
                  </a:cubicBezTo>
                  <a:cubicBezTo>
                    <a:pt x="2208" y="94"/>
                    <a:pt x="2202" y="100"/>
                    <a:pt x="2202" y="107"/>
                  </a:cubicBezTo>
                  <a:cubicBezTo>
                    <a:pt x="2202" y="114"/>
                    <a:pt x="2208" y="120"/>
                    <a:pt x="2216" y="120"/>
                  </a:cubicBezTo>
                  <a:cubicBezTo>
                    <a:pt x="2223" y="120"/>
                    <a:pt x="2229" y="114"/>
                    <a:pt x="2229" y="107"/>
                  </a:cubicBezTo>
                  <a:close/>
                  <a:moveTo>
                    <a:pt x="2230" y="155"/>
                  </a:moveTo>
                  <a:cubicBezTo>
                    <a:pt x="2230" y="147"/>
                    <a:pt x="2223" y="141"/>
                    <a:pt x="2216" y="141"/>
                  </a:cubicBezTo>
                  <a:cubicBezTo>
                    <a:pt x="2208" y="141"/>
                    <a:pt x="2201" y="147"/>
                    <a:pt x="2201" y="155"/>
                  </a:cubicBezTo>
                  <a:cubicBezTo>
                    <a:pt x="2201" y="163"/>
                    <a:pt x="2208" y="169"/>
                    <a:pt x="2216" y="169"/>
                  </a:cubicBezTo>
                  <a:cubicBezTo>
                    <a:pt x="2223" y="169"/>
                    <a:pt x="2230" y="163"/>
                    <a:pt x="2230" y="155"/>
                  </a:cubicBezTo>
                  <a:close/>
                  <a:moveTo>
                    <a:pt x="2174" y="11"/>
                  </a:moveTo>
                  <a:cubicBezTo>
                    <a:pt x="2174" y="5"/>
                    <a:pt x="2169" y="0"/>
                    <a:pt x="2163" y="0"/>
                  </a:cubicBezTo>
                  <a:cubicBezTo>
                    <a:pt x="2157" y="0"/>
                    <a:pt x="2152" y="5"/>
                    <a:pt x="2152" y="11"/>
                  </a:cubicBezTo>
                  <a:cubicBezTo>
                    <a:pt x="2152" y="17"/>
                    <a:pt x="2157" y="22"/>
                    <a:pt x="2163" y="22"/>
                  </a:cubicBezTo>
                  <a:cubicBezTo>
                    <a:pt x="2169" y="22"/>
                    <a:pt x="2174" y="17"/>
                    <a:pt x="2174" y="11"/>
                  </a:cubicBezTo>
                  <a:close/>
                  <a:moveTo>
                    <a:pt x="2175" y="59"/>
                  </a:moveTo>
                  <a:cubicBezTo>
                    <a:pt x="2175" y="53"/>
                    <a:pt x="2170" y="47"/>
                    <a:pt x="2163" y="47"/>
                  </a:cubicBezTo>
                  <a:cubicBezTo>
                    <a:pt x="2157" y="47"/>
                    <a:pt x="2151" y="53"/>
                    <a:pt x="2151" y="59"/>
                  </a:cubicBezTo>
                  <a:cubicBezTo>
                    <a:pt x="2151" y="66"/>
                    <a:pt x="2157" y="71"/>
                    <a:pt x="2163" y="71"/>
                  </a:cubicBezTo>
                  <a:cubicBezTo>
                    <a:pt x="2170" y="71"/>
                    <a:pt x="2175" y="66"/>
                    <a:pt x="2175" y="59"/>
                  </a:cubicBezTo>
                  <a:close/>
                  <a:moveTo>
                    <a:pt x="2177" y="107"/>
                  </a:moveTo>
                  <a:cubicBezTo>
                    <a:pt x="2177" y="100"/>
                    <a:pt x="2171" y="94"/>
                    <a:pt x="2163" y="94"/>
                  </a:cubicBezTo>
                  <a:cubicBezTo>
                    <a:pt x="2156" y="94"/>
                    <a:pt x="2150" y="100"/>
                    <a:pt x="2150" y="107"/>
                  </a:cubicBezTo>
                  <a:cubicBezTo>
                    <a:pt x="2150" y="114"/>
                    <a:pt x="2156" y="120"/>
                    <a:pt x="2163" y="120"/>
                  </a:cubicBezTo>
                  <a:cubicBezTo>
                    <a:pt x="2171" y="120"/>
                    <a:pt x="2177" y="114"/>
                    <a:pt x="2177" y="107"/>
                  </a:cubicBezTo>
                  <a:close/>
                  <a:moveTo>
                    <a:pt x="2178" y="155"/>
                  </a:moveTo>
                  <a:cubicBezTo>
                    <a:pt x="2178" y="147"/>
                    <a:pt x="2171" y="141"/>
                    <a:pt x="2163" y="141"/>
                  </a:cubicBezTo>
                  <a:cubicBezTo>
                    <a:pt x="2156" y="141"/>
                    <a:pt x="2149" y="147"/>
                    <a:pt x="2149" y="155"/>
                  </a:cubicBezTo>
                  <a:cubicBezTo>
                    <a:pt x="2149" y="163"/>
                    <a:pt x="2156" y="169"/>
                    <a:pt x="2163" y="169"/>
                  </a:cubicBezTo>
                  <a:cubicBezTo>
                    <a:pt x="2171" y="169"/>
                    <a:pt x="2178" y="163"/>
                    <a:pt x="2178" y="155"/>
                  </a:cubicBezTo>
                  <a:close/>
                  <a:moveTo>
                    <a:pt x="2179" y="203"/>
                  </a:moveTo>
                  <a:cubicBezTo>
                    <a:pt x="2179" y="194"/>
                    <a:pt x="2172" y="188"/>
                    <a:pt x="2163" y="188"/>
                  </a:cubicBezTo>
                  <a:cubicBezTo>
                    <a:pt x="2155" y="188"/>
                    <a:pt x="2148" y="194"/>
                    <a:pt x="2148" y="203"/>
                  </a:cubicBezTo>
                  <a:cubicBezTo>
                    <a:pt x="2148" y="211"/>
                    <a:pt x="2155" y="218"/>
                    <a:pt x="2163" y="218"/>
                  </a:cubicBezTo>
                  <a:cubicBezTo>
                    <a:pt x="2172" y="218"/>
                    <a:pt x="2179" y="211"/>
                    <a:pt x="2179" y="203"/>
                  </a:cubicBezTo>
                  <a:close/>
                  <a:moveTo>
                    <a:pt x="2180" y="251"/>
                  </a:moveTo>
                  <a:cubicBezTo>
                    <a:pt x="2180" y="242"/>
                    <a:pt x="2173" y="234"/>
                    <a:pt x="2163" y="234"/>
                  </a:cubicBezTo>
                  <a:cubicBezTo>
                    <a:pt x="2154" y="234"/>
                    <a:pt x="2147" y="242"/>
                    <a:pt x="2147" y="251"/>
                  </a:cubicBezTo>
                  <a:cubicBezTo>
                    <a:pt x="2147" y="260"/>
                    <a:pt x="2154" y="267"/>
                    <a:pt x="2163" y="267"/>
                  </a:cubicBezTo>
                  <a:cubicBezTo>
                    <a:pt x="2173" y="267"/>
                    <a:pt x="2180" y="260"/>
                    <a:pt x="2180" y="251"/>
                  </a:cubicBezTo>
                  <a:close/>
                  <a:moveTo>
                    <a:pt x="2181" y="299"/>
                  </a:moveTo>
                  <a:cubicBezTo>
                    <a:pt x="2181" y="289"/>
                    <a:pt x="2173" y="281"/>
                    <a:pt x="2163" y="281"/>
                  </a:cubicBezTo>
                  <a:cubicBezTo>
                    <a:pt x="2154" y="281"/>
                    <a:pt x="2146" y="289"/>
                    <a:pt x="2146" y="299"/>
                  </a:cubicBezTo>
                  <a:cubicBezTo>
                    <a:pt x="2146" y="308"/>
                    <a:pt x="2154" y="316"/>
                    <a:pt x="2163" y="316"/>
                  </a:cubicBezTo>
                  <a:cubicBezTo>
                    <a:pt x="2173" y="316"/>
                    <a:pt x="2181" y="308"/>
                    <a:pt x="2181" y="299"/>
                  </a:cubicBezTo>
                  <a:close/>
                  <a:moveTo>
                    <a:pt x="2182" y="347"/>
                  </a:moveTo>
                  <a:cubicBezTo>
                    <a:pt x="2182" y="336"/>
                    <a:pt x="2174" y="328"/>
                    <a:pt x="2163" y="328"/>
                  </a:cubicBezTo>
                  <a:cubicBezTo>
                    <a:pt x="2153" y="328"/>
                    <a:pt x="2145" y="336"/>
                    <a:pt x="2145" y="347"/>
                  </a:cubicBezTo>
                  <a:cubicBezTo>
                    <a:pt x="2145" y="357"/>
                    <a:pt x="2153" y="365"/>
                    <a:pt x="2163" y="365"/>
                  </a:cubicBezTo>
                  <a:cubicBezTo>
                    <a:pt x="2174" y="365"/>
                    <a:pt x="2182" y="357"/>
                    <a:pt x="2182" y="347"/>
                  </a:cubicBezTo>
                  <a:close/>
                  <a:moveTo>
                    <a:pt x="2183" y="395"/>
                  </a:moveTo>
                  <a:cubicBezTo>
                    <a:pt x="2183" y="384"/>
                    <a:pt x="2174" y="375"/>
                    <a:pt x="2163" y="375"/>
                  </a:cubicBezTo>
                  <a:cubicBezTo>
                    <a:pt x="2153" y="375"/>
                    <a:pt x="2144" y="384"/>
                    <a:pt x="2144" y="395"/>
                  </a:cubicBezTo>
                  <a:cubicBezTo>
                    <a:pt x="2144" y="405"/>
                    <a:pt x="2153" y="414"/>
                    <a:pt x="2163" y="414"/>
                  </a:cubicBezTo>
                  <a:cubicBezTo>
                    <a:pt x="2174" y="414"/>
                    <a:pt x="2183" y="405"/>
                    <a:pt x="2183" y="395"/>
                  </a:cubicBezTo>
                  <a:close/>
                  <a:moveTo>
                    <a:pt x="2184" y="442"/>
                  </a:moveTo>
                  <a:cubicBezTo>
                    <a:pt x="2184" y="431"/>
                    <a:pt x="2175" y="422"/>
                    <a:pt x="2163" y="422"/>
                  </a:cubicBezTo>
                  <a:cubicBezTo>
                    <a:pt x="2152" y="422"/>
                    <a:pt x="2143" y="431"/>
                    <a:pt x="2143" y="442"/>
                  </a:cubicBezTo>
                  <a:cubicBezTo>
                    <a:pt x="2143" y="454"/>
                    <a:pt x="2152" y="463"/>
                    <a:pt x="2163" y="463"/>
                  </a:cubicBezTo>
                  <a:cubicBezTo>
                    <a:pt x="2175" y="463"/>
                    <a:pt x="2184" y="454"/>
                    <a:pt x="2184" y="442"/>
                  </a:cubicBezTo>
                  <a:close/>
                  <a:moveTo>
                    <a:pt x="2184" y="490"/>
                  </a:moveTo>
                  <a:cubicBezTo>
                    <a:pt x="2184" y="479"/>
                    <a:pt x="2175" y="470"/>
                    <a:pt x="2163" y="470"/>
                  </a:cubicBezTo>
                  <a:cubicBezTo>
                    <a:pt x="2152" y="470"/>
                    <a:pt x="2143" y="479"/>
                    <a:pt x="2143" y="490"/>
                  </a:cubicBezTo>
                  <a:cubicBezTo>
                    <a:pt x="2143" y="502"/>
                    <a:pt x="2152" y="511"/>
                    <a:pt x="2163" y="511"/>
                  </a:cubicBezTo>
                  <a:cubicBezTo>
                    <a:pt x="2175" y="511"/>
                    <a:pt x="2184" y="502"/>
                    <a:pt x="2184" y="490"/>
                  </a:cubicBezTo>
                  <a:close/>
                  <a:moveTo>
                    <a:pt x="2122" y="11"/>
                  </a:moveTo>
                  <a:cubicBezTo>
                    <a:pt x="2122" y="5"/>
                    <a:pt x="2117" y="0"/>
                    <a:pt x="2111" y="0"/>
                  </a:cubicBezTo>
                  <a:cubicBezTo>
                    <a:pt x="2105" y="0"/>
                    <a:pt x="2100" y="5"/>
                    <a:pt x="2100" y="11"/>
                  </a:cubicBezTo>
                  <a:cubicBezTo>
                    <a:pt x="2100" y="17"/>
                    <a:pt x="2105" y="22"/>
                    <a:pt x="2111" y="22"/>
                  </a:cubicBezTo>
                  <a:cubicBezTo>
                    <a:pt x="2117" y="22"/>
                    <a:pt x="2122" y="17"/>
                    <a:pt x="2122" y="11"/>
                  </a:cubicBezTo>
                  <a:close/>
                  <a:moveTo>
                    <a:pt x="2123" y="59"/>
                  </a:moveTo>
                  <a:cubicBezTo>
                    <a:pt x="2123" y="53"/>
                    <a:pt x="2118" y="47"/>
                    <a:pt x="2111" y="47"/>
                  </a:cubicBezTo>
                  <a:cubicBezTo>
                    <a:pt x="2105" y="47"/>
                    <a:pt x="2099" y="53"/>
                    <a:pt x="2099" y="59"/>
                  </a:cubicBezTo>
                  <a:cubicBezTo>
                    <a:pt x="2099" y="66"/>
                    <a:pt x="2105" y="71"/>
                    <a:pt x="2111" y="71"/>
                  </a:cubicBezTo>
                  <a:cubicBezTo>
                    <a:pt x="2118" y="71"/>
                    <a:pt x="2123" y="66"/>
                    <a:pt x="2123" y="59"/>
                  </a:cubicBezTo>
                  <a:close/>
                  <a:moveTo>
                    <a:pt x="2124" y="107"/>
                  </a:moveTo>
                  <a:cubicBezTo>
                    <a:pt x="2124" y="100"/>
                    <a:pt x="2119" y="94"/>
                    <a:pt x="2111" y="94"/>
                  </a:cubicBezTo>
                  <a:cubicBezTo>
                    <a:pt x="2104" y="94"/>
                    <a:pt x="2098" y="100"/>
                    <a:pt x="2098" y="107"/>
                  </a:cubicBezTo>
                  <a:cubicBezTo>
                    <a:pt x="2098" y="114"/>
                    <a:pt x="2104" y="120"/>
                    <a:pt x="2111" y="120"/>
                  </a:cubicBezTo>
                  <a:cubicBezTo>
                    <a:pt x="2119" y="120"/>
                    <a:pt x="2124" y="114"/>
                    <a:pt x="2124" y="107"/>
                  </a:cubicBezTo>
                  <a:close/>
                  <a:moveTo>
                    <a:pt x="2125" y="155"/>
                  </a:moveTo>
                  <a:cubicBezTo>
                    <a:pt x="2125" y="147"/>
                    <a:pt x="2119" y="141"/>
                    <a:pt x="2111" y="141"/>
                  </a:cubicBezTo>
                  <a:cubicBezTo>
                    <a:pt x="2103" y="141"/>
                    <a:pt x="2097" y="147"/>
                    <a:pt x="2097" y="155"/>
                  </a:cubicBezTo>
                  <a:cubicBezTo>
                    <a:pt x="2097" y="163"/>
                    <a:pt x="2103" y="169"/>
                    <a:pt x="2111" y="169"/>
                  </a:cubicBezTo>
                  <a:cubicBezTo>
                    <a:pt x="2119" y="169"/>
                    <a:pt x="2125" y="163"/>
                    <a:pt x="2125" y="155"/>
                  </a:cubicBezTo>
                  <a:close/>
                  <a:moveTo>
                    <a:pt x="2127" y="203"/>
                  </a:moveTo>
                  <a:cubicBezTo>
                    <a:pt x="2127" y="194"/>
                    <a:pt x="2120" y="188"/>
                    <a:pt x="2111" y="188"/>
                  </a:cubicBezTo>
                  <a:cubicBezTo>
                    <a:pt x="2103" y="188"/>
                    <a:pt x="2096" y="194"/>
                    <a:pt x="2096" y="203"/>
                  </a:cubicBezTo>
                  <a:cubicBezTo>
                    <a:pt x="2096" y="211"/>
                    <a:pt x="2103" y="218"/>
                    <a:pt x="2111" y="218"/>
                  </a:cubicBezTo>
                  <a:cubicBezTo>
                    <a:pt x="2120" y="218"/>
                    <a:pt x="2127" y="211"/>
                    <a:pt x="2127" y="203"/>
                  </a:cubicBezTo>
                  <a:close/>
                  <a:moveTo>
                    <a:pt x="2128" y="251"/>
                  </a:moveTo>
                  <a:cubicBezTo>
                    <a:pt x="2128" y="242"/>
                    <a:pt x="2120" y="234"/>
                    <a:pt x="2111" y="234"/>
                  </a:cubicBezTo>
                  <a:cubicBezTo>
                    <a:pt x="2102" y="234"/>
                    <a:pt x="2095" y="242"/>
                    <a:pt x="2095" y="251"/>
                  </a:cubicBezTo>
                  <a:cubicBezTo>
                    <a:pt x="2095" y="260"/>
                    <a:pt x="2102" y="267"/>
                    <a:pt x="2111" y="267"/>
                  </a:cubicBezTo>
                  <a:cubicBezTo>
                    <a:pt x="2120" y="267"/>
                    <a:pt x="2128" y="260"/>
                    <a:pt x="2128" y="251"/>
                  </a:cubicBezTo>
                  <a:close/>
                  <a:moveTo>
                    <a:pt x="2129" y="299"/>
                  </a:moveTo>
                  <a:cubicBezTo>
                    <a:pt x="2129" y="289"/>
                    <a:pt x="2121" y="281"/>
                    <a:pt x="2111" y="281"/>
                  </a:cubicBezTo>
                  <a:cubicBezTo>
                    <a:pt x="2102" y="281"/>
                    <a:pt x="2094" y="289"/>
                    <a:pt x="2094" y="299"/>
                  </a:cubicBezTo>
                  <a:cubicBezTo>
                    <a:pt x="2094" y="308"/>
                    <a:pt x="2102" y="316"/>
                    <a:pt x="2111" y="316"/>
                  </a:cubicBezTo>
                  <a:cubicBezTo>
                    <a:pt x="2121" y="316"/>
                    <a:pt x="2129" y="308"/>
                    <a:pt x="2129" y="299"/>
                  </a:cubicBezTo>
                  <a:close/>
                  <a:moveTo>
                    <a:pt x="2130" y="347"/>
                  </a:moveTo>
                  <a:cubicBezTo>
                    <a:pt x="2130" y="336"/>
                    <a:pt x="2122" y="328"/>
                    <a:pt x="2111" y="328"/>
                  </a:cubicBezTo>
                  <a:cubicBezTo>
                    <a:pt x="2101" y="328"/>
                    <a:pt x="2093" y="336"/>
                    <a:pt x="2093" y="347"/>
                  </a:cubicBezTo>
                  <a:cubicBezTo>
                    <a:pt x="2093" y="357"/>
                    <a:pt x="2101" y="365"/>
                    <a:pt x="2111" y="365"/>
                  </a:cubicBezTo>
                  <a:cubicBezTo>
                    <a:pt x="2122" y="365"/>
                    <a:pt x="2130" y="357"/>
                    <a:pt x="2130" y="347"/>
                  </a:cubicBezTo>
                  <a:close/>
                  <a:moveTo>
                    <a:pt x="2131" y="395"/>
                  </a:moveTo>
                  <a:cubicBezTo>
                    <a:pt x="2131" y="384"/>
                    <a:pt x="2122" y="375"/>
                    <a:pt x="2111" y="375"/>
                  </a:cubicBezTo>
                  <a:cubicBezTo>
                    <a:pt x="2100" y="375"/>
                    <a:pt x="2092" y="384"/>
                    <a:pt x="2092" y="395"/>
                  </a:cubicBezTo>
                  <a:cubicBezTo>
                    <a:pt x="2092" y="405"/>
                    <a:pt x="2100" y="414"/>
                    <a:pt x="2111" y="414"/>
                  </a:cubicBezTo>
                  <a:cubicBezTo>
                    <a:pt x="2122" y="414"/>
                    <a:pt x="2131" y="405"/>
                    <a:pt x="2131" y="395"/>
                  </a:cubicBezTo>
                  <a:close/>
                  <a:moveTo>
                    <a:pt x="2132" y="442"/>
                  </a:moveTo>
                  <a:cubicBezTo>
                    <a:pt x="2132" y="431"/>
                    <a:pt x="2123" y="422"/>
                    <a:pt x="2111" y="422"/>
                  </a:cubicBezTo>
                  <a:cubicBezTo>
                    <a:pt x="2100" y="422"/>
                    <a:pt x="2090" y="431"/>
                    <a:pt x="2090" y="442"/>
                  </a:cubicBezTo>
                  <a:cubicBezTo>
                    <a:pt x="2090" y="454"/>
                    <a:pt x="2100" y="463"/>
                    <a:pt x="2111" y="463"/>
                  </a:cubicBezTo>
                  <a:cubicBezTo>
                    <a:pt x="2123" y="463"/>
                    <a:pt x="2132" y="454"/>
                    <a:pt x="2132" y="442"/>
                  </a:cubicBezTo>
                  <a:close/>
                  <a:moveTo>
                    <a:pt x="2132" y="490"/>
                  </a:moveTo>
                  <a:cubicBezTo>
                    <a:pt x="2132" y="479"/>
                    <a:pt x="2123" y="470"/>
                    <a:pt x="2111" y="470"/>
                  </a:cubicBezTo>
                  <a:cubicBezTo>
                    <a:pt x="2100" y="470"/>
                    <a:pt x="2090" y="479"/>
                    <a:pt x="2090" y="490"/>
                  </a:cubicBezTo>
                  <a:cubicBezTo>
                    <a:pt x="2090" y="502"/>
                    <a:pt x="2100" y="511"/>
                    <a:pt x="2111" y="511"/>
                  </a:cubicBezTo>
                  <a:cubicBezTo>
                    <a:pt x="2123" y="511"/>
                    <a:pt x="2132" y="502"/>
                    <a:pt x="2132" y="490"/>
                  </a:cubicBezTo>
                  <a:close/>
                  <a:moveTo>
                    <a:pt x="2133" y="538"/>
                  </a:moveTo>
                  <a:cubicBezTo>
                    <a:pt x="2133" y="526"/>
                    <a:pt x="2123" y="516"/>
                    <a:pt x="2111" y="516"/>
                  </a:cubicBezTo>
                  <a:cubicBezTo>
                    <a:pt x="2099" y="516"/>
                    <a:pt x="2089" y="526"/>
                    <a:pt x="2089" y="538"/>
                  </a:cubicBezTo>
                  <a:cubicBezTo>
                    <a:pt x="2089" y="550"/>
                    <a:pt x="2099" y="560"/>
                    <a:pt x="2111" y="560"/>
                  </a:cubicBezTo>
                  <a:cubicBezTo>
                    <a:pt x="2123" y="560"/>
                    <a:pt x="2133" y="550"/>
                    <a:pt x="2133" y="538"/>
                  </a:cubicBezTo>
                  <a:close/>
                  <a:moveTo>
                    <a:pt x="2134" y="586"/>
                  </a:moveTo>
                  <a:cubicBezTo>
                    <a:pt x="2134" y="574"/>
                    <a:pt x="2124" y="563"/>
                    <a:pt x="2111" y="563"/>
                  </a:cubicBezTo>
                  <a:cubicBezTo>
                    <a:pt x="2099" y="563"/>
                    <a:pt x="2088" y="574"/>
                    <a:pt x="2088" y="586"/>
                  </a:cubicBezTo>
                  <a:cubicBezTo>
                    <a:pt x="2088" y="599"/>
                    <a:pt x="2099" y="609"/>
                    <a:pt x="2111" y="609"/>
                  </a:cubicBezTo>
                  <a:cubicBezTo>
                    <a:pt x="2124" y="609"/>
                    <a:pt x="2134" y="599"/>
                    <a:pt x="2134" y="586"/>
                  </a:cubicBezTo>
                  <a:close/>
                  <a:moveTo>
                    <a:pt x="2135" y="634"/>
                  </a:moveTo>
                  <a:cubicBezTo>
                    <a:pt x="2135" y="621"/>
                    <a:pt x="2125" y="610"/>
                    <a:pt x="2111" y="610"/>
                  </a:cubicBezTo>
                  <a:cubicBezTo>
                    <a:pt x="2098" y="610"/>
                    <a:pt x="2087" y="621"/>
                    <a:pt x="2087" y="634"/>
                  </a:cubicBezTo>
                  <a:cubicBezTo>
                    <a:pt x="2087" y="647"/>
                    <a:pt x="2098" y="658"/>
                    <a:pt x="2111" y="658"/>
                  </a:cubicBezTo>
                  <a:cubicBezTo>
                    <a:pt x="2125" y="658"/>
                    <a:pt x="2135" y="647"/>
                    <a:pt x="2135" y="634"/>
                  </a:cubicBezTo>
                  <a:close/>
                  <a:moveTo>
                    <a:pt x="2070" y="11"/>
                  </a:moveTo>
                  <a:cubicBezTo>
                    <a:pt x="2070" y="5"/>
                    <a:pt x="2065" y="0"/>
                    <a:pt x="2059" y="0"/>
                  </a:cubicBezTo>
                  <a:cubicBezTo>
                    <a:pt x="2053" y="0"/>
                    <a:pt x="2048" y="5"/>
                    <a:pt x="2048" y="11"/>
                  </a:cubicBezTo>
                  <a:cubicBezTo>
                    <a:pt x="2048" y="17"/>
                    <a:pt x="2053" y="22"/>
                    <a:pt x="2059" y="22"/>
                  </a:cubicBezTo>
                  <a:cubicBezTo>
                    <a:pt x="2065" y="22"/>
                    <a:pt x="2070" y="17"/>
                    <a:pt x="2070" y="11"/>
                  </a:cubicBezTo>
                  <a:close/>
                  <a:moveTo>
                    <a:pt x="2071" y="59"/>
                  </a:moveTo>
                  <a:cubicBezTo>
                    <a:pt x="2071" y="53"/>
                    <a:pt x="2066" y="47"/>
                    <a:pt x="2059" y="47"/>
                  </a:cubicBezTo>
                  <a:cubicBezTo>
                    <a:pt x="2052" y="47"/>
                    <a:pt x="2047" y="53"/>
                    <a:pt x="2047" y="59"/>
                  </a:cubicBezTo>
                  <a:cubicBezTo>
                    <a:pt x="2047" y="66"/>
                    <a:pt x="2052" y="71"/>
                    <a:pt x="2059" y="71"/>
                  </a:cubicBezTo>
                  <a:cubicBezTo>
                    <a:pt x="2066" y="71"/>
                    <a:pt x="2071" y="66"/>
                    <a:pt x="2071" y="59"/>
                  </a:cubicBezTo>
                  <a:close/>
                  <a:moveTo>
                    <a:pt x="2072" y="107"/>
                  </a:moveTo>
                  <a:cubicBezTo>
                    <a:pt x="2072" y="100"/>
                    <a:pt x="2066" y="94"/>
                    <a:pt x="2059" y="94"/>
                  </a:cubicBezTo>
                  <a:cubicBezTo>
                    <a:pt x="2052" y="94"/>
                    <a:pt x="2046" y="100"/>
                    <a:pt x="2046" y="107"/>
                  </a:cubicBezTo>
                  <a:cubicBezTo>
                    <a:pt x="2046" y="114"/>
                    <a:pt x="2052" y="120"/>
                    <a:pt x="2059" y="120"/>
                  </a:cubicBezTo>
                  <a:cubicBezTo>
                    <a:pt x="2066" y="120"/>
                    <a:pt x="2072" y="114"/>
                    <a:pt x="2072" y="107"/>
                  </a:cubicBezTo>
                  <a:close/>
                  <a:moveTo>
                    <a:pt x="2073" y="155"/>
                  </a:moveTo>
                  <a:cubicBezTo>
                    <a:pt x="2073" y="147"/>
                    <a:pt x="2067" y="141"/>
                    <a:pt x="2059" y="141"/>
                  </a:cubicBezTo>
                  <a:cubicBezTo>
                    <a:pt x="2051" y="141"/>
                    <a:pt x="2045" y="147"/>
                    <a:pt x="2045" y="155"/>
                  </a:cubicBezTo>
                  <a:cubicBezTo>
                    <a:pt x="2045" y="163"/>
                    <a:pt x="2051" y="169"/>
                    <a:pt x="2059" y="169"/>
                  </a:cubicBezTo>
                  <a:cubicBezTo>
                    <a:pt x="2067" y="169"/>
                    <a:pt x="2073" y="163"/>
                    <a:pt x="2073" y="155"/>
                  </a:cubicBezTo>
                  <a:close/>
                  <a:moveTo>
                    <a:pt x="2074" y="203"/>
                  </a:moveTo>
                  <a:cubicBezTo>
                    <a:pt x="2074" y="194"/>
                    <a:pt x="2068" y="188"/>
                    <a:pt x="2059" y="188"/>
                  </a:cubicBezTo>
                  <a:cubicBezTo>
                    <a:pt x="2051" y="188"/>
                    <a:pt x="2044" y="194"/>
                    <a:pt x="2044" y="203"/>
                  </a:cubicBezTo>
                  <a:cubicBezTo>
                    <a:pt x="2044" y="211"/>
                    <a:pt x="2051" y="218"/>
                    <a:pt x="2059" y="218"/>
                  </a:cubicBezTo>
                  <a:cubicBezTo>
                    <a:pt x="2068" y="218"/>
                    <a:pt x="2074" y="211"/>
                    <a:pt x="2074" y="203"/>
                  </a:cubicBezTo>
                  <a:close/>
                  <a:moveTo>
                    <a:pt x="2076" y="251"/>
                  </a:moveTo>
                  <a:cubicBezTo>
                    <a:pt x="2076" y="242"/>
                    <a:pt x="2068" y="234"/>
                    <a:pt x="2059" y="234"/>
                  </a:cubicBezTo>
                  <a:cubicBezTo>
                    <a:pt x="2050" y="234"/>
                    <a:pt x="2043" y="242"/>
                    <a:pt x="2043" y="251"/>
                  </a:cubicBezTo>
                  <a:cubicBezTo>
                    <a:pt x="2043" y="260"/>
                    <a:pt x="2050" y="267"/>
                    <a:pt x="2059" y="267"/>
                  </a:cubicBezTo>
                  <a:cubicBezTo>
                    <a:pt x="2068" y="267"/>
                    <a:pt x="2076" y="260"/>
                    <a:pt x="2076" y="251"/>
                  </a:cubicBezTo>
                  <a:close/>
                  <a:moveTo>
                    <a:pt x="2077" y="299"/>
                  </a:moveTo>
                  <a:cubicBezTo>
                    <a:pt x="2077" y="289"/>
                    <a:pt x="2069" y="281"/>
                    <a:pt x="2059" y="281"/>
                  </a:cubicBezTo>
                  <a:cubicBezTo>
                    <a:pt x="2049" y="281"/>
                    <a:pt x="2042" y="289"/>
                    <a:pt x="2042" y="299"/>
                  </a:cubicBezTo>
                  <a:cubicBezTo>
                    <a:pt x="2042" y="308"/>
                    <a:pt x="2049" y="316"/>
                    <a:pt x="2059" y="316"/>
                  </a:cubicBezTo>
                  <a:cubicBezTo>
                    <a:pt x="2069" y="316"/>
                    <a:pt x="2077" y="308"/>
                    <a:pt x="2077" y="299"/>
                  </a:cubicBezTo>
                  <a:close/>
                  <a:moveTo>
                    <a:pt x="2078" y="347"/>
                  </a:moveTo>
                  <a:cubicBezTo>
                    <a:pt x="2078" y="336"/>
                    <a:pt x="2069" y="328"/>
                    <a:pt x="2059" y="328"/>
                  </a:cubicBezTo>
                  <a:cubicBezTo>
                    <a:pt x="2049" y="328"/>
                    <a:pt x="2040" y="336"/>
                    <a:pt x="2040" y="347"/>
                  </a:cubicBezTo>
                  <a:cubicBezTo>
                    <a:pt x="2040" y="357"/>
                    <a:pt x="2049" y="365"/>
                    <a:pt x="2059" y="365"/>
                  </a:cubicBezTo>
                  <a:cubicBezTo>
                    <a:pt x="2069" y="365"/>
                    <a:pt x="2078" y="357"/>
                    <a:pt x="2078" y="347"/>
                  </a:cubicBezTo>
                  <a:close/>
                  <a:moveTo>
                    <a:pt x="2079" y="395"/>
                  </a:moveTo>
                  <a:cubicBezTo>
                    <a:pt x="2079" y="384"/>
                    <a:pt x="2070" y="375"/>
                    <a:pt x="2059" y="375"/>
                  </a:cubicBezTo>
                  <a:cubicBezTo>
                    <a:pt x="2048" y="375"/>
                    <a:pt x="2039" y="384"/>
                    <a:pt x="2039" y="395"/>
                  </a:cubicBezTo>
                  <a:cubicBezTo>
                    <a:pt x="2039" y="405"/>
                    <a:pt x="2048" y="414"/>
                    <a:pt x="2059" y="414"/>
                  </a:cubicBezTo>
                  <a:cubicBezTo>
                    <a:pt x="2070" y="414"/>
                    <a:pt x="2079" y="405"/>
                    <a:pt x="2079" y="395"/>
                  </a:cubicBezTo>
                  <a:close/>
                  <a:moveTo>
                    <a:pt x="2080" y="442"/>
                  </a:moveTo>
                  <a:cubicBezTo>
                    <a:pt x="2080" y="431"/>
                    <a:pt x="2071" y="422"/>
                    <a:pt x="2059" y="422"/>
                  </a:cubicBezTo>
                  <a:cubicBezTo>
                    <a:pt x="2048" y="422"/>
                    <a:pt x="2038" y="431"/>
                    <a:pt x="2038" y="442"/>
                  </a:cubicBezTo>
                  <a:cubicBezTo>
                    <a:pt x="2038" y="454"/>
                    <a:pt x="2048" y="463"/>
                    <a:pt x="2059" y="463"/>
                  </a:cubicBezTo>
                  <a:cubicBezTo>
                    <a:pt x="2071" y="463"/>
                    <a:pt x="2080" y="454"/>
                    <a:pt x="2080" y="442"/>
                  </a:cubicBezTo>
                  <a:close/>
                  <a:moveTo>
                    <a:pt x="2080" y="490"/>
                  </a:moveTo>
                  <a:cubicBezTo>
                    <a:pt x="2080" y="479"/>
                    <a:pt x="2071" y="470"/>
                    <a:pt x="2059" y="470"/>
                  </a:cubicBezTo>
                  <a:cubicBezTo>
                    <a:pt x="2048" y="470"/>
                    <a:pt x="2038" y="479"/>
                    <a:pt x="2038" y="490"/>
                  </a:cubicBezTo>
                  <a:cubicBezTo>
                    <a:pt x="2038" y="502"/>
                    <a:pt x="2048" y="511"/>
                    <a:pt x="2059" y="511"/>
                  </a:cubicBezTo>
                  <a:cubicBezTo>
                    <a:pt x="2071" y="511"/>
                    <a:pt x="2080" y="502"/>
                    <a:pt x="2080" y="490"/>
                  </a:cubicBezTo>
                  <a:close/>
                  <a:moveTo>
                    <a:pt x="2081" y="538"/>
                  </a:moveTo>
                  <a:cubicBezTo>
                    <a:pt x="2081" y="526"/>
                    <a:pt x="2071" y="516"/>
                    <a:pt x="2059" y="516"/>
                  </a:cubicBezTo>
                  <a:cubicBezTo>
                    <a:pt x="2047" y="516"/>
                    <a:pt x="2037" y="526"/>
                    <a:pt x="2037" y="538"/>
                  </a:cubicBezTo>
                  <a:cubicBezTo>
                    <a:pt x="2037" y="550"/>
                    <a:pt x="2047" y="560"/>
                    <a:pt x="2059" y="560"/>
                  </a:cubicBezTo>
                  <a:cubicBezTo>
                    <a:pt x="2071" y="560"/>
                    <a:pt x="2081" y="550"/>
                    <a:pt x="2081" y="538"/>
                  </a:cubicBezTo>
                  <a:close/>
                  <a:moveTo>
                    <a:pt x="2082" y="586"/>
                  </a:moveTo>
                  <a:cubicBezTo>
                    <a:pt x="2082" y="574"/>
                    <a:pt x="2072" y="563"/>
                    <a:pt x="2059" y="563"/>
                  </a:cubicBezTo>
                  <a:cubicBezTo>
                    <a:pt x="2046" y="563"/>
                    <a:pt x="2036" y="574"/>
                    <a:pt x="2036" y="586"/>
                  </a:cubicBezTo>
                  <a:cubicBezTo>
                    <a:pt x="2036" y="599"/>
                    <a:pt x="2046" y="609"/>
                    <a:pt x="2059" y="609"/>
                  </a:cubicBezTo>
                  <a:cubicBezTo>
                    <a:pt x="2072" y="609"/>
                    <a:pt x="2082" y="599"/>
                    <a:pt x="2082" y="586"/>
                  </a:cubicBezTo>
                  <a:close/>
                  <a:moveTo>
                    <a:pt x="2083" y="634"/>
                  </a:moveTo>
                  <a:cubicBezTo>
                    <a:pt x="2083" y="621"/>
                    <a:pt x="2072" y="610"/>
                    <a:pt x="2059" y="610"/>
                  </a:cubicBezTo>
                  <a:cubicBezTo>
                    <a:pt x="2046" y="610"/>
                    <a:pt x="2035" y="621"/>
                    <a:pt x="2035" y="634"/>
                  </a:cubicBezTo>
                  <a:cubicBezTo>
                    <a:pt x="2035" y="647"/>
                    <a:pt x="2046" y="658"/>
                    <a:pt x="2059" y="658"/>
                  </a:cubicBezTo>
                  <a:cubicBezTo>
                    <a:pt x="2072" y="658"/>
                    <a:pt x="2083" y="647"/>
                    <a:pt x="2083" y="634"/>
                  </a:cubicBezTo>
                  <a:close/>
                  <a:moveTo>
                    <a:pt x="2018" y="11"/>
                  </a:moveTo>
                  <a:cubicBezTo>
                    <a:pt x="2018" y="5"/>
                    <a:pt x="2013" y="0"/>
                    <a:pt x="2007" y="0"/>
                  </a:cubicBezTo>
                  <a:cubicBezTo>
                    <a:pt x="2001" y="0"/>
                    <a:pt x="1996" y="5"/>
                    <a:pt x="1996" y="11"/>
                  </a:cubicBezTo>
                  <a:cubicBezTo>
                    <a:pt x="1996" y="17"/>
                    <a:pt x="2001" y="22"/>
                    <a:pt x="2007" y="22"/>
                  </a:cubicBezTo>
                  <a:cubicBezTo>
                    <a:pt x="2013" y="22"/>
                    <a:pt x="2018" y="17"/>
                    <a:pt x="2018" y="11"/>
                  </a:cubicBezTo>
                  <a:close/>
                  <a:moveTo>
                    <a:pt x="2019" y="59"/>
                  </a:moveTo>
                  <a:cubicBezTo>
                    <a:pt x="2019" y="53"/>
                    <a:pt x="2014" y="47"/>
                    <a:pt x="2007" y="47"/>
                  </a:cubicBezTo>
                  <a:cubicBezTo>
                    <a:pt x="2000" y="47"/>
                    <a:pt x="1995" y="53"/>
                    <a:pt x="1995" y="59"/>
                  </a:cubicBezTo>
                  <a:cubicBezTo>
                    <a:pt x="1995" y="66"/>
                    <a:pt x="2000" y="71"/>
                    <a:pt x="2007" y="71"/>
                  </a:cubicBezTo>
                  <a:cubicBezTo>
                    <a:pt x="2014" y="71"/>
                    <a:pt x="2019" y="66"/>
                    <a:pt x="2019" y="59"/>
                  </a:cubicBezTo>
                  <a:close/>
                  <a:moveTo>
                    <a:pt x="2020" y="107"/>
                  </a:moveTo>
                  <a:cubicBezTo>
                    <a:pt x="2020" y="100"/>
                    <a:pt x="2014" y="94"/>
                    <a:pt x="2007" y="94"/>
                  </a:cubicBezTo>
                  <a:cubicBezTo>
                    <a:pt x="2000" y="94"/>
                    <a:pt x="1994" y="100"/>
                    <a:pt x="1994" y="107"/>
                  </a:cubicBezTo>
                  <a:cubicBezTo>
                    <a:pt x="1994" y="114"/>
                    <a:pt x="2000" y="120"/>
                    <a:pt x="2007" y="120"/>
                  </a:cubicBezTo>
                  <a:cubicBezTo>
                    <a:pt x="2014" y="120"/>
                    <a:pt x="2020" y="114"/>
                    <a:pt x="2020" y="107"/>
                  </a:cubicBezTo>
                  <a:close/>
                  <a:moveTo>
                    <a:pt x="2021" y="155"/>
                  </a:moveTo>
                  <a:cubicBezTo>
                    <a:pt x="2021" y="147"/>
                    <a:pt x="2015" y="141"/>
                    <a:pt x="2007" y="141"/>
                  </a:cubicBezTo>
                  <a:cubicBezTo>
                    <a:pt x="1999" y="141"/>
                    <a:pt x="1993" y="147"/>
                    <a:pt x="1993" y="155"/>
                  </a:cubicBezTo>
                  <a:cubicBezTo>
                    <a:pt x="1993" y="163"/>
                    <a:pt x="1999" y="169"/>
                    <a:pt x="2007" y="169"/>
                  </a:cubicBezTo>
                  <a:cubicBezTo>
                    <a:pt x="2015" y="169"/>
                    <a:pt x="2021" y="163"/>
                    <a:pt x="2021" y="155"/>
                  </a:cubicBezTo>
                  <a:close/>
                  <a:moveTo>
                    <a:pt x="2022" y="203"/>
                  </a:moveTo>
                  <a:cubicBezTo>
                    <a:pt x="2022" y="194"/>
                    <a:pt x="2015" y="188"/>
                    <a:pt x="2007" y="188"/>
                  </a:cubicBezTo>
                  <a:cubicBezTo>
                    <a:pt x="1998" y="188"/>
                    <a:pt x="1992" y="194"/>
                    <a:pt x="1992" y="203"/>
                  </a:cubicBezTo>
                  <a:cubicBezTo>
                    <a:pt x="1992" y="211"/>
                    <a:pt x="1998" y="218"/>
                    <a:pt x="2007" y="218"/>
                  </a:cubicBezTo>
                  <a:cubicBezTo>
                    <a:pt x="2015" y="218"/>
                    <a:pt x="2022" y="211"/>
                    <a:pt x="2022" y="203"/>
                  </a:cubicBezTo>
                  <a:close/>
                  <a:moveTo>
                    <a:pt x="2023" y="251"/>
                  </a:moveTo>
                  <a:cubicBezTo>
                    <a:pt x="2023" y="242"/>
                    <a:pt x="2016" y="234"/>
                    <a:pt x="2007" y="234"/>
                  </a:cubicBezTo>
                  <a:cubicBezTo>
                    <a:pt x="1998" y="234"/>
                    <a:pt x="1990" y="242"/>
                    <a:pt x="1990" y="251"/>
                  </a:cubicBezTo>
                  <a:cubicBezTo>
                    <a:pt x="1990" y="260"/>
                    <a:pt x="1998" y="267"/>
                    <a:pt x="2007" y="267"/>
                  </a:cubicBezTo>
                  <a:cubicBezTo>
                    <a:pt x="2016" y="267"/>
                    <a:pt x="2023" y="260"/>
                    <a:pt x="2023" y="251"/>
                  </a:cubicBezTo>
                  <a:close/>
                  <a:moveTo>
                    <a:pt x="2024" y="299"/>
                  </a:moveTo>
                  <a:cubicBezTo>
                    <a:pt x="2024" y="289"/>
                    <a:pt x="2017" y="281"/>
                    <a:pt x="2007" y="281"/>
                  </a:cubicBezTo>
                  <a:cubicBezTo>
                    <a:pt x="1997" y="281"/>
                    <a:pt x="1989" y="289"/>
                    <a:pt x="1989" y="299"/>
                  </a:cubicBezTo>
                  <a:cubicBezTo>
                    <a:pt x="1989" y="308"/>
                    <a:pt x="1997" y="316"/>
                    <a:pt x="2007" y="316"/>
                  </a:cubicBezTo>
                  <a:cubicBezTo>
                    <a:pt x="2017" y="316"/>
                    <a:pt x="2024" y="308"/>
                    <a:pt x="2024" y="299"/>
                  </a:cubicBezTo>
                  <a:close/>
                  <a:moveTo>
                    <a:pt x="2026" y="347"/>
                  </a:moveTo>
                  <a:cubicBezTo>
                    <a:pt x="2026" y="336"/>
                    <a:pt x="2017" y="328"/>
                    <a:pt x="2007" y="328"/>
                  </a:cubicBezTo>
                  <a:cubicBezTo>
                    <a:pt x="1997" y="328"/>
                    <a:pt x="1988" y="336"/>
                    <a:pt x="1988" y="347"/>
                  </a:cubicBezTo>
                  <a:cubicBezTo>
                    <a:pt x="1988" y="357"/>
                    <a:pt x="1997" y="365"/>
                    <a:pt x="2007" y="365"/>
                  </a:cubicBezTo>
                  <a:cubicBezTo>
                    <a:pt x="2017" y="365"/>
                    <a:pt x="2026" y="357"/>
                    <a:pt x="2026" y="347"/>
                  </a:cubicBezTo>
                  <a:close/>
                  <a:moveTo>
                    <a:pt x="2027" y="395"/>
                  </a:moveTo>
                  <a:cubicBezTo>
                    <a:pt x="2027" y="384"/>
                    <a:pt x="2018" y="375"/>
                    <a:pt x="2007" y="375"/>
                  </a:cubicBezTo>
                  <a:cubicBezTo>
                    <a:pt x="1996" y="375"/>
                    <a:pt x="1987" y="384"/>
                    <a:pt x="1987" y="395"/>
                  </a:cubicBezTo>
                  <a:cubicBezTo>
                    <a:pt x="1987" y="405"/>
                    <a:pt x="1996" y="414"/>
                    <a:pt x="2007" y="414"/>
                  </a:cubicBezTo>
                  <a:cubicBezTo>
                    <a:pt x="2018" y="414"/>
                    <a:pt x="2027" y="405"/>
                    <a:pt x="2027" y="395"/>
                  </a:cubicBezTo>
                  <a:close/>
                  <a:moveTo>
                    <a:pt x="2028" y="442"/>
                  </a:moveTo>
                  <a:cubicBezTo>
                    <a:pt x="2028" y="431"/>
                    <a:pt x="2018" y="422"/>
                    <a:pt x="2007" y="422"/>
                  </a:cubicBezTo>
                  <a:cubicBezTo>
                    <a:pt x="1995" y="422"/>
                    <a:pt x="1986" y="431"/>
                    <a:pt x="1986" y="442"/>
                  </a:cubicBezTo>
                  <a:cubicBezTo>
                    <a:pt x="1986" y="454"/>
                    <a:pt x="1995" y="463"/>
                    <a:pt x="2007" y="463"/>
                  </a:cubicBezTo>
                  <a:cubicBezTo>
                    <a:pt x="2018" y="463"/>
                    <a:pt x="2028" y="454"/>
                    <a:pt x="2028" y="442"/>
                  </a:cubicBezTo>
                  <a:close/>
                  <a:moveTo>
                    <a:pt x="2028" y="490"/>
                  </a:moveTo>
                  <a:cubicBezTo>
                    <a:pt x="2028" y="479"/>
                    <a:pt x="2018" y="470"/>
                    <a:pt x="2007" y="470"/>
                  </a:cubicBezTo>
                  <a:cubicBezTo>
                    <a:pt x="1995" y="470"/>
                    <a:pt x="1986" y="479"/>
                    <a:pt x="1986" y="490"/>
                  </a:cubicBezTo>
                  <a:cubicBezTo>
                    <a:pt x="1986" y="502"/>
                    <a:pt x="1995" y="511"/>
                    <a:pt x="2007" y="511"/>
                  </a:cubicBezTo>
                  <a:cubicBezTo>
                    <a:pt x="2018" y="511"/>
                    <a:pt x="2028" y="502"/>
                    <a:pt x="2028" y="490"/>
                  </a:cubicBezTo>
                  <a:close/>
                  <a:moveTo>
                    <a:pt x="2029" y="538"/>
                  </a:moveTo>
                  <a:cubicBezTo>
                    <a:pt x="2029" y="526"/>
                    <a:pt x="2019" y="516"/>
                    <a:pt x="2007" y="516"/>
                  </a:cubicBezTo>
                  <a:cubicBezTo>
                    <a:pt x="1995" y="516"/>
                    <a:pt x="1985" y="526"/>
                    <a:pt x="1985" y="538"/>
                  </a:cubicBezTo>
                  <a:cubicBezTo>
                    <a:pt x="1985" y="550"/>
                    <a:pt x="1995" y="560"/>
                    <a:pt x="2007" y="560"/>
                  </a:cubicBezTo>
                  <a:cubicBezTo>
                    <a:pt x="2019" y="560"/>
                    <a:pt x="2029" y="550"/>
                    <a:pt x="2029" y="538"/>
                  </a:cubicBezTo>
                  <a:close/>
                  <a:moveTo>
                    <a:pt x="2030" y="586"/>
                  </a:moveTo>
                  <a:cubicBezTo>
                    <a:pt x="2030" y="574"/>
                    <a:pt x="2020" y="563"/>
                    <a:pt x="2007" y="563"/>
                  </a:cubicBezTo>
                  <a:cubicBezTo>
                    <a:pt x="1994" y="563"/>
                    <a:pt x="1984" y="574"/>
                    <a:pt x="1984" y="586"/>
                  </a:cubicBezTo>
                  <a:cubicBezTo>
                    <a:pt x="1984" y="599"/>
                    <a:pt x="1994" y="609"/>
                    <a:pt x="2007" y="609"/>
                  </a:cubicBezTo>
                  <a:cubicBezTo>
                    <a:pt x="2020" y="609"/>
                    <a:pt x="2030" y="599"/>
                    <a:pt x="2030" y="586"/>
                  </a:cubicBezTo>
                  <a:close/>
                  <a:moveTo>
                    <a:pt x="2031" y="634"/>
                  </a:moveTo>
                  <a:cubicBezTo>
                    <a:pt x="2031" y="621"/>
                    <a:pt x="2020" y="610"/>
                    <a:pt x="2007" y="610"/>
                  </a:cubicBezTo>
                  <a:cubicBezTo>
                    <a:pt x="1994" y="610"/>
                    <a:pt x="1983" y="621"/>
                    <a:pt x="1983" y="634"/>
                  </a:cubicBezTo>
                  <a:cubicBezTo>
                    <a:pt x="1983" y="647"/>
                    <a:pt x="1994" y="658"/>
                    <a:pt x="2007" y="658"/>
                  </a:cubicBezTo>
                  <a:cubicBezTo>
                    <a:pt x="2020" y="658"/>
                    <a:pt x="2031" y="647"/>
                    <a:pt x="2031" y="634"/>
                  </a:cubicBezTo>
                  <a:close/>
                  <a:moveTo>
                    <a:pt x="1966" y="11"/>
                  </a:moveTo>
                  <a:cubicBezTo>
                    <a:pt x="1966" y="5"/>
                    <a:pt x="1961" y="0"/>
                    <a:pt x="1955" y="0"/>
                  </a:cubicBezTo>
                  <a:cubicBezTo>
                    <a:pt x="1949" y="0"/>
                    <a:pt x="1944" y="5"/>
                    <a:pt x="1944" y="11"/>
                  </a:cubicBezTo>
                  <a:cubicBezTo>
                    <a:pt x="1944" y="17"/>
                    <a:pt x="1949" y="22"/>
                    <a:pt x="1955" y="22"/>
                  </a:cubicBezTo>
                  <a:cubicBezTo>
                    <a:pt x="1961" y="22"/>
                    <a:pt x="1966" y="17"/>
                    <a:pt x="1966" y="11"/>
                  </a:cubicBezTo>
                  <a:close/>
                  <a:moveTo>
                    <a:pt x="1967" y="59"/>
                  </a:moveTo>
                  <a:cubicBezTo>
                    <a:pt x="1967" y="53"/>
                    <a:pt x="1961" y="47"/>
                    <a:pt x="1955" y="47"/>
                  </a:cubicBezTo>
                  <a:cubicBezTo>
                    <a:pt x="1948" y="47"/>
                    <a:pt x="1943" y="53"/>
                    <a:pt x="1943" y="59"/>
                  </a:cubicBezTo>
                  <a:cubicBezTo>
                    <a:pt x="1943" y="66"/>
                    <a:pt x="1948" y="71"/>
                    <a:pt x="1955" y="71"/>
                  </a:cubicBezTo>
                  <a:cubicBezTo>
                    <a:pt x="1961" y="71"/>
                    <a:pt x="1967" y="66"/>
                    <a:pt x="1967" y="59"/>
                  </a:cubicBezTo>
                  <a:close/>
                  <a:moveTo>
                    <a:pt x="1968" y="107"/>
                  </a:moveTo>
                  <a:cubicBezTo>
                    <a:pt x="1968" y="100"/>
                    <a:pt x="1962" y="94"/>
                    <a:pt x="1955" y="94"/>
                  </a:cubicBezTo>
                  <a:cubicBezTo>
                    <a:pt x="1947" y="94"/>
                    <a:pt x="1942" y="100"/>
                    <a:pt x="1942" y="107"/>
                  </a:cubicBezTo>
                  <a:cubicBezTo>
                    <a:pt x="1942" y="114"/>
                    <a:pt x="1947" y="120"/>
                    <a:pt x="1955" y="120"/>
                  </a:cubicBezTo>
                  <a:cubicBezTo>
                    <a:pt x="1962" y="120"/>
                    <a:pt x="1968" y="114"/>
                    <a:pt x="1968" y="107"/>
                  </a:cubicBezTo>
                  <a:close/>
                  <a:moveTo>
                    <a:pt x="1969" y="155"/>
                  </a:moveTo>
                  <a:cubicBezTo>
                    <a:pt x="1969" y="147"/>
                    <a:pt x="1963" y="141"/>
                    <a:pt x="1955" y="141"/>
                  </a:cubicBezTo>
                  <a:cubicBezTo>
                    <a:pt x="1947" y="141"/>
                    <a:pt x="1941" y="147"/>
                    <a:pt x="1941" y="155"/>
                  </a:cubicBezTo>
                  <a:cubicBezTo>
                    <a:pt x="1941" y="163"/>
                    <a:pt x="1947" y="169"/>
                    <a:pt x="1955" y="169"/>
                  </a:cubicBezTo>
                  <a:cubicBezTo>
                    <a:pt x="1963" y="169"/>
                    <a:pt x="1969" y="163"/>
                    <a:pt x="1969" y="155"/>
                  </a:cubicBezTo>
                  <a:close/>
                  <a:moveTo>
                    <a:pt x="1970" y="203"/>
                  </a:moveTo>
                  <a:cubicBezTo>
                    <a:pt x="1970" y="194"/>
                    <a:pt x="1963" y="188"/>
                    <a:pt x="1955" y="188"/>
                  </a:cubicBezTo>
                  <a:cubicBezTo>
                    <a:pt x="1946" y="188"/>
                    <a:pt x="1939" y="194"/>
                    <a:pt x="1939" y="203"/>
                  </a:cubicBezTo>
                  <a:cubicBezTo>
                    <a:pt x="1939" y="211"/>
                    <a:pt x="1946" y="218"/>
                    <a:pt x="1955" y="218"/>
                  </a:cubicBezTo>
                  <a:cubicBezTo>
                    <a:pt x="1963" y="218"/>
                    <a:pt x="1970" y="211"/>
                    <a:pt x="1970" y="203"/>
                  </a:cubicBezTo>
                  <a:close/>
                  <a:moveTo>
                    <a:pt x="1971" y="251"/>
                  </a:moveTo>
                  <a:cubicBezTo>
                    <a:pt x="1971" y="242"/>
                    <a:pt x="1964" y="234"/>
                    <a:pt x="1955" y="234"/>
                  </a:cubicBezTo>
                  <a:cubicBezTo>
                    <a:pt x="1946" y="234"/>
                    <a:pt x="1938" y="242"/>
                    <a:pt x="1938" y="251"/>
                  </a:cubicBezTo>
                  <a:cubicBezTo>
                    <a:pt x="1938" y="260"/>
                    <a:pt x="1946" y="267"/>
                    <a:pt x="1955" y="267"/>
                  </a:cubicBezTo>
                  <a:cubicBezTo>
                    <a:pt x="1964" y="267"/>
                    <a:pt x="1971" y="260"/>
                    <a:pt x="1971" y="251"/>
                  </a:cubicBezTo>
                  <a:close/>
                  <a:moveTo>
                    <a:pt x="1972" y="299"/>
                  </a:moveTo>
                  <a:cubicBezTo>
                    <a:pt x="1972" y="289"/>
                    <a:pt x="1964" y="281"/>
                    <a:pt x="1955" y="281"/>
                  </a:cubicBezTo>
                  <a:cubicBezTo>
                    <a:pt x="1945" y="281"/>
                    <a:pt x="1937" y="289"/>
                    <a:pt x="1937" y="299"/>
                  </a:cubicBezTo>
                  <a:cubicBezTo>
                    <a:pt x="1937" y="308"/>
                    <a:pt x="1945" y="316"/>
                    <a:pt x="1955" y="316"/>
                  </a:cubicBezTo>
                  <a:cubicBezTo>
                    <a:pt x="1964" y="316"/>
                    <a:pt x="1972" y="308"/>
                    <a:pt x="1972" y="299"/>
                  </a:cubicBezTo>
                  <a:close/>
                  <a:moveTo>
                    <a:pt x="1973" y="347"/>
                  </a:moveTo>
                  <a:cubicBezTo>
                    <a:pt x="1973" y="336"/>
                    <a:pt x="1965" y="328"/>
                    <a:pt x="1955" y="328"/>
                  </a:cubicBezTo>
                  <a:cubicBezTo>
                    <a:pt x="1944" y="328"/>
                    <a:pt x="1936" y="336"/>
                    <a:pt x="1936" y="347"/>
                  </a:cubicBezTo>
                  <a:cubicBezTo>
                    <a:pt x="1936" y="357"/>
                    <a:pt x="1944" y="365"/>
                    <a:pt x="1955" y="365"/>
                  </a:cubicBezTo>
                  <a:cubicBezTo>
                    <a:pt x="1965" y="365"/>
                    <a:pt x="1973" y="357"/>
                    <a:pt x="1973" y="347"/>
                  </a:cubicBezTo>
                  <a:close/>
                  <a:moveTo>
                    <a:pt x="1974" y="395"/>
                  </a:moveTo>
                  <a:cubicBezTo>
                    <a:pt x="1974" y="384"/>
                    <a:pt x="1966" y="375"/>
                    <a:pt x="1955" y="375"/>
                  </a:cubicBezTo>
                  <a:cubicBezTo>
                    <a:pt x="1944" y="375"/>
                    <a:pt x="1935" y="384"/>
                    <a:pt x="1935" y="395"/>
                  </a:cubicBezTo>
                  <a:cubicBezTo>
                    <a:pt x="1935" y="405"/>
                    <a:pt x="1944" y="414"/>
                    <a:pt x="1955" y="414"/>
                  </a:cubicBezTo>
                  <a:cubicBezTo>
                    <a:pt x="1966" y="414"/>
                    <a:pt x="1974" y="405"/>
                    <a:pt x="1974" y="395"/>
                  </a:cubicBezTo>
                  <a:close/>
                  <a:moveTo>
                    <a:pt x="1976" y="442"/>
                  </a:moveTo>
                  <a:cubicBezTo>
                    <a:pt x="1976" y="431"/>
                    <a:pt x="1966" y="422"/>
                    <a:pt x="1955" y="422"/>
                  </a:cubicBezTo>
                  <a:cubicBezTo>
                    <a:pt x="1943" y="422"/>
                    <a:pt x="1934" y="431"/>
                    <a:pt x="1934" y="442"/>
                  </a:cubicBezTo>
                  <a:cubicBezTo>
                    <a:pt x="1934" y="454"/>
                    <a:pt x="1943" y="463"/>
                    <a:pt x="1955" y="463"/>
                  </a:cubicBezTo>
                  <a:cubicBezTo>
                    <a:pt x="1966" y="463"/>
                    <a:pt x="1976" y="454"/>
                    <a:pt x="1976" y="442"/>
                  </a:cubicBezTo>
                  <a:close/>
                  <a:moveTo>
                    <a:pt x="1976" y="490"/>
                  </a:moveTo>
                  <a:cubicBezTo>
                    <a:pt x="1976" y="479"/>
                    <a:pt x="1966" y="470"/>
                    <a:pt x="1955" y="470"/>
                  </a:cubicBezTo>
                  <a:cubicBezTo>
                    <a:pt x="1943" y="470"/>
                    <a:pt x="1934" y="479"/>
                    <a:pt x="1934" y="490"/>
                  </a:cubicBezTo>
                  <a:cubicBezTo>
                    <a:pt x="1934" y="502"/>
                    <a:pt x="1943" y="511"/>
                    <a:pt x="1955" y="511"/>
                  </a:cubicBezTo>
                  <a:cubicBezTo>
                    <a:pt x="1966" y="511"/>
                    <a:pt x="1976" y="502"/>
                    <a:pt x="1976" y="490"/>
                  </a:cubicBezTo>
                  <a:close/>
                  <a:moveTo>
                    <a:pt x="1977" y="538"/>
                  </a:moveTo>
                  <a:cubicBezTo>
                    <a:pt x="1977" y="526"/>
                    <a:pt x="1967" y="516"/>
                    <a:pt x="1955" y="516"/>
                  </a:cubicBezTo>
                  <a:cubicBezTo>
                    <a:pt x="1943" y="516"/>
                    <a:pt x="1933" y="526"/>
                    <a:pt x="1933" y="538"/>
                  </a:cubicBezTo>
                  <a:cubicBezTo>
                    <a:pt x="1933" y="550"/>
                    <a:pt x="1943" y="560"/>
                    <a:pt x="1955" y="560"/>
                  </a:cubicBezTo>
                  <a:cubicBezTo>
                    <a:pt x="1967" y="560"/>
                    <a:pt x="1977" y="550"/>
                    <a:pt x="1977" y="538"/>
                  </a:cubicBezTo>
                  <a:close/>
                  <a:moveTo>
                    <a:pt x="1978" y="586"/>
                  </a:moveTo>
                  <a:cubicBezTo>
                    <a:pt x="1978" y="574"/>
                    <a:pt x="1967" y="563"/>
                    <a:pt x="1955" y="563"/>
                  </a:cubicBezTo>
                  <a:cubicBezTo>
                    <a:pt x="1942" y="563"/>
                    <a:pt x="1932" y="574"/>
                    <a:pt x="1932" y="586"/>
                  </a:cubicBezTo>
                  <a:cubicBezTo>
                    <a:pt x="1932" y="599"/>
                    <a:pt x="1942" y="609"/>
                    <a:pt x="1955" y="609"/>
                  </a:cubicBezTo>
                  <a:cubicBezTo>
                    <a:pt x="1967" y="609"/>
                    <a:pt x="1978" y="599"/>
                    <a:pt x="1978" y="586"/>
                  </a:cubicBezTo>
                  <a:close/>
                  <a:moveTo>
                    <a:pt x="1979" y="634"/>
                  </a:moveTo>
                  <a:cubicBezTo>
                    <a:pt x="1979" y="621"/>
                    <a:pt x="1968" y="610"/>
                    <a:pt x="1955" y="610"/>
                  </a:cubicBezTo>
                  <a:cubicBezTo>
                    <a:pt x="1941" y="610"/>
                    <a:pt x="1931" y="621"/>
                    <a:pt x="1931" y="634"/>
                  </a:cubicBezTo>
                  <a:cubicBezTo>
                    <a:pt x="1931" y="647"/>
                    <a:pt x="1941" y="658"/>
                    <a:pt x="1955" y="658"/>
                  </a:cubicBezTo>
                  <a:cubicBezTo>
                    <a:pt x="1968" y="658"/>
                    <a:pt x="1979" y="647"/>
                    <a:pt x="1979" y="634"/>
                  </a:cubicBezTo>
                  <a:close/>
                  <a:moveTo>
                    <a:pt x="1914" y="11"/>
                  </a:moveTo>
                  <a:cubicBezTo>
                    <a:pt x="1914" y="5"/>
                    <a:pt x="1909" y="0"/>
                    <a:pt x="1903" y="0"/>
                  </a:cubicBezTo>
                  <a:cubicBezTo>
                    <a:pt x="1897" y="0"/>
                    <a:pt x="1892" y="5"/>
                    <a:pt x="1892" y="11"/>
                  </a:cubicBezTo>
                  <a:cubicBezTo>
                    <a:pt x="1892" y="17"/>
                    <a:pt x="1897" y="22"/>
                    <a:pt x="1903" y="22"/>
                  </a:cubicBezTo>
                  <a:cubicBezTo>
                    <a:pt x="1909" y="22"/>
                    <a:pt x="1914" y="17"/>
                    <a:pt x="1914" y="11"/>
                  </a:cubicBezTo>
                  <a:close/>
                  <a:moveTo>
                    <a:pt x="1915" y="59"/>
                  </a:moveTo>
                  <a:cubicBezTo>
                    <a:pt x="1915" y="53"/>
                    <a:pt x="1909" y="47"/>
                    <a:pt x="1903" y="47"/>
                  </a:cubicBezTo>
                  <a:cubicBezTo>
                    <a:pt x="1896" y="47"/>
                    <a:pt x="1891" y="53"/>
                    <a:pt x="1891" y="59"/>
                  </a:cubicBezTo>
                  <a:cubicBezTo>
                    <a:pt x="1891" y="66"/>
                    <a:pt x="1896" y="71"/>
                    <a:pt x="1903" y="71"/>
                  </a:cubicBezTo>
                  <a:cubicBezTo>
                    <a:pt x="1909" y="71"/>
                    <a:pt x="1915" y="66"/>
                    <a:pt x="1915" y="59"/>
                  </a:cubicBezTo>
                  <a:close/>
                  <a:moveTo>
                    <a:pt x="1916" y="107"/>
                  </a:moveTo>
                  <a:cubicBezTo>
                    <a:pt x="1916" y="100"/>
                    <a:pt x="1910" y="94"/>
                    <a:pt x="1903" y="94"/>
                  </a:cubicBezTo>
                  <a:cubicBezTo>
                    <a:pt x="1895" y="94"/>
                    <a:pt x="1889" y="100"/>
                    <a:pt x="1889" y="107"/>
                  </a:cubicBezTo>
                  <a:cubicBezTo>
                    <a:pt x="1889" y="114"/>
                    <a:pt x="1895" y="120"/>
                    <a:pt x="1903" y="120"/>
                  </a:cubicBezTo>
                  <a:cubicBezTo>
                    <a:pt x="1910" y="120"/>
                    <a:pt x="1916" y="114"/>
                    <a:pt x="1916" y="107"/>
                  </a:cubicBezTo>
                  <a:close/>
                  <a:moveTo>
                    <a:pt x="1917" y="155"/>
                  </a:moveTo>
                  <a:cubicBezTo>
                    <a:pt x="1917" y="147"/>
                    <a:pt x="1910" y="141"/>
                    <a:pt x="1903" y="141"/>
                  </a:cubicBezTo>
                  <a:cubicBezTo>
                    <a:pt x="1895" y="141"/>
                    <a:pt x="1888" y="147"/>
                    <a:pt x="1888" y="155"/>
                  </a:cubicBezTo>
                  <a:cubicBezTo>
                    <a:pt x="1888" y="163"/>
                    <a:pt x="1895" y="169"/>
                    <a:pt x="1903" y="169"/>
                  </a:cubicBezTo>
                  <a:cubicBezTo>
                    <a:pt x="1910" y="169"/>
                    <a:pt x="1917" y="163"/>
                    <a:pt x="1917" y="155"/>
                  </a:cubicBezTo>
                  <a:close/>
                  <a:moveTo>
                    <a:pt x="1918" y="203"/>
                  </a:moveTo>
                  <a:cubicBezTo>
                    <a:pt x="1918" y="194"/>
                    <a:pt x="1911" y="188"/>
                    <a:pt x="1903" y="188"/>
                  </a:cubicBezTo>
                  <a:cubicBezTo>
                    <a:pt x="1894" y="188"/>
                    <a:pt x="1887" y="194"/>
                    <a:pt x="1887" y="203"/>
                  </a:cubicBezTo>
                  <a:cubicBezTo>
                    <a:pt x="1887" y="211"/>
                    <a:pt x="1894" y="218"/>
                    <a:pt x="1903" y="218"/>
                  </a:cubicBezTo>
                  <a:cubicBezTo>
                    <a:pt x="1911" y="218"/>
                    <a:pt x="1918" y="211"/>
                    <a:pt x="1918" y="203"/>
                  </a:cubicBezTo>
                  <a:close/>
                  <a:moveTo>
                    <a:pt x="1919" y="251"/>
                  </a:moveTo>
                  <a:cubicBezTo>
                    <a:pt x="1919" y="242"/>
                    <a:pt x="1912" y="234"/>
                    <a:pt x="1903" y="234"/>
                  </a:cubicBezTo>
                  <a:cubicBezTo>
                    <a:pt x="1894" y="234"/>
                    <a:pt x="1886" y="242"/>
                    <a:pt x="1886" y="251"/>
                  </a:cubicBezTo>
                  <a:cubicBezTo>
                    <a:pt x="1886" y="260"/>
                    <a:pt x="1894" y="267"/>
                    <a:pt x="1903" y="267"/>
                  </a:cubicBezTo>
                  <a:cubicBezTo>
                    <a:pt x="1912" y="267"/>
                    <a:pt x="1919" y="260"/>
                    <a:pt x="1919" y="251"/>
                  </a:cubicBezTo>
                  <a:close/>
                  <a:moveTo>
                    <a:pt x="1920" y="299"/>
                  </a:moveTo>
                  <a:cubicBezTo>
                    <a:pt x="1920" y="289"/>
                    <a:pt x="1912" y="281"/>
                    <a:pt x="1903" y="281"/>
                  </a:cubicBezTo>
                  <a:cubicBezTo>
                    <a:pt x="1893" y="281"/>
                    <a:pt x="1885" y="289"/>
                    <a:pt x="1885" y="299"/>
                  </a:cubicBezTo>
                  <a:cubicBezTo>
                    <a:pt x="1885" y="308"/>
                    <a:pt x="1893" y="316"/>
                    <a:pt x="1903" y="316"/>
                  </a:cubicBezTo>
                  <a:cubicBezTo>
                    <a:pt x="1912" y="316"/>
                    <a:pt x="1920" y="308"/>
                    <a:pt x="1920" y="299"/>
                  </a:cubicBezTo>
                  <a:close/>
                  <a:moveTo>
                    <a:pt x="1921" y="347"/>
                  </a:moveTo>
                  <a:cubicBezTo>
                    <a:pt x="1921" y="336"/>
                    <a:pt x="1913" y="328"/>
                    <a:pt x="1903" y="328"/>
                  </a:cubicBezTo>
                  <a:cubicBezTo>
                    <a:pt x="1892" y="328"/>
                    <a:pt x="1884" y="336"/>
                    <a:pt x="1884" y="347"/>
                  </a:cubicBezTo>
                  <a:cubicBezTo>
                    <a:pt x="1884" y="357"/>
                    <a:pt x="1892" y="365"/>
                    <a:pt x="1903" y="365"/>
                  </a:cubicBezTo>
                  <a:cubicBezTo>
                    <a:pt x="1913" y="365"/>
                    <a:pt x="1921" y="357"/>
                    <a:pt x="1921" y="347"/>
                  </a:cubicBezTo>
                  <a:close/>
                  <a:moveTo>
                    <a:pt x="1922" y="395"/>
                  </a:moveTo>
                  <a:cubicBezTo>
                    <a:pt x="1922" y="384"/>
                    <a:pt x="1913" y="375"/>
                    <a:pt x="1903" y="375"/>
                  </a:cubicBezTo>
                  <a:cubicBezTo>
                    <a:pt x="1892" y="375"/>
                    <a:pt x="1883" y="384"/>
                    <a:pt x="1883" y="395"/>
                  </a:cubicBezTo>
                  <a:cubicBezTo>
                    <a:pt x="1883" y="405"/>
                    <a:pt x="1892" y="414"/>
                    <a:pt x="1903" y="414"/>
                  </a:cubicBezTo>
                  <a:cubicBezTo>
                    <a:pt x="1913" y="414"/>
                    <a:pt x="1922" y="405"/>
                    <a:pt x="1922" y="395"/>
                  </a:cubicBezTo>
                  <a:close/>
                  <a:moveTo>
                    <a:pt x="1923" y="442"/>
                  </a:moveTo>
                  <a:cubicBezTo>
                    <a:pt x="1923" y="431"/>
                    <a:pt x="1914" y="422"/>
                    <a:pt x="1903" y="422"/>
                  </a:cubicBezTo>
                  <a:cubicBezTo>
                    <a:pt x="1891" y="422"/>
                    <a:pt x="1882" y="431"/>
                    <a:pt x="1882" y="442"/>
                  </a:cubicBezTo>
                  <a:cubicBezTo>
                    <a:pt x="1882" y="454"/>
                    <a:pt x="1891" y="463"/>
                    <a:pt x="1903" y="463"/>
                  </a:cubicBezTo>
                  <a:cubicBezTo>
                    <a:pt x="1914" y="463"/>
                    <a:pt x="1923" y="454"/>
                    <a:pt x="1923" y="442"/>
                  </a:cubicBezTo>
                  <a:close/>
                  <a:moveTo>
                    <a:pt x="1923" y="490"/>
                  </a:moveTo>
                  <a:cubicBezTo>
                    <a:pt x="1923" y="479"/>
                    <a:pt x="1914" y="470"/>
                    <a:pt x="1903" y="470"/>
                  </a:cubicBezTo>
                  <a:cubicBezTo>
                    <a:pt x="1891" y="470"/>
                    <a:pt x="1882" y="479"/>
                    <a:pt x="1882" y="490"/>
                  </a:cubicBezTo>
                  <a:cubicBezTo>
                    <a:pt x="1882" y="502"/>
                    <a:pt x="1891" y="511"/>
                    <a:pt x="1903" y="511"/>
                  </a:cubicBezTo>
                  <a:cubicBezTo>
                    <a:pt x="1914" y="511"/>
                    <a:pt x="1923" y="502"/>
                    <a:pt x="1923" y="490"/>
                  </a:cubicBezTo>
                  <a:close/>
                  <a:moveTo>
                    <a:pt x="1924" y="538"/>
                  </a:moveTo>
                  <a:cubicBezTo>
                    <a:pt x="1924" y="526"/>
                    <a:pt x="1915" y="516"/>
                    <a:pt x="1903" y="516"/>
                  </a:cubicBezTo>
                  <a:cubicBezTo>
                    <a:pt x="1890" y="516"/>
                    <a:pt x="1881" y="526"/>
                    <a:pt x="1881" y="538"/>
                  </a:cubicBezTo>
                  <a:cubicBezTo>
                    <a:pt x="1881" y="550"/>
                    <a:pt x="1890" y="560"/>
                    <a:pt x="1903" y="560"/>
                  </a:cubicBezTo>
                  <a:cubicBezTo>
                    <a:pt x="1915" y="560"/>
                    <a:pt x="1924" y="550"/>
                    <a:pt x="1924" y="538"/>
                  </a:cubicBezTo>
                  <a:close/>
                  <a:moveTo>
                    <a:pt x="1926" y="586"/>
                  </a:moveTo>
                  <a:cubicBezTo>
                    <a:pt x="1926" y="574"/>
                    <a:pt x="1915" y="563"/>
                    <a:pt x="1903" y="563"/>
                  </a:cubicBezTo>
                  <a:cubicBezTo>
                    <a:pt x="1890" y="563"/>
                    <a:pt x="1880" y="574"/>
                    <a:pt x="1880" y="586"/>
                  </a:cubicBezTo>
                  <a:cubicBezTo>
                    <a:pt x="1880" y="599"/>
                    <a:pt x="1890" y="609"/>
                    <a:pt x="1903" y="609"/>
                  </a:cubicBezTo>
                  <a:cubicBezTo>
                    <a:pt x="1915" y="609"/>
                    <a:pt x="1926" y="599"/>
                    <a:pt x="1926" y="586"/>
                  </a:cubicBezTo>
                  <a:close/>
                  <a:moveTo>
                    <a:pt x="1927" y="634"/>
                  </a:moveTo>
                  <a:cubicBezTo>
                    <a:pt x="1927" y="621"/>
                    <a:pt x="1916" y="610"/>
                    <a:pt x="1903" y="610"/>
                  </a:cubicBezTo>
                  <a:cubicBezTo>
                    <a:pt x="1889" y="610"/>
                    <a:pt x="1878" y="621"/>
                    <a:pt x="1878" y="634"/>
                  </a:cubicBezTo>
                  <a:cubicBezTo>
                    <a:pt x="1878" y="647"/>
                    <a:pt x="1889" y="658"/>
                    <a:pt x="1903" y="658"/>
                  </a:cubicBezTo>
                  <a:cubicBezTo>
                    <a:pt x="1916" y="658"/>
                    <a:pt x="1927" y="647"/>
                    <a:pt x="1927" y="634"/>
                  </a:cubicBezTo>
                  <a:close/>
                  <a:moveTo>
                    <a:pt x="1861" y="11"/>
                  </a:moveTo>
                  <a:cubicBezTo>
                    <a:pt x="1861" y="5"/>
                    <a:pt x="1856" y="0"/>
                    <a:pt x="1850" y="0"/>
                  </a:cubicBezTo>
                  <a:cubicBezTo>
                    <a:pt x="1844" y="0"/>
                    <a:pt x="1839" y="5"/>
                    <a:pt x="1839" y="11"/>
                  </a:cubicBezTo>
                  <a:cubicBezTo>
                    <a:pt x="1839" y="17"/>
                    <a:pt x="1844" y="22"/>
                    <a:pt x="1850" y="22"/>
                  </a:cubicBezTo>
                  <a:cubicBezTo>
                    <a:pt x="1856" y="22"/>
                    <a:pt x="1861" y="17"/>
                    <a:pt x="1861" y="11"/>
                  </a:cubicBezTo>
                  <a:close/>
                  <a:moveTo>
                    <a:pt x="1862" y="59"/>
                  </a:moveTo>
                  <a:cubicBezTo>
                    <a:pt x="1862" y="53"/>
                    <a:pt x="1857" y="47"/>
                    <a:pt x="1850" y="47"/>
                  </a:cubicBezTo>
                  <a:cubicBezTo>
                    <a:pt x="1844" y="47"/>
                    <a:pt x="1838" y="53"/>
                    <a:pt x="1838" y="59"/>
                  </a:cubicBezTo>
                  <a:cubicBezTo>
                    <a:pt x="1838" y="66"/>
                    <a:pt x="1844" y="71"/>
                    <a:pt x="1850" y="71"/>
                  </a:cubicBezTo>
                  <a:cubicBezTo>
                    <a:pt x="1857" y="71"/>
                    <a:pt x="1862" y="66"/>
                    <a:pt x="1862" y="59"/>
                  </a:cubicBezTo>
                  <a:close/>
                  <a:moveTo>
                    <a:pt x="1864" y="107"/>
                  </a:moveTo>
                  <a:cubicBezTo>
                    <a:pt x="1864" y="100"/>
                    <a:pt x="1858" y="94"/>
                    <a:pt x="1850" y="94"/>
                  </a:cubicBezTo>
                  <a:cubicBezTo>
                    <a:pt x="1843" y="94"/>
                    <a:pt x="1837" y="100"/>
                    <a:pt x="1837" y="107"/>
                  </a:cubicBezTo>
                  <a:cubicBezTo>
                    <a:pt x="1837" y="114"/>
                    <a:pt x="1843" y="120"/>
                    <a:pt x="1850" y="120"/>
                  </a:cubicBezTo>
                  <a:cubicBezTo>
                    <a:pt x="1858" y="120"/>
                    <a:pt x="1864" y="114"/>
                    <a:pt x="1864" y="107"/>
                  </a:cubicBezTo>
                  <a:close/>
                  <a:moveTo>
                    <a:pt x="1865" y="155"/>
                  </a:moveTo>
                  <a:cubicBezTo>
                    <a:pt x="1865" y="147"/>
                    <a:pt x="1858" y="141"/>
                    <a:pt x="1850" y="141"/>
                  </a:cubicBezTo>
                  <a:cubicBezTo>
                    <a:pt x="1843" y="141"/>
                    <a:pt x="1836" y="147"/>
                    <a:pt x="1836" y="155"/>
                  </a:cubicBezTo>
                  <a:cubicBezTo>
                    <a:pt x="1836" y="163"/>
                    <a:pt x="1843" y="169"/>
                    <a:pt x="1850" y="169"/>
                  </a:cubicBezTo>
                  <a:cubicBezTo>
                    <a:pt x="1858" y="169"/>
                    <a:pt x="1865" y="163"/>
                    <a:pt x="1865" y="155"/>
                  </a:cubicBezTo>
                  <a:close/>
                  <a:moveTo>
                    <a:pt x="1866" y="203"/>
                  </a:moveTo>
                  <a:cubicBezTo>
                    <a:pt x="1866" y="194"/>
                    <a:pt x="1859" y="188"/>
                    <a:pt x="1850" y="188"/>
                  </a:cubicBezTo>
                  <a:cubicBezTo>
                    <a:pt x="1842" y="188"/>
                    <a:pt x="1835" y="194"/>
                    <a:pt x="1835" y="203"/>
                  </a:cubicBezTo>
                  <a:cubicBezTo>
                    <a:pt x="1835" y="211"/>
                    <a:pt x="1842" y="218"/>
                    <a:pt x="1850" y="218"/>
                  </a:cubicBezTo>
                  <a:cubicBezTo>
                    <a:pt x="1859" y="218"/>
                    <a:pt x="1866" y="211"/>
                    <a:pt x="1866" y="203"/>
                  </a:cubicBezTo>
                  <a:close/>
                  <a:moveTo>
                    <a:pt x="1867" y="251"/>
                  </a:moveTo>
                  <a:cubicBezTo>
                    <a:pt x="1867" y="242"/>
                    <a:pt x="1859" y="234"/>
                    <a:pt x="1850" y="234"/>
                  </a:cubicBezTo>
                  <a:cubicBezTo>
                    <a:pt x="1841" y="234"/>
                    <a:pt x="1834" y="242"/>
                    <a:pt x="1834" y="251"/>
                  </a:cubicBezTo>
                  <a:cubicBezTo>
                    <a:pt x="1834" y="260"/>
                    <a:pt x="1841" y="267"/>
                    <a:pt x="1850" y="267"/>
                  </a:cubicBezTo>
                  <a:cubicBezTo>
                    <a:pt x="1859" y="267"/>
                    <a:pt x="1867" y="260"/>
                    <a:pt x="1867" y="251"/>
                  </a:cubicBezTo>
                  <a:close/>
                  <a:moveTo>
                    <a:pt x="1868" y="299"/>
                  </a:moveTo>
                  <a:cubicBezTo>
                    <a:pt x="1868" y="289"/>
                    <a:pt x="1860" y="281"/>
                    <a:pt x="1850" y="281"/>
                  </a:cubicBezTo>
                  <a:cubicBezTo>
                    <a:pt x="1841" y="281"/>
                    <a:pt x="1833" y="289"/>
                    <a:pt x="1833" y="299"/>
                  </a:cubicBezTo>
                  <a:cubicBezTo>
                    <a:pt x="1833" y="308"/>
                    <a:pt x="1841" y="316"/>
                    <a:pt x="1850" y="316"/>
                  </a:cubicBezTo>
                  <a:cubicBezTo>
                    <a:pt x="1860" y="316"/>
                    <a:pt x="1868" y="308"/>
                    <a:pt x="1868" y="299"/>
                  </a:cubicBezTo>
                  <a:close/>
                  <a:moveTo>
                    <a:pt x="1869" y="347"/>
                  </a:moveTo>
                  <a:cubicBezTo>
                    <a:pt x="1869" y="336"/>
                    <a:pt x="1861" y="328"/>
                    <a:pt x="1850" y="328"/>
                  </a:cubicBezTo>
                  <a:cubicBezTo>
                    <a:pt x="1840" y="328"/>
                    <a:pt x="1832" y="336"/>
                    <a:pt x="1832" y="347"/>
                  </a:cubicBezTo>
                  <a:cubicBezTo>
                    <a:pt x="1832" y="357"/>
                    <a:pt x="1840" y="365"/>
                    <a:pt x="1850" y="365"/>
                  </a:cubicBezTo>
                  <a:cubicBezTo>
                    <a:pt x="1861" y="365"/>
                    <a:pt x="1869" y="357"/>
                    <a:pt x="1869" y="347"/>
                  </a:cubicBezTo>
                  <a:close/>
                  <a:moveTo>
                    <a:pt x="1870" y="395"/>
                  </a:moveTo>
                  <a:cubicBezTo>
                    <a:pt x="1870" y="384"/>
                    <a:pt x="1861" y="375"/>
                    <a:pt x="1850" y="375"/>
                  </a:cubicBezTo>
                  <a:cubicBezTo>
                    <a:pt x="1840" y="375"/>
                    <a:pt x="1831" y="384"/>
                    <a:pt x="1831" y="395"/>
                  </a:cubicBezTo>
                  <a:cubicBezTo>
                    <a:pt x="1831" y="405"/>
                    <a:pt x="1840" y="414"/>
                    <a:pt x="1850" y="414"/>
                  </a:cubicBezTo>
                  <a:cubicBezTo>
                    <a:pt x="1861" y="414"/>
                    <a:pt x="1870" y="405"/>
                    <a:pt x="1870" y="395"/>
                  </a:cubicBezTo>
                  <a:close/>
                  <a:moveTo>
                    <a:pt x="1871" y="442"/>
                  </a:moveTo>
                  <a:cubicBezTo>
                    <a:pt x="1871" y="431"/>
                    <a:pt x="1862" y="422"/>
                    <a:pt x="1850" y="422"/>
                  </a:cubicBezTo>
                  <a:cubicBezTo>
                    <a:pt x="1839" y="422"/>
                    <a:pt x="1830" y="431"/>
                    <a:pt x="1830" y="442"/>
                  </a:cubicBezTo>
                  <a:cubicBezTo>
                    <a:pt x="1830" y="454"/>
                    <a:pt x="1839" y="463"/>
                    <a:pt x="1850" y="463"/>
                  </a:cubicBezTo>
                  <a:cubicBezTo>
                    <a:pt x="1862" y="463"/>
                    <a:pt x="1871" y="454"/>
                    <a:pt x="1871" y="442"/>
                  </a:cubicBezTo>
                  <a:close/>
                  <a:moveTo>
                    <a:pt x="1871" y="490"/>
                  </a:moveTo>
                  <a:cubicBezTo>
                    <a:pt x="1871" y="479"/>
                    <a:pt x="1862" y="470"/>
                    <a:pt x="1850" y="470"/>
                  </a:cubicBezTo>
                  <a:cubicBezTo>
                    <a:pt x="1839" y="470"/>
                    <a:pt x="1830" y="479"/>
                    <a:pt x="1830" y="490"/>
                  </a:cubicBezTo>
                  <a:cubicBezTo>
                    <a:pt x="1830" y="502"/>
                    <a:pt x="1839" y="511"/>
                    <a:pt x="1850" y="511"/>
                  </a:cubicBezTo>
                  <a:cubicBezTo>
                    <a:pt x="1862" y="511"/>
                    <a:pt x="1871" y="502"/>
                    <a:pt x="1871" y="490"/>
                  </a:cubicBezTo>
                  <a:close/>
                  <a:moveTo>
                    <a:pt x="1872" y="538"/>
                  </a:moveTo>
                  <a:cubicBezTo>
                    <a:pt x="1872" y="526"/>
                    <a:pt x="1863" y="516"/>
                    <a:pt x="1850" y="516"/>
                  </a:cubicBezTo>
                  <a:cubicBezTo>
                    <a:pt x="1838" y="516"/>
                    <a:pt x="1829" y="526"/>
                    <a:pt x="1829" y="538"/>
                  </a:cubicBezTo>
                  <a:cubicBezTo>
                    <a:pt x="1829" y="550"/>
                    <a:pt x="1838" y="560"/>
                    <a:pt x="1850" y="560"/>
                  </a:cubicBezTo>
                  <a:cubicBezTo>
                    <a:pt x="1863" y="560"/>
                    <a:pt x="1872" y="550"/>
                    <a:pt x="1872" y="538"/>
                  </a:cubicBezTo>
                  <a:close/>
                  <a:moveTo>
                    <a:pt x="1873" y="586"/>
                  </a:moveTo>
                  <a:cubicBezTo>
                    <a:pt x="1873" y="574"/>
                    <a:pt x="1863" y="563"/>
                    <a:pt x="1850" y="563"/>
                  </a:cubicBezTo>
                  <a:cubicBezTo>
                    <a:pt x="1838" y="563"/>
                    <a:pt x="1827" y="574"/>
                    <a:pt x="1827" y="586"/>
                  </a:cubicBezTo>
                  <a:cubicBezTo>
                    <a:pt x="1827" y="599"/>
                    <a:pt x="1838" y="609"/>
                    <a:pt x="1850" y="609"/>
                  </a:cubicBezTo>
                  <a:cubicBezTo>
                    <a:pt x="1863" y="609"/>
                    <a:pt x="1873" y="599"/>
                    <a:pt x="1873" y="586"/>
                  </a:cubicBezTo>
                  <a:close/>
                  <a:moveTo>
                    <a:pt x="1875" y="634"/>
                  </a:moveTo>
                  <a:cubicBezTo>
                    <a:pt x="1875" y="621"/>
                    <a:pt x="1864" y="610"/>
                    <a:pt x="1850" y="610"/>
                  </a:cubicBezTo>
                  <a:cubicBezTo>
                    <a:pt x="1837" y="610"/>
                    <a:pt x="1826" y="621"/>
                    <a:pt x="1826" y="634"/>
                  </a:cubicBezTo>
                  <a:cubicBezTo>
                    <a:pt x="1826" y="647"/>
                    <a:pt x="1837" y="658"/>
                    <a:pt x="1850" y="658"/>
                  </a:cubicBezTo>
                  <a:cubicBezTo>
                    <a:pt x="1864" y="658"/>
                    <a:pt x="1875" y="647"/>
                    <a:pt x="1875" y="634"/>
                  </a:cubicBezTo>
                  <a:close/>
                  <a:moveTo>
                    <a:pt x="1809" y="11"/>
                  </a:moveTo>
                  <a:cubicBezTo>
                    <a:pt x="1809" y="5"/>
                    <a:pt x="1804" y="0"/>
                    <a:pt x="1798" y="0"/>
                  </a:cubicBezTo>
                  <a:cubicBezTo>
                    <a:pt x="1792" y="0"/>
                    <a:pt x="1787" y="5"/>
                    <a:pt x="1787" y="11"/>
                  </a:cubicBezTo>
                  <a:cubicBezTo>
                    <a:pt x="1787" y="17"/>
                    <a:pt x="1792" y="22"/>
                    <a:pt x="1798" y="22"/>
                  </a:cubicBezTo>
                  <a:cubicBezTo>
                    <a:pt x="1804" y="22"/>
                    <a:pt x="1809" y="17"/>
                    <a:pt x="1809" y="11"/>
                  </a:cubicBezTo>
                  <a:close/>
                  <a:moveTo>
                    <a:pt x="1810" y="59"/>
                  </a:moveTo>
                  <a:cubicBezTo>
                    <a:pt x="1810" y="53"/>
                    <a:pt x="1805" y="47"/>
                    <a:pt x="1798" y="47"/>
                  </a:cubicBezTo>
                  <a:cubicBezTo>
                    <a:pt x="1792" y="47"/>
                    <a:pt x="1786" y="53"/>
                    <a:pt x="1786" y="59"/>
                  </a:cubicBezTo>
                  <a:cubicBezTo>
                    <a:pt x="1786" y="66"/>
                    <a:pt x="1792" y="71"/>
                    <a:pt x="1798" y="71"/>
                  </a:cubicBezTo>
                  <a:cubicBezTo>
                    <a:pt x="1805" y="71"/>
                    <a:pt x="1810" y="66"/>
                    <a:pt x="1810" y="59"/>
                  </a:cubicBezTo>
                  <a:close/>
                  <a:moveTo>
                    <a:pt x="1811" y="107"/>
                  </a:moveTo>
                  <a:cubicBezTo>
                    <a:pt x="1811" y="100"/>
                    <a:pt x="1805" y="94"/>
                    <a:pt x="1798" y="94"/>
                  </a:cubicBezTo>
                  <a:cubicBezTo>
                    <a:pt x="1791" y="94"/>
                    <a:pt x="1785" y="100"/>
                    <a:pt x="1785" y="107"/>
                  </a:cubicBezTo>
                  <a:cubicBezTo>
                    <a:pt x="1785" y="114"/>
                    <a:pt x="1791" y="120"/>
                    <a:pt x="1798" y="120"/>
                  </a:cubicBezTo>
                  <a:cubicBezTo>
                    <a:pt x="1805" y="120"/>
                    <a:pt x="1811" y="114"/>
                    <a:pt x="1811" y="107"/>
                  </a:cubicBezTo>
                  <a:close/>
                  <a:moveTo>
                    <a:pt x="1812" y="155"/>
                  </a:moveTo>
                  <a:cubicBezTo>
                    <a:pt x="1812" y="147"/>
                    <a:pt x="1806" y="141"/>
                    <a:pt x="1798" y="141"/>
                  </a:cubicBezTo>
                  <a:cubicBezTo>
                    <a:pt x="1790" y="141"/>
                    <a:pt x="1784" y="147"/>
                    <a:pt x="1784" y="155"/>
                  </a:cubicBezTo>
                  <a:cubicBezTo>
                    <a:pt x="1784" y="163"/>
                    <a:pt x="1790" y="169"/>
                    <a:pt x="1798" y="169"/>
                  </a:cubicBezTo>
                  <a:cubicBezTo>
                    <a:pt x="1806" y="169"/>
                    <a:pt x="1812" y="163"/>
                    <a:pt x="1812" y="155"/>
                  </a:cubicBezTo>
                  <a:close/>
                  <a:moveTo>
                    <a:pt x="1814" y="203"/>
                  </a:moveTo>
                  <a:cubicBezTo>
                    <a:pt x="1814" y="194"/>
                    <a:pt x="1807" y="188"/>
                    <a:pt x="1798" y="188"/>
                  </a:cubicBezTo>
                  <a:cubicBezTo>
                    <a:pt x="1790" y="188"/>
                    <a:pt x="1783" y="194"/>
                    <a:pt x="1783" y="203"/>
                  </a:cubicBezTo>
                  <a:cubicBezTo>
                    <a:pt x="1783" y="211"/>
                    <a:pt x="1790" y="218"/>
                    <a:pt x="1798" y="218"/>
                  </a:cubicBezTo>
                  <a:cubicBezTo>
                    <a:pt x="1807" y="218"/>
                    <a:pt x="1814" y="211"/>
                    <a:pt x="1814" y="203"/>
                  </a:cubicBezTo>
                  <a:close/>
                  <a:moveTo>
                    <a:pt x="1815" y="251"/>
                  </a:moveTo>
                  <a:cubicBezTo>
                    <a:pt x="1815" y="242"/>
                    <a:pt x="1807" y="234"/>
                    <a:pt x="1798" y="234"/>
                  </a:cubicBezTo>
                  <a:cubicBezTo>
                    <a:pt x="1789" y="234"/>
                    <a:pt x="1782" y="242"/>
                    <a:pt x="1782" y="251"/>
                  </a:cubicBezTo>
                  <a:cubicBezTo>
                    <a:pt x="1782" y="260"/>
                    <a:pt x="1789" y="267"/>
                    <a:pt x="1798" y="267"/>
                  </a:cubicBezTo>
                  <a:cubicBezTo>
                    <a:pt x="1807" y="267"/>
                    <a:pt x="1815" y="260"/>
                    <a:pt x="1815" y="251"/>
                  </a:cubicBezTo>
                  <a:close/>
                  <a:moveTo>
                    <a:pt x="1816" y="299"/>
                  </a:moveTo>
                  <a:cubicBezTo>
                    <a:pt x="1816" y="289"/>
                    <a:pt x="1808" y="281"/>
                    <a:pt x="1798" y="281"/>
                  </a:cubicBezTo>
                  <a:cubicBezTo>
                    <a:pt x="1789" y="281"/>
                    <a:pt x="1781" y="289"/>
                    <a:pt x="1781" y="299"/>
                  </a:cubicBezTo>
                  <a:cubicBezTo>
                    <a:pt x="1781" y="308"/>
                    <a:pt x="1789" y="316"/>
                    <a:pt x="1798" y="316"/>
                  </a:cubicBezTo>
                  <a:cubicBezTo>
                    <a:pt x="1808" y="316"/>
                    <a:pt x="1816" y="308"/>
                    <a:pt x="1816" y="299"/>
                  </a:cubicBezTo>
                  <a:close/>
                  <a:moveTo>
                    <a:pt x="1817" y="347"/>
                  </a:moveTo>
                  <a:cubicBezTo>
                    <a:pt x="1817" y="336"/>
                    <a:pt x="1809" y="328"/>
                    <a:pt x="1798" y="328"/>
                  </a:cubicBezTo>
                  <a:cubicBezTo>
                    <a:pt x="1788" y="328"/>
                    <a:pt x="1780" y="336"/>
                    <a:pt x="1780" y="347"/>
                  </a:cubicBezTo>
                  <a:cubicBezTo>
                    <a:pt x="1780" y="357"/>
                    <a:pt x="1788" y="365"/>
                    <a:pt x="1798" y="365"/>
                  </a:cubicBezTo>
                  <a:cubicBezTo>
                    <a:pt x="1809" y="365"/>
                    <a:pt x="1817" y="357"/>
                    <a:pt x="1817" y="347"/>
                  </a:cubicBezTo>
                  <a:close/>
                  <a:moveTo>
                    <a:pt x="1818" y="395"/>
                  </a:moveTo>
                  <a:cubicBezTo>
                    <a:pt x="1818" y="384"/>
                    <a:pt x="1809" y="375"/>
                    <a:pt x="1798" y="375"/>
                  </a:cubicBezTo>
                  <a:cubicBezTo>
                    <a:pt x="1787" y="375"/>
                    <a:pt x="1779" y="384"/>
                    <a:pt x="1779" y="395"/>
                  </a:cubicBezTo>
                  <a:cubicBezTo>
                    <a:pt x="1779" y="405"/>
                    <a:pt x="1787" y="414"/>
                    <a:pt x="1798" y="414"/>
                  </a:cubicBezTo>
                  <a:cubicBezTo>
                    <a:pt x="1809" y="414"/>
                    <a:pt x="1818" y="405"/>
                    <a:pt x="1818" y="395"/>
                  </a:cubicBezTo>
                  <a:close/>
                  <a:moveTo>
                    <a:pt x="1819" y="442"/>
                  </a:moveTo>
                  <a:cubicBezTo>
                    <a:pt x="1819" y="431"/>
                    <a:pt x="1810" y="422"/>
                    <a:pt x="1798" y="422"/>
                  </a:cubicBezTo>
                  <a:cubicBezTo>
                    <a:pt x="1787" y="422"/>
                    <a:pt x="1777" y="431"/>
                    <a:pt x="1777" y="442"/>
                  </a:cubicBezTo>
                  <a:cubicBezTo>
                    <a:pt x="1777" y="454"/>
                    <a:pt x="1787" y="463"/>
                    <a:pt x="1798" y="463"/>
                  </a:cubicBezTo>
                  <a:cubicBezTo>
                    <a:pt x="1810" y="463"/>
                    <a:pt x="1819" y="454"/>
                    <a:pt x="1819" y="442"/>
                  </a:cubicBezTo>
                  <a:close/>
                  <a:moveTo>
                    <a:pt x="1819" y="490"/>
                  </a:moveTo>
                  <a:cubicBezTo>
                    <a:pt x="1819" y="479"/>
                    <a:pt x="1810" y="470"/>
                    <a:pt x="1798" y="470"/>
                  </a:cubicBezTo>
                  <a:cubicBezTo>
                    <a:pt x="1787" y="470"/>
                    <a:pt x="1777" y="479"/>
                    <a:pt x="1777" y="490"/>
                  </a:cubicBezTo>
                  <a:cubicBezTo>
                    <a:pt x="1777" y="502"/>
                    <a:pt x="1787" y="511"/>
                    <a:pt x="1798" y="511"/>
                  </a:cubicBezTo>
                  <a:cubicBezTo>
                    <a:pt x="1810" y="511"/>
                    <a:pt x="1819" y="502"/>
                    <a:pt x="1819" y="490"/>
                  </a:cubicBezTo>
                  <a:close/>
                  <a:moveTo>
                    <a:pt x="1820" y="538"/>
                  </a:moveTo>
                  <a:cubicBezTo>
                    <a:pt x="1820" y="526"/>
                    <a:pt x="1810" y="516"/>
                    <a:pt x="1798" y="516"/>
                  </a:cubicBezTo>
                  <a:cubicBezTo>
                    <a:pt x="1786" y="516"/>
                    <a:pt x="1776" y="526"/>
                    <a:pt x="1776" y="538"/>
                  </a:cubicBezTo>
                  <a:cubicBezTo>
                    <a:pt x="1776" y="550"/>
                    <a:pt x="1786" y="560"/>
                    <a:pt x="1798" y="560"/>
                  </a:cubicBezTo>
                  <a:cubicBezTo>
                    <a:pt x="1810" y="560"/>
                    <a:pt x="1820" y="550"/>
                    <a:pt x="1820" y="538"/>
                  </a:cubicBezTo>
                  <a:close/>
                  <a:moveTo>
                    <a:pt x="1821" y="586"/>
                  </a:moveTo>
                  <a:cubicBezTo>
                    <a:pt x="1821" y="574"/>
                    <a:pt x="1811" y="563"/>
                    <a:pt x="1798" y="563"/>
                  </a:cubicBezTo>
                  <a:cubicBezTo>
                    <a:pt x="1786" y="563"/>
                    <a:pt x="1775" y="574"/>
                    <a:pt x="1775" y="586"/>
                  </a:cubicBezTo>
                  <a:cubicBezTo>
                    <a:pt x="1775" y="599"/>
                    <a:pt x="1786" y="609"/>
                    <a:pt x="1798" y="609"/>
                  </a:cubicBezTo>
                  <a:cubicBezTo>
                    <a:pt x="1811" y="609"/>
                    <a:pt x="1821" y="599"/>
                    <a:pt x="1821" y="586"/>
                  </a:cubicBezTo>
                  <a:close/>
                  <a:moveTo>
                    <a:pt x="1822" y="634"/>
                  </a:moveTo>
                  <a:cubicBezTo>
                    <a:pt x="1822" y="621"/>
                    <a:pt x="1812" y="610"/>
                    <a:pt x="1798" y="610"/>
                  </a:cubicBezTo>
                  <a:cubicBezTo>
                    <a:pt x="1785" y="610"/>
                    <a:pt x="1774" y="621"/>
                    <a:pt x="1774" y="634"/>
                  </a:cubicBezTo>
                  <a:cubicBezTo>
                    <a:pt x="1774" y="647"/>
                    <a:pt x="1785" y="658"/>
                    <a:pt x="1798" y="658"/>
                  </a:cubicBezTo>
                  <a:cubicBezTo>
                    <a:pt x="1812" y="658"/>
                    <a:pt x="1822" y="647"/>
                    <a:pt x="1822" y="634"/>
                  </a:cubicBezTo>
                  <a:close/>
                  <a:moveTo>
                    <a:pt x="1757" y="11"/>
                  </a:moveTo>
                  <a:cubicBezTo>
                    <a:pt x="1757" y="5"/>
                    <a:pt x="1752" y="0"/>
                    <a:pt x="1746" y="0"/>
                  </a:cubicBezTo>
                  <a:cubicBezTo>
                    <a:pt x="1740" y="0"/>
                    <a:pt x="1735" y="5"/>
                    <a:pt x="1735" y="11"/>
                  </a:cubicBezTo>
                  <a:cubicBezTo>
                    <a:pt x="1735" y="17"/>
                    <a:pt x="1740" y="22"/>
                    <a:pt x="1746" y="22"/>
                  </a:cubicBezTo>
                  <a:cubicBezTo>
                    <a:pt x="1752" y="22"/>
                    <a:pt x="1757" y="17"/>
                    <a:pt x="1757" y="11"/>
                  </a:cubicBezTo>
                  <a:close/>
                  <a:moveTo>
                    <a:pt x="1758" y="59"/>
                  </a:moveTo>
                  <a:cubicBezTo>
                    <a:pt x="1758" y="53"/>
                    <a:pt x="1753" y="47"/>
                    <a:pt x="1746" y="47"/>
                  </a:cubicBezTo>
                  <a:cubicBezTo>
                    <a:pt x="1739" y="47"/>
                    <a:pt x="1734" y="53"/>
                    <a:pt x="1734" y="59"/>
                  </a:cubicBezTo>
                  <a:cubicBezTo>
                    <a:pt x="1734" y="66"/>
                    <a:pt x="1739" y="71"/>
                    <a:pt x="1746" y="71"/>
                  </a:cubicBezTo>
                  <a:cubicBezTo>
                    <a:pt x="1753" y="71"/>
                    <a:pt x="1758" y="66"/>
                    <a:pt x="1758" y="59"/>
                  </a:cubicBezTo>
                  <a:close/>
                  <a:moveTo>
                    <a:pt x="1759" y="107"/>
                  </a:moveTo>
                  <a:cubicBezTo>
                    <a:pt x="1759" y="100"/>
                    <a:pt x="1753" y="94"/>
                    <a:pt x="1746" y="94"/>
                  </a:cubicBezTo>
                  <a:cubicBezTo>
                    <a:pt x="1739" y="94"/>
                    <a:pt x="1733" y="100"/>
                    <a:pt x="1733" y="107"/>
                  </a:cubicBezTo>
                  <a:cubicBezTo>
                    <a:pt x="1733" y="114"/>
                    <a:pt x="1739" y="120"/>
                    <a:pt x="1746" y="120"/>
                  </a:cubicBezTo>
                  <a:cubicBezTo>
                    <a:pt x="1753" y="120"/>
                    <a:pt x="1759" y="114"/>
                    <a:pt x="1759" y="107"/>
                  </a:cubicBezTo>
                  <a:close/>
                  <a:moveTo>
                    <a:pt x="1760" y="155"/>
                  </a:moveTo>
                  <a:cubicBezTo>
                    <a:pt x="1760" y="147"/>
                    <a:pt x="1754" y="141"/>
                    <a:pt x="1746" y="141"/>
                  </a:cubicBezTo>
                  <a:cubicBezTo>
                    <a:pt x="1738" y="141"/>
                    <a:pt x="1732" y="147"/>
                    <a:pt x="1732" y="155"/>
                  </a:cubicBezTo>
                  <a:cubicBezTo>
                    <a:pt x="1732" y="163"/>
                    <a:pt x="1738" y="169"/>
                    <a:pt x="1746" y="169"/>
                  </a:cubicBezTo>
                  <a:cubicBezTo>
                    <a:pt x="1754" y="169"/>
                    <a:pt x="1760" y="163"/>
                    <a:pt x="1760" y="155"/>
                  </a:cubicBezTo>
                  <a:close/>
                  <a:moveTo>
                    <a:pt x="1761" y="203"/>
                  </a:moveTo>
                  <a:cubicBezTo>
                    <a:pt x="1761" y="194"/>
                    <a:pt x="1755" y="188"/>
                    <a:pt x="1746" y="188"/>
                  </a:cubicBezTo>
                  <a:cubicBezTo>
                    <a:pt x="1738" y="188"/>
                    <a:pt x="1731" y="194"/>
                    <a:pt x="1731" y="203"/>
                  </a:cubicBezTo>
                  <a:cubicBezTo>
                    <a:pt x="1731" y="211"/>
                    <a:pt x="1738" y="218"/>
                    <a:pt x="1746" y="218"/>
                  </a:cubicBezTo>
                  <a:cubicBezTo>
                    <a:pt x="1755" y="218"/>
                    <a:pt x="1761" y="211"/>
                    <a:pt x="1761" y="203"/>
                  </a:cubicBezTo>
                  <a:close/>
                  <a:moveTo>
                    <a:pt x="1762" y="251"/>
                  </a:moveTo>
                  <a:cubicBezTo>
                    <a:pt x="1762" y="242"/>
                    <a:pt x="1755" y="234"/>
                    <a:pt x="1746" y="234"/>
                  </a:cubicBezTo>
                  <a:cubicBezTo>
                    <a:pt x="1737" y="234"/>
                    <a:pt x="1730" y="242"/>
                    <a:pt x="1730" y="251"/>
                  </a:cubicBezTo>
                  <a:cubicBezTo>
                    <a:pt x="1730" y="260"/>
                    <a:pt x="1737" y="267"/>
                    <a:pt x="1746" y="267"/>
                  </a:cubicBezTo>
                  <a:cubicBezTo>
                    <a:pt x="1755" y="267"/>
                    <a:pt x="1762" y="260"/>
                    <a:pt x="1762" y="251"/>
                  </a:cubicBezTo>
                  <a:close/>
                  <a:moveTo>
                    <a:pt x="1764" y="299"/>
                  </a:moveTo>
                  <a:cubicBezTo>
                    <a:pt x="1764" y="289"/>
                    <a:pt x="1756" y="281"/>
                    <a:pt x="1746" y="281"/>
                  </a:cubicBezTo>
                  <a:cubicBezTo>
                    <a:pt x="1736" y="281"/>
                    <a:pt x="1729" y="289"/>
                    <a:pt x="1729" y="299"/>
                  </a:cubicBezTo>
                  <a:cubicBezTo>
                    <a:pt x="1729" y="308"/>
                    <a:pt x="1736" y="316"/>
                    <a:pt x="1746" y="316"/>
                  </a:cubicBezTo>
                  <a:cubicBezTo>
                    <a:pt x="1756" y="316"/>
                    <a:pt x="1764" y="308"/>
                    <a:pt x="1764" y="299"/>
                  </a:cubicBezTo>
                  <a:close/>
                  <a:moveTo>
                    <a:pt x="1765" y="347"/>
                  </a:moveTo>
                  <a:cubicBezTo>
                    <a:pt x="1765" y="336"/>
                    <a:pt x="1756" y="328"/>
                    <a:pt x="1746" y="328"/>
                  </a:cubicBezTo>
                  <a:cubicBezTo>
                    <a:pt x="1736" y="328"/>
                    <a:pt x="1727" y="336"/>
                    <a:pt x="1727" y="347"/>
                  </a:cubicBezTo>
                  <a:cubicBezTo>
                    <a:pt x="1727" y="357"/>
                    <a:pt x="1736" y="365"/>
                    <a:pt x="1746" y="365"/>
                  </a:cubicBezTo>
                  <a:cubicBezTo>
                    <a:pt x="1756" y="365"/>
                    <a:pt x="1765" y="357"/>
                    <a:pt x="1765" y="347"/>
                  </a:cubicBezTo>
                  <a:close/>
                  <a:moveTo>
                    <a:pt x="1766" y="395"/>
                  </a:moveTo>
                  <a:cubicBezTo>
                    <a:pt x="1766" y="384"/>
                    <a:pt x="1757" y="375"/>
                    <a:pt x="1746" y="375"/>
                  </a:cubicBezTo>
                  <a:cubicBezTo>
                    <a:pt x="1735" y="375"/>
                    <a:pt x="1726" y="384"/>
                    <a:pt x="1726" y="395"/>
                  </a:cubicBezTo>
                  <a:cubicBezTo>
                    <a:pt x="1726" y="405"/>
                    <a:pt x="1735" y="414"/>
                    <a:pt x="1746" y="414"/>
                  </a:cubicBezTo>
                  <a:cubicBezTo>
                    <a:pt x="1757" y="414"/>
                    <a:pt x="1766" y="405"/>
                    <a:pt x="1766" y="395"/>
                  </a:cubicBezTo>
                  <a:close/>
                  <a:moveTo>
                    <a:pt x="1767" y="442"/>
                  </a:moveTo>
                  <a:cubicBezTo>
                    <a:pt x="1767" y="431"/>
                    <a:pt x="1758" y="422"/>
                    <a:pt x="1746" y="422"/>
                  </a:cubicBezTo>
                  <a:cubicBezTo>
                    <a:pt x="1735" y="422"/>
                    <a:pt x="1725" y="431"/>
                    <a:pt x="1725" y="442"/>
                  </a:cubicBezTo>
                  <a:cubicBezTo>
                    <a:pt x="1725" y="454"/>
                    <a:pt x="1735" y="463"/>
                    <a:pt x="1746" y="463"/>
                  </a:cubicBezTo>
                  <a:cubicBezTo>
                    <a:pt x="1758" y="463"/>
                    <a:pt x="1767" y="454"/>
                    <a:pt x="1767" y="442"/>
                  </a:cubicBezTo>
                  <a:close/>
                  <a:moveTo>
                    <a:pt x="1767" y="490"/>
                  </a:moveTo>
                  <a:cubicBezTo>
                    <a:pt x="1767" y="479"/>
                    <a:pt x="1758" y="470"/>
                    <a:pt x="1746" y="470"/>
                  </a:cubicBezTo>
                  <a:cubicBezTo>
                    <a:pt x="1735" y="470"/>
                    <a:pt x="1725" y="479"/>
                    <a:pt x="1725" y="490"/>
                  </a:cubicBezTo>
                  <a:cubicBezTo>
                    <a:pt x="1725" y="502"/>
                    <a:pt x="1735" y="511"/>
                    <a:pt x="1746" y="511"/>
                  </a:cubicBezTo>
                  <a:cubicBezTo>
                    <a:pt x="1758" y="511"/>
                    <a:pt x="1767" y="502"/>
                    <a:pt x="1767" y="490"/>
                  </a:cubicBezTo>
                  <a:close/>
                  <a:moveTo>
                    <a:pt x="1768" y="538"/>
                  </a:moveTo>
                  <a:cubicBezTo>
                    <a:pt x="1768" y="526"/>
                    <a:pt x="1758" y="516"/>
                    <a:pt x="1746" y="516"/>
                  </a:cubicBezTo>
                  <a:cubicBezTo>
                    <a:pt x="1734" y="516"/>
                    <a:pt x="1724" y="526"/>
                    <a:pt x="1724" y="538"/>
                  </a:cubicBezTo>
                  <a:cubicBezTo>
                    <a:pt x="1724" y="550"/>
                    <a:pt x="1734" y="560"/>
                    <a:pt x="1746" y="560"/>
                  </a:cubicBezTo>
                  <a:cubicBezTo>
                    <a:pt x="1758" y="560"/>
                    <a:pt x="1768" y="550"/>
                    <a:pt x="1768" y="538"/>
                  </a:cubicBezTo>
                  <a:close/>
                  <a:moveTo>
                    <a:pt x="1769" y="586"/>
                  </a:moveTo>
                  <a:cubicBezTo>
                    <a:pt x="1769" y="574"/>
                    <a:pt x="1759" y="563"/>
                    <a:pt x="1746" y="563"/>
                  </a:cubicBezTo>
                  <a:cubicBezTo>
                    <a:pt x="1733" y="563"/>
                    <a:pt x="1723" y="574"/>
                    <a:pt x="1723" y="586"/>
                  </a:cubicBezTo>
                  <a:cubicBezTo>
                    <a:pt x="1723" y="599"/>
                    <a:pt x="1733" y="609"/>
                    <a:pt x="1746" y="609"/>
                  </a:cubicBezTo>
                  <a:cubicBezTo>
                    <a:pt x="1759" y="609"/>
                    <a:pt x="1769" y="599"/>
                    <a:pt x="1769" y="586"/>
                  </a:cubicBezTo>
                  <a:close/>
                  <a:moveTo>
                    <a:pt x="1770" y="634"/>
                  </a:moveTo>
                  <a:cubicBezTo>
                    <a:pt x="1770" y="621"/>
                    <a:pt x="1759" y="610"/>
                    <a:pt x="1746" y="610"/>
                  </a:cubicBezTo>
                  <a:cubicBezTo>
                    <a:pt x="1733" y="610"/>
                    <a:pt x="1722" y="621"/>
                    <a:pt x="1722" y="634"/>
                  </a:cubicBezTo>
                  <a:cubicBezTo>
                    <a:pt x="1722" y="647"/>
                    <a:pt x="1733" y="658"/>
                    <a:pt x="1746" y="658"/>
                  </a:cubicBezTo>
                  <a:cubicBezTo>
                    <a:pt x="1759" y="658"/>
                    <a:pt x="1770" y="647"/>
                    <a:pt x="1770" y="634"/>
                  </a:cubicBezTo>
                  <a:close/>
                  <a:moveTo>
                    <a:pt x="1705" y="11"/>
                  </a:moveTo>
                  <a:cubicBezTo>
                    <a:pt x="1705" y="5"/>
                    <a:pt x="1700" y="0"/>
                    <a:pt x="1694" y="0"/>
                  </a:cubicBezTo>
                  <a:cubicBezTo>
                    <a:pt x="1688" y="0"/>
                    <a:pt x="1683" y="5"/>
                    <a:pt x="1683" y="11"/>
                  </a:cubicBezTo>
                  <a:cubicBezTo>
                    <a:pt x="1683" y="17"/>
                    <a:pt x="1688" y="22"/>
                    <a:pt x="1694" y="22"/>
                  </a:cubicBezTo>
                  <a:cubicBezTo>
                    <a:pt x="1700" y="22"/>
                    <a:pt x="1705" y="17"/>
                    <a:pt x="1705" y="11"/>
                  </a:cubicBezTo>
                  <a:close/>
                  <a:moveTo>
                    <a:pt x="1706" y="59"/>
                  </a:moveTo>
                  <a:cubicBezTo>
                    <a:pt x="1706" y="53"/>
                    <a:pt x="1701" y="47"/>
                    <a:pt x="1694" y="47"/>
                  </a:cubicBezTo>
                  <a:cubicBezTo>
                    <a:pt x="1687" y="47"/>
                    <a:pt x="1682" y="53"/>
                    <a:pt x="1682" y="59"/>
                  </a:cubicBezTo>
                  <a:cubicBezTo>
                    <a:pt x="1682" y="66"/>
                    <a:pt x="1687" y="71"/>
                    <a:pt x="1694" y="71"/>
                  </a:cubicBezTo>
                  <a:cubicBezTo>
                    <a:pt x="1701" y="71"/>
                    <a:pt x="1706" y="66"/>
                    <a:pt x="1706" y="59"/>
                  </a:cubicBezTo>
                  <a:close/>
                  <a:moveTo>
                    <a:pt x="1707" y="107"/>
                  </a:moveTo>
                  <a:cubicBezTo>
                    <a:pt x="1707" y="100"/>
                    <a:pt x="1701" y="94"/>
                    <a:pt x="1694" y="94"/>
                  </a:cubicBezTo>
                  <a:cubicBezTo>
                    <a:pt x="1687" y="94"/>
                    <a:pt x="1681" y="100"/>
                    <a:pt x="1681" y="107"/>
                  </a:cubicBezTo>
                  <a:cubicBezTo>
                    <a:pt x="1681" y="114"/>
                    <a:pt x="1687" y="120"/>
                    <a:pt x="1694" y="120"/>
                  </a:cubicBezTo>
                  <a:cubicBezTo>
                    <a:pt x="1701" y="120"/>
                    <a:pt x="1707" y="114"/>
                    <a:pt x="1707" y="107"/>
                  </a:cubicBezTo>
                  <a:close/>
                  <a:moveTo>
                    <a:pt x="1708" y="155"/>
                  </a:moveTo>
                  <a:cubicBezTo>
                    <a:pt x="1708" y="147"/>
                    <a:pt x="1702" y="141"/>
                    <a:pt x="1694" y="141"/>
                  </a:cubicBezTo>
                  <a:cubicBezTo>
                    <a:pt x="1686" y="141"/>
                    <a:pt x="1680" y="147"/>
                    <a:pt x="1680" y="155"/>
                  </a:cubicBezTo>
                  <a:cubicBezTo>
                    <a:pt x="1680" y="163"/>
                    <a:pt x="1686" y="169"/>
                    <a:pt x="1694" y="169"/>
                  </a:cubicBezTo>
                  <a:cubicBezTo>
                    <a:pt x="1702" y="169"/>
                    <a:pt x="1708" y="163"/>
                    <a:pt x="1708" y="155"/>
                  </a:cubicBezTo>
                  <a:close/>
                  <a:moveTo>
                    <a:pt x="1709" y="203"/>
                  </a:moveTo>
                  <a:cubicBezTo>
                    <a:pt x="1709" y="194"/>
                    <a:pt x="1702" y="188"/>
                    <a:pt x="1694" y="188"/>
                  </a:cubicBezTo>
                  <a:cubicBezTo>
                    <a:pt x="1685" y="188"/>
                    <a:pt x="1679" y="194"/>
                    <a:pt x="1679" y="203"/>
                  </a:cubicBezTo>
                  <a:cubicBezTo>
                    <a:pt x="1679" y="211"/>
                    <a:pt x="1685" y="218"/>
                    <a:pt x="1694" y="218"/>
                  </a:cubicBezTo>
                  <a:cubicBezTo>
                    <a:pt x="1702" y="218"/>
                    <a:pt x="1709" y="211"/>
                    <a:pt x="1709" y="203"/>
                  </a:cubicBezTo>
                  <a:close/>
                  <a:moveTo>
                    <a:pt x="1710" y="251"/>
                  </a:moveTo>
                  <a:cubicBezTo>
                    <a:pt x="1710" y="242"/>
                    <a:pt x="1703" y="234"/>
                    <a:pt x="1694" y="234"/>
                  </a:cubicBezTo>
                  <a:cubicBezTo>
                    <a:pt x="1685" y="234"/>
                    <a:pt x="1677" y="242"/>
                    <a:pt x="1677" y="251"/>
                  </a:cubicBezTo>
                  <a:cubicBezTo>
                    <a:pt x="1677" y="260"/>
                    <a:pt x="1685" y="267"/>
                    <a:pt x="1694" y="267"/>
                  </a:cubicBezTo>
                  <a:cubicBezTo>
                    <a:pt x="1703" y="267"/>
                    <a:pt x="1710" y="260"/>
                    <a:pt x="1710" y="251"/>
                  </a:cubicBezTo>
                  <a:close/>
                  <a:moveTo>
                    <a:pt x="1711" y="299"/>
                  </a:moveTo>
                  <a:cubicBezTo>
                    <a:pt x="1711" y="289"/>
                    <a:pt x="1704" y="281"/>
                    <a:pt x="1694" y="281"/>
                  </a:cubicBezTo>
                  <a:cubicBezTo>
                    <a:pt x="1684" y="281"/>
                    <a:pt x="1676" y="289"/>
                    <a:pt x="1676" y="299"/>
                  </a:cubicBezTo>
                  <a:cubicBezTo>
                    <a:pt x="1676" y="308"/>
                    <a:pt x="1684" y="316"/>
                    <a:pt x="1694" y="316"/>
                  </a:cubicBezTo>
                  <a:cubicBezTo>
                    <a:pt x="1704" y="316"/>
                    <a:pt x="1711" y="308"/>
                    <a:pt x="1711" y="299"/>
                  </a:cubicBezTo>
                  <a:close/>
                  <a:moveTo>
                    <a:pt x="1713" y="347"/>
                  </a:moveTo>
                  <a:cubicBezTo>
                    <a:pt x="1713" y="336"/>
                    <a:pt x="1704" y="328"/>
                    <a:pt x="1694" y="328"/>
                  </a:cubicBezTo>
                  <a:cubicBezTo>
                    <a:pt x="1684" y="328"/>
                    <a:pt x="1675" y="336"/>
                    <a:pt x="1675" y="347"/>
                  </a:cubicBezTo>
                  <a:cubicBezTo>
                    <a:pt x="1675" y="357"/>
                    <a:pt x="1684" y="365"/>
                    <a:pt x="1694" y="365"/>
                  </a:cubicBezTo>
                  <a:cubicBezTo>
                    <a:pt x="1704" y="365"/>
                    <a:pt x="1713" y="357"/>
                    <a:pt x="1713" y="347"/>
                  </a:cubicBezTo>
                  <a:close/>
                  <a:moveTo>
                    <a:pt x="1714" y="395"/>
                  </a:moveTo>
                  <a:cubicBezTo>
                    <a:pt x="1714" y="384"/>
                    <a:pt x="1705" y="375"/>
                    <a:pt x="1694" y="375"/>
                  </a:cubicBezTo>
                  <a:cubicBezTo>
                    <a:pt x="1683" y="375"/>
                    <a:pt x="1674" y="384"/>
                    <a:pt x="1674" y="395"/>
                  </a:cubicBezTo>
                  <a:cubicBezTo>
                    <a:pt x="1674" y="405"/>
                    <a:pt x="1683" y="414"/>
                    <a:pt x="1694" y="414"/>
                  </a:cubicBezTo>
                  <a:cubicBezTo>
                    <a:pt x="1705" y="414"/>
                    <a:pt x="1714" y="405"/>
                    <a:pt x="1714" y="395"/>
                  </a:cubicBezTo>
                  <a:close/>
                  <a:moveTo>
                    <a:pt x="1715" y="442"/>
                  </a:moveTo>
                  <a:cubicBezTo>
                    <a:pt x="1715" y="431"/>
                    <a:pt x="1705" y="422"/>
                    <a:pt x="1694" y="422"/>
                  </a:cubicBezTo>
                  <a:cubicBezTo>
                    <a:pt x="1682" y="422"/>
                    <a:pt x="1673" y="431"/>
                    <a:pt x="1673" y="442"/>
                  </a:cubicBezTo>
                  <a:cubicBezTo>
                    <a:pt x="1673" y="454"/>
                    <a:pt x="1682" y="463"/>
                    <a:pt x="1694" y="463"/>
                  </a:cubicBezTo>
                  <a:cubicBezTo>
                    <a:pt x="1705" y="463"/>
                    <a:pt x="1715" y="454"/>
                    <a:pt x="1715" y="442"/>
                  </a:cubicBezTo>
                  <a:close/>
                  <a:moveTo>
                    <a:pt x="1715" y="490"/>
                  </a:moveTo>
                  <a:cubicBezTo>
                    <a:pt x="1715" y="479"/>
                    <a:pt x="1705" y="470"/>
                    <a:pt x="1694" y="470"/>
                  </a:cubicBezTo>
                  <a:cubicBezTo>
                    <a:pt x="1682" y="470"/>
                    <a:pt x="1673" y="479"/>
                    <a:pt x="1673" y="490"/>
                  </a:cubicBezTo>
                  <a:cubicBezTo>
                    <a:pt x="1673" y="502"/>
                    <a:pt x="1682" y="511"/>
                    <a:pt x="1694" y="511"/>
                  </a:cubicBezTo>
                  <a:cubicBezTo>
                    <a:pt x="1705" y="511"/>
                    <a:pt x="1715" y="502"/>
                    <a:pt x="1715" y="490"/>
                  </a:cubicBezTo>
                  <a:close/>
                  <a:moveTo>
                    <a:pt x="1716" y="538"/>
                  </a:moveTo>
                  <a:cubicBezTo>
                    <a:pt x="1716" y="526"/>
                    <a:pt x="1706" y="516"/>
                    <a:pt x="1694" y="516"/>
                  </a:cubicBezTo>
                  <a:cubicBezTo>
                    <a:pt x="1682" y="516"/>
                    <a:pt x="1672" y="526"/>
                    <a:pt x="1672" y="538"/>
                  </a:cubicBezTo>
                  <a:cubicBezTo>
                    <a:pt x="1672" y="550"/>
                    <a:pt x="1682" y="560"/>
                    <a:pt x="1694" y="560"/>
                  </a:cubicBezTo>
                  <a:cubicBezTo>
                    <a:pt x="1706" y="560"/>
                    <a:pt x="1716" y="550"/>
                    <a:pt x="1716" y="538"/>
                  </a:cubicBezTo>
                  <a:close/>
                  <a:moveTo>
                    <a:pt x="1717" y="586"/>
                  </a:moveTo>
                  <a:cubicBezTo>
                    <a:pt x="1717" y="574"/>
                    <a:pt x="1707" y="563"/>
                    <a:pt x="1694" y="563"/>
                  </a:cubicBezTo>
                  <a:cubicBezTo>
                    <a:pt x="1681" y="563"/>
                    <a:pt x="1671" y="574"/>
                    <a:pt x="1671" y="586"/>
                  </a:cubicBezTo>
                  <a:cubicBezTo>
                    <a:pt x="1671" y="599"/>
                    <a:pt x="1681" y="609"/>
                    <a:pt x="1694" y="609"/>
                  </a:cubicBezTo>
                  <a:cubicBezTo>
                    <a:pt x="1707" y="609"/>
                    <a:pt x="1717" y="599"/>
                    <a:pt x="1717" y="586"/>
                  </a:cubicBezTo>
                  <a:close/>
                  <a:moveTo>
                    <a:pt x="1718" y="634"/>
                  </a:moveTo>
                  <a:cubicBezTo>
                    <a:pt x="1718" y="621"/>
                    <a:pt x="1707" y="610"/>
                    <a:pt x="1694" y="610"/>
                  </a:cubicBezTo>
                  <a:cubicBezTo>
                    <a:pt x="1681" y="610"/>
                    <a:pt x="1670" y="621"/>
                    <a:pt x="1670" y="634"/>
                  </a:cubicBezTo>
                  <a:cubicBezTo>
                    <a:pt x="1670" y="647"/>
                    <a:pt x="1681" y="658"/>
                    <a:pt x="1694" y="658"/>
                  </a:cubicBezTo>
                  <a:cubicBezTo>
                    <a:pt x="1707" y="658"/>
                    <a:pt x="1718" y="647"/>
                    <a:pt x="1718" y="634"/>
                  </a:cubicBezTo>
                  <a:close/>
                  <a:moveTo>
                    <a:pt x="1653" y="11"/>
                  </a:moveTo>
                  <a:cubicBezTo>
                    <a:pt x="1653" y="5"/>
                    <a:pt x="1648" y="0"/>
                    <a:pt x="1642" y="0"/>
                  </a:cubicBezTo>
                  <a:cubicBezTo>
                    <a:pt x="1636" y="0"/>
                    <a:pt x="1631" y="5"/>
                    <a:pt x="1631" y="11"/>
                  </a:cubicBezTo>
                  <a:cubicBezTo>
                    <a:pt x="1631" y="17"/>
                    <a:pt x="1636" y="22"/>
                    <a:pt x="1642" y="22"/>
                  </a:cubicBezTo>
                  <a:cubicBezTo>
                    <a:pt x="1648" y="22"/>
                    <a:pt x="1653" y="17"/>
                    <a:pt x="1653" y="11"/>
                  </a:cubicBezTo>
                  <a:close/>
                  <a:moveTo>
                    <a:pt x="1654" y="59"/>
                  </a:moveTo>
                  <a:cubicBezTo>
                    <a:pt x="1654" y="53"/>
                    <a:pt x="1648" y="47"/>
                    <a:pt x="1642" y="47"/>
                  </a:cubicBezTo>
                  <a:cubicBezTo>
                    <a:pt x="1635" y="47"/>
                    <a:pt x="1630" y="53"/>
                    <a:pt x="1630" y="59"/>
                  </a:cubicBezTo>
                  <a:cubicBezTo>
                    <a:pt x="1630" y="66"/>
                    <a:pt x="1635" y="71"/>
                    <a:pt x="1642" y="71"/>
                  </a:cubicBezTo>
                  <a:cubicBezTo>
                    <a:pt x="1648" y="71"/>
                    <a:pt x="1654" y="66"/>
                    <a:pt x="1654" y="59"/>
                  </a:cubicBezTo>
                  <a:close/>
                  <a:moveTo>
                    <a:pt x="1655" y="107"/>
                  </a:moveTo>
                  <a:cubicBezTo>
                    <a:pt x="1655" y="100"/>
                    <a:pt x="1649" y="94"/>
                    <a:pt x="1642" y="94"/>
                  </a:cubicBezTo>
                  <a:cubicBezTo>
                    <a:pt x="1634" y="94"/>
                    <a:pt x="1629" y="100"/>
                    <a:pt x="1629" y="107"/>
                  </a:cubicBezTo>
                  <a:cubicBezTo>
                    <a:pt x="1629" y="114"/>
                    <a:pt x="1634" y="120"/>
                    <a:pt x="1642" y="120"/>
                  </a:cubicBezTo>
                  <a:cubicBezTo>
                    <a:pt x="1649" y="120"/>
                    <a:pt x="1655" y="114"/>
                    <a:pt x="1655" y="107"/>
                  </a:cubicBezTo>
                  <a:close/>
                  <a:moveTo>
                    <a:pt x="1656" y="155"/>
                  </a:moveTo>
                  <a:cubicBezTo>
                    <a:pt x="1656" y="147"/>
                    <a:pt x="1650" y="141"/>
                    <a:pt x="1642" y="141"/>
                  </a:cubicBezTo>
                  <a:cubicBezTo>
                    <a:pt x="1634" y="141"/>
                    <a:pt x="1628" y="147"/>
                    <a:pt x="1628" y="155"/>
                  </a:cubicBezTo>
                  <a:cubicBezTo>
                    <a:pt x="1628" y="163"/>
                    <a:pt x="1634" y="169"/>
                    <a:pt x="1642" y="169"/>
                  </a:cubicBezTo>
                  <a:cubicBezTo>
                    <a:pt x="1650" y="169"/>
                    <a:pt x="1656" y="163"/>
                    <a:pt x="1656" y="155"/>
                  </a:cubicBezTo>
                  <a:close/>
                  <a:moveTo>
                    <a:pt x="1657" y="203"/>
                  </a:moveTo>
                  <a:cubicBezTo>
                    <a:pt x="1657" y="194"/>
                    <a:pt x="1650" y="188"/>
                    <a:pt x="1642" y="188"/>
                  </a:cubicBezTo>
                  <a:cubicBezTo>
                    <a:pt x="1633" y="188"/>
                    <a:pt x="1626" y="194"/>
                    <a:pt x="1626" y="203"/>
                  </a:cubicBezTo>
                  <a:cubicBezTo>
                    <a:pt x="1626" y="211"/>
                    <a:pt x="1633" y="218"/>
                    <a:pt x="1642" y="218"/>
                  </a:cubicBezTo>
                  <a:cubicBezTo>
                    <a:pt x="1650" y="218"/>
                    <a:pt x="1657" y="211"/>
                    <a:pt x="1657" y="203"/>
                  </a:cubicBezTo>
                  <a:close/>
                  <a:moveTo>
                    <a:pt x="1658" y="251"/>
                  </a:moveTo>
                  <a:cubicBezTo>
                    <a:pt x="1658" y="242"/>
                    <a:pt x="1651" y="234"/>
                    <a:pt x="1642" y="234"/>
                  </a:cubicBezTo>
                  <a:cubicBezTo>
                    <a:pt x="1633" y="234"/>
                    <a:pt x="1625" y="242"/>
                    <a:pt x="1625" y="251"/>
                  </a:cubicBezTo>
                  <a:cubicBezTo>
                    <a:pt x="1625" y="260"/>
                    <a:pt x="1633" y="267"/>
                    <a:pt x="1642" y="267"/>
                  </a:cubicBezTo>
                  <a:cubicBezTo>
                    <a:pt x="1651" y="267"/>
                    <a:pt x="1658" y="260"/>
                    <a:pt x="1658" y="251"/>
                  </a:cubicBezTo>
                  <a:close/>
                  <a:moveTo>
                    <a:pt x="1659" y="299"/>
                  </a:moveTo>
                  <a:cubicBezTo>
                    <a:pt x="1659" y="289"/>
                    <a:pt x="1651" y="281"/>
                    <a:pt x="1642" y="281"/>
                  </a:cubicBezTo>
                  <a:cubicBezTo>
                    <a:pt x="1632" y="281"/>
                    <a:pt x="1624" y="289"/>
                    <a:pt x="1624" y="299"/>
                  </a:cubicBezTo>
                  <a:cubicBezTo>
                    <a:pt x="1624" y="308"/>
                    <a:pt x="1632" y="316"/>
                    <a:pt x="1642" y="316"/>
                  </a:cubicBezTo>
                  <a:cubicBezTo>
                    <a:pt x="1651" y="316"/>
                    <a:pt x="1659" y="308"/>
                    <a:pt x="1659" y="299"/>
                  </a:cubicBezTo>
                  <a:close/>
                  <a:moveTo>
                    <a:pt x="1660" y="347"/>
                  </a:moveTo>
                  <a:cubicBezTo>
                    <a:pt x="1660" y="336"/>
                    <a:pt x="1652" y="328"/>
                    <a:pt x="1642" y="328"/>
                  </a:cubicBezTo>
                  <a:cubicBezTo>
                    <a:pt x="1631" y="328"/>
                    <a:pt x="1623" y="336"/>
                    <a:pt x="1623" y="347"/>
                  </a:cubicBezTo>
                  <a:cubicBezTo>
                    <a:pt x="1623" y="357"/>
                    <a:pt x="1631" y="365"/>
                    <a:pt x="1642" y="365"/>
                  </a:cubicBezTo>
                  <a:cubicBezTo>
                    <a:pt x="1652" y="365"/>
                    <a:pt x="1660" y="357"/>
                    <a:pt x="1660" y="347"/>
                  </a:cubicBezTo>
                  <a:close/>
                  <a:moveTo>
                    <a:pt x="1661" y="395"/>
                  </a:moveTo>
                  <a:cubicBezTo>
                    <a:pt x="1661" y="384"/>
                    <a:pt x="1653" y="375"/>
                    <a:pt x="1642" y="375"/>
                  </a:cubicBezTo>
                  <a:cubicBezTo>
                    <a:pt x="1631" y="375"/>
                    <a:pt x="1622" y="384"/>
                    <a:pt x="1622" y="395"/>
                  </a:cubicBezTo>
                  <a:cubicBezTo>
                    <a:pt x="1622" y="405"/>
                    <a:pt x="1631" y="414"/>
                    <a:pt x="1642" y="414"/>
                  </a:cubicBezTo>
                  <a:cubicBezTo>
                    <a:pt x="1653" y="414"/>
                    <a:pt x="1661" y="405"/>
                    <a:pt x="1661" y="395"/>
                  </a:cubicBezTo>
                  <a:close/>
                  <a:moveTo>
                    <a:pt x="1663" y="442"/>
                  </a:moveTo>
                  <a:cubicBezTo>
                    <a:pt x="1663" y="431"/>
                    <a:pt x="1653" y="422"/>
                    <a:pt x="1642" y="422"/>
                  </a:cubicBezTo>
                  <a:cubicBezTo>
                    <a:pt x="1630" y="422"/>
                    <a:pt x="1621" y="431"/>
                    <a:pt x="1621" y="442"/>
                  </a:cubicBezTo>
                  <a:cubicBezTo>
                    <a:pt x="1621" y="454"/>
                    <a:pt x="1630" y="463"/>
                    <a:pt x="1642" y="463"/>
                  </a:cubicBezTo>
                  <a:cubicBezTo>
                    <a:pt x="1653" y="463"/>
                    <a:pt x="1663" y="454"/>
                    <a:pt x="1663" y="442"/>
                  </a:cubicBezTo>
                  <a:close/>
                  <a:moveTo>
                    <a:pt x="1663" y="490"/>
                  </a:moveTo>
                  <a:cubicBezTo>
                    <a:pt x="1663" y="479"/>
                    <a:pt x="1653" y="470"/>
                    <a:pt x="1642" y="470"/>
                  </a:cubicBezTo>
                  <a:cubicBezTo>
                    <a:pt x="1630" y="470"/>
                    <a:pt x="1621" y="479"/>
                    <a:pt x="1621" y="490"/>
                  </a:cubicBezTo>
                  <a:cubicBezTo>
                    <a:pt x="1621" y="502"/>
                    <a:pt x="1630" y="511"/>
                    <a:pt x="1642" y="511"/>
                  </a:cubicBezTo>
                  <a:cubicBezTo>
                    <a:pt x="1653" y="511"/>
                    <a:pt x="1663" y="502"/>
                    <a:pt x="1663" y="490"/>
                  </a:cubicBezTo>
                  <a:close/>
                  <a:moveTo>
                    <a:pt x="1664" y="538"/>
                  </a:moveTo>
                  <a:cubicBezTo>
                    <a:pt x="1664" y="526"/>
                    <a:pt x="1654" y="516"/>
                    <a:pt x="1642" y="516"/>
                  </a:cubicBezTo>
                  <a:cubicBezTo>
                    <a:pt x="1630" y="516"/>
                    <a:pt x="1620" y="526"/>
                    <a:pt x="1620" y="538"/>
                  </a:cubicBezTo>
                  <a:cubicBezTo>
                    <a:pt x="1620" y="550"/>
                    <a:pt x="1630" y="560"/>
                    <a:pt x="1642" y="560"/>
                  </a:cubicBezTo>
                  <a:cubicBezTo>
                    <a:pt x="1654" y="560"/>
                    <a:pt x="1664" y="550"/>
                    <a:pt x="1664" y="538"/>
                  </a:cubicBezTo>
                  <a:close/>
                  <a:moveTo>
                    <a:pt x="1665" y="586"/>
                  </a:moveTo>
                  <a:cubicBezTo>
                    <a:pt x="1665" y="574"/>
                    <a:pt x="1654" y="563"/>
                    <a:pt x="1642" y="563"/>
                  </a:cubicBezTo>
                  <a:cubicBezTo>
                    <a:pt x="1629" y="563"/>
                    <a:pt x="1619" y="574"/>
                    <a:pt x="1619" y="586"/>
                  </a:cubicBezTo>
                  <a:cubicBezTo>
                    <a:pt x="1619" y="599"/>
                    <a:pt x="1629" y="609"/>
                    <a:pt x="1642" y="609"/>
                  </a:cubicBezTo>
                  <a:cubicBezTo>
                    <a:pt x="1654" y="609"/>
                    <a:pt x="1665" y="599"/>
                    <a:pt x="1665" y="586"/>
                  </a:cubicBezTo>
                  <a:close/>
                  <a:moveTo>
                    <a:pt x="1666" y="634"/>
                  </a:moveTo>
                  <a:cubicBezTo>
                    <a:pt x="1666" y="621"/>
                    <a:pt x="1655" y="610"/>
                    <a:pt x="1642" y="610"/>
                  </a:cubicBezTo>
                  <a:cubicBezTo>
                    <a:pt x="1628" y="610"/>
                    <a:pt x="1618" y="621"/>
                    <a:pt x="1618" y="634"/>
                  </a:cubicBezTo>
                  <a:cubicBezTo>
                    <a:pt x="1618" y="647"/>
                    <a:pt x="1628" y="658"/>
                    <a:pt x="1642" y="658"/>
                  </a:cubicBezTo>
                  <a:cubicBezTo>
                    <a:pt x="1655" y="658"/>
                    <a:pt x="1666" y="647"/>
                    <a:pt x="1666" y="634"/>
                  </a:cubicBezTo>
                  <a:close/>
                  <a:moveTo>
                    <a:pt x="1601" y="11"/>
                  </a:moveTo>
                  <a:cubicBezTo>
                    <a:pt x="1601" y="5"/>
                    <a:pt x="1596" y="0"/>
                    <a:pt x="1590" y="0"/>
                  </a:cubicBezTo>
                  <a:cubicBezTo>
                    <a:pt x="1584" y="0"/>
                    <a:pt x="1579" y="5"/>
                    <a:pt x="1579" y="11"/>
                  </a:cubicBezTo>
                  <a:cubicBezTo>
                    <a:pt x="1579" y="17"/>
                    <a:pt x="1584" y="22"/>
                    <a:pt x="1590" y="22"/>
                  </a:cubicBezTo>
                  <a:cubicBezTo>
                    <a:pt x="1596" y="22"/>
                    <a:pt x="1601" y="17"/>
                    <a:pt x="1601" y="11"/>
                  </a:cubicBezTo>
                  <a:close/>
                  <a:moveTo>
                    <a:pt x="1602" y="59"/>
                  </a:moveTo>
                  <a:cubicBezTo>
                    <a:pt x="1602" y="53"/>
                    <a:pt x="1596" y="47"/>
                    <a:pt x="1590" y="47"/>
                  </a:cubicBezTo>
                  <a:cubicBezTo>
                    <a:pt x="1583" y="47"/>
                    <a:pt x="1578" y="53"/>
                    <a:pt x="1578" y="59"/>
                  </a:cubicBezTo>
                  <a:cubicBezTo>
                    <a:pt x="1578" y="66"/>
                    <a:pt x="1583" y="71"/>
                    <a:pt x="1590" y="71"/>
                  </a:cubicBezTo>
                  <a:cubicBezTo>
                    <a:pt x="1596" y="71"/>
                    <a:pt x="1602" y="66"/>
                    <a:pt x="1602" y="59"/>
                  </a:cubicBezTo>
                  <a:close/>
                  <a:moveTo>
                    <a:pt x="1603" y="107"/>
                  </a:moveTo>
                  <a:cubicBezTo>
                    <a:pt x="1603" y="100"/>
                    <a:pt x="1597" y="94"/>
                    <a:pt x="1590" y="94"/>
                  </a:cubicBezTo>
                  <a:cubicBezTo>
                    <a:pt x="1582" y="94"/>
                    <a:pt x="1576" y="100"/>
                    <a:pt x="1576" y="107"/>
                  </a:cubicBezTo>
                  <a:cubicBezTo>
                    <a:pt x="1576" y="114"/>
                    <a:pt x="1582" y="120"/>
                    <a:pt x="1590" y="120"/>
                  </a:cubicBezTo>
                  <a:cubicBezTo>
                    <a:pt x="1597" y="120"/>
                    <a:pt x="1603" y="114"/>
                    <a:pt x="1603" y="107"/>
                  </a:cubicBezTo>
                  <a:close/>
                  <a:moveTo>
                    <a:pt x="1604" y="155"/>
                  </a:moveTo>
                  <a:cubicBezTo>
                    <a:pt x="1604" y="147"/>
                    <a:pt x="1597" y="141"/>
                    <a:pt x="1590" y="141"/>
                  </a:cubicBezTo>
                  <a:cubicBezTo>
                    <a:pt x="1582" y="141"/>
                    <a:pt x="1575" y="147"/>
                    <a:pt x="1575" y="155"/>
                  </a:cubicBezTo>
                  <a:cubicBezTo>
                    <a:pt x="1575" y="163"/>
                    <a:pt x="1582" y="169"/>
                    <a:pt x="1590" y="169"/>
                  </a:cubicBezTo>
                  <a:cubicBezTo>
                    <a:pt x="1597" y="169"/>
                    <a:pt x="1604" y="163"/>
                    <a:pt x="1604" y="155"/>
                  </a:cubicBezTo>
                  <a:close/>
                  <a:moveTo>
                    <a:pt x="1605" y="203"/>
                  </a:moveTo>
                  <a:cubicBezTo>
                    <a:pt x="1605" y="194"/>
                    <a:pt x="1598" y="188"/>
                    <a:pt x="1590" y="188"/>
                  </a:cubicBezTo>
                  <a:cubicBezTo>
                    <a:pt x="1581" y="188"/>
                    <a:pt x="1574" y="194"/>
                    <a:pt x="1574" y="203"/>
                  </a:cubicBezTo>
                  <a:cubicBezTo>
                    <a:pt x="1574" y="211"/>
                    <a:pt x="1581" y="218"/>
                    <a:pt x="1590" y="218"/>
                  </a:cubicBezTo>
                  <a:cubicBezTo>
                    <a:pt x="1598" y="218"/>
                    <a:pt x="1605" y="211"/>
                    <a:pt x="1605" y="203"/>
                  </a:cubicBezTo>
                  <a:close/>
                  <a:moveTo>
                    <a:pt x="1606" y="251"/>
                  </a:moveTo>
                  <a:cubicBezTo>
                    <a:pt x="1606" y="242"/>
                    <a:pt x="1599" y="234"/>
                    <a:pt x="1590" y="234"/>
                  </a:cubicBezTo>
                  <a:cubicBezTo>
                    <a:pt x="1581" y="234"/>
                    <a:pt x="1573" y="242"/>
                    <a:pt x="1573" y="251"/>
                  </a:cubicBezTo>
                  <a:cubicBezTo>
                    <a:pt x="1573" y="260"/>
                    <a:pt x="1581" y="267"/>
                    <a:pt x="1590" y="267"/>
                  </a:cubicBezTo>
                  <a:cubicBezTo>
                    <a:pt x="1599" y="267"/>
                    <a:pt x="1606" y="260"/>
                    <a:pt x="1606" y="251"/>
                  </a:cubicBezTo>
                  <a:close/>
                  <a:moveTo>
                    <a:pt x="1607" y="299"/>
                  </a:moveTo>
                  <a:cubicBezTo>
                    <a:pt x="1607" y="289"/>
                    <a:pt x="1599" y="281"/>
                    <a:pt x="1590" y="281"/>
                  </a:cubicBezTo>
                  <a:cubicBezTo>
                    <a:pt x="1580" y="281"/>
                    <a:pt x="1572" y="289"/>
                    <a:pt x="1572" y="299"/>
                  </a:cubicBezTo>
                  <a:cubicBezTo>
                    <a:pt x="1572" y="308"/>
                    <a:pt x="1580" y="316"/>
                    <a:pt x="1590" y="316"/>
                  </a:cubicBezTo>
                  <a:cubicBezTo>
                    <a:pt x="1599" y="316"/>
                    <a:pt x="1607" y="308"/>
                    <a:pt x="1607" y="299"/>
                  </a:cubicBezTo>
                  <a:close/>
                  <a:moveTo>
                    <a:pt x="1608" y="347"/>
                  </a:moveTo>
                  <a:cubicBezTo>
                    <a:pt x="1608" y="336"/>
                    <a:pt x="1600" y="328"/>
                    <a:pt x="1590" y="328"/>
                  </a:cubicBezTo>
                  <a:cubicBezTo>
                    <a:pt x="1579" y="328"/>
                    <a:pt x="1571" y="336"/>
                    <a:pt x="1571" y="347"/>
                  </a:cubicBezTo>
                  <a:cubicBezTo>
                    <a:pt x="1571" y="357"/>
                    <a:pt x="1579" y="365"/>
                    <a:pt x="1590" y="365"/>
                  </a:cubicBezTo>
                  <a:cubicBezTo>
                    <a:pt x="1600" y="365"/>
                    <a:pt x="1608" y="357"/>
                    <a:pt x="1608" y="347"/>
                  </a:cubicBezTo>
                  <a:close/>
                  <a:moveTo>
                    <a:pt x="1609" y="395"/>
                  </a:moveTo>
                  <a:cubicBezTo>
                    <a:pt x="1609" y="384"/>
                    <a:pt x="1600" y="375"/>
                    <a:pt x="1590" y="375"/>
                  </a:cubicBezTo>
                  <a:cubicBezTo>
                    <a:pt x="1579" y="375"/>
                    <a:pt x="1570" y="384"/>
                    <a:pt x="1570" y="395"/>
                  </a:cubicBezTo>
                  <a:cubicBezTo>
                    <a:pt x="1570" y="405"/>
                    <a:pt x="1579" y="414"/>
                    <a:pt x="1590" y="414"/>
                  </a:cubicBezTo>
                  <a:cubicBezTo>
                    <a:pt x="1600" y="414"/>
                    <a:pt x="1609" y="405"/>
                    <a:pt x="1609" y="395"/>
                  </a:cubicBezTo>
                  <a:close/>
                  <a:moveTo>
                    <a:pt x="1610" y="442"/>
                  </a:moveTo>
                  <a:cubicBezTo>
                    <a:pt x="1610" y="431"/>
                    <a:pt x="1601" y="422"/>
                    <a:pt x="1590" y="422"/>
                  </a:cubicBezTo>
                  <a:cubicBezTo>
                    <a:pt x="1578" y="422"/>
                    <a:pt x="1569" y="431"/>
                    <a:pt x="1569" y="442"/>
                  </a:cubicBezTo>
                  <a:cubicBezTo>
                    <a:pt x="1569" y="454"/>
                    <a:pt x="1578" y="463"/>
                    <a:pt x="1590" y="463"/>
                  </a:cubicBezTo>
                  <a:cubicBezTo>
                    <a:pt x="1601" y="463"/>
                    <a:pt x="1610" y="454"/>
                    <a:pt x="1610" y="442"/>
                  </a:cubicBezTo>
                  <a:close/>
                  <a:moveTo>
                    <a:pt x="1610" y="490"/>
                  </a:moveTo>
                  <a:cubicBezTo>
                    <a:pt x="1610" y="479"/>
                    <a:pt x="1601" y="470"/>
                    <a:pt x="1590" y="470"/>
                  </a:cubicBezTo>
                  <a:cubicBezTo>
                    <a:pt x="1578" y="470"/>
                    <a:pt x="1569" y="479"/>
                    <a:pt x="1569" y="490"/>
                  </a:cubicBezTo>
                  <a:cubicBezTo>
                    <a:pt x="1569" y="502"/>
                    <a:pt x="1578" y="511"/>
                    <a:pt x="1590" y="511"/>
                  </a:cubicBezTo>
                  <a:cubicBezTo>
                    <a:pt x="1601" y="511"/>
                    <a:pt x="1610" y="502"/>
                    <a:pt x="1610" y="490"/>
                  </a:cubicBezTo>
                  <a:close/>
                  <a:moveTo>
                    <a:pt x="1611" y="538"/>
                  </a:moveTo>
                  <a:cubicBezTo>
                    <a:pt x="1611" y="526"/>
                    <a:pt x="1602" y="516"/>
                    <a:pt x="1590" y="516"/>
                  </a:cubicBezTo>
                  <a:cubicBezTo>
                    <a:pt x="1577" y="516"/>
                    <a:pt x="1568" y="526"/>
                    <a:pt x="1568" y="538"/>
                  </a:cubicBezTo>
                  <a:cubicBezTo>
                    <a:pt x="1568" y="550"/>
                    <a:pt x="1577" y="560"/>
                    <a:pt x="1590" y="560"/>
                  </a:cubicBezTo>
                  <a:cubicBezTo>
                    <a:pt x="1602" y="560"/>
                    <a:pt x="1611" y="550"/>
                    <a:pt x="1611" y="538"/>
                  </a:cubicBezTo>
                  <a:close/>
                  <a:moveTo>
                    <a:pt x="1613" y="586"/>
                  </a:moveTo>
                  <a:cubicBezTo>
                    <a:pt x="1613" y="574"/>
                    <a:pt x="1602" y="563"/>
                    <a:pt x="1590" y="563"/>
                  </a:cubicBezTo>
                  <a:cubicBezTo>
                    <a:pt x="1577" y="563"/>
                    <a:pt x="1567" y="574"/>
                    <a:pt x="1567" y="586"/>
                  </a:cubicBezTo>
                  <a:cubicBezTo>
                    <a:pt x="1567" y="599"/>
                    <a:pt x="1577" y="609"/>
                    <a:pt x="1590" y="609"/>
                  </a:cubicBezTo>
                  <a:cubicBezTo>
                    <a:pt x="1602" y="609"/>
                    <a:pt x="1613" y="599"/>
                    <a:pt x="1613" y="586"/>
                  </a:cubicBezTo>
                  <a:close/>
                  <a:moveTo>
                    <a:pt x="1614" y="634"/>
                  </a:moveTo>
                  <a:cubicBezTo>
                    <a:pt x="1614" y="621"/>
                    <a:pt x="1603" y="610"/>
                    <a:pt x="1590" y="610"/>
                  </a:cubicBezTo>
                  <a:cubicBezTo>
                    <a:pt x="1576" y="610"/>
                    <a:pt x="1565" y="621"/>
                    <a:pt x="1565" y="634"/>
                  </a:cubicBezTo>
                  <a:cubicBezTo>
                    <a:pt x="1565" y="647"/>
                    <a:pt x="1576" y="658"/>
                    <a:pt x="1590" y="658"/>
                  </a:cubicBezTo>
                  <a:cubicBezTo>
                    <a:pt x="1603" y="658"/>
                    <a:pt x="1614" y="647"/>
                    <a:pt x="1614" y="634"/>
                  </a:cubicBezTo>
                  <a:close/>
                  <a:moveTo>
                    <a:pt x="1548" y="11"/>
                  </a:moveTo>
                  <a:cubicBezTo>
                    <a:pt x="1548" y="5"/>
                    <a:pt x="1543" y="0"/>
                    <a:pt x="1537" y="0"/>
                  </a:cubicBezTo>
                  <a:cubicBezTo>
                    <a:pt x="1531" y="0"/>
                    <a:pt x="1526" y="5"/>
                    <a:pt x="1526" y="11"/>
                  </a:cubicBezTo>
                  <a:cubicBezTo>
                    <a:pt x="1526" y="17"/>
                    <a:pt x="1531" y="22"/>
                    <a:pt x="1537" y="22"/>
                  </a:cubicBezTo>
                  <a:cubicBezTo>
                    <a:pt x="1543" y="22"/>
                    <a:pt x="1548" y="17"/>
                    <a:pt x="1548" y="11"/>
                  </a:cubicBezTo>
                  <a:close/>
                  <a:moveTo>
                    <a:pt x="1549" y="59"/>
                  </a:moveTo>
                  <a:cubicBezTo>
                    <a:pt x="1549" y="53"/>
                    <a:pt x="1544" y="47"/>
                    <a:pt x="1537" y="47"/>
                  </a:cubicBezTo>
                  <a:cubicBezTo>
                    <a:pt x="1531" y="47"/>
                    <a:pt x="1525" y="53"/>
                    <a:pt x="1525" y="59"/>
                  </a:cubicBezTo>
                  <a:cubicBezTo>
                    <a:pt x="1525" y="66"/>
                    <a:pt x="1531" y="71"/>
                    <a:pt x="1537" y="71"/>
                  </a:cubicBezTo>
                  <a:cubicBezTo>
                    <a:pt x="1544" y="71"/>
                    <a:pt x="1549" y="66"/>
                    <a:pt x="1549" y="59"/>
                  </a:cubicBezTo>
                  <a:close/>
                  <a:moveTo>
                    <a:pt x="1551" y="107"/>
                  </a:moveTo>
                  <a:cubicBezTo>
                    <a:pt x="1551" y="100"/>
                    <a:pt x="1545" y="94"/>
                    <a:pt x="1537" y="94"/>
                  </a:cubicBezTo>
                  <a:cubicBezTo>
                    <a:pt x="1530" y="94"/>
                    <a:pt x="1524" y="100"/>
                    <a:pt x="1524" y="107"/>
                  </a:cubicBezTo>
                  <a:cubicBezTo>
                    <a:pt x="1524" y="114"/>
                    <a:pt x="1530" y="120"/>
                    <a:pt x="1537" y="120"/>
                  </a:cubicBezTo>
                  <a:cubicBezTo>
                    <a:pt x="1545" y="120"/>
                    <a:pt x="1551" y="114"/>
                    <a:pt x="1551" y="107"/>
                  </a:cubicBezTo>
                  <a:close/>
                  <a:moveTo>
                    <a:pt x="1552" y="155"/>
                  </a:moveTo>
                  <a:cubicBezTo>
                    <a:pt x="1552" y="147"/>
                    <a:pt x="1545" y="141"/>
                    <a:pt x="1537" y="141"/>
                  </a:cubicBezTo>
                  <a:cubicBezTo>
                    <a:pt x="1530" y="141"/>
                    <a:pt x="1523" y="147"/>
                    <a:pt x="1523" y="155"/>
                  </a:cubicBezTo>
                  <a:cubicBezTo>
                    <a:pt x="1523" y="163"/>
                    <a:pt x="1530" y="169"/>
                    <a:pt x="1537" y="169"/>
                  </a:cubicBezTo>
                  <a:cubicBezTo>
                    <a:pt x="1545" y="169"/>
                    <a:pt x="1552" y="163"/>
                    <a:pt x="1552" y="155"/>
                  </a:cubicBezTo>
                  <a:close/>
                  <a:moveTo>
                    <a:pt x="1553" y="203"/>
                  </a:moveTo>
                  <a:cubicBezTo>
                    <a:pt x="1553" y="194"/>
                    <a:pt x="1546" y="188"/>
                    <a:pt x="1537" y="188"/>
                  </a:cubicBezTo>
                  <a:cubicBezTo>
                    <a:pt x="1529" y="188"/>
                    <a:pt x="1522" y="194"/>
                    <a:pt x="1522" y="203"/>
                  </a:cubicBezTo>
                  <a:cubicBezTo>
                    <a:pt x="1522" y="211"/>
                    <a:pt x="1529" y="218"/>
                    <a:pt x="1537" y="218"/>
                  </a:cubicBezTo>
                  <a:cubicBezTo>
                    <a:pt x="1546" y="218"/>
                    <a:pt x="1553" y="211"/>
                    <a:pt x="1553" y="203"/>
                  </a:cubicBezTo>
                  <a:close/>
                  <a:moveTo>
                    <a:pt x="1554" y="251"/>
                  </a:moveTo>
                  <a:cubicBezTo>
                    <a:pt x="1554" y="242"/>
                    <a:pt x="1546" y="234"/>
                    <a:pt x="1537" y="234"/>
                  </a:cubicBezTo>
                  <a:cubicBezTo>
                    <a:pt x="1528" y="234"/>
                    <a:pt x="1521" y="242"/>
                    <a:pt x="1521" y="251"/>
                  </a:cubicBezTo>
                  <a:cubicBezTo>
                    <a:pt x="1521" y="260"/>
                    <a:pt x="1528" y="267"/>
                    <a:pt x="1537" y="267"/>
                  </a:cubicBezTo>
                  <a:cubicBezTo>
                    <a:pt x="1546" y="267"/>
                    <a:pt x="1554" y="260"/>
                    <a:pt x="1554" y="251"/>
                  </a:cubicBezTo>
                  <a:close/>
                  <a:moveTo>
                    <a:pt x="1555" y="299"/>
                  </a:moveTo>
                  <a:cubicBezTo>
                    <a:pt x="1555" y="289"/>
                    <a:pt x="1547" y="281"/>
                    <a:pt x="1537" y="281"/>
                  </a:cubicBezTo>
                  <a:cubicBezTo>
                    <a:pt x="1528" y="281"/>
                    <a:pt x="1520" y="289"/>
                    <a:pt x="1520" y="299"/>
                  </a:cubicBezTo>
                  <a:cubicBezTo>
                    <a:pt x="1520" y="308"/>
                    <a:pt x="1528" y="316"/>
                    <a:pt x="1537" y="316"/>
                  </a:cubicBezTo>
                  <a:cubicBezTo>
                    <a:pt x="1547" y="316"/>
                    <a:pt x="1555" y="308"/>
                    <a:pt x="1555" y="299"/>
                  </a:cubicBezTo>
                  <a:close/>
                  <a:moveTo>
                    <a:pt x="1556" y="347"/>
                  </a:moveTo>
                  <a:cubicBezTo>
                    <a:pt x="1556" y="336"/>
                    <a:pt x="1548" y="328"/>
                    <a:pt x="1537" y="328"/>
                  </a:cubicBezTo>
                  <a:cubicBezTo>
                    <a:pt x="1527" y="328"/>
                    <a:pt x="1519" y="336"/>
                    <a:pt x="1519" y="347"/>
                  </a:cubicBezTo>
                  <a:cubicBezTo>
                    <a:pt x="1519" y="357"/>
                    <a:pt x="1527" y="365"/>
                    <a:pt x="1537" y="365"/>
                  </a:cubicBezTo>
                  <a:cubicBezTo>
                    <a:pt x="1548" y="365"/>
                    <a:pt x="1556" y="357"/>
                    <a:pt x="1556" y="347"/>
                  </a:cubicBezTo>
                  <a:close/>
                  <a:moveTo>
                    <a:pt x="1557" y="395"/>
                  </a:moveTo>
                  <a:cubicBezTo>
                    <a:pt x="1557" y="384"/>
                    <a:pt x="1548" y="375"/>
                    <a:pt x="1537" y="375"/>
                  </a:cubicBezTo>
                  <a:cubicBezTo>
                    <a:pt x="1527" y="375"/>
                    <a:pt x="1518" y="384"/>
                    <a:pt x="1518" y="395"/>
                  </a:cubicBezTo>
                  <a:cubicBezTo>
                    <a:pt x="1518" y="405"/>
                    <a:pt x="1527" y="414"/>
                    <a:pt x="1537" y="414"/>
                  </a:cubicBezTo>
                  <a:cubicBezTo>
                    <a:pt x="1548" y="414"/>
                    <a:pt x="1557" y="405"/>
                    <a:pt x="1557" y="395"/>
                  </a:cubicBezTo>
                  <a:close/>
                  <a:moveTo>
                    <a:pt x="1558" y="442"/>
                  </a:moveTo>
                  <a:cubicBezTo>
                    <a:pt x="1558" y="431"/>
                    <a:pt x="1549" y="422"/>
                    <a:pt x="1537" y="422"/>
                  </a:cubicBezTo>
                  <a:cubicBezTo>
                    <a:pt x="1526" y="422"/>
                    <a:pt x="1517" y="431"/>
                    <a:pt x="1517" y="442"/>
                  </a:cubicBezTo>
                  <a:cubicBezTo>
                    <a:pt x="1517" y="454"/>
                    <a:pt x="1526" y="463"/>
                    <a:pt x="1537" y="463"/>
                  </a:cubicBezTo>
                  <a:cubicBezTo>
                    <a:pt x="1549" y="463"/>
                    <a:pt x="1558" y="454"/>
                    <a:pt x="1558" y="442"/>
                  </a:cubicBezTo>
                  <a:close/>
                  <a:moveTo>
                    <a:pt x="1558" y="490"/>
                  </a:moveTo>
                  <a:cubicBezTo>
                    <a:pt x="1558" y="479"/>
                    <a:pt x="1549" y="470"/>
                    <a:pt x="1537" y="470"/>
                  </a:cubicBezTo>
                  <a:cubicBezTo>
                    <a:pt x="1526" y="470"/>
                    <a:pt x="1517" y="479"/>
                    <a:pt x="1517" y="490"/>
                  </a:cubicBezTo>
                  <a:cubicBezTo>
                    <a:pt x="1517" y="502"/>
                    <a:pt x="1526" y="511"/>
                    <a:pt x="1537" y="511"/>
                  </a:cubicBezTo>
                  <a:cubicBezTo>
                    <a:pt x="1549" y="511"/>
                    <a:pt x="1558" y="502"/>
                    <a:pt x="1558" y="490"/>
                  </a:cubicBezTo>
                  <a:close/>
                  <a:moveTo>
                    <a:pt x="1559" y="538"/>
                  </a:moveTo>
                  <a:cubicBezTo>
                    <a:pt x="1559" y="526"/>
                    <a:pt x="1550" y="516"/>
                    <a:pt x="1537" y="516"/>
                  </a:cubicBezTo>
                  <a:cubicBezTo>
                    <a:pt x="1525" y="516"/>
                    <a:pt x="1515" y="526"/>
                    <a:pt x="1515" y="538"/>
                  </a:cubicBezTo>
                  <a:cubicBezTo>
                    <a:pt x="1515" y="550"/>
                    <a:pt x="1525" y="560"/>
                    <a:pt x="1537" y="560"/>
                  </a:cubicBezTo>
                  <a:cubicBezTo>
                    <a:pt x="1550" y="560"/>
                    <a:pt x="1559" y="550"/>
                    <a:pt x="1559" y="538"/>
                  </a:cubicBezTo>
                  <a:close/>
                  <a:moveTo>
                    <a:pt x="1560" y="586"/>
                  </a:moveTo>
                  <a:cubicBezTo>
                    <a:pt x="1560" y="574"/>
                    <a:pt x="1550" y="563"/>
                    <a:pt x="1537" y="563"/>
                  </a:cubicBezTo>
                  <a:cubicBezTo>
                    <a:pt x="1525" y="563"/>
                    <a:pt x="1514" y="574"/>
                    <a:pt x="1514" y="586"/>
                  </a:cubicBezTo>
                  <a:cubicBezTo>
                    <a:pt x="1514" y="599"/>
                    <a:pt x="1525" y="609"/>
                    <a:pt x="1537" y="609"/>
                  </a:cubicBezTo>
                  <a:cubicBezTo>
                    <a:pt x="1550" y="609"/>
                    <a:pt x="1560" y="599"/>
                    <a:pt x="1560" y="586"/>
                  </a:cubicBezTo>
                  <a:close/>
                  <a:moveTo>
                    <a:pt x="1561" y="634"/>
                  </a:moveTo>
                  <a:cubicBezTo>
                    <a:pt x="1561" y="621"/>
                    <a:pt x="1551" y="610"/>
                    <a:pt x="1537" y="610"/>
                  </a:cubicBezTo>
                  <a:cubicBezTo>
                    <a:pt x="1524" y="610"/>
                    <a:pt x="1513" y="621"/>
                    <a:pt x="1513" y="634"/>
                  </a:cubicBezTo>
                  <a:cubicBezTo>
                    <a:pt x="1513" y="647"/>
                    <a:pt x="1524" y="658"/>
                    <a:pt x="1537" y="658"/>
                  </a:cubicBezTo>
                  <a:cubicBezTo>
                    <a:pt x="1551" y="658"/>
                    <a:pt x="1561" y="647"/>
                    <a:pt x="1561" y="634"/>
                  </a:cubicBezTo>
                  <a:close/>
                  <a:moveTo>
                    <a:pt x="1496" y="11"/>
                  </a:moveTo>
                  <a:cubicBezTo>
                    <a:pt x="1496" y="5"/>
                    <a:pt x="1491" y="0"/>
                    <a:pt x="1485" y="0"/>
                  </a:cubicBezTo>
                  <a:cubicBezTo>
                    <a:pt x="1479" y="0"/>
                    <a:pt x="1474" y="5"/>
                    <a:pt x="1474" y="11"/>
                  </a:cubicBezTo>
                  <a:cubicBezTo>
                    <a:pt x="1474" y="17"/>
                    <a:pt x="1479" y="22"/>
                    <a:pt x="1485" y="22"/>
                  </a:cubicBezTo>
                  <a:cubicBezTo>
                    <a:pt x="1491" y="22"/>
                    <a:pt x="1496" y="17"/>
                    <a:pt x="1496" y="11"/>
                  </a:cubicBezTo>
                  <a:close/>
                  <a:moveTo>
                    <a:pt x="1497" y="59"/>
                  </a:moveTo>
                  <a:cubicBezTo>
                    <a:pt x="1497" y="53"/>
                    <a:pt x="1492" y="47"/>
                    <a:pt x="1485" y="47"/>
                  </a:cubicBezTo>
                  <a:cubicBezTo>
                    <a:pt x="1479" y="47"/>
                    <a:pt x="1473" y="53"/>
                    <a:pt x="1473" y="59"/>
                  </a:cubicBezTo>
                  <a:cubicBezTo>
                    <a:pt x="1473" y="66"/>
                    <a:pt x="1479" y="71"/>
                    <a:pt x="1485" y="71"/>
                  </a:cubicBezTo>
                  <a:cubicBezTo>
                    <a:pt x="1492" y="71"/>
                    <a:pt x="1497" y="66"/>
                    <a:pt x="1497" y="59"/>
                  </a:cubicBezTo>
                  <a:close/>
                  <a:moveTo>
                    <a:pt x="1498" y="107"/>
                  </a:moveTo>
                  <a:cubicBezTo>
                    <a:pt x="1498" y="100"/>
                    <a:pt x="1492" y="94"/>
                    <a:pt x="1485" y="94"/>
                  </a:cubicBezTo>
                  <a:cubicBezTo>
                    <a:pt x="1478" y="94"/>
                    <a:pt x="1472" y="100"/>
                    <a:pt x="1472" y="107"/>
                  </a:cubicBezTo>
                  <a:cubicBezTo>
                    <a:pt x="1472" y="114"/>
                    <a:pt x="1478" y="120"/>
                    <a:pt x="1485" y="120"/>
                  </a:cubicBezTo>
                  <a:cubicBezTo>
                    <a:pt x="1492" y="120"/>
                    <a:pt x="1498" y="114"/>
                    <a:pt x="1498" y="107"/>
                  </a:cubicBezTo>
                  <a:close/>
                  <a:moveTo>
                    <a:pt x="1499" y="155"/>
                  </a:moveTo>
                  <a:cubicBezTo>
                    <a:pt x="1499" y="147"/>
                    <a:pt x="1493" y="141"/>
                    <a:pt x="1485" y="141"/>
                  </a:cubicBezTo>
                  <a:cubicBezTo>
                    <a:pt x="1477" y="141"/>
                    <a:pt x="1471" y="147"/>
                    <a:pt x="1471" y="155"/>
                  </a:cubicBezTo>
                  <a:cubicBezTo>
                    <a:pt x="1471" y="163"/>
                    <a:pt x="1477" y="169"/>
                    <a:pt x="1485" y="169"/>
                  </a:cubicBezTo>
                  <a:cubicBezTo>
                    <a:pt x="1493" y="169"/>
                    <a:pt x="1499" y="163"/>
                    <a:pt x="1499" y="155"/>
                  </a:cubicBezTo>
                  <a:close/>
                  <a:moveTo>
                    <a:pt x="1501" y="203"/>
                  </a:moveTo>
                  <a:cubicBezTo>
                    <a:pt x="1501" y="194"/>
                    <a:pt x="1494" y="188"/>
                    <a:pt x="1485" y="188"/>
                  </a:cubicBezTo>
                  <a:cubicBezTo>
                    <a:pt x="1477" y="188"/>
                    <a:pt x="1470" y="194"/>
                    <a:pt x="1470" y="203"/>
                  </a:cubicBezTo>
                  <a:cubicBezTo>
                    <a:pt x="1470" y="211"/>
                    <a:pt x="1477" y="218"/>
                    <a:pt x="1485" y="218"/>
                  </a:cubicBezTo>
                  <a:cubicBezTo>
                    <a:pt x="1494" y="218"/>
                    <a:pt x="1501" y="211"/>
                    <a:pt x="1501" y="203"/>
                  </a:cubicBezTo>
                  <a:close/>
                  <a:moveTo>
                    <a:pt x="1502" y="251"/>
                  </a:moveTo>
                  <a:cubicBezTo>
                    <a:pt x="1502" y="242"/>
                    <a:pt x="1494" y="234"/>
                    <a:pt x="1485" y="234"/>
                  </a:cubicBezTo>
                  <a:cubicBezTo>
                    <a:pt x="1476" y="234"/>
                    <a:pt x="1469" y="242"/>
                    <a:pt x="1469" y="251"/>
                  </a:cubicBezTo>
                  <a:cubicBezTo>
                    <a:pt x="1469" y="260"/>
                    <a:pt x="1476" y="267"/>
                    <a:pt x="1485" y="267"/>
                  </a:cubicBezTo>
                  <a:cubicBezTo>
                    <a:pt x="1494" y="267"/>
                    <a:pt x="1502" y="260"/>
                    <a:pt x="1502" y="251"/>
                  </a:cubicBezTo>
                  <a:close/>
                  <a:moveTo>
                    <a:pt x="1503" y="299"/>
                  </a:moveTo>
                  <a:cubicBezTo>
                    <a:pt x="1503" y="289"/>
                    <a:pt x="1495" y="281"/>
                    <a:pt x="1485" y="281"/>
                  </a:cubicBezTo>
                  <a:cubicBezTo>
                    <a:pt x="1476" y="281"/>
                    <a:pt x="1468" y="289"/>
                    <a:pt x="1468" y="299"/>
                  </a:cubicBezTo>
                  <a:cubicBezTo>
                    <a:pt x="1468" y="308"/>
                    <a:pt x="1476" y="316"/>
                    <a:pt x="1485" y="316"/>
                  </a:cubicBezTo>
                  <a:cubicBezTo>
                    <a:pt x="1495" y="316"/>
                    <a:pt x="1503" y="308"/>
                    <a:pt x="1503" y="299"/>
                  </a:cubicBezTo>
                  <a:close/>
                  <a:moveTo>
                    <a:pt x="1504" y="347"/>
                  </a:moveTo>
                  <a:cubicBezTo>
                    <a:pt x="1504" y="336"/>
                    <a:pt x="1496" y="328"/>
                    <a:pt x="1485" y="328"/>
                  </a:cubicBezTo>
                  <a:cubicBezTo>
                    <a:pt x="1475" y="328"/>
                    <a:pt x="1467" y="336"/>
                    <a:pt x="1467" y="347"/>
                  </a:cubicBezTo>
                  <a:cubicBezTo>
                    <a:pt x="1467" y="357"/>
                    <a:pt x="1475" y="365"/>
                    <a:pt x="1485" y="365"/>
                  </a:cubicBezTo>
                  <a:cubicBezTo>
                    <a:pt x="1496" y="365"/>
                    <a:pt x="1504" y="357"/>
                    <a:pt x="1504" y="347"/>
                  </a:cubicBezTo>
                  <a:close/>
                  <a:moveTo>
                    <a:pt x="1505" y="395"/>
                  </a:moveTo>
                  <a:cubicBezTo>
                    <a:pt x="1505" y="384"/>
                    <a:pt x="1496" y="375"/>
                    <a:pt x="1485" y="375"/>
                  </a:cubicBezTo>
                  <a:cubicBezTo>
                    <a:pt x="1474" y="375"/>
                    <a:pt x="1466" y="384"/>
                    <a:pt x="1466" y="395"/>
                  </a:cubicBezTo>
                  <a:cubicBezTo>
                    <a:pt x="1466" y="405"/>
                    <a:pt x="1474" y="414"/>
                    <a:pt x="1485" y="414"/>
                  </a:cubicBezTo>
                  <a:cubicBezTo>
                    <a:pt x="1496" y="414"/>
                    <a:pt x="1505" y="405"/>
                    <a:pt x="1505" y="395"/>
                  </a:cubicBezTo>
                  <a:close/>
                  <a:moveTo>
                    <a:pt x="1506" y="442"/>
                  </a:moveTo>
                  <a:cubicBezTo>
                    <a:pt x="1506" y="431"/>
                    <a:pt x="1497" y="422"/>
                    <a:pt x="1485" y="422"/>
                  </a:cubicBezTo>
                  <a:cubicBezTo>
                    <a:pt x="1474" y="422"/>
                    <a:pt x="1464" y="431"/>
                    <a:pt x="1464" y="442"/>
                  </a:cubicBezTo>
                  <a:cubicBezTo>
                    <a:pt x="1464" y="454"/>
                    <a:pt x="1474" y="463"/>
                    <a:pt x="1485" y="463"/>
                  </a:cubicBezTo>
                  <a:cubicBezTo>
                    <a:pt x="1497" y="463"/>
                    <a:pt x="1506" y="454"/>
                    <a:pt x="1506" y="442"/>
                  </a:cubicBezTo>
                  <a:close/>
                  <a:moveTo>
                    <a:pt x="1506" y="490"/>
                  </a:moveTo>
                  <a:cubicBezTo>
                    <a:pt x="1506" y="479"/>
                    <a:pt x="1497" y="470"/>
                    <a:pt x="1485" y="470"/>
                  </a:cubicBezTo>
                  <a:cubicBezTo>
                    <a:pt x="1474" y="470"/>
                    <a:pt x="1464" y="479"/>
                    <a:pt x="1464" y="490"/>
                  </a:cubicBezTo>
                  <a:cubicBezTo>
                    <a:pt x="1464" y="502"/>
                    <a:pt x="1474" y="511"/>
                    <a:pt x="1485" y="511"/>
                  </a:cubicBezTo>
                  <a:cubicBezTo>
                    <a:pt x="1497" y="511"/>
                    <a:pt x="1506" y="502"/>
                    <a:pt x="1506" y="490"/>
                  </a:cubicBezTo>
                  <a:close/>
                  <a:moveTo>
                    <a:pt x="1507" y="538"/>
                  </a:moveTo>
                  <a:cubicBezTo>
                    <a:pt x="1507" y="526"/>
                    <a:pt x="1497" y="516"/>
                    <a:pt x="1485" y="516"/>
                  </a:cubicBezTo>
                  <a:cubicBezTo>
                    <a:pt x="1473" y="516"/>
                    <a:pt x="1463" y="526"/>
                    <a:pt x="1463" y="538"/>
                  </a:cubicBezTo>
                  <a:cubicBezTo>
                    <a:pt x="1463" y="550"/>
                    <a:pt x="1473" y="560"/>
                    <a:pt x="1485" y="560"/>
                  </a:cubicBezTo>
                  <a:cubicBezTo>
                    <a:pt x="1497" y="560"/>
                    <a:pt x="1507" y="550"/>
                    <a:pt x="1507" y="538"/>
                  </a:cubicBezTo>
                  <a:close/>
                  <a:moveTo>
                    <a:pt x="1508" y="586"/>
                  </a:moveTo>
                  <a:cubicBezTo>
                    <a:pt x="1508" y="574"/>
                    <a:pt x="1498" y="563"/>
                    <a:pt x="1485" y="563"/>
                  </a:cubicBezTo>
                  <a:cubicBezTo>
                    <a:pt x="1473" y="563"/>
                    <a:pt x="1462" y="574"/>
                    <a:pt x="1462" y="586"/>
                  </a:cubicBezTo>
                  <a:cubicBezTo>
                    <a:pt x="1462" y="599"/>
                    <a:pt x="1473" y="609"/>
                    <a:pt x="1485" y="609"/>
                  </a:cubicBezTo>
                  <a:cubicBezTo>
                    <a:pt x="1498" y="609"/>
                    <a:pt x="1508" y="599"/>
                    <a:pt x="1508" y="586"/>
                  </a:cubicBezTo>
                  <a:close/>
                  <a:moveTo>
                    <a:pt x="1509" y="634"/>
                  </a:moveTo>
                  <a:cubicBezTo>
                    <a:pt x="1509" y="621"/>
                    <a:pt x="1499" y="610"/>
                    <a:pt x="1485" y="610"/>
                  </a:cubicBezTo>
                  <a:cubicBezTo>
                    <a:pt x="1472" y="610"/>
                    <a:pt x="1461" y="621"/>
                    <a:pt x="1461" y="634"/>
                  </a:cubicBezTo>
                  <a:cubicBezTo>
                    <a:pt x="1461" y="647"/>
                    <a:pt x="1472" y="658"/>
                    <a:pt x="1485" y="658"/>
                  </a:cubicBezTo>
                  <a:cubicBezTo>
                    <a:pt x="1499" y="658"/>
                    <a:pt x="1509" y="647"/>
                    <a:pt x="1509" y="634"/>
                  </a:cubicBezTo>
                  <a:close/>
                  <a:moveTo>
                    <a:pt x="1444" y="11"/>
                  </a:moveTo>
                  <a:cubicBezTo>
                    <a:pt x="1444" y="5"/>
                    <a:pt x="1439" y="0"/>
                    <a:pt x="1433" y="0"/>
                  </a:cubicBezTo>
                  <a:cubicBezTo>
                    <a:pt x="1427" y="0"/>
                    <a:pt x="1422" y="5"/>
                    <a:pt x="1422" y="11"/>
                  </a:cubicBezTo>
                  <a:cubicBezTo>
                    <a:pt x="1422" y="17"/>
                    <a:pt x="1427" y="22"/>
                    <a:pt x="1433" y="22"/>
                  </a:cubicBezTo>
                  <a:cubicBezTo>
                    <a:pt x="1439" y="22"/>
                    <a:pt x="1444" y="17"/>
                    <a:pt x="1444" y="11"/>
                  </a:cubicBezTo>
                  <a:close/>
                  <a:moveTo>
                    <a:pt x="1445" y="59"/>
                  </a:moveTo>
                  <a:cubicBezTo>
                    <a:pt x="1445" y="53"/>
                    <a:pt x="1440" y="47"/>
                    <a:pt x="1433" y="47"/>
                  </a:cubicBezTo>
                  <a:cubicBezTo>
                    <a:pt x="1426" y="47"/>
                    <a:pt x="1421" y="53"/>
                    <a:pt x="1421" y="59"/>
                  </a:cubicBezTo>
                  <a:cubicBezTo>
                    <a:pt x="1421" y="66"/>
                    <a:pt x="1426" y="71"/>
                    <a:pt x="1433" y="71"/>
                  </a:cubicBezTo>
                  <a:cubicBezTo>
                    <a:pt x="1440" y="71"/>
                    <a:pt x="1445" y="66"/>
                    <a:pt x="1445" y="59"/>
                  </a:cubicBezTo>
                  <a:close/>
                  <a:moveTo>
                    <a:pt x="1446" y="107"/>
                  </a:moveTo>
                  <a:cubicBezTo>
                    <a:pt x="1446" y="100"/>
                    <a:pt x="1440" y="94"/>
                    <a:pt x="1433" y="94"/>
                  </a:cubicBezTo>
                  <a:cubicBezTo>
                    <a:pt x="1426" y="94"/>
                    <a:pt x="1420" y="100"/>
                    <a:pt x="1420" y="107"/>
                  </a:cubicBezTo>
                  <a:cubicBezTo>
                    <a:pt x="1420" y="114"/>
                    <a:pt x="1426" y="120"/>
                    <a:pt x="1433" y="120"/>
                  </a:cubicBezTo>
                  <a:cubicBezTo>
                    <a:pt x="1440" y="120"/>
                    <a:pt x="1446" y="114"/>
                    <a:pt x="1446" y="107"/>
                  </a:cubicBezTo>
                  <a:close/>
                  <a:moveTo>
                    <a:pt x="1447" y="155"/>
                  </a:moveTo>
                  <a:cubicBezTo>
                    <a:pt x="1447" y="147"/>
                    <a:pt x="1441" y="141"/>
                    <a:pt x="1433" y="141"/>
                  </a:cubicBezTo>
                  <a:cubicBezTo>
                    <a:pt x="1425" y="141"/>
                    <a:pt x="1419" y="147"/>
                    <a:pt x="1419" y="155"/>
                  </a:cubicBezTo>
                  <a:cubicBezTo>
                    <a:pt x="1419" y="163"/>
                    <a:pt x="1425" y="169"/>
                    <a:pt x="1433" y="169"/>
                  </a:cubicBezTo>
                  <a:cubicBezTo>
                    <a:pt x="1441" y="169"/>
                    <a:pt x="1447" y="163"/>
                    <a:pt x="1447" y="155"/>
                  </a:cubicBezTo>
                  <a:close/>
                  <a:moveTo>
                    <a:pt x="1448" y="203"/>
                  </a:moveTo>
                  <a:cubicBezTo>
                    <a:pt x="1448" y="194"/>
                    <a:pt x="1442" y="188"/>
                    <a:pt x="1433" y="188"/>
                  </a:cubicBezTo>
                  <a:cubicBezTo>
                    <a:pt x="1425" y="188"/>
                    <a:pt x="1418" y="194"/>
                    <a:pt x="1418" y="203"/>
                  </a:cubicBezTo>
                  <a:cubicBezTo>
                    <a:pt x="1418" y="211"/>
                    <a:pt x="1425" y="218"/>
                    <a:pt x="1433" y="218"/>
                  </a:cubicBezTo>
                  <a:cubicBezTo>
                    <a:pt x="1442" y="218"/>
                    <a:pt x="1448" y="211"/>
                    <a:pt x="1448" y="203"/>
                  </a:cubicBezTo>
                  <a:close/>
                  <a:moveTo>
                    <a:pt x="1449" y="251"/>
                  </a:moveTo>
                  <a:cubicBezTo>
                    <a:pt x="1449" y="242"/>
                    <a:pt x="1442" y="234"/>
                    <a:pt x="1433" y="234"/>
                  </a:cubicBezTo>
                  <a:cubicBezTo>
                    <a:pt x="1424" y="234"/>
                    <a:pt x="1417" y="242"/>
                    <a:pt x="1417" y="251"/>
                  </a:cubicBezTo>
                  <a:cubicBezTo>
                    <a:pt x="1417" y="260"/>
                    <a:pt x="1424" y="267"/>
                    <a:pt x="1433" y="267"/>
                  </a:cubicBezTo>
                  <a:cubicBezTo>
                    <a:pt x="1442" y="267"/>
                    <a:pt x="1449" y="260"/>
                    <a:pt x="1449" y="251"/>
                  </a:cubicBezTo>
                  <a:close/>
                  <a:moveTo>
                    <a:pt x="1451" y="299"/>
                  </a:moveTo>
                  <a:cubicBezTo>
                    <a:pt x="1451" y="289"/>
                    <a:pt x="1443" y="281"/>
                    <a:pt x="1433" y="281"/>
                  </a:cubicBezTo>
                  <a:cubicBezTo>
                    <a:pt x="1423" y="281"/>
                    <a:pt x="1416" y="289"/>
                    <a:pt x="1416" y="299"/>
                  </a:cubicBezTo>
                  <a:cubicBezTo>
                    <a:pt x="1416" y="308"/>
                    <a:pt x="1423" y="316"/>
                    <a:pt x="1433" y="316"/>
                  </a:cubicBezTo>
                  <a:cubicBezTo>
                    <a:pt x="1443" y="316"/>
                    <a:pt x="1451" y="308"/>
                    <a:pt x="1451" y="299"/>
                  </a:cubicBezTo>
                  <a:close/>
                  <a:moveTo>
                    <a:pt x="1452" y="347"/>
                  </a:moveTo>
                  <a:cubicBezTo>
                    <a:pt x="1452" y="336"/>
                    <a:pt x="1443" y="328"/>
                    <a:pt x="1433" y="328"/>
                  </a:cubicBezTo>
                  <a:cubicBezTo>
                    <a:pt x="1423" y="328"/>
                    <a:pt x="1414" y="336"/>
                    <a:pt x="1414" y="347"/>
                  </a:cubicBezTo>
                  <a:cubicBezTo>
                    <a:pt x="1414" y="357"/>
                    <a:pt x="1423" y="365"/>
                    <a:pt x="1433" y="365"/>
                  </a:cubicBezTo>
                  <a:cubicBezTo>
                    <a:pt x="1443" y="365"/>
                    <a:pt x="1452" y="357"/>
                    <a:pt x="1452" y="347"/>
                  </a:cubicBezTo>
                  <a:close/>
                  <a:moveTo>
                    <a:pt x="1453" y="395"/>
                  </a:moveTo>
                  <a:cubicBezTo>
                    <a:pt x="1453" y="384"/>
                    <a:pt x="1444" y="375"/>
                    <a:pt x="1433" y="375"/>
                  </a:cubicBezTo>
                  <a:cubicBezTo>
                    <a:pt x="1422" y="375"/>
                    <a:pt x="1413" y="384"/>
                    <a:pt x="1413" y="395"/>
                  </a:cubicBezTo>
                  <a:cubicBezTo>
                    <a:pt x="1413" y="405"/>
                    <a:pt x="1422" y="414"/>
                    <a:pt x="1433" y="414"/>
                  </a:cubicBezTo>
                  <a:cubicBezTo>
                    <a:pt x="1444" y="414"/>
                    <a:pt x="1453" y="405"/>
                    <a:pt x="1453" y="395"/>
                  </a:cubicBezTo>
                  <a:close/>
                  <a:moveTo>
                    <a:pt x="1454" y="442"/>
                  </a:moveTo>
                  <a:cubicBezTo>
                    <a:pt x="1454" y="431"/>
                    <a:pt x="1445" y="422"/>
                    <a:pt x="1433" y="422"/>
                  </a:cubicBezTo>
                  <a:cubicBezTo>
                    <a:pt x="1422" y="422"/>
                    <a:pt x="1412" y="431"/>
                    <a:pt x="1412" y="442"/>
                  </a:cubicBezTo>
                  <a:cubicBezTo>
                    <a:pt x="1412" y="454"/>
                    <a:pt x="1422" y="463"/>
                    <a:pt x="1433" y="463"/>
                  </a:cubicBezTo>
                  <a:cubicBezTo>
                    <a:pt x="1445" y="463"/>
                    <a:pt x="1454" y="454"/>
                    <a:pt x="1454" y="442"/>
                  </a:cubicBezTo>
                  <a:close/>
                  <a:moveTo>
                    <a:pt x="1454" y="490"/>
                  </a:moveTo>
                  <a:cubicBezTo>
                    <a:pt x="1454" y="479"/>
                    <a:pt x="1445" y="470"/>
                    <a:pt x="1433" y="470"/>
                  </a:cubicBezTo>
                  <a:cubicBezTo>
                    <a:pt x="1422" y="470"/>
                    <a:pt x="1412" y="479"/>
                    <a:pt x="1412" y="490"/>
                  </a:cubicBezTo>
                  <a:cubicBezTo>
                    <a:pt x="1412" y="502"/>
                    <a:pt x="1422" y="511"/>
                    <a:pt x="1433" y="511"/>
                  </a:cubicBezTo>
                  <a:cubicBezTo>
                    <a:pt x="1445" y="511"/>
                    <a:pt x="1454" y="502"/>
                    <a:pt x="1454" y="490"/>
                  </a:cubicBezTo>
                  <a:close/>
                  <a:moveTo>
                    <a:pt x="1455" y="538"/>
                  </a:moveTo>
                  <a:cubicBezTo>
                    <a:pt x="1455" y="526"/>
                    <a:pt x="1445" y="516"/>
                    <a:pt x="1433" y="516"/>
                  </a:cubicBezTo>
                  <a:cubicBezTo>
                    <a:pt x="1421" y="516"/>
                    <a:pt x="1411" y="526"/>
                    <a:pt x="1411" y="538"/>
                  </a:cubicBezTo>
                  <a:cubicBezTo>
                    <a:pt x="1411" y="550"/>
                    <a:pt x="1421" y="560"/>
                    <a:pt x="1433" y="560"/>
                  </a:cubicBezTo>
                  <a:cubicBezTo>
                    <a:pt x="1445" y="560"/>
                    <a:pt x="1455" y="550"/>
                    <a:pt x="1455" y="538"/>
                  </a:cubicBezTo>
                  <a:close/>
                  <a:moveTo>
                    <a:pt x="1456" y="586"/>
                  </a:moveTo>
                  <a:cubicBezTo>
                    <a:pt x="1456" y="574"/>
                    <a:pt x="1446" y="563"/>
                    <a:pt x="1433" y="563"/>
                  </a:cubicBezTo>
                  <a:cubicBezTo>
                    <a:pt x="1420" y="563"/>
                    <a:pt x="1410" y="574"/>
                    <a:pt x="1410" y="586"/>
                  </a:cubicBezTo>
                  <a:cubicBezTo>
                    <a:pt x="1410" y="599"/>
                    <a:pt x="1420" y="609"/>
                    <a:pt x="1433" y="609"/>
                  </a:cubicBezTo>
                  <a:cubicBezTo>
                    <a:pt x="1446" y="609"/>
                    <a:pt x="1456" y="599"/>
                    <a:pt x="1456" y="586"/>
                  </a:cubicBezTo>
                  <a:close/>
                  <a:moveTo>
                    <a:pt x="1457" y="634"/>
                  </a:moveTo>
                  <a:cubicBezTo>
                    <a:pt x="1457" y="621"/>
                    <a:pt x="1446" y="610"/>
                    <a:pt x="1433" y="610"/>
                  </a:cubicBezTo>
                  <a:cubicBezTo>
                    <a:pt x="1420" y="610"/>
                    <a:pt x="1409" y="621"/>
                    <a:pt x="1409" y="634"/>
                  </a:cubicBezTo>
                  <a:cubicBezTo>
                    <a:pt x="1409" y="647"/>
                    <a:pt x="1420" y="658"/>
                    <a:pt x="1433" y="658"/>
                  </a:cubicBezTo>
                  <a:cubicBezTo>
                    <a:pt x="1446" y="658"/>
                    <a:pt x="1457" y="647"/>
                    <a:pt x="1457" y="634"/>
                  </a:cubicBezTo>
                  <a:close/>
                  <a:moveTo>
                    <a:pt x="1392" y="11"/>
                  </a:moveTo>
                  <a:cubicBezTo>
                    <a:pt x="1392" y="5"/>
                    <a:pt x="1387" y="0"/>
                    <a:pt x="1381" y="0"/>
                  </a:cubicBezTo>
                  <a:cubicBezTo>
                    <a:pt x="1375" y="0"/>
                    <a:pt x="1370" y="5"/>
                    <a:pt x="1370" y="11"/>
                  </a:cubicBezTo>
                  <a:cubicBezTo>
                    <a:pt x="1370" y="17"/>
                    <a:pt x="1375" y="22"/>
                    <a:pt x="1381" y="22"/>
                  </a:cubicBezTo>
                  <a:cubicBezTo>
                    <a:pt x="1387" y="22"/>
                    <a:pt x="1392" y="17"/>
                    <a:pt x="1392" y="11"/>
                  </a:cubicBezTo>
                  <a:close/>
                  <a:moveTo>
                    <a:pt x="1393" y="59"/>
                  </a:moveTo>
                  <a:cubicBezTo>
                    <a:pt x="1393" y="53"/>
                    <a:pt x="1388" y="47"/>
                    <a:pt x="1381" y="47"/>
                  </a:cubicBezTo>
                  <a:cubicBezTo>
                    <a:pt x="1374" y="47"/>
                    <a:pt x="1369" y="53"/>
                    <a:pt x="1369" y="59"/>
                  </a:cubicBezTo>
                  <a:cubicBezTo>
                    <a:pt x="1369" y="66"/>
                    <a:pt x="1374" y="71"/>
                    <a:pt x="1381" y="71"/>
                  </a:cubicBezTo>
                  <a:cubicBezTo>
                    <a:pt x="1388" y="71"/>
                    <a:pt x="1393" y="66"/>
                    <a:pt x="1393" y="59"/>
                  </a:cubicBezTo>
                  <a:close/>
                  <a:moveTo>
                    <a:pt x="1394" y="107"/>
                  </a:moveTo>
                  <a:cubicBezTo>
                    <a:pt x="1394" y="100"/>
                    <a:pt x="1388" y="94"/>
                    <a:pt x="1381" y="94"/>
                  </a:cubicBezTo>
                  <a:cubicBezTo>
                    <a:pt x="1374" y="94"/>
                    <a:pt x="1368" y="100"/>
                    <a:pt x="1368" y="107"/>
                  </a:cubicBezTo>
                  <a:cubicBezTo>
                    <a:pt x="1368" y="114"/>
                    <a:pt x="1374" y="120"/>
                    <a:pt x="1381" y="120"/>
                  </a:cubicBezTo>
                  <a:cubicBezTo>
                    <a:pt x="1388" y="120"/>
                    <a:pt x="1394" y="114"/>
                    <a:pt x="1394" y="107"/>
                  </a:cubicBezTo>
                  <a:close/>
                  <a:moveTo>
                    <a:pt x="1395" y="155"/>
                  </a:moveTo>
                  <a:cubicBezTo>
                    <a:pt x="1395" y="147"/>
                    <a:pt x="1389" y="141"/>
                    <a:pt x="1381" y="141"/>
                  </a:cubicBezTo>
                  <a:cubicBezTo>
                    <a:pt x="1373" y="141"/>
                    <a:pt x="1367" y="147"/>
                    <a:pt x="1367" y="155"/>
                  </a:cubicBezTo>
                  <a:cubicBezTo>
                    <a:pt x="1367" y="163"/>
                    <a:pt x="1373" y="169"/>
                    <a:pt x="1381" y="169"/>
                  </a:cubicBezTo>
                  <a:cubicBezTo>
                    <a:pt x="1389" y="169"/>
                    <a:pt x="1395" y="163"/>
                    <a:pt x="1395" y="155"/>
                  </a:cubicBezTo>
                  <a:close/>
                  <a:moveTo>
                    <a:pt x="1396" y="203"/>
                  </a:moveTo>
                  <a:cubicBezTo>
                    <a:pt x="1396" y="194"/>
                    <a:pt x="1389" y="188"/>
                    <a:pt x="1381" y="188"/>
                  </a:cubicBezTo>
                  <a:cubicBezTo>
                    <a:pt x="1372" y="188"/>
                    <a:pt x="1366" y="194"/>
                    <a:pt x="1366" y="203"/>
                  </a:cubicBezTo>
                  <a:cubicBezTo>
                    <a:pt x="1366" y="211"/>
                    <a:pt x="1372" y="218"/>
                    <a:pt x="1381" y="218"/>
                  </a:cubicBezTo>
                  <a:cubicBezTo>
                    <a:pt x="1389" y="218"/>
                    <a:pt x="1396" y="211"/>
                    <a:pt x="1396" y="203"/>
                  </a:cubicBezTo>
                  <a:close/>
                  <a:moveTo>
                    <a:pt x="1397" y="251"/>
                  </a:moveTo>
                  <a:cubicBezTo>
                    <a:pt x="1397" y="242"/>
                    <a:pt x="1390" y="234"/>
                    <a:pt x="1381" y="234"/>
                  </a:cubicBezTo>
                  <a:cubicBezTo>
                    <a:pt x="1372" y="234"/>
                    <a:pt x="1364" y="242"/>
                    <a:pt x="1364" y="251"/>
                  </a:cubicBezTo>
                  <a:cubicBezTo>
                    <a:pt x="1364" y="260"/>
                    <a:pt x="1372" y="267"/>
                    <a:pt x="1381" y="267"/>
                  </a:cubicBezTo>
                  <a:cubicBezTo>
                    <a:pt x="1390" y="267"/>
                    <a:pt x="1397" y="260"/>
                    <a:pt x="1397" y="251"/>
                  </a:cubicBezTo>
                  <a:close/>
                  <a:moveTo>
                    <a:pt x="1398" y="299"/>
                  </a:moveTo>
                  <a:cubicBezTo>
                    <a:pt x="1398" y="289"/>
                    <a:pt x="1391" y="281"/>
                    <a:pt x="1381" y="281"/>
                  </a:cubicBezTo>
                  <a:cubicBezTo>
                    <a:pt x="1371" y="281"/>
                    <a:pt x="1363" y="289"/>
                    <a:pt x="1363" y="299"/>
                  </a:cubicBezTo>
                  <a:cubicBezTo>
                    <a:pt x="1363" y="308"/>
                    <a:pt x="1371" y="316"/>
                    <a:pt x="1381" y="316"/>
                  </a:cubicBezTo>
                  <a:cubicBezTo>
                    <a:pt x="1391" y="316"/>
                    <a:pt x="1398" y="308"/>
                    <a:pt x="1398" y="299"/>
                  </a:cubicBezTo>
                  <a:close/>
                  <a:moveTo>
                    <a:pt x="1400" y="347"/>
                  </a:moveTo>
                  <a:cubicBezTo>
                    <a:pt x="1400" y="336"/>
                    <a:pt x="1391" y="328"/>
                    <a:pt x="1381" y="328"/>
                  </a:cubicBezTo>
                  <a:cubicBezTo>
                    <a:pt x="1371" y="328"/>
                    <a:pt x="1362" y="336"/>
                    <a:pt x="1362" y="347"/>
                  </a:cubicBezTo>
                  <a:cubicBezTo>
                    <a:pt x="1362" y="357"/>
                    <a:pt x="1371" y="365"/>
                    <a:pt x="1381" y="365"/>
                  </a:cubicBezTo>
                  <a:cubicBezTo>
                    <a:pt x="1391" y="365"/>
                    <a:pt x="1400" y="357"/>
                    <a:pt x="1400" y="347"/>
                  </a:cubicBezTo>
                  <a:close/>
                  <a:moveTo>
                    <a:pt x="1401" y="395"/>
                  </a:moveTo>
                  <a:cubicBezTo>
                    <a:pt x="1401" y="384"/>
                    <a:pt x="1392" y="375"/>
                    <a:pt x="1381" y="375"/>
                  </a:cubicBezTo>
                  <a:cubicBezTo>
                    <a:pt x="1370" y="375"/>
                    <a:pt x="1361" y="384"/>
                    <a:pt x="1361" y="395"/>
                  </a:cubicBezTo>
                  <a:cubicBezTo>
                    <a:pt x="1361" y="405"/>
                    <a:pt x="1370" y="414"/>
                    <a:pt x="1381" y="414"/>
                  </a:cubicBezTo>
                  <a:cubicBezTo>
                    <a:pt x="1392" y="414"/>
                    <a:pt x="1401" y="405"/>
                    <a:pt x="1401" y="395"/>
                  </a:cubicBezTo>
                  <a:close/>
                  <a:moveTo>
                    <a:pt x="1402" y="442"/>
                  </a:moveTo>
                  <a:cubicBezTo>
                    <a:pt x="1402" y="431"/>
                    <a:pt x="1392" y="422"/>
                    <a:pt x="1381" y="422"/>
                  </a:cubicBezTo>
                  <a:cubicBezTo>
                    <a:pt x="1369" y="422"/>
                    <a:pt x="1360" y="431"/>
                    <a:pt x="1360" y="442"/>
                  </a:cubicBezTo>
                  <a:cubicBezTo>
                    <a:pt x="1360" y="454"/>
                    <a:pt x="1369" y="463"/>
                    <a:pt x="1381" y="463"/>
                  </a:cubicBezTo>
                  <a:cubicBezTo>
                    <a:pt x="1392" y="463"/>
                    <a:pt x="1402" y="454"/>
                    <a:pt x="1402" y="442"/>
                  </a:cubicBezTo>
                  <a:close/>
                  <a:moveTo>
                    <a:pt x="1402" y="490"/>
                  </a:moveTo>
                  <a:cubicBezTo>
                    <a:pt x="1402" y="479"/>
                    <a:pt x="1392" y="470"/>
                    <a:pt x="1381" y="470"/>
                  </a:cubicBezTo>
                  <a:cubicBezTo>
                    <a:pt x="1369" y="470"/>
                    <a:pt x="1360" y="479"/>
                    <a:pt x="1360" y="490"/>
                  </a:cubicBezTo>
                  <a:cubicBezTo>
                    <a:pt x="1360" y="502"/>
                    <a:pt x="1369" y="511"/>
                    <a:pt x="1381" y="511"/>
                  </a:cubicBezTo>
                  <a:cubicBezTo>
                    <a:pt x="1392" y="511"/>
                    <a:pt x="1402" y="502"/>
                    <a:pt x="1402" y="490"/>
                  </a:cubicBezTo>
                  <a:close/>
                  <a:moveTo>
                    <a:pt x="1403" y="538"/>
                  </a:moveTo>
                  <a:cubicBezTo>
                    <a:pt x="1403" y="526"/>
                    <a:pt x="1393" y="516"/>
                    <a:pt x="1381" y="516"/>
                  </a:cubicBezTo>
                  <a:cubicBezTo>
                    <a:pt x="1369" y="516"/>
                    <a:pt x="1359" y="526"/>
                    <a:pt x="1359" y="538"/>
                  </a:cubicBezTo>
                  <a:cubicBezTo>
                    <a:pt x="1359" y="550"/>
                    <a:pt x="1369" y="560"/>
                    <a:pt x="1381" y="560"/>
                  </a:cubicBezTo>
                  <a:cubicBezTo>
                    <a:pt x="1393" y="560"/>
                    <a:pt x="1403" y="550"/>
                    <a:pt x="1403" y="538"/>
                  </a:cubicBezTo>
                  <a:close/>
                  <a:moveTo>
                    <a:pt x="1404" y="586"/>
                  </a:moveTo>
                  <a:cubicBezTo>
                    <a:pt x="1404" y="574"/>
                    <a:pt x="1394" y="563"/>
                    <a:pt x="1381" y="563"/>
                  </a:cubicBezTo>
                  <a:cubicBezTo>
                    <a:pt x="1368" y="563"/>
                    <a:pt x="1358" y="574"/>
                    <a:pt x="1358" y="586"/>
                  </a:cubicBezTo>
                  <a:cubicBezTo>
                    <a:pt x="1358" y="599"/>
                    <a:pt x="1368" y="609"/>
                    <a:pt x="1381" y="609"/>
                  </a:cubicBezTo>
                  <a:cubicBezTo>
                    <a:pt x="1394" y="609"/>
                    <a:pt x="1404" y="599"/>
                    <a:pt x="1404" y="586"/>
                  </a:cubicBezTo>
                  <a:close/>
                  <a:moveTo>
                    <a:pt x="1405" y="634"/>
                  </a:moveTo>
                  <a:cubicBezTo>
                    <a:pt x="1405" y="621"/>
                    <a:pt x="1394" y="610"/>
                    <a:pt x="1381" y="610"/>
                  </a:cubicBezTo>
                  <a:cubicBezTo>
                    <a:pt x="1368" y="610"/>
                    <a:pt x="1357" y="621"/>
                    <a:pt x="1357" y="634"/>
                  </a:cubicBezTo>
                  <a:cubicBezTo>
                    <a:pt x="1357" y="647"/>
                    <a:pt x="1368" y="658"/>
                    <a:pt x="1381" y="658"/>
                  </a:cubicBezTo>
                  <a:cubicBezTo>
                    <a:pt x="1394" y="658"/>
                    <a:pt x="1405" y="647"/>
                    <a:pt x="1405" y="634"/>
                  </a:cubicBezTo>
                  <a:close/>
                  <a:moveTo>
                    <a:pt x="1340" y="11"/>
                  </a:moveTo>
                  <a:cubicBezTo>
                    <a:pt x="1340" y="5"/>
                    <a:pt x="1335" y="0"/>
                    <a:pt x="1329" y="0"/>
                  </a:cubicBezTo>
                  <a:cubicBezTo>
                    <a:pt x="1323" y="0"/>
                    <a:pt x="1318" y="5"/>
                    <a:pt x="1318" y="11"/>
                  </a:cubicBezTo>
                  <a:cubicBezTo>
                    <a:pt x="1318" y="17"/>
                    <a:pt x="1323" y="22"/>
                    <a:pt x="1329" y="22"/>
                  </a:cubicBezTo>
                  <a:cubicBezTo>
                    <a:pt x="1335" y="22"/>
                    <a:pt x="1340" y="17"/>
                    <a:pt x="1340" y="11"/>
                  </a:cubicBezTo>
                  <a:close/>
                  <a:moveTo>
                    <a:pt x="1341" y="59"/>
                  </a:moveTo>
                  <a:cubicBezTo>
                    <a:pt x="1341" y="53"/>
                    <a:pt x="1335" y="47"/>
                    <a:pt x="1329" y="47"/>
                  </a:cubicBezTo>
                  <a:cubicBezTo>
                    <a:pt x="1322" y="47"/>
                    <a:pt x="1317" y="53"/>
                    <a:pt x="1317" y="59"/>
                  </a:cubicBezTo>
                  <a:cubicBezTo>
                    <a:pt x="1317" y="66"/>
                    <a:pt x="1322" y="71"/>
                    <a:pt x="1329" y="71"/>
                  </a:cubicBezTo>
                  <a:cubicBezTo>
                    <a:pt x="1335" y="71"/>
                    <a:pt x="1341" y="66"/>
                    <a:pt x="1341" y="59"/>
                  </a:cubicBezTo>
                  <a:close/>
                  <a:moveTo>
                    <a:pt x="1342" y="107"/>
                  </a:moveTo>
                  <a:cubicBezTo>
                    <a:pt x="1342" y="100"/>
                    <a:pt x="1336" y="94"/>
                    <a:pt x="1329" y="94"/>
                  </a:cubicBezTo>
                  <a:cubicBezTo>
                    <a:pt x="1321" y="94"/>
                    <a:pt x="1316" y="100"/>
                    <a:pt x="1316" y="107"/>
                  </a:cubicBezTo>
                  <a:cubicBezTo>
                    <a:pt x="1316" y="114"/>
                    <a:pt x="1321" y="120"/>
                    <a:pt x="1329" y="120"/>
                  </a:cubicBezTo>
                  <a:cubicBezTo>
                    <a:pt x="1336" y="120"/>
                    <a:pt x="1342" y="114"/>
                    <a:pt x="1342" y="107"/>
                  </a:cubicBezTo>
                  <a:close/>
                  <a:moveTo>
                    <a:pt x="1343" y="155"/>
                  </a:moveTo>
                  <a:cubicBezTo>
                    <a:pt x="1343" y="147"/>
                    <a:pt x="1337" y="141"/>
                    <a:pt x="1329" y="141"/>
                  </a:cubicBezTo>
                  <a:cubicBezTo>
                    <a:pt x="1321" y="141"/>
                    <a:pt x="1314" y="147"/>
                    <a:pt x="1314" y="155"/>
                  </a:cubicBezTo>
                  <a:cubicBezTo>
                    <a:pt x="1314" y="163"/>
                    <a:pt x="1321" y="169"/>
                    <a:pt x="1329" y="169"/>
                  </a:cubicBezTo>
                  <a:cubicBezTo>
                    <a:pt x="1337" y="169"/>
                    <a:pt x="1343" y="163"/>
                    <a:pt x="1343" y="155"/>
                  </a:cubicBezTo>
                  <a:close/>
                  <a:moveTo>
                    <a:pt x="1344" y="203"/>
                  </a:moveTo>
                  <a:cubicBezTo>
                    <a:pt x="1344" y="194"/>
                    <a:pt x="1337" y="188"/>
                    <a:pt x="1329" y="188"/>
                  </a:cubicBezTo>
                  <a:cubicBezTo>
                    <a:pt x="1320" y="188"/>
                    <a:pt x="1313" y="194"/>
                    <a:pt x="1313" y="203"/>
                  </a:cubicBezTo>
                  <a:cubicBezTo>
                    <a:pt x="1313" y="211"/>
                    <a:pt x="1320" y="218"/>
                    <a:pt x="1329" y="218"/>
                  </a:cubicBezTo>
                  <a:cubicBezTo>
                    <a:pt x="1337" y="218"/>
                    <a:pt x="1344" y="211"/>
                    <a:pt x="1344" y="203"/>
                  </a:cubicBezTo>
                  <a:close/>
                  <a:moveTo>
                    <a:pt x="1345" y="251"/>
                  </a:moveTo>
                  <a:cubicBezTo>
                    <a:pt x="1345" y="242"/>
                    <a:pt x="1338" y="234"/>
                    <a:pt x="1329" y="234"/>
                  </a:cubicBezTo>
                  <a:cubicBezTo>
                    <a:pt x="1320" y="234"/>
                    <a:pt x="1312" y="242"/>
                    <a:pt x="1312" y="251"/>
                  </a:cubicBezTo>
                  <a:cubicBezTo>
                    <a:pt x="1312" y="260"/>
                    <a:pt x="1320" y="267"/>
                    <a:pt x="1329" y="267"/>
                  </a:cubicBezTo>
                  <a:cubicBezTo>
                    <a:pt x="1338" y="267"/>
                    <a:pt x="1345" y="260"/>
                    <a:pt x="1345" y="251"/>
                  </a:cubicBezTo>
                  <a:close/>
                  <a:moveTo>
                    <a:pt x="1346" y="299"/>
                  </a:moveTo>
                  <a:cubicBezTo>
                    <a:pt x="1346" y="289"/>
                    <a:pt x="1338" y="281"/>
                    <a:pt x="1329" y="281"/>
                  </a:cubicBezTo>
                  <a:cubicBezTo>
                    <a:pt x="1319" y="281"/>
                    <a:pt x="1311" y="289"/>
                    <a:pt x="1311" y="299"/>
                  </a:cubicBezTo>
                  <a:cubicBezTo>
                    <a:pt x="1311" y="308"/>
                    <a:pt x="1319" y="316"/>
                    <a:pt x="1329" y="316"/>
                  </a:cubicBezTo>
                  <a:cubicBezTo>
                    <a:pt x="1338" y="316"/>
                    <a:pt x="1346" y="308"/>
                    <a:pt x="1346" y="299"/>
                  </a:cubicBezTo>
                  <a:close/>
                  <a:moveTo>
                    <a:pt x="1347" y="347"/>
                  </a:moveTo>
                  <a:cubicBezTo>
                    <a:pt x="1347" y="336"/>
                    <a:pt x="1339" y="328"/>
                    <a:pt x="1329" y="328"/>
                  </a:cubicBezTo>
                  <a:cubicBezTo>
                    <a:pt x="1318" y="328"/>
                    <a:pt x="1310" y="336"/>
                    <a:pt x="1310" y="347"/>
                  </a:cubicBezTo>
                  <a:cubicBezTo>
                    <a:pt x="1310" y="357"/>
                    <a:pt x="1318" y="365"/>
                    <a:pt x="1329" y="365"/>
                  </a:cubicBezTo>
                  <a:cubicBezTo>
                    <a:pt x="1339" y="365"/>
                    <a:pt x="1347" y="357"/>
                    <a:pt x="1347" y="347"/>
                  </a:cubicBezTo>
                  <a:close/>
                  <a:moveTo>
                    <a:pt x="1348" y="395"/>
                  </a:moveTo>
                  <a:cubicBezTo>
                    <a:pt x="1348" y="384"/>
                    <a:pt x="1340" y="375"/>
                    <a:pt x="1329" y="375"/>
                  </a:cubicBezTo>
                  <a:cubicBezTo>
                    <a:pt x="1318" y="375"/>
                    <a:pt x="1309" y="384"/>
                    <a:pt x="1309" y="395"/>
                  </a:cubicBezTo>
                  <a:cubicBezTo>
                    <a:pt x="1309" y="405"/>
                    <a:pt x="1318" y="414"/>
                    <a:pt x="1329" y="414"/>
                  </a:cubicBezTo>
                  <a:cubicBezTo>
                    <a:pt x="1340" y="414"/>
                    <a:pt x="1348" y="405"/>
                    <a:pt x="1348" y="395"/>
                  </a:cubicBezTo>
                  <a:close/>
                  <a:moveTo>
                    <a:pt x="1350" y="442"/>
                  </a:moveTo>
                  <a:cubicBezTo>
                    <a:pt x="1350" y="431"/>
                    <a:pt x="1340" y="422"/>
                    <a:pt x="1329" y="422"/>
                  </a:cubicBezTo>
                  <a:cubicBezTo>
                    <a:pt x="1317" y="422"/>
                    <a:pt x="1308" y="431"/>
                    <a:pt x="1308" y="442"/>
                  </a:cubicBezTo>
                  <a:cubicBezTo>
                    <a:pt x="1308" y="454"/>
                    <a:pt x="1317" y="463"/>
                    <a:pt x="1329" y="463"/>
                  </a:cubicBezTo>
                  <a:cubicBezTo>
                    <a:pt x="1340" y="463"/>
                    <a:pt x="1350" y="454"/>
                    <a:pt x="1350" y="442"/>
                  </a:cubicBezTo>
                  <a:close/>
                  <a:moveTo>
                    <a:pt x="1350" y="490"/>
                  </a:moveTo>
                  <a:cubicBezTo>
                    <a:pt x="1350" y="479"/>
                    <a:pt x="1340" y="470"/>
                    <a:pt x="1329" y="470"/>
                  </a:cubicBezTo>
                  <a:cubicBezTo>
                    <a:pt x="1317" y="470"/>
                    <a:pt x="1308" y="479"/>
                    <a:pt x="1308" y="490"/>
                  </a:cubicBezTo>
                  <a:cubicBezTo>
                    <a:pt x="1308" y="502"/>
                    <a:pt x="1317" y="511"/>
                    <a:pt x="1329" y="511"/>
                  </a:cubicBezTo>
                  <a:cubicBezTo>
                    <a:pt x="1340" y="511"/>
                    <a:pt x="1350" y="502"/>
                    <a:pt x="1350" y="490"/>
                  </a:cubicBezTo>
                  <a:close/>
                  <a:moveTo>
                    <a:pt x="1351" y="538"/>
                  </a:moveTo>
                  <a:cubicBezTo>
                    <a:pt x="1351" y="526"/>
                    <a:pt x="1341" y="516"/>
                    <a:pt x="1329" y="516"/>
                  </a:cubicBezTo>
                  <a:cubicBezTo>
                    <a:pt x="1317" y="516"/>
                    <a:pt x="1307" y="526"/>
                    <a:pt x="1307" y="538"/>
                  </a:cubicBezTo>
                  <a:cubicBezTo>
                    <a:pt x="1307" y="550"/>
                    <a:pt x="1317" y="560"/>
                    <a:pt x="1329" y="560"/>
                  </a:cubicBezTo>
                  <a:cubicBezTo>
                    <a:pt x="1341" y="560"/>
                    <a:pt x="1351" y="550"/>
                    <a:pt x="1351" y="538"/>
                  </a:cubicBezTo>
                  <a:close/>
                  <a:moveTo>
                    <a:pt x="1352" y="586"/>
                  </a:moveTo>
                  <a:cubicBezTo>
                    <a:pt x="1352" y="574"/>
                    <a:pt x="1341" y="563"/>
                    <a:pt x="1329" y="563"/>
                  </a:cubicBezTo>
                  <a:cubicBezTo>
                    <a:pt x="1316" y="563"/>
                    <a:pt x="1306" y="574"/>
                    <a:pt x="1306" y="586"/>
                  </a:cubicBezTo>
                  <a:cubicBezTo>
                    <a:pt x="1306" y="599"/>
                    <a:pt x="1316" y="609"/>
                    <a:pt x="1329" y="609"/>
                  </a:cubicBezTo>
                  <a:cubicBezTo>
                    <a:pt x="1341" y="609"/>
                    <a:pt x="1352" y="599"/>
                    <a:pt x="1352" y="586"/>
                  </a:cubicBezTo>
                  <a:close/>
                  <a:moveTo>
                    <a:pt x="1353" y="634"/>
                  </a:moveTo>
                  <a:cubicBezTo>
                    <a:pt x="1353" y="621"/>
                    <a:pt x="1342" y="610"/>
                    <a:pt x="1329" y="610"/>
                  </a:cubicBezTo>
                  <a:cubicBezTo>
                    <a:pt x="1315" y="610"/>
                    <a:pt x="1305" y="621"/>
                    <a:pt x="1305" y="634"/>
                  </a:cubicBezTo>
                  <a:cubicBezTo>
                    <a:pt x="1305" y="647"/>
                    <a:pt x="1315" y="658"/>
                    <a:pt x="1329" y="658"/>
                  </a:cubicBezTo>
                  <a:cubicBezTo>
                    <a:pt x="1342" y="658"/>
                    <a:pt x="1353" y="647"/>
                    <a:pt x="1353" y="634"/>
                  </a:cubicBezTo>
                  <a:close/>
                  <a:moveTo>
                    <a:pt x="1288" y="11"/>
                  </a:moveTo>
                  <a:cubicBezTo>
                    <a:pt x="1288" y="5"/>
                    <a:pt x="1283" y="0"/>
                    <a:pt x="1277" y="0"/>
                  </a:cubicBezTo>
                  <a:cubicBezTo>
                    <a:pt x="1270" y="0"/>
                    <a:pt x="1266" y="5"/>
                    <a:pt x="1266" y="11"/>
                  </a:cubicBezTo>
                  <a:cubicBezTo>
                    <a:pt x="1266" y="17"/>
                    <a:pt x="1270" y="22"/>
                    <a:pt x="1277" y="22"/>
                  </a:cubicBezTo>
                  <a:cubicBezTo>
                    <a:pt x="1283" y="22"/>
                    <a:pt x="1288" y="17"/>
                    <a:pt x="1288" y="11"/>
                  </a:cubicBezTo>
                  <a:close/>
                  <a:moveTo>
                    <a:pt x="1289" y="59"/>
                  </a:moveTo>
                  <a:cubicBezTo>
                    <a:pt x="1289" y="53"/>
                    <a:pt x="1283" y="47"/>
                    <a:pt x="1277" y="47"/>
                  </a:cubicBezTo>
                  <a:cubicBezTo>
                    <a:pt x="1270" y="47"/>
                    <a:pt x="1265" y="53"/>
                    <a:pt x="1265" y="59"/>
                  </a:cubicBezTo>
                  <a:cubicBezTo>
                    <a:pt x="1265" y="66"/>
                    <a:pt x="1270" y="71"/>
                    <a:pt x="1277" y="71"/>
                  </a:cubicBezTo>
                  <a:cubicBezTo>
                    <a:pt x="1283" y="71"/>
                    <a:pt x="1289" y="66"/>
                    <a:pt x="1289" y="59"/>
                  </a:cubicBezTo>
                  <a:close/>
                  <a:moveTo>
                    <a:pt x="1290" y="107"/>
                  </a:moveTo>
                  <a:cubicBezTo>
                    <a:pt x="1290" y="100"/>
                    <a:pt x="1284" y="94"/>
                    <a:pt x="1277" y="94"/>
                  </a:cubicBezTo>
                  <a:cubicBezTo>
                    <a:pt x="1269" y="94"/>
                    <a:pt x="1263" y="100"/>
                    <a:pt x="1263" y="107"/>
                  </a:cubicBezTo>
                  <a:cubicBezTo>
                    <a:pt x="1263" y="114"/>
                    <a:pt x="1269" y="120"/>
                    <a:pt x="1277" y="120"/>
                  </a:cubicBezTo>
                  <a:cubicBezTo>
                    <a:pt x="1284" y="120"/>
                    <a:pt x="1290" y="114"/>
                    <a:pt x="1290" y="107"/>
                  </a:cubicBezTo>
                  <a:close/>
                  <a:moveTo>
                    <a:pt x="1291" y="155"/>
                  </a:moveTo>
                  <a:cubicBezTo>
                    <a:pt x="1291" y="147"/>
                    <a:pt x="1284" y="141"/>
                    <a:pt x="1277" y="141"/>
                  </a:cubicBezTo>
                  <a:cubicBezTo>
                    <a:pt x="1269" y="141"/>
                    <a:pt x="1262" y="147"/>
                    <a:pt x="1262" y="155"/>
                  </a:cubicBezTo>
                  <a:cubicBezTo>
                    <a:pt x="1262" y="163"/>
                    <a:pt x="1269" y="169"/>
                    <a:pt x="1277" y="169"/>
                  </a:cubicBezTo>
                  <a:cubicBezTo>
                    <a:pt x="1284" y="169"/>
                    <a:pt x="1291" y="163"/>
                    <a:pt x="1291" y="155"/>
                  </a:cubicBezTo>
                  <a:close/>
                  <a:moveTo>
                    <a:pt x="1292" y="203"/>
                  </a:moveTo>
                  <a:cubicBezTo>
                    <a:pt x="1292" y="194"/>
                    <a:pt x="1285" y="188"/>
                    <a:pt x="1277" y="188"/>
                  </a:cubicBezTo>
                  <a:cubicBezTo>
                    <a:pt x="1268" y="188"/>
                    <a:pt x="1261" y="194"/>
                    <a:pt x="1261" y="203"/>
                  </a:cubicBezTo>
                  <a:cubicBezTo>
                    <a:pt x="1261" y="211"/>
                    <a:pt x="1268" y="218"/>
                    <a:pt x="1277" y="218"/>
                  </a:cubicBezTo>
                  <a:cubicBezTo>
                    <a:pt x="1285" y="218"/>
                    <a:pt x="1292" y="211"/>
                    <a:pt x="1292" y="203"/>
                  </a:cubicBezTo>
                  <a:close/>
                  <a:moveTo>
                    <a:pt x="1293" y="251"/>
                  </a:moveTo>
                  <a:cubicBezTo>
                    <a:pt x="1293" y="242"/>
                    <a:pt x="1286" y="234"/>
                    <a:pt x="1277" y="234"/>
                  </a:cubicBezTo>
                  <a:cubicBezTo>
                    <a:pt x="1267" y="234"/>
                    <a:pt x="1260" y="242"/>
                    <a:pt x="1260" y="251"/>
                  </a:cubicBezTo>
                  <a:cubicBezTo>
                    <a:pt x="1260" y="260"/>
                    <a:pt x="1267" y="267"/>
                    <a:pt x="1277" y="267"/>
                  </a:cubicBezTo>
                  <a:cubicBezTo>
                    <a:pt x="1286" y="267"/>
                    <a:pt x="1293" y="260"/>
                    <a:pt x="1293" y="251"/>
                  </a:cubicBezTo>
                  <a:close/>
                  <a:moveTo>
                    <a:pt x="1294" y="299"/>
                  </a:moveTo>
                  <a:cubicBezTo>
                    <a:pt x="1294" y="289"/>
                    <a:pt x="1286" y="281"/>
                    <a:pt x="1277" y="281"/>
                  </a:cubicBezTo>
                  <a:cubicBezTo>
                    <a:pt x="1267" y="281"/>
                    <a:pt x="1259" y="289"/>
                    <a:pt x="1259" y="299"/>
                  </a:cubicBezTo>
                  <a:cubicBezTo>
                    <a:pt x="1259" y="308"/>
                    <a:pt x="1267" y="316"/>
                    <a:pt x="1277" y="316"/>
                  </a:cubicBezTo>
                  <a:cubicBezTo>
                    <a:pt x="1286" y="316"/>
                    <a:pt x="1294" y="308"/>
                    <a:pt x="1294" y="299"/>
                  </a:cubicBezTo>
                  <a:close/>
                  <a:moveTo>
                    <a:pt x="1295" y="347"/>
                  </a:moveTo>
                  <a:cubicBezTo>
                    <a:pt x="1295" y="336"/>
                    <a:pt x="1287" y="328"/>
                    <a:pt x="1277" y="328"/>
                  </a:cubicBezTo>
                  <a:cubicBezTo>
                    <a:pt x="1266" y="328"/>
                    <a:pt x="1258" y="336"/>
                    <a:pt x="1258" y="347"/>
                  </a:cubicBezTo>
                  <a:cubicBezTo>
                    <a:pt x="1258" y="357"/>
                    <a:pt x="1266" y="365"/>
                    <a:pt x="1277" y="365"/>
                  </a:cubicBezTo>
                  <a:cubicBezTo>
                    <a:pt x="1287" y="365"/>
                    <a:pt x="1295" y="357"/>
                    <a:pt x="1295" y="347"/>
                  </a:cubicBezTo>
                  <a:close/>
                  <a:moveTo>
                    <a:pt x="1296" y="395"/>
                  </a:moveTo>
                  <a:cubicBezTo>
                    <a:pt x="1296" y="384"/>
                    <a:pt x="1287" y="375"/>
                    <a:pt x="1277" y="375"/>
                  </a:cubicBezTo>
                  <a:cubicBezTo>
                    <a:pt x="1266" y="375"/>
                    <a:pt x="1257" y="384"/>
                    <a:pt x="1257" y="395"/>
                  </a:cubicBezTo>
                  <a:cubicBezTo>
                    <a:pt x="1257" y="405"/>
                    <a:pt x="1266" y="414"/>
                    <a:pt x="1277" y="414"/>
                  </a:cubicBezTo>
                  <a:cubicBezTo>
                    <a:pt x="1287" y="414"/>
                    <a:pt x="1296" y="405"/>
                    <a:pt x="1296" y="395"/>
                  </a:cubicBezTo>
                  <a:close/>
                  <a:moveTo>
                    <a:pt x="1297" y="442"/>
                  </a:moveTo>
                  <a:cubicBezTo>
                    <a:pt x="1297" y="431"/>
                    <a:pt x="1288" y="422"/>
                    <a:pt x="1277" y="422"/>
                  </a:cubicBezTo>
                  <a:cubicBezTo>
                    <a:pt x="1265" y="422"/>
                    <a:pt x="1256" y="431"/>
                    <a:pt x="1256" y="442"/>
                  </a:cubicBezTo>
                  <a:cubicBezTo>
                    <a:pt x="1256" y="454"/>
                    <a:pt x="1265" y="463"/>
                    <a:pt x="1277" y="463"/>
                  </a:cubicBezTo>
                  <a:cubicBezTo>
                    <a:pt x="1288" y="463"/>
                    <a:pt x="1297" y="454"/>
                    <a:pt x="1297" y="442"/>
                  </a:cubicBezTo>
                  <a:close/>
                  <a:moveTo>
                    <a:pt x="1297" y="490"/>
                  </a:moveTo>
                  <a:cubicBezTo>
                    <a:pt x="1297" y="479"/>
                    <a:pt x="1288" y="470"/>
                    <a:pt x="1277" y="470"/>
                  </a:cubicBezTo>
                  <a:cubicBezTo>
                    <a:pt x="1265" y="470"/>
                    <a:pt x="1256" y="479"/>
                    <a:pt x="1256" y="490"/>
                  </a:cubicBezTo>
                  <a:cubicBezTo>
                    <a:pt x="1256" y="502"/>
                    <a:pt x="1265" y="511"/>
                    <a:pt x="1277" y="511"/>
                  </a:cubicBezTo>
                  <a:cubicBezTo>
                    <a:pt x="1288" y="511"/>
                    <a:pt x="1297" y="502"/>
                    <a:pt x="1297" y="490"/>
                  </a:cubicBezTo>
                  <a:close/>
                  <a:moveTo>
                    <a:pt x="1298" y="538"/>
                  </a:moveTo>
                  <a:cubicBezTo>
                    <a:pt x="1298" y="526"/>
                    <a:pt x="1289" y="516"/>
                    <a:pt x="1277" y="516"/>
                  </a:cubicBezTo>
                  <a:cubicBezTo>
                    <a:pt x="1264" y="516"/>
                    <a:pt x="1255" y="526"/>
                    <a:pt x="1255" y="538"/>
                  </a:cubicBezTo>
                  <a:cubicBezTo>
                    <a:pt x="1255" y="550"/>
                    <a:pt x="1264" y="560"/>
                    <a:pt x="1277" y="560"/>
                  </a:cubicBezTo>
                  <a:cubicBezTo>
                    <a:pt x="1289" y="560"/>
                    <a:pt x="1298" y="550"/>
                    <a:pt x="1298" y="538"/>
                  </a:cubicBezTo>
                  <a:close/>
                  <a:moveTo>
                    <a:pt x="1300" y="586"/>
                  </a:moveTo>
                  <a:cubicBezTo>
                    <a:pt x="1300" y="574"/>
                    <a:pt x="1289" y="563"/>
                    <a:pt x="1277" y="563"/>
                  </a:cubicBezTo>
                  <a:cubicBezTo>
                    <a:pt x="1264" y="563"/>
                    <a:pt x="1254" y="574"/>
                    <a:pt x="1254" y="586"/>
                  </a:cubicBezTo>
                  <a:cubicBezTo>
                    <a:pt x="1254" y="599"/>
                    <a:pt x="1264" y="609"/>
                    <a:pt x="1277" y="609"/>
                  </a:cubicBezTo>
                  <a:cubicBezTo>
                    <a:pt x="1289" y="609"/>
                    <a:pt x="1300" y="599"/>
                    <a:pt x="1300" y="586"/>
                  </a:cubicBezTo>
                  <a:close/>
                  <a:moveTo>
                    <a:pt x="1301" y="634"/>
                  </a:moveTo>
                  <a:cubicBezTo>
                    <a:pt x="1301" y="621"/>
                    <a:pt x="1290" y="610"/>
                    <a:pt x="1277" y="610"/>
                  </a:cubicBezTo>
                  <a:cubicBezTo>
                    <a:pt x="1263" y="610"/>
                    <a:pt x="1252" y="621"/>
                    <a:pt x="1252" y="634"/>
                  </a:cubicBezTo>
                  <a:cubicBezTo>
                    <a:pt x="1252" y="647"/>
                    <a:pt x="1263" y="658"/>
                    <a:pt x="1277" y="658"/>
                  </a:cubicBezTo>
                  <a:cubicBezTo>
                    <a:pt x="1290" y="658"/>
                    <a:pt x="1301" y="647"/>
                    <a:pt x="1301" y="634"/>
                  </a:cubicBezTo>
                  <a:close/>
                  <a:moveTo>
                    <a:pt x="1235" y="11"/>
                  </a:moveTo>
                  <a:cubicBezTo>
                    <a:pt x="1235" y="5"/>
                    <a:pt x="1230" y="0"/>
                    <a:pt x="1224" y="0"/>
                  </a:cubicBezTo>
                  <a:cubicBezTo>
                    <a:pt x="1218" y="0"/>
                    <a:pt x="1213" y="5"/>
                    <a:pt x="1213" y="11"/>
                  </a:cubicBezTo>
                  <a:cubicBezTo>
                    <a:pt x="1213" y="17"/>
                    <a:pt x="1218" y="22"/>
                    <a:pt x="1224" y="22"/>
                  </a:cubicBezTo>
                  <a:cubicBezTo>
                    <a:pt x="1230" y="22"/>
                    <a:pt x="1235" y="17"/>
                    <a:pt x="1235" y="11"/>
                  </a:cubicBezTo>
                  <a:close/>
                  <a:moveTo>
                    <a:pt x="1236" y="59"/>
                  </a:moveTo>
                  <a:cubicBezTo>
                    <a:pt x="1236" y="53"/>
                    <a:pt x="1231" y="47"/>
                    <a:pt x="1224" y="47"/>
                  </a:cubicBezTo>
                  <a:cubicBezTo>
                    <a:pt x="1218" y="47"/>
                    <a:pt x="1212" y="53"/>
                    <a:pt x="1212" y="59"/>
                  </a:cubicBezTo>
                  <a:cubicBezTo>
                    <a:pt x="1212" y="66"/>
                    <a:pt x="1218" y="71"/>
                    <a:pt x="1224" y="71"/>
                  </a:cubicBezTo>
                  <a:cubicBezTo>
                    <a:pt x="1231" y="71"/>
                    <a:pt x="1236" y="66"/>
                    <a:pt x="1236" y="59"/>
                  </a:cubicBezTo>
                  <a:close/>
                  <a:moveTo>
                    <a:pt x="1238" y="107"/>
                  </a:moveTo>
                  <a:cubicBezTo>
                    <a:pt x="1238" y="100"/>
                    <a:pt x="1232" y="94"/>
                    <a:pt x="1224" y="94"/>
                  </a:cubicBezTo>
                  <a:cubicBezTo>
                    <a:pt x="1217" y="94"/>
                    <a:pt x="1211" y="100"/>
                    <a:pt x="1211" y="107"/>
                  </a:cubicBezTo>
                  <a:cubicBezTo>
                    <a:pt x="1211" y="114"/>
                    <a:pt x="1217" y="120"/>
                    <a:pt x="1224" y="120"/>
                  </a:cubicBezTo>
                  <a:cubicBezTo>
                    <a:pt x="1232" y="120"/>
                    <a:pt x="1238" y="114"/>
                    <a:pt x="1238" y="107"/>
                  </a:cubicBezTo>
                  <a:close/>
                  <a:moveTo>
                    <a:pt x="1239" y="155"/>
                  </a:moveTo>
                  <a:cubicBezTo>
                    <a:pt x="1239" y="147"/>
                    <a:pt x="1232" y="141"/>
                    <a:pt x="1224" y="141"/>
                  </a:cubicBezTo>
                  <a:cubicBezTo>
                    <a:pt x="1217" y="141"/>
                    <a:pt x="1210" y="147"/>
                    <a:pt x="1210" y="155"/>
                  </a:cubicBezTo>
                  <a:cubicBezTo>
                    <a:pt x="1210" y="163"/>
                    <a:pt x="1217" y="169"/>
                    <a:pt x="1224" y="169"/>
                  </a:cubicBezTo>
                  <a:cubicBezTo>
                    <a:pt x="1232" y="169"/>
                    <a:pt x="1239" y="163"/>
                    <a:pt x="1239" y="155"/>
                  </a:cubicBezTo>
                  <a:close/>
                  <a:moveTo>
                    <a:pt x="1240" y="203"/>
                  </a:moveTo>
                  <a:cubicBezTo>
                    <a:pt x="1240" y="194"/>
                    <a:pt x="1233" y="188"/>
                    <a:pt x="1224" y="188"/>
                  </a:cubicBezTo>
                  <a:cubicBezTo>
                    <a:pt x="1216" y="188"/>
                    <a:pt x="1209" y="194"/>
                    <a:pt x="1209" y="203"/>
                  </a:cubicBezTo>
                  <a:cubicBezTo>
                    <a:pt x="1209" y="211"/>
                    <a:pt x="1216" y="218"/>
                    <a:pt x="1224" y="218"/>
                  </a:cubicBezTo>
                  <a:cubicBezTo>
                    <a:pt x="1233" y="218"/>
                    <a:pt x="1240" y="211"/>
                    <a:pt x="1240" y="203"/>
                  </a:cubicBezTo>
                  <a:close/>
                  <a:moveTo>
                    <a:pt x="1241" y="251"/>
                  </a:moveTo>
                  <a:cubicBezTo>
                    <a:pt x="1241" y="242"/>
                    <a:pt x="1233" y="234"/>
                    <a:pt x="1224" y="234"/>
                  </a:cubicBezTo>
                  <a:cubicBezTo>
                    <a:pt x="1215" y="234"/>
                    <a:pt x="1208" y="242"/>
                    <a:pt x="1208" y="251"/>
                  </a:cubicBezTo>
                  <a:cubicBezTo>
                    <a:pt x="1208" y="260"/>
                    <a:pt x="1215" y="267"/>
                    <a:pt x="1224" y="267"/>
                  </a:cubicBezTo>
                  <a:cubicBezTo>
                    <a:pt x="1233" y="267"/>
                    <a:pt x="1241" y="260"/>
                    <a:pt x="1241" y="251"/>
                  </a:cubicBezTo>
                  <a:close/>
                  <a:moveTo>
                    <a:pt x="1242" y="299"/>
                  </a:moveTo>
                  <a:cubicBezTo>
                    <a:pt x="1242" y="289"/>
                    <a:pt x="1234" y="281"/>
                    <a:pt x="1224" y="281"/>
                  </a:cubicBezTo>
                  <a:cubicBezTo>
                    <a:pt x="1215" y="281"/>
                    <a:pt x="1207" y="289"/>
                    <a:pt x="1207" y="299"/>
                  </a:cubicBezTo>
                  <a:cubicBezTo>
                    <a:pt x="1207" y="308"/>
                    <a:pt x="1215" y="316"/>
                    <a:pt x="1224" y="316"/>
                  </a:cubicBezTo>
                  <a:cubicBezTo>
                    <a:pt x="1234" y="316"/>
                    <a:pt x="1242" y="308"/>
                    <a:pt x="1242" y="299"/>
                  </a:cubicBezTo>
                  <a:close/>
                  <a:moveTo>
                    <a:pt x="1243" y="347"/>
                  </a:moveTo>
                  <a:cubicBezTo>
                    <a:pt x="1243" y="336"/>
                    <a:pt x="1235" y="328"/>
                    <a:pt x="1224" y="328"/>
                  </a:cubicBezTo>
                  <a:cubicBezTo>
                    <a:pt x="1214" y="328"/>
                    <a:pt x="1206" y="336"/>
                    <a:pt x="1206" y="347"/>
                  </a:cubicBezTo>
                  <a:cubicBezTo>
                    <a:pt x="1206" y="357"/>
                    <a:pt x="1214" y="365"/>
                    <a:pt x="1224" y="365"/>
                  </a:cubicBezTo>
                  <a:cubicBezTo>
                    <a:pt x="1235" y="365"/>
                    <a:pt x="1243" y="357"/>
                    <a:pt x="1243" y="347"/>
                  </a:cubicBezTo>
                  <a:close/>
                  <a:moveTo>
                    <a:pt x="1244" y="395"/>
                  </a:moveTo>
                  <a:cubicBezTo>
                    <a:pt x="1244" y="384"/>
                    <a:pt x="1235" y="375"/>
                    <a:pt x="1224" y="375"/>
                  </a:cubicBezTo>
                  <a:cubicBezTo>
                    <a:pt x="1213" y="375"/>
                    <a:pt x="1205" y="384"/>
                    <a:pt x="1205" y="395"/>
                  </a:cubicBezTo>
                  <a:cubicBezTo>
                    <a:pt x="1205" y="405"/>
                    <a:pt x="1213" y="414"/>
                    <a:pt x="1224" y="414"/>
                  </a:cubicBezTo>
                  <a:cubicBezTo>
                    <a:pt x="1235" y="414"/>
                    <a:pt x="1244" y="405"/>
                    <a:pt x="1244" y="395"/>
                  </a:cubicBezTo>
                  <a:close/>
                  <a:moveTo>
                    <a:pt x="1245" y="442"/>
                  </a:moveTo>
                  <a:cubicBezTo>
                    <a:pt x="1245" y="431"/>
                    <a:pt x="1236" y="422"/>
                    <a:pt x="1224" y="422"/>
                  </a:cubicBezTo>
                  <a:cubicBezTo>
                    <a:pt x="1213" y="422"/>
                    <a:pt x="1204" y="431"/>
                    <a:pt x="1204" y="442"/>
                  </a:cubicBezTo>
                  <a:cubicBezTo>
                    <a:pt x="1204" y="454"/>
                    <a:pt x="1213" y="463"/>
                    <a:pt x="1224" y="463"/>
                  </a:cubicBezTo>
                  <a:cubicBezTo>
                    <a:pt x="1236" y="463"/>
                    <a:pt x="1245" y="454"/>
                    <a:pt x="1245" y="442"/>
                  </a:cubicBezTo>
                  <a:close/>
                  <a:moveTo>
                    <a:pt x="1245" y="490"/>
                  </a:moveTo>
                  <a:cubicBezTo>
                    <a:pt x="1245" y="479"/>
                    <a:pt x="1236" y="470"/>
                    <a:pt x="1224" y="470"/>
                  </a:cubicBezTo>
                  <a:cubicBezTo>
                    <a:pt x="1213" y="470"/>
                    <a:pt x="1204" y="479"/>
                    <a:pt x="1204" y="490"/>
                  </a:cubicBezTo>
                  <a:cubicBezTo>
                    <a:pt x="1204" y="502"/>
                    <a:pt x="1213" y="511"/>
                    <a:pt x="1224" y="511"/>
                  </a:cubicBezTo>
                  <a:cubicBezTo>
                    <a:pt x="1236" y="511"/>
                    <a:pt x="1245" y="502"/>
                    <a:pt x="1245" y="490"/>
                  </a:cubicBezTo>
                  <a:close/>
                  <a:moveTo>
                    <a:pt x="1246" y="538"/>
                  </a:moveTo>
                  <a:cubicBezTo>
                    <a:pt x="1246" y="526"/>
                    <a:pt x="1236" y="516"/>
                    <a:pt x="1224" y="516"/>
                  </a:cubicBezTo>
                  <a:cubicBezTo>
                    <a:pt x="1212" y="516"/>
                    <a:pt x="1202" y="526"/>
                    <a:pt x="1202" y="538"/>
                  </a:cubicBezTo>
                  <a:cubicBezTo>
                    <a:pt x="1202" y="550"/>
                    <a:pt x="1212" y="560"/>
                    <a:pt x="1224" y="560"/>
                  </a:cubicBezTo>
                  <a:cubicBezTo>
                    <a:pt x="1236" y="560"/>
                    <a:pt x="1246" y="550"/>
                    <a:pt x="1246" y="538"/>
                  </a:cubicBezTo>
                  <a:close/>
                  <a:moveTo>
                    <a:pt x="1247" y="586"/>
                  </a:moveTo>
                  <a:cubicBezTo>
                    <a:pt x="1247" y="574"/>
                    <a:pt x="1237" y="563"/>
                    <a:pt x="1224" y="563"/>
                  </a:cubicBezTo>
                  <a:cubicBezTo>
                    <a:pt x="1212" y="563"/>
                    <a:pt x="1201" y="574"/>
                    <a:pt x="1201" y="586"/>
                  </a:cubicBezTo>
                  <a:cubicBezTo>
                    <a:pt x="1201" y="599"/>
                    <a:pt x="1212" y="609"/>
                    <a:pt x="1224" y="609"/>
                  </a:cubicBezTo>
                  <a:cubicBezTo>
                    <a:pt x="1237" y="609"/>
                    <a:pt x="1247" y="599"/>
                    <a:pt x="1247" y="586"/>
                  </a:cubicBezTo>
                  <a:close/>
                  <a:moveTo>
                    <a:pt x="1248" y="634"/>
                  </a:moveTo>
                  <a:cubicBezTo>
                    <a:pt x="1248" y="621"/>
                    <a:pt x="1238" y="610"/>
                    <a:pt x="1224" y="610"/>
                  </a:cubicBezTo>
                  <a:cubicBezTo>
                    <a:pt x="1211" y="610"/>
                    <a:pt x="1200" y="621"/>
                    <a:pt x="1200" y="634"/>
                  </a:cubicBezTo>
                  <a:cubicBezTo>
                    <a:pt x="1200" y="647"/>
                    <a:pt x="1211" y="658"/>
                    <a:pt x="1224" y="658"/>
                  </a:cubicBezTo>
                  <a:cubicBezTo>
                    <a:pt x="1238" y="658"/>
                    <a:pt x="1248" y="647"/>
                    <a:pt x="1248" y="634"/>
                  </a:cubicBezTo>
                  <a:close/>
                  <a:moveTo>
                    <a:pt x="1183" y="11"/>
                  </a:moveTo>
                  <a:cubicBezTo>
                    <a:pt x="1183" y="5"/>
                    <a:pt x="1178" y="0"/>
                    <a:pt x="1172" y="0"/>
                  </a:cubicBezTo>
                  <a:cubicBezTo>
                    <a:pt x="1166" y="0"/>
                    <a:pt x="1161" y="5"/>
                    <a:pt x="1161" y="11"/>
                  </a:cubicBezTo>
                  <a:cubicBezTo>
                    <a:pt x="1161" y="17"/>
                    <a:pt x="1166" y="22"/>
                    <a:pt x="1172" y="22"/>
                  </a:cubicBezTo>
                  <a:cubicBezTo>
                    <a:pt x="1178" y="22"/>
                    <a:pt x="1183" y="17"/>
                    <a:pt x="1183" y="11"/>
                  </a:cubicBezTo>
                  <a:close/>
                  <a:moveTo>
                    <a:pt x="1184" y="59"/>
                  </a:moveTo>
                  <a:cubicBezTo>
                    <a:pt x="1184" y="53"/>
                    <a:pt x="1179" y="47"/>
                    <a:pt x="1172" y="47"/>
                  </a:cubicBezTo>
                  <a:cubicBezTo>
                    <a:pt x="1166" y="47"/>
                    <a:pt x="1160" y="53"/>
                    <a:pt x="1160" y="59"/>
                  </a:cubicBezTo>
                  <a:cubicBezTo>
                    <a:pt x="1160" y="66"/>
                    <a:pt x="1166" y="71"/>
                    <a:pt x="1172" y="71"/>
                  </a:cubicBezTo>
                  <a:cubicBezTo>
                    <a:pt x="1179" y="71"/>
                    <a:pt x="1184" y="66"/>
                    <a:pt x="1184" y="59"/>
                  </a:cubicBezTo>
                  <a:close/>
                  <a:moveTo>
                    <a:pt x="1185" y="107"/>
                  </a:moveTo>
                  <a:cubicBezTo>
                    <a:pt x="1185" y="100"/>
                    <a:pt x="1179" y="94"/>
                    <a:pt x="1172" y="94"/>
                  </a:cubicBezTo>
                  <a:cubicBezTo>
                    <a:pt x="1165" y="94"/>
                    <a:pt x="1159" y="100"/>
                    <a:pt x="1159" y="107"/>
                  </a:cubicBezTo>
                  <a:cubicBezTo>
                    <a:pt x="1159" y="114"/>
                    <a:pt x="1165" y="120"/>
                    <a:pt x="1172" y="120"/>
                  </a:cubicBezTo>
                  <a:cubicBezTo>
                    <a:pt x="1179" y="120"/>
                    <a:pt x="1185" y="114"/>
                    <a:pt x="1185" y="107"/>
                  </a:cubicBezTo>
                  <a:close/>
                  <a:moveTo>
                    <a:pt x="1186" y="155"/>
                  </a:moveTo>
                  <a:cubicBezTo>
                    <a:pt x="1186" y="147"/>
                    <a:pt x="1180" y="141"/>
                    <a:pt x="1172" y="141"/>
                  </a:cubicBezTo>
                  <a:cubicBezTo>
                    <a:pt x="1164" y="141"/>
                    <a:pt x="1158" y="147"/>
                    <a:pt x="1158" y="155"/>
                  </a:cubicBezTo>
                  <a:cubicBezTo>
                    <a:pt x="1158" y="163"/>
                    <a:pt x="1164" y="169"/>
                    <a:pt x="1172" y="169"/>
                  </a:cubicBezTo>
                  <a:cubicBezTo>
                    <a:pt x="1180" y="169"/>
                    <a:pt x="1186" y="163"/>
                    <a:pt x="1186" y="155"/>
                  </a:cubicBezTo>
                  <a:close/>
                  <a:moveTo>
                    <a:pt x="1188" y="203"/>
                  </a:moveTo>
                  <a:cubicBezTo>
                    <a:pt x="1188" y="194"/>
                    <a:pt x="1181" y="188"/>
                    <a:pt x="1172" y="188"/>
                  </a:cubicBezTo>
                  <a:cubicBezTo>
                    <a:pt x="1164" y="188"/>
                    <a:pt x="1157" y="194"/>
                    <a:pt x="1157" y="203"/>
                  </a:cubicBezTo>
                  <a:cubicBezTo>
                    <a:pt x="1157" y="211"/>
                    <a:pt x="1164" y="218"/>
                    <a:pt x="1172" y="218"/>
                  </a:cubicBezTo>
                  <a:cubicBezTo>
                    <a:pt x="1181" y="218"/>
                    <a:pt x="1188" y="211"/>
                    <a:pt x="1188" y="203"/>
                  </a:cubicBezTo>
                  <a:close/>
                  <a:moveTo>
                    <a:pt x="1189" y="251"/>
                  </a:moveTo>
                  <a:cubicBezTo>
                    <a:pt x="1189" y="242"/>
                    <a:pt x="1181" y="234"/>
                    <a:pt x="1172" y="234"/>
                  </a:cubicBezTo>
                  <a:cubicBezTo>
                    <a:pt x="1163" y="234"/>
                    <a:pt x="1156" y="242"/>
                    <a:pt x="1156" y="251"/>
                  </a:cubicBezTo>
                  <a:cubicBezTo>
                    <a:pt x="1156" y="260"/>
                    <a:pt x="1163" y="267"/>
                    <a:pt x="1172" y="267"/>
                  </a:cubicBezTo>
                  <a:cubicBezTo>
                    <a:pt x="1181" y="267"/>
                    <a:pt x="1189" y="260"/>
                    <a:pt x="1189" y="251"/>
                  </a:cubicBezTo>
                  <a:close/>
                  <a:moveTo>
                    <a:pt x="1190" y="299"/>
                  </a:moveTo>
                  <a:cubicBezTo>
                    <a:pt x="1190" y="289"/>
                    <a:pt x="1182" y="281"/>
                    <a:pt x="1172" y="281"/>
                  </a:cubicBezTo>
                  <a:cubicBezTo>
                    <a:pt x="1163" y="281"/>
                    <a:pt x="1155" y="289"/>
                    <a:pt x="1155" y="299"/>
                  </a:cubicBezTo>
                  <a:cubicBezTo>
                    <a:pt x="1155" y="308"/>
                    <a:pt x="1163" y="316"/>
                    <a:pt x="1172" y="316"/>
                  </a:cubicBezTo>
                  <a:cubicBezTo>
                    <a:pt x="1182" y="316"/>
                    <a:pt x="1190" y="308"/>
                    <a:pt x="1190" y="299"/>
                  </a:cubicBezTo>
                  <a:close/>
                  <a:moveTo>
                    <a:pt x="1191" y="347"/>
                  </a:moveTo>
                  <a:cubicBezTo>
                    <a:pt x="1191" y="336"/>
                    <a:pt x="1182" y="328"/>
                    <a:pt x="1172" y="328"/>
                  </a:cubicBezTo>
                  <a:cubicBezTo>
                    <a:pt x="1162" y="328"/>
                    <a:pt x="1154" y="336"/>
                    <a:pt x="1154" y="347"/>
                  </a:cubicBezTo>
                  <a:cubicBezTo>
                    <a:pt x="1154" y="357"/>
                    <a:pt x="1162" y="365"/>
                    <a:pt x="1172" y="365"/>
                  </a:cubicBezTo>
                  <a:cubicBezTo>
                    <a:pt x="1182" y="365"/>
                    <a:pt x="1191" y="357"/>
                    <a:pt x="1191" y="347"/>
                  </a:cubicBezTo>
                  <a:close/>
                  <a:moveTo>
                    <a:pt x="1192" y="395"/>
                  </a:moveTo>
                  <a:cubicBezTo>
                    <a:pt x="1192" y="384"/>
                    <a:pt x="1183" y="375"/>
                    <a:pt x="1172" y="375"/>
                  </a:cubicBezTo>
                  <a:cubicBezTo>
                    <a:pt x="1161" y="375"/>
                    <a:pt x="1152" y="384"/>
                    <a:pt x="1152" y="395"/>
                  </a:cubicBezTo>
                  <a:cubicBezTo>
                    <a:pt x="1152" y="405"/>
                    <a:pt x="1161" y="414"/>
                    <a:pt x="1172" y="414"/>
                  </a:cubicBezTo>
                  <a:cubicBezTo>
                    <a:pt x="1183" y="414"/>
                    <a:pt x="1192" y="405"/>
                    <a:pt x="1192" y="395"/>
                  </a:cubicBezTo>
                  <a:close/>
                  <a:moveTo>
                    <a:pt x="1193" y="442"/>
                  </a:moveTo>
                  <a:cubicBezTo>
                    <a:pt x="1193" y="431"/>
                    <a:pt x="1184" y="422"/>
                    <a:pt x="1172" y="422"/>
                  </a:cubicBezTo>
                  <a:cubicBezTo>
                    <a:pt x="1161" y="422"/>
                    <a:pt x="1151" y="431"/>
                    <a:pt x="1151" y="442"/>
                  </a:cubicBezTo>
                  <a:cubicBezTo>
                    <a:pt x="1151" y="454"/>
                    <a:pt x="1161" y="463"/>
                    <a:pt x="1172" y="463"/>
                  </a:cubicBezTo>
                  <a:cubicBezTo>
                    <a:pt x="1184" y="463"/>
                    <a:pt x="1193" y="454"/>
                    <a:pt x="1193" y="442"/>
                  </a:cubicBezTo>
                  <a:close/>
                  <a:moveTo>
                    <a:pt x="1193" y="490"/>
                  </a:moveTo>
                  <a:cubicBezTo>
                    <a:pt x="1193" y="479"/>
                    <a:pt x="1184" y="470"/>
                    <a:pt x="1172" y="470"/>
                  </a:cubicBezTo>
                  <a:cubicBezTo>
                    <a:pt x="1161" y="470"/>
                    <a:pt x="1151" y="479"/>
                    <a:pt x="1151" y="490"/>
                  </a:cubicBezTo>
                  <a:cubicBezTo>
                    <a:pt x="1151" y="502"/>
                    <a:pt x="1161" y="511"/>
                    <a:pt x="1172" y="511"/>
                  </a:cubicBezTo>
                  <a:cubicBezTo>
                    <a:pt x="1184" y="511"/>
                    <a:pt x="1193" y="502"/>
                    <a:pt x="1193" y="490"/>
                  </a:cubicBezTo>
                  <a:close/>
                  <a:moveTo>
                    <a:pt x="1194" y="538"/>
                  </a:moveTo>
                  <a:cubicBezTo>
                    <a:pt x="1194" y="526"/>
                    <a:pt x="1184" y="516"/>
                    <a:pt x="1172" y="516"/>
                  </a:cubicBezTo>
                  <a:cubicBezTo>
                    <a:pt x="1160" y="516"/>
                    <a:pt x="1150" y="526"/>
                    <a:pt x="1150" y="538"/>
                  </a:cubicBezTo>
                  <a:cubicBezTo>
                    <a:pt x="1150" y="550"/>
                    <a:pt x="1160" y="560"/>
                    <a:pt x="1172" y="560"/>
                  </a:cubicBezTo>
                  <a:cubicBezTo>
                    <a:pt x="1184" y="560"/>
                    <a:pt x="1194" y="550"/>
                    <a:pt x="1194" y="538"/>
                  </a:cubicBezTo>
                  <a:close/>
                  <a:moveTo>
                    <a:pt x="1195" y="586"/>
                  </a:moveTo>
                  <a:cubicBezTo>
                    <a:pt x="1195" y="574"/>
                    <a:pt x="1185" y="563"/>
                    <a:pt x="1172" y="563"/>
                  </a:cubicBezTo>
                  <a:cubicBezTo>
                    <a:pt x="1160" y="563"/>
                    <a:pt x="1149" y="574"/>
                    <a:pt x="1149" y="586"/>
                  </a:cubicBezTo>
                  <a:cubicBezTo>
                    <a:pt x="1149" y="599"/>
                    <a:pt x="1160" y="609"/>
                    <a:pt x="1172" y="609"/>
                  </a:cubicBezTo>
                  <a:cubicBezTo>
                    <a:pt x="1185" y="609"/>
                    <a:pt x="1195" y="599"/>
                    <a:pt x="1195" y="586"/>
                  </a:cubicBezTo>
                  <a:close/>
                  <a:moveTo>
                    <a:pt x="1196" y="634"/>
                  </a:moveTo>
                  <a:cubicBezTo>
                    <a:pt x="1196" y="621"/>
                    <a:pt x="1186" y="610"/>
                    <a:pt x="1172" y="610"/>
                  </a:cubicBezTo>
                  <a:cubicBezTo>
                    <a:pt x="1159" y="610"/>
                    <a:pt x="1148" y="621"/>
                    <a:pt x="1148" y="634"/>
                  </a:cubicBezTo>
                  <a:cubicBezTo>
                    <a:pt x="1148" y="647"/>
                    <a:pt x="1159" y="658"/>
                    <a:pt x="1172" y="658"/>
                  </a:cubicBezTo>
                  <a:cubicBezTo>
                    <a:pt x="1186" y="658"/>
                    <a:pt x="1196" y="647"/>
                    <a:pt x="1196" y="634"/>
                  </a:cubicBezTo>
                  <a:close/>
                  <a:moveTo>
                    <a:pt x="1131" y="11"/>
                  </a:moveTo>
                  <a:cubicBezTo>
                    <a:pt x="1131" y="5"/>
                    <a:pt x="1126" y="0"/>
                    <a:pt x="1120" y="0"/>
                  </a:cubicBezTo>
                  <a:cubicBezTo>
                    <a:pt x="1114" y="0"/>
                    <a:pt x="1109" y="5"/>
                    <a:pt x="1109" y="11"/>
                  </a:cubicBezTo>
                  <a:cubicBezTo>
                    <a:pt x="1109" y="17"/>
                    <a:pt x="1114" y="22"/>
                    <a:pt x="1120" y="22"/>
                  </a:cubicBezTo>
                  <a:cubicBezTo>
                    <a:pt x="1126" y="22"/>
                    <a:pt x="1131" y="17"/>
                    <a:pt x="1131" y="11"/>
                  </a:cubicBezTo>
                  <a:close/>
                  <a:moveTo>
                    <a:pt x="1132" y="59"/>
                  </a:moveTo>
                  <a:cubicBezTo>
                    <a:pt x="1132" y="53"/>
                    <a:pt x="1127" y="47"/>
                    <a:pt x="1120" y="47"/>
                  </a:cubicBezTo>
                  <a:cubicBezTo>
                    <a:pt x="1113" y="47"/>
                    <a:pt x="1108" y="53"/>
                    <a:pt x="1108" y="59"/>
                  </a:cubicBezTo>
                  <a:cubicBezTo>
                    <a:pt x="1108" y="66"/>
                    <a:pt x="1113" y="71"/>
                    <a:pt x="1120" y="71"/>
                  </a:cubicBezTo>
                  <a:cubicBezTo>
                    <a:pt x="1127" y="71"/>
                    <a:pt x="1132" y="66"/>
                    <a:pt x="1132" y="59"/>
                  </a:cubicBezTo>
                  <a:close/>
                  <a:moveTo>
                    <a:pt x="1133" y="107"/>
                  </a:moveTo>
                  <a:cubicBezTo>
                    <a:pt x="1133" y="100"/>
                    <a:pt x="1127" y="94"/>
                    <a:pt x="1120" y="94"/>
                  </a:cubicBezTo>
                  <a:cubicBezTo>
                    <a:pt x="1113" y="94"/>
                    <a:pt x="1107" y="100"/>
                    <a:pt x="1107" y="107"/>
                  </a:cubicBezTo>
                  <a:cubicBezTo>
                    <a:pt x="1107" y="114"/>
                    <a:pt x="1113" y="120"/>
                    <a:pt x="1120" y="120"/>
                  </a:cubicBezTo>
                  <a:cubicBezTo>
                    <a:pt x="1127" y="120"/>
                    <a:pt x="1133" y="114"/>
                    <a:pt x="1133" y="107"/>
                  </a:cubicBezTo>
                  <a:close/>
                  <a:moveTo>
                    <a:pt x="1134" y="155"/>
                  </a:moveTo>
                  <a:cubicBezTo>
                    <a:pt x="1134" y="147"/>
                    <a:pt x="1128" y="141"/>
                    <a:pt x="1120" y="141"/>
                  </a:cubicBezTo>
                  <a:cubicBezTo>
                    <a:pt x="1112" y="141"/>
                    <a:pt x="1106" y="147"/>
                    <a:pt x="1106" y="155"/>
                  </a:cubicBezTo>
                  <a:cubicBezTo>
                    <a:pt x="1106" y="163"/>
                    <a:pt x="1112" y="169"/>
                    <a:pt x="1120" y="169"/>
                  </a:cubicBezTo>
                  <a:cubicBezTo>
                    <a:pt x="1128" y="169"/>
                    <a:pt x="1134" y="163"/>
                    <a:pt x="1134" y="155"/>
                  </a:cubicBezTo>
                  <a:close/>
                  <a:moveTo>
                    <a:pt x="1135" y="203"/>
                  </a:moveTo>
                  <a:cubicBezTo>
                    <a:pt x="1135" y="194"/>
                    <a:pt x="1129" y="188"/>
                    <a:pt x="1120" y="188"/>
                  </a:cubicBezTo>
                  <a:cubicBezTo>
                    <a:pt x="1112" y="188"/>
                    <a:pt x="1105" y="194"/>
                    <a:pt x="1105" y="203"/>
                  </a:cubicBezTo>
                  <a:cubicBezTo>
                    <a:pt x="1105" y="211"/>
                    <a:pt x="1112" y="218"/>
                    <a:pt x="1120" y="218"/>
                  </a:cubicBezTo>
                  <a:cubicBezTo>
                    <a:pt x="1129" y="218"/>
                    <a:pt x="1135" y="211"/>
                    <a:pt x="1135" y="203"/>
                  </a:cubicBezTo>
                  <a:close/>
                  <a:moveTo>
                    <a:pt x="1136" y="251"/>
                  </a:moveTo>
                  <a:cubicBezTo>
                    <a:pt x="1136" y="242"/>
                    <a:pt x="1129" y="234"/>
                    <a:pt x="1120" y="234"/>
                  </a:cubicBezTo>
                  <a:cubicBezTo>
                    <a:pt x="1111" y="234"/>
                    <a:pt x="1104" y="242"/>
                    <a:pt x="1104" y="251"/>
                  </a:cubicBezTo>
                  <a:cubicBezTo>
                    <a:pt x="1104" y="260"/>
                    <a:pt x="1111" y="267"/>
                    <a:pt x="1120" y="267"/>
                  </a:cubicBezTo>
                  <a:cubicBezTo>
                    <a:pt x="1129" y="267"/>
                    <a:pt x="1136" y="260"/>
                    <a:pt x="1136" y="251"/>
                  </a:cubicBezTo>
                  <a:close/>
                  <a:moveTo>
                    <a:pt x="1138" y="299"/>
                  </a:moveTo>
                  <a:cubicBezTo>
                    <a:pt x="1138" y="289"/>
                    <a:pt x="1130" y="281"/>
                    <a:pt x="1120" y="281"/>
                  </a:cubicBezTo>
                  <a:cubicBezTo>
                    <a:pt x="1110" y="281"/>
                    <a:pt x="1103" y="289"/>
                    <a:pt x="1103" y="299"/>
                  </a:cubicBezTo>
                  <a:cubicBezTo>
                    <a:pt x="1103" y="308"/>
                    <a:pt x="1110" y="316"/>
                    <a:pt x="1120" y="316"/>
                  </a:cubicBezTo>
                  <a:cubicBezTo>
                    <a:pt x="1130" y="316"/>
                    <a:pt x="1138" y="308"/>
                    <a:pt x="1138" y="299"/>
                  </a:cubicBezTo>
                  <a:close/>
                  <a:moveTo>
                    <a:pt x="1139" y="347"/>
                  </a:moveTo>
                  <a:cubicBezTo>
                    <a:pt x="1139" y="336"/>
                    <a:pt x="1130" y="328"/>
                    <a:pt x="1120" y="328"/>
                  </a:cubicBezTo>
                  <a:cubicBezTo>
                    <a:pt x="1110" y="328"/>
                    <a:pt x="1101" y="336"/>
                    <a:pt x="1101" y="347"/>
                  </a:cubicBezTo>
                  <a:cubicBezTo>
                    <a:pt x="1101" y="357"/>
                    <a:pt x="1110" y="365"/>
                    <a:pt x="1120" y="365"/>
                  </a:cubicBezTo>
                  <a:cubicBezTo>
                    <a:pt x="1130" y="365"/>
                    <a:pt x="1139" y="357"/>
                    <a:pt x="1139" y="347"/>
                  </a:cubicBezTo>
                  <a:close/>
                  <a:moveTo>
                    <a:pt x="1140" y="395"/>
                  </a:moveTo>
                  <a:cubicBezTo>
                    <a:pt x="1140" y="384"/>
                    <a:pt x="1131" y="375"/>
                    <a:pt x="1120" y="375"/>
                  </a:cubicBezTo>
                  <a:cubicBezTo>
                    <a:pt x="1109" y="375"/>
                    <a:pt x="1100" y="384"/>
                    <a:pt x="1100" y="395"/>
                  </a:cubicBezTo>
                  <a:cubicBezTo>
                    <a:pt x="1100" y="405"/>
                    <a:pt x="1109" y="414"/>
                    <a:pt x="1120" y="414"/>
                  </a:cubicBezTo>
                  <a:cubicBezTo>
                    <a:pt x="1131" y="414"/>
                    <a:pt x="1140" y="405"/>
                    <a:pt x="1140" y="395"/>
                  </a:cubicBezTo>
                  <a:close/>
                  <a:moveTo>
                    <a:pt x="1141" y="442"/>
                  </a:moveTo>
                  <a:cubicBezTo>
                    <a:pt x="1141" y="431"/>
                    <a:pt x="1132" y="422"/>
                    <a:pt x="1120" y="422"/>
                  </a:cubicBezTo>
                  <a:cubicBezTo>
                    <a:pt x="1109" y="422"/>
                    <a:pt x="1099" y="431"/>
                    <a:pt x="1099" y="442"/>
                  </a:cubicBezTo>
                  <a:cubicBezTo>
                    <a:pt x="1099" y="454"/>
                    <a:pt x="1109" y="463"/>
                    <a:pt x="1120" y="463"/>
                  </a:cubicBezTo>
                  <a:cubicBezTo>
                    <a:pt x="1132" y="463"/>
                    <a:pt x="1141" y="454"/>
                    <a:pt x="1141" y="442"/>
                  </a:cubicBezTo>
                  <a:close/>
                  <a:moveTo>
                    <a:pt x="1141" y="490"/>
                  </a:moveTo>
                  <a:cubicBezTo>
                    <a:pt x="1141" y="479"/>
                    <a:pt x="1132" y="470"/>
                    <a:pt x="1120" y="470"/>
                  </a:cubicBezTo>
                  <a:cubicBezTo>
                    <a:pt x="1109" y="470"/>
                    <a:pt x="1099" y="479"/>
                    <a:pt x="1099" y="490"/>
                  </a:cubicBezTo>
                  <a:cubicBezTo>
                    <a:pt x="1099" y="502"/>
                    <a:pt x="1109" y="511"/>
                    <a:pt x="1120" y="511"/>
                  </a:cubicBezTo>
                  <a:cubicBezTo>
                    <a:pt x="1132" y="511"/>
                    <a:pt x="1141" y="502"/>
                    <a:pt x="1141" y="490"/>
                  </a:cubicBezTo>
                  <a:close/>
                  <a:moveTo>
                    <a:pt x="1142" y="538"/>
                  </a:moveTo>
                  <a:cubicBezTo>
                    <a:pt x="1142" y="526"/>
                    <a:pt x="1132" y="516"/>
                    <a:pt x="1120" y="516"/>
                  </a:cubicBezTo>
                  <a:cubicBezTo>
                    <a:pt x="1108" y="516"/>
                    <a:pt x="1098" y="526"/>
                    <a:pt x="1098" y="538"/>
                  </a:cubicBezTo>
                  <a:cubicBezTo>
                    <a:pt x="1098" y="550"/>
                    <a:pt x="1108" y="560"/>
                    <a:pt x="1120" y="560"/>
                  </a:cubicBezTo>
                  <a:cubicBezTo>
                    <a:pt x="1132" y="560"/>
                    <a:pt x="1142" y="550"/>
                    <a:pt x="1142" y="538"/>
                  </a:cubicBezTo>
                  <a:close/>
                  <a:moveTo>
                    <a:pt x="1143" y="586"/>
                  </a:moveTo>
                  <a:cubicBezTo>
                    <a:pt x="1143" y="574"/>
                    <a:pt x="1133" y="563"/>
                    <a:pt x="1120" y="563"/>
                  </a:cubicBezTo>
                  <a:cubicBezTo>
                    <a:pt x="1107" y="563"/>
                    <a:pt x="1097" y="574"/>
                    <a:pt x="1097" y="586"/>
                  </a:cubicBezTo>
                  <a:cubicBezTo>
                    <a:pt x="1097" y="599"/>
                    <a:pt x="1107" y="609"/>
                    <a:pt x="1120" y="609"/>
                  </a:cubicBezTo>
                  <a:cubicBezTo>
                    <a:pt x="1133" y="609"/>
                    <a:pt x="1143" y="599"/>
                    <a:pt x="1143" y="586"/>
                  </a:cubicBezTo>
                  <a:close/>
                  <a:moveTo>
                    <a:pt x="1144" y="634"/>
                  </a:moveTo>
                  <a:cubicBezTo>
                    <a:pt x="1144" y="621"/>
                    <a:pt x="1133" y="610"/>
                    <a:pt x="1120" y="610"/>
                  </a:cubicBezTo>
                  <a:cubicBezTo>
                    <a:pt x="1107" y="610"/>
                    <a:pt x="1096" y="621"/>
                    <a:pt x="1096" y="634"/>
                  </a:cubicBezTo>
                  <a:cubicBezTo>
                    <a:pt x="1096" y="647"/>
                    <a:pt x="1107" y="658"/>
                    <a:pt x="1120" y="658"/>
                  </a:cubicBezTo>
                  <a:cubicBezTo>
                    <a:pt x="1133" y="658"/>
                    <a:pt x="1144" y="647"/>
                    <a:pt x="1144" y="634"/>
                  </a:cubicBezTo>
                  <a:close/>
                  <a:moveTo>
                    <a:pt x="1079" y="11"/>
                  </a:moveTo>
                  <a:cubicBezTo>
                    <a:pt x="1079" y="5"/>
                    <a:pt x="1074" y="0"/>
                    <a:pt x="1068" y="0"/>
                  </a:cubicBezTo>
                  <a:cubicBezTo>
                    <a:pt x="1062" y="0"/>
                    <a:pt x="1057" y="5"/>
                    <a:pt x="1057" y="11"/>
                  </a:cubicBezTo>
                  <a:cubicBezTo>
                    <a:pt x="1057" y="17"/>
                    <a:pt x="1062" y="22"/>
                    <a:pt x="1068" y="22"/>
                  </a:cubicBezTo>
                  <a:cubicBezTo>
                    <a:pt x="1074" y="22"/>
                    <a:pt x="1079" y="17"/>
                    <a:pt x="1079" y="11"/>
                  </a:cubicBezTo>
                  <a:close/>
                  <a:moveTo>
                    <a:pt x="1080" y="59"/>
                  </a:moveTo>
                  <a:cubicBezTo>
                    <a:pt x="1080" y="53"/>
                    <a:pt x="1075" y="47"/>
                    <a:pt x="1068" y="47"/>
                  </a:cubicBezTo>
                  <a:cubicBezTo>
                    <a:pt x="1061" y="47"/>
                    <a:pt x="1056" y="53"/>
                    <a:pt x="1056" y="59"/>
                  </a:cubicBezTo>
                  <a:cubicBezTo>
                    <a:pt x="1056" y="66"/>
                    <a:pt x="1061" y="71"/>
                    <a:pt x="1068" y="71"/>
                  </a:cubicBezTo>
                  <a:cubicBezTo>
                    <a:pt x="1075" y="71"/>
                    <a:pt x="1080" y="66"/>
                    <a:pt x="1080" y="59"/>
                  </a:cubicBezTo>
                  <a:close/>
                  <a:moveTo>
                    <a:pt x="1081" y="107"/>
                  </a:moveTo>
                  <a:cubicBezTo>
                    <a:pt x="1081" y="100"/>
                    <a:pt x="1075" y="94"/>
                    <a:pt x="1068" y="94"/>
                  </a:cubicBezTo>
                  <a:cubicBezTo>
                    <a:pt x="1061" y="94"/>
                    <a:pt x="1055" y="100"/>
                    <a:pt x="1055" y="107"/>
                  </a:cubicBezTo>
                  <a:cubicBezTo>
                    <a:pt x="1055" y="114"/>
                    <a:pt x="1061" y="120"/>
                    <a:pt x="1068" y="120"/>
                  </a:cubicBezTo>
                  <a:cubicBezTo>
                    <a:pt x="1075" y="120"/>
                    <a:pt x="1081" y="114"/>
                    <a:pt x="1081" y="107"/>
                  </a:cubicBezTo>
                  <a:close/>
                  <a:moveTo>
                    <a:pt x="1082" y="155"/>
                  </a:moveTo>
                  <a:cubicBezTo>
                    <a:pt x="1082" y="147"/>
                    <a:pt x="1076" y="141"/>
                    <a:pt x="1068" y="141"/>
                  </a:cubicBezTo>
                  <a:cubicBezTo>
                    <a:pt x="1060" y="141"/>
                    <a:pt x="1054" y="147"/>
                    <a:pt x="1054" y="155"/>
                  </a:cubicBezTo>
                  <a:cubicBezTo>
                    <a:pt x="1054" y="163"/>
                    <a:pt x="1060" y="169"/>
                    <a:pt x="1068" y="169"/>
                  </a:cubicBezTo>
                  <a:cubicBezTo>
                    <a:pt x="1076" y="169"/>
                    <a:pt x="1082" y="163"/>
                    <a:pt x="1082" y="155"/>
                  </a:cubicBezTo>
                  <a:close/>
                  <a:moveTo>
                    <a:pt x="1083" y="203"/>
                  </a:moveTo>
                  <a:cubicBezTo>
                    <a:pt x="1083" y="194"/>
                    <a:pt x="1076" y="188"/>
                    <a:pt x="1068" y="188"/>
                  </a:cubicBezTo>
                  <a:cubicBezTo>
                    <a:pt x="1059" y="188"/>
                    <a:pt x="1053" y="194"/>
                    <a:pt x="1053" y="203"/>
                  </a:cubicBezTo>
                  <a:cubicBezTo>
                    <a:pt x="1053" y="211"/>
                    <a:pt x="1059" y="218"/>
                    <a:pt x="1068" y="218"/>
                  </a:cubicBezTo>
                  <a:cubicBezTo>
                    <a:pt x="1076" y="218"/>
                    <a:pt x="1083" y="211"/>
                    <a:pt x="1083" y="203"/>
                  </a:cubicBezTo>
                  <a:close/>
                  <a:moveTo>
                    <a:pt x="1084" y="251"/>
                  </a:moveTo>
                  <a:cubicBezTo>
                    <a:pt x="1084" y="242"/>
                    <a:pt x="1077" y="234"/>
                    <a:pt x="1068" y="234"/>
                  </a:cubicBezTo>
                  <a:cubicBezTo>
                    <a:pt x="1059" y="234"/>
                    <a:pt x="1051" y="242"/>
                    <a:pt x="1051" y="251"/>
                  </a:cubicBezTo>
                  <a:cubicBezTo>
                    <a:pt x="1051" y="260"/>
                    <a:pt x="1059" y="267"/>
                    <a:pt x="1068" y="267"/>
                  </a:cubicBezTo>
                  <a:cubicBezTo>
                    <a:pt x="1077" y="267"/>
                    <a:pt x="1084" y="260"/>
                    <a:pt x="1084" y="251"/>
                  </a:cubicBezTo>
                  <a:close/>
                  <a:moveTo>
                    <a:pt x="1085" y="299"/>
                  </a:moveTo>
                  <a:cubicBezTo>
                    <a:pt x="1085" y="289"/>
                    <a:pt x="1078" y="281"/>
                    <a:pt x="1068" y="281"/>
                  </a:cubicBezTo>
                  <a:cubicBezTo>
                    <a:pt x="1058" y="281"/>
                    <a:pt x="1050" y="289"/>
                    <a:pt x="1050" y="299"/>
                  </a:cubicBezTo>
                  <a:cubicBezTo>
                    <a:pt x="1050" y="308"/>
                    <a:pt x="1058" y="316"/>
                    <a:pt x="1068" y="316"/>
                  </a:cubicBezTo>
                  <a:cubicBezTo>
                    <a:pt x="1078" y="316"/>
                    <a:pt x="1085" y="308"/>
                    <a:pt x="1085" y="299"/>
                  </a:cubicBezTo>
                  <a:close/>
                  <a:moveTo>
                    <a:pt x="1086" y="347"/>
                  </a:moveTo>
                  <a:cubicBezTo>
                    <a:pt x="1086" y="336"/>
                    <a:pt x="1078" y="328"/>
                    <a:pt x="1068" y="328"/>
                  </a:cubicBezTo>
                  <a:cubicBezTo>
                    <a:pt x="1058" y="328"/>
                    <a:pt x="1049" y="336"/>
                    <a:pt x="1049" y="347"/>
                  </a:cubicBezTo>
                  <a:cubicBezTo>
                    <a:pt x="1049" y="357"/>
                    <a:pt x="1058" y="365"/>
                    <a:pt x="1068" y="365"/>
                  </a:cubicBezTo>
                  <a:cubicBezTo>
                    <a:pt x="1078" y="365"/>
                    <a:pt x="1086" y="357"/>
                    <a:pt x="1086" y="347"/>
                  </a:cubicBezTo>
                  <a:close/>
                  <a:moveTo>
                    <a:pt x="1088" y="395"/>
                  </a:moveTo>
                  <a:cubicBezTo>
                    <a:pt x="1088" y="384"/>
                    <a:pt x="1079" y="375"/>
                    <a:pt x="1068" y="375"/>
                  </a:cubicBezTo>
                  <a:cubicBezTo>
                    <a:pt x="1057" y="375"/>
                    <a:pt x="1048" y="384"/>
                    <a:pt x="1048" y="395"/>
                  </a:cubicBezTo>
                  <a:cubicBezTo>
                    <a:pt x="1048" y="405"/>
                    <a:pt x="1057" y="414"/>
                    <a:pt x="1068" y="414"/>
                  </a:cubicBezTo>
                  <a:cubicBezTo>
                    <a:pt x="1079" y="414"/>
                    <a:pt x="1088" y="405"/>
                    <a:pt x="1088" y="395"/>
                  </a:cubicBezTo>
                  <a:close/>
                  <a:moveTo>
                    <a:pt x="1089" y="442"/>
                  </a:moveTo>
                  <a:cubicBezTo>
                    <a:pt x="1089" y="431"/>
                    <a:pt x="1079" y="422"/>
                    <a:pt x="1068" y="422"/>
                  </a:cubicBezTo>
                  <a:cubicBezTo>
                    <a:pt x="1056" y="422"/>
                    <a:pt x="1047" y="431"/>
                    <a:pt x="1047" y="442"/>
                  </a:cubicBezTo>
                  <a:cubicBezTo>
                    <a:pt x="1047" y="454"/>
                    <a:pt x="1056" y="463"/>
                    <a:pt x="1068" y="463"/>
                  </a:cubicBezTo>
                  <a:cubicBezTo>
                    <a:pt x="1079" y="463"/>
                    <a:pt x="1089" y="454"/>
                    <a:pt x="1089" y="442"/>
                  </a:cubicBezTo>
                  <a:close/>
                  <a:moveTo>
                    <a:pt x="1089" y="490"/>
                  </a:moveTo>
                  <a:cubicBezTo>
                    <a:pt x="1089" y="479"/>
                    <a:pt x="1079" y="470"/>
                    <a:pt x="1068" y="470"/>
                  </a:cubicBezTo>
                  <a:cubicBezTo>
                    <a:pt x="1056" y="470"/>
                    <a:pt x="1047" y="479"/>
                    <a:pt x="1047" y="490"/>
                  </a:cubicBezTo>
                  <a:cubicBezTo>
                    <a:pt x="1047" y="502"/>
                    <a:pt x="1056" y="511"/>
                    <a:pt x="1068" y="511"/>
                  </a:cubicBezTo>
                  <a:cubicBezTo>
                    <a:pt x="1079" y="511"/>
                    <a:pt x="1089" y="502"/>
                    <a:pt x="1089" y="490"/>
                  </a:cubicBezTo>
                  <a:close/>
                  <a:moveTo>
                    <a:pt x="1090" y="538"/>
                  </a:moveTo>
                  <a:cubicBezTo>
                    <a:pt x="1090" y="526"/>
                    <a:pt x="1080" y="516"/>
                    <a:pt x="1068" y="516"/>
                  </a:cubicBezTo>
                  <a:cubicBezTo>
                    <a:pt x="1056" y="516"/>
                    <a:pt x="1046" y="526"/>
                    <a:pt x="1046" y="538"/>
                  </a:cubicBezTo>
                  <a:cubicBezTo>
                    <a:pt x="1046" y="550"/>
                    <a:pt x="1056" y="560"/>
                    <a:pt x="1068" y="560"/>
                  </a:cubicBezTo>
                  <a:cubicBezTo>
                    <a:pt x="1080" y="560"/>
                    <a:pt x="1090" y="550"/>
                    <a:pt x="1090" y="538"/>
                  </a:cubicBezTo>
                  <a:close/>
                  <a:moveTo>
                    <a:pt x="1091" y="586"/>
                  </a:moveTo>
                  <a:cubicBezTo>
                    <a:pt x="1091" y="574"/>
                    <a:pt x="1081" y="563"/>
                    <a:pt x="1068" y="563"/>
                  </a:cubicBezTo>
                  <a:cubicBezTo>
                    <a:pt x="1055" y="563"/>
                    <a:pt x="1045" y="574"/>
                    <a:pt x="1045" y="586"/>
                  </a:cubicBezTo>
                  <a:cubicBezTo>
                    <a:pt x="1045" y="599"/>
                    <a:pt x="1055" y="609"/>
                    <a:pt x="1068" y="609"/>
                  </a:cubicBezTo>
                  <a:cubicBezTo>
                    <a:pt x="1081" y="609"/>
                    <a:pt x="1091" y="599"/>
                    <a:pt x="1091" y="586"/>
                  </a:cubicBezTo>
                  <a:close/>
                  <a:moveTo>
                    <a:pt x="1092" y="634"/>
                  </a:moveTo>
                  <a:cubicBezTo>
                    <a:pt x="1092" y="621"/>
                    <a:pt x="1081" y="610"/>
                    <a:pt x="1068" y="610"/>
                  </a:cubicBezTo>
                  <a:cubicBezTo>
                    <a:pt x="1055" y="610"/>
                    <a:pt x="1044" y="621"/>
                    <a:pt x="1044" y="634"/>
                  </a:cubicBezTo>
                  <a:cubicBezTo>
                    <a:pt x="1044" y="647"/>
                    <a:pt x="1055" y="658"/>
                    <a:pt x="1068" y="658"/>
                  </a:cubicBezTo>
                  <a:cubicBezTo>
                    <a:pt x="1081" y="658"/>
                    <a:pt x="1092" y="647"/>
                    <a:pt x="1092" y="634"/>
                  </a:cubicBezTo>
                  <a:close/>
                  <a:moveTo>
                    <a:pt x="1027" y="11"/>
                  </a:moveTo>
                  <a:cubicBezTo>
                    <a:pt x="1027" y="5"/>
                    <a:pt x="1022" y="0"/>
                    <a:pt x="1016" y="0"/>
                  </a:cubicBezTo>
                  <a:cubicBezTo>
                    <a:pt x="1010" y="0"/>
                    <a:pt x="1005" y="5"/>
                    <a:pt x="1005" y="11"/>
                  </a:cubicBezTo>
                  <a:cubicBezTo>
                    <a:pt x="1005" y="17"/>
                    <a:pt x="1010" y="22"/>
                    <a:pt x="1016" y="22"/>
                  </a:cubicBezTo>
                  <a:cubicBezTo>
                    <a:pt x="1022" y="22"/>
                    <a:pt x="1027" y="17"/>
                    <a:pt x="1027" y="11"/>
                  </a:cubicBezTo>
                  <a:close/>
                  <a:moveTo>
                    <a:pt x="1028" y="59"/>
                  </a:moveTo>
                  <a:cubicBezTo>
                    <a:pt x="1028" y="53"/>
                    <a:pt x="1022" y="47"/>
                    <a:pt x="1016" y="47"/>
                  </a:cubicBezTo>
                  <a:cubicBezTo>
                    <a:pt x="1009" y="47"/>
                    <a:pt x="1004" y="53"/>
                    <a:pt x="1004" y="59"/>
                  </a:cubicBezTo>
                  <a:cubicBezTo>
                    <a:pt x="1004" y="66"/>
                    <a:pt x="1009" y="71"/>
                    <a:pt x="1016" y="71"/>
                  </a:cubicBezTo>
                  <a:cubicBezTo>
                    <a:pt x="1022" y="71"/>
                    <a:pt x="1028" y="66"/>
                    <a:pt x="1028" y="59"/>
                  </a:cubicBezTo>
                  <a:close/>
                  <a:moveTo>
                    <a:pt x="1029" y="107"/>
                  </a:moveTo>
                  <a:cubicBezTo>
                    <a:pt x="1029" y="100"/>
                    <a:pt x="1023" y="94"/>
                    <a:pt x="1016" y="94"/>
                  </a:cubicBezTo>
                  <a:cubicBezTo>
                    <a:pt x="1008" y="94"/>
                    <a:pt x="1003" y="100"/>
                    <a:pt x="1003" y="107"/>
                  </a:cubicBezTo>
                  <a:cubicBezTo>
                    <a:pt x="1003" y="114"/>
                    <a:pt x="1008" y="120"/>
                    <a:pt x="1016" y="120"/>
                  </a:cubicBezTo>
                  <a:cubicBezTo>
                    <a:pt x="1023" y="120"/>
                    <a:pt x="1029" y="114"/>
                    <a:pt x="1029" y="107"/>
                  </a:cubicBezTo>
                  <a:close/>
                  <a:moveTo>
                    <a:pt x="1030" y="155"/>
                  </a:moveTo>
                  <a:cubicBezTo>
                    <a:pt x="1030" y="147"/>
                    <a:pt x="1024" y="141"/>
                    <a:pt x="1016" y="141"/>
                  </a:cubicBezTo>
                  <a:cubicBezTo>
                    <a:pt x="1008" y="141"/>
                    <a:pt x="1001" y="147"/>
                    <a:pt x="1001" y="155"/>
                  </a:cubicBezTo>
                  <a:cubicBezTo>
                    <a:pt x="1001" y="163"/>
                    <a:pt x="1008" y="169"/>
                    <a:pt x="1016" y="169"/>
                  </a:cubicBezTo>
                  <a:cubicBezTo>
                    <a:pt x="1024" y="169"/>
                    <a:pt x="1030" y="163"/>
                    <a:pt x="1030" y="155"/>
                  </a:cubicBezTo>
                  <a:close/>
                  <a:moveTo>
                    <a:pt x="1031" y="203"/>
                  </a:moveTo>
                  <a:cubicBezTo>
                    <a:pt x="1031" y="194"/>
                    <a:pt x="1024" y="188"/>
                    <a:pt x="1016" y="188"/>
                  </a:cubicBezTo>
                  <a:cubicBezTo>
                    <a:pt x="1007" y="188"/>
                    <a:pt x="1000" y="194"/>
                    <a:pt x="1000" y="203"/>
                  </a:cubicBezTo>
                  <a:cubicBezTo>
                    <a:pt x="1000" y="211"/>
                    <a:pt x="1007" y="218"/>
                    <a:pt x="1016" y="218"/>
                  </a:cubicBezTo>
                  <a:cubicBezTo>
                    <a:pt x="1024" y="218"/>
                    <a:pt x="1031" y="211"/>
                    <a:pt x="1031" y="203"/>
                  </a:cubicBezTo>
                  <a:close/>
                  <a:moveTo>
                    <a:pt x="1032" y="251"/>
                  </a:moveTo>
                  <a:cubicBezTo>
                    <a:pt x="1032" y="242"/>
                    <a:pt x="1025" y="234"/>
                    <a:pt x="1016" y="234"/>
                  </a:cubicBezTo>
                  <a:cubicBezTo>
                    <a:pt x="1007" y="234"/>
                    <a:pt x="999" y="242"/>
                    <a:pt x="999" y="251"/>
                  </a:cubicBezTo>
                  <a:cubicBezTo>
                    <a:pt x="999" y="260"/>
                    <a:pt x="1007" y="267"/>
                    <a:pt x="1016" y="267"/>
                  </a:cubicBezTo>
                  <a:cubicBezTo>
                    <a:pt x="1025" y="267"/>
                    <a:pt x="1032" y="260"/>
                    <a:pt x="1032" y="251"/>
                  </a:cubicBezTo>
                  <a:close/>
                  <a:moveTo>
                    <a:pt x="1033" y="299"/>
                  </a:moveTo>
                  <a:cubicBezTo>
                    <a:pt x="1033" y="289"/>
                    <a:pt x="1025" y="281"/>
                    <a:pt x="1016" y="281"/>
                  </a:cubicBezTo>
                  <a:cubicBezTo>
                    <a:pt x="1006" y="281"/>
                    <a:pt x="998" y="289"/>
                    <a:pt x="998" y="299"/>
                  </a:cubicBezTo>
                  <a:cubicBezTo>
                    <a:pt x="998" y="308"/>
                    <a:pt x="1006" y="316"/>
                    <a:pt x="1016" y="316"/>
                  </a:cubicBezTo>
                  <a:cubicBezTo>
                    <a:pt x="1025" y="316"/>
                    <a:pt x="1033" y="308"/>
                    <a:pt x="1033" y="299"/>
                  </a:cubicBezTo>
                  <a:close/>
                  <a:moveTo>
                    <a:pt x="1034" y="347"/>
                  </a:moveTo>
                  <a:cubicBezTo>
                    <a:pt x="1034" y="336"/>
                    <a:pt x="1026" y="328"/>
                    <a:pt x="1016" y="328"/>
                  </a:cubicBezTo>
                  <a:cubicBezTo>
                    <a:pt x="1005" y="328"/>
                    <a:pt x="997" y="336"/>
                    <a:pt x="997" y="347"/>
                  </a:cubicBezTo>
                  <a:cubicBezTo>
                    <a:pt x="997" y="357"/>
                    <a:pt x="1005" y="365"/>
                    <a:pt x="1016" y="365"/>
                  </a:cubicBezTo>
                  <a:cubicBezTo>
                    <a:pt x="1026" y="365"/>
                    <a:pt x="1034" y="357"/>
                    <a:pt x="1034" y="347"/>
                  </a:cubicBezTo>
                  <a:close/>
                  <a:moveTo>
                    <a:pt x="1035" y="395"/>
                  </a:moveTo>
                  <a:cubicBezTo>
                    <a:pt x="1035" y="384"/>
                    <a:pt x="1027" y="375"/>
                    <a:pt x="1016" y="375"/>
                  </a:cubicBezTo>
                  <a:cubicBezTo>
                    <a:pt x="1005" y="375"/>
                    <a:pt x="996" y="384"/>
                    <a:pt x="996" y="395"/>
                  </a:cubicBezTo>
                  <a:cubicBezTo>
                    <a:pt x="996" y="405"/>
                    <a:pt x="1005" y="414"/>
                    <a:pt x="1016" y="414"/>
                  </a:cubicBezTo>
                  <a:cubicBezTo>
                    <a:pt x="1027" y="414"/>
                    <a:pt x="1035" y="405"/>
                    <a:pt x="1035" y="395"/>
                  </a:cubicBezTo>
                  <a:close/>
                  <a:moveTo>
                    <a:pt x="1037" y="442"/>
                  </a:moveTo>
                  <a:cubicBezTo>
                    <a:pt x="1037" y="431"/>
                    <a:pt x="1027" y="422"/>
                    <a:pt x="1016" y="422"/>
                  </a:cubicBezTo>
                  <a:cubicBezTo>
                    <a:pt x="1004" y="422"/>
                    <a:pt x="995" y="431"/>
                    <a:pt x="995" y="442"/>
                  </a:cubicBezTo>
                  <a:cubicBezTo>
                    <a:pt x="995" y="454"/>
                    <a:pt x="1004" y="463"/>
                    <a:pt x="1016" y="463"/>
                  </a:cubicBezTo>
                  <a:cubicBezTo>
                    <a:pt x="1027" y="463"/>
                    <a:pt x="1037" y="454"/>
                    <a:pt x="1037" y="442"/>
                  </a:cubicBezTo>
                  <a:close/>
                  <a:moveTo>
                    <a:pt x="1036" y="490"/>
                  </a:moveTo>
                  <a:cubicBezTo>
                    <a:pt x="1036" y="479"/>
                    <a:pt x="1027" y="470"/>
                    <a:pt x="1016" y="470"/>
                  </a:cubicBezTo>
                  <a:cubicBezTo>
                    <a:pt x="1004" y="470"/>
                    <a:pt x="995" y="479"/>
                    <a:pt x="995" y="490"/>
                  </a:cubicBezTo>
                  <a:cubicBezTo>
                    <a:pt x="995" y="502"/>
                    <a:pt x="1004" y="511"/>
                    <a:pt x="1016" y="511"/>
                  </a:cubicBezTo>
                  <a:cubicBezTo>
                    <a:pt x="1027" y="511"/>
                    <a:pt x="1036" y="502"/>
                    <a:pt x="1036" y="490"/>
                  </a:cubicBezTo>
                  <a:close/>
                  <a:moveTo>
                    <a:pt x="1038" y="538"/>
                  </a:moveTo>
                  <a:cubicBezTo>
                    <a:pt x="1038" y="526"/>
                    <a:pt x="1028" y="516"/>
                    <a:pt x="1016" y="516"/>
                  </a:cubicBezTo>
                  <a:cubicBezTo>
                    <a:pt x="1004" y="516"/>
                    <a:pt x="994" y="526"/>
                    <a:pt x="994" y="538"/>
                  </a:cubicBezTo>
                  <a:cubicBezTo>
                    <a:pt x="994" y="550"/>
                    <a:pt x="1004" y="560"/>
                    <a:pt x="1016" y="560"/>
                  </a:cubicBezTo>
                  <a:cubicBezTo>
                    <a:pt x="1028" y="560"/>
                    <a:pt x="1038" y="550"/>
                    <a:pt x="1038" y="538"/>
                  </a:cubicBezTo>
                  <a:close/>
                  <a:moveTo>
                    <a:pt x="1039" y="586"/>
                  </a:moveTo>
                  <a:cubicBezTo>
                    <a:pt x="1039" y="574"/>
                    <a:pt x="1028" y="563"/>
                    <a:pt x="1016" y="563"/>
                  </a:cubicBezTo>
                  <a:cubicBezTo>
                    <a:pt x="1003" y="563"/>
                    <a:pt x="993" y="574"/>
                    <a:pt x="993" y="586"/>
                  </a:cubicBezTo>
                  <a:cubicBezTo>
                    <a:pt x="993" y="599"/>
                    <a:pt x="1003" y="609"/>
                    <a:pt x="1016" y="609"/>
                  </a:cubicBezTo>
                  <a:cubicBezTo>
                    <a:pt x="1028" y="609"/>
                    <a:pt x="1039" y="599"/>
                    <a:pt x="1039" y="586"/>
                  </a:cubicBezTo>
                  <a:close/>
                  <a:moveTo>
                    <a:pt x="1040" y="634"/>
                  </a:moveTo>
                  <a:cubicBezTo>
                    <a:pt x="1040" y="621"/>
                    <a:pt x="1029" y="610"/>
                    <a:pt x="1016" y="610"/>
                  </a:cubicBezTo>
                  <a:cubicBezTo>
                    <a:pt x="1002" y="610"/>
                    <a:pt x="992" y="621"/>
                    <a:pt x="992" y="634"/>
                  </a:cubicBezTo>
                  <a:cubicBezTo>
                    <a:pt x="992" y="647"/>
                    <a:pt x="1002" y="658"/>
                    <a:pt x="1016" y="658"/>
                  </a:cubicBezTo>
                  <a:cubicBezTo>
                    <a:pt x="1029" y="658"/>
                    <a:pt x="1040" y="647"/>
                    <a:pt x="1040" y="634"/>
                  </a:cubicBezTo>
                  <a:close/>
                  <a:moveTo>
                    <a:pt x="974" y="11"/>
                  </a:moveTo>
                  <a:cubicBezTo>
                    <a:pt x="974" y="5"/>
                    <a:pt x="970" y="0"/>
                    <a:pt x="964" y="0"/>
                  </a:cubicBezTo>
                  <a:cubicBezTo>
                    <a:pt x="957" y="0"/>
                    <a:pt x="953" y="5"/>
                    <a:pt x="953" y="11"/>
                  </a:cubicBezTo>
                  <a:cubicBezTo>
                    <a:pt x="953" y="17"/>
                    <a:pt x="957" y="22"/>
                    <a:pt x="964" y="22"/>
                  </a:cubicBezTo>
                  <a:cubicBezTo>
                    <a:pt x="970" y="22"/>
                    <a:pt x="974" y="17"/>
                    <a:pt x="974" y="11"/>
                  </a:cubicBezTo>
                  <a:close/>
                  <a:moveTo>
                    <a:pt x="976" y="59"/>
                  </a:moveTo>
                  <a:cubicBezTo>
                    <a:pt x="976" y="53"/>
                    <a:pt x="970" y="47"/>
                    <a:pt x="964" y="47"/>
                  </a:cubicBezTo>
                  <a:cubicBezTo>
                    <a:pt x="957" y="47"/>
                    <a:pt x="951" y="53"/>
                    <a:pt x="951" y="59"/>
                  </a:cubicBezTo>
                  <a:cubicBezTo>
                    <a:pt x="951" y="66"/>
                    <a:pt x="957" y="71"/>
                    <a:pt x="964" y="71"/>
                  </a:cubicBezTo>
                  <a:cubicBezTo>
                    <a:pt x="970" y="71"/>
                    <a:pt x="976" y="66"/>
                    <a:pt x="976" y="59"/>
                  </a:cubicBezTo>
                  <a:close/>
                  <a:moveTo>
                    <a:pt x="977" y="107"/>
                  </a:moveTo>
                  <a:cubicBezTo>
                    <a:pt x="977" y="100"/>
                    <a:pt x="971" y="94"/>
                    <a:pt x="964" y="94"/>
                  </a:cubicBezTo>
                  <a:cubicBezTo>
                    <a:pt x="956" y="94"/>
                    <a:pt x="950" y="100"/>
                    <a:pt x="950" y="107"/>
                  </a:cubicBezTo>
                  <a:cubicBezTo>
                    <a:pt x="950" y="114"/>
                    <a:pt x="956" y="120"/>
                    <a:pt x="964" y="120"/>
                  </a:cubicBezTo>
                  <a:cubicBezTo>
                    <a:pt x="971" y="120"/>
                    <a:pt x="977" y="114"/>
                    <a:pt x="977" y="107"/>
                  </a:cubicBezTo>
                  <a:close/>
                  <a:moveTo>
                    <a:pt x="978" y="155"/>
                  </a:moveTo>
                  <a:cubicBezTo>
                    <a:pt x="978" y="147"/>
                    <a:pt x="971" y="141"/>
                    <a:pt x="964" y="141"/>
                  </a:cubicBezTo>
                  <a:cubicBezTo>
                    <a:pt x="956" y="141"/>
                    <a:pt x="949" y="147"/>
                    <a:pt x="949" y="155"/>
                  </a:cubicBezTo>
                  <a:cubicBezTo>
                    <a:pt x="949" y="163"/>
                    <a:pt x="956" y="169"/>
                    <a:pt x="964" y="169"/>
                  </a:cubicBezTo>
                  <a:cubicBezTo>
                    <a:pt x="971" y="169"/>
                    <a:pt x="978" y="163"/>
                    <a:pt x="978" y="155"/>
                  </a:cubicBezTo>
                  <a:close/>
                  <a:moveTo>
                    <a:pt x="979" y="203"/>
                  </a:moveTo>
                  <a:cubicBezTo>
                    <a:pt x="979" y="194"/>
                    <a:pt x="972" y="188"/>
                    <a:pt x="964" y="188"/>
                  </a:cubicBezTo>
                  <a:cubicBezTo>
                    <a:pt x="955" y="188"/>
                    <a:pt x="948" y="194"/>
                    <a:pt x="948" y="203"/>
                  </a:cubicBezTo>
                  <a:cubicBezTo>
                    <a:pt x="948" y="211"/>
                    <a:pt x="955" y="218"/>
                    <a:pt x="964" y="218"/>
                  </a:cubicBezTo>
                  <a:cubicBezTo>
                    <a:pt x="972" y="218"/>
                    <a:pt x="979" y="211"/>
                    <a:pt x="979" y="203"/>
                  </a:cubicBezTo>
                  <a:close/>
                  <a:moveTo>
                    <a:pt x="980" y="251"/>
                  </a:moveTo>
                  <a:cubicBezTo>
                    <a:pt x="980" y="242"/>
                    <a:pt x="973" y="234"/>
                    <a:pt x="964" y="234"/>
                  </a:cubicBezTo>
                  <a:cubicBezTo>
                    <a:pt x="954" y="234"/>
                    <a:pt x="947" y="242"/>
                    <a:pt x="947" y="251"/>
                  </a:cubicBezTo>
                  <a:cubicBezTo>
                    <a:pt x="947" y="260"/>
                    <a:pt x="954" y="267"/>
                    <a:pt x="964" y="267"/>
                  </a:cubicBezTo>
                  <a:cubicBezTo>
                    <a:pt x="973" y="267"/>
                    <a:pt x="980" y="260"/>
                    <a:pt x="980" y="251"/>
                  </a:cubicBezTo>
                  <a:close/>
                  <a:moveTo>
                    <a:pt x="981" y="299"/>
                  </a:moveTo>
                  <a:cubicBezTo>
                    <a:pt x="981" y="289"/>
                    <a:pt x="973" y="281"/>
                    <a:pt x="964" y="281"/>
                  </a:cubicBezTo>
                  <a:cubicBezTo>
                    <a:pt x="954" y="281"/>
                    <a:pt x="946" y="289"/>
                    <a:pt x="946" y="299"/>
                  </a:cubicBezTo>
                  <a:cubicBezTo>
                    <a:pt x="946" y="308"/>
                    <a:pt x="954" y="316"/>
                    <a:pt x="964" y="316"/>
                  </a:cubicBezTo>
                  <a:cubicBezTo>
                    <a:pt x="973" y="316"/>
                    <a:pt x="981" y="308"/>
                    <a:pt x="981" y="299"/>
                  </a:cubicBezTo>
                  <a:close/>
                  <a:moveTo>
                    <a:pt x="982" y="347"/>
                  </a:moveTo>
                  <a:cubicBezTo>
                    <a:pt x="982" y="336"/>
                    <a:pt x="974" y="328"/>
                    <a:pt x="964" y="328"/>
                  </a:cubicBezTo>
                  <a:cubicBezTo>
                    <a:pt x="953" y="328"/>
                    <a:pt x="945" y="336"/>
                    <a:pt x="945" y="347"/>
                  </a:cubicBezTo>
                  <a:cubicBezTo>
                    <a:pt x="945" y="357"/>
                    <a:pt x="953" y="365"/>
                    <a:pt x="964" y="365"/>
                  </a:cubicBezTo>
                  <a:cubicBezTo>
                    <a:pt x="974" y="365"/>
                    <a:pt x="982" y="357"/>
                    <a:pt x="982" y="347"/>
                  </a:cubicBezTo>
                  <a:close/>
                  <a:moveTo>
                    <a:pt x="983" y="395"/>
                  </a:moveTo>
                  <a:cubicBezTo>
                    <a:pt x="983" y="384"/>
                    <a:pt x="974" y="375"/>
                    <a:pt x="964" y="375"/>
                  </a:cubicBezTo>
                  <a:cubicBezTo>
                    <a:pt x="953" y="375"/>
                    <a:pt x="944" y="384"/>
                    <a:pt x="944" y="395"/>
                  </a:cubicBezTo>
                  <a:cubicBezTo>
                    <a:pt x="944" y="405"/>
                    <a:pt x="953" y="414"/>
                    <a:pt x="964" y="414"/>
                  </a:cubicBezTo>
                  <a:cubicBezTo>
                    <a:pt x="974" y="414"/>
                    <a:pt x="983" y="405"/>
                    <a:pt x="983" y="395"/>
                  </a:cubicBezTo>
                  <a:close/>
                  <a:moveTo>
                    <a:pt x="984" y="442"/>
                  </a:moveTo>
                  <a:cubicBezTo>
                    <a:pt x="984" y="431"/>
                    <a:pt x="975" y="422"/>
                    <a:pt x="964" y="422"/>
                  </a:cubicBezTo>
                  <a:cubicBezTo>
                    <a:pt x="952" y="422"/>
                    <a:pt x="943" y="431"/>
                    <a:pt x="943" y="442"/>
                  </a:cubicBezTo>
                  <a:cubicBezTo>
                    <a:pt x="943" y="454"/>
                    <a:pt x="952" y="463"/>
                    <a:pt x="964" y="463"/>
                  </a:cubicBezTo>
                  <a:cubicBezTo>
                    <a:pt x="975" y="463"/>
                    <a:pt x="984" y="454"/>
                    <a:pt x="984" y="442"/>
                  </a:cubicBezTo>
                  <a:close/>
                  <a:moveTo>
                    <a:pt x="984" y="490"/>
                  </a:moveTo>
                  <a:cubicBezTo>
                    <a:pt x="984" y="479"/>
                    <a:pt x="975" y="470"/>
                    <a:pt x="964" y="470"/>
                  </a:cubicBezTo>
                  <a:cubicBezTo>
                    <a:pt x="952" y="470"/>
                    <a:pt x="943" y="479"/>
                    <a:pt x="943" y="490"/>
                  </a:cubicBezTo>
                  <a:cubicBezTo>
                    <a:pt x="943" y="502"/>
                    <a:pt x="952" y="511"/>
                    <a:pt x="964" y="511"/>
                  </a:cubicBezTo>
                  <a:cubicBezTo>
                    <a:pt x="975" y="511"/>
                    <a:pt x="984" y="502"/>
                    <a:pt x="984" y="490"/>
                  </a:cubicBezTo>
                  <a:close/>
                  <a:moveTo>
                    <a:pt x="985" y="538"/>
                  </a:moveTo>
                  <a:cubicBezTo>
                    <a:pt x="985" y="526"/>
                    <a:pt x="976" y="516"/>
                    <a:pt x="964" y="516"/>
                  </a:cubicBezTo>
                  <a:cubicBezTo>
                    <a:pt x="951" y="516"/>
                    <a:pt x="942" y="526"/>
                    <a:pt x="942" y="538"/>
                  </a:cubicBezTo>
                  <a:cubicBezTo>
                    <a:pt x="942" y="550"/>
                    <a:pt x="951" y="560"/>
                    <a:pt x="964" y="560"/>
                  </a:cubicBezTo>
                  <a:cubicBezTo>
                    <a:pt x="976" y="560"/>
                    <a:pt x="985" y="550"/>
                    <a:pt x="985" y="538"/>
                  </a:cubicBezTo>
                  <a:close/>
                  <a:moveTo>
                    <a:pt x="987" y="586"/>
                  </a:moveTo>
                  <a:cubicBezTo>
                    <a:pt x="987" y="574"/>
                    <a:pt x="976" y="563"/>
                    <a:pt x="964" y="563"/>
                  </a:cubicBezTo>
                  <a:cubicBezTo>
                    <a:pt x="951" y="563"/>
                    <a:pt x="941" y="574"/>
                    <a:pt x="941" y="586"/>
                  </a:cubicBezTo>
                  <a:cubicBezTo>
                    <a:pt x="941" y="599"/>
                    <a:pt x="951" y="609"/>
                    <a:pt x="964" y="609"/>
                  </a:cubicBezTo>
                  <a:cubicBezTo>
                    <a:pt x="976" y="609"/>
                    <a:pt x="987" y="599"/>
                    <a:pt x="987" y="586"/>
                  </a:cubicBezTo>
                  <a:close/>
                  <a:moveTo>
                    <a:pt x="988" y="634"/>
                  </a:moveTo>
                  <a:cubicBezTo>
                    <a:pt x="988" y="621"/>
                    <a:pt x="977" y="610"/>
                    <a:pt x="964" y="610"/>
                  </a:cubicBezTo>
                  <a:cubicBezTo>
                    <a:pt x="950" y="610"/>
                    <a:pt x="939" y="621"/>
                    <a:pt x="939" y="634"/>
                  </a:cubicBezTo>
                  <a:cubicBezTo>
                    <a:pt x="939" y="647"/>
                    <a:pt x="950" y="658"/>
                    <a:pt x="964" y="658"/>
                  </a:cubicBezTo>
                  <a:cubicBezTo>
                    <a:pt x="977" y="658"/>
                    <a:pt x="988" y="647"/>
                    <a:pt x="988" y="634"/>
                  </a:cubicBezTo>
                  <a:close/>
                  <a:moveTo>
                    <a:pt x="922" y="11"/>
                  </a:moveTo>
                  <a:cubicBezTo>
                    <a:pt x="922" y="5"/>
                    <a:pt x="917" y="0"/>
                    <a:pt x="911" y="0"/>
                  </a:cubicBezTo>
                  <a:cubicBezTo>
                    <a:pt x="905" y="0"/>
                    <a:pt x="900" y="5"/>
                    <a:pt x="900" y="11"/>
                  </a:cubicBezTo>
                  <a:cubicBezTo>
                    <a:pt x="900" y="17"/>
                    <a:pt x="905" y="22"/>
                    <a:pt x="911" y="22"/>
                  </a:cubicBezTo>
                  <a:cubicBezTo>
                    <a:pt x="917" y="22"/>
                    <a:pt x="922" y="17"/>
                    <a:pt x="922" y="11"/>
                  </a:cubicBezTo>
                  <a:close/>
                  <a:moveTo>
                    <a:pt x="923" y="59"/>
                  </a:moveTo>
                  <a:cubicBezTo>
                    <a:pt x="923" y="53"/>
                    <a:pt x="918" y="47"/>
                    <a:pt x="911" y="47"/>
                  </a:cubicBezTo>
                  <a:cubicBezTo>
                    <a:pt x="905" y="47"/>
                    <a:pt x="899" y="53"/>
                    <a:pt x="899" y="59"/>
                  </a:cubicBezTo>
                  <a:cubicBezTo>
                    <a:pt x="899" y="66"/>
                    <a:pt x="905" y="71"/>
                    <a:pt x="911" y="71"/>
                  </a:cubicBezTo>
                  <a:cubicBezTo>
                    <a:pt x="918" y="71"/>
                    <a:pt x="923" y="66"/>
                    <a:pt x="923" y="59"/>
                  </a:cubicBezTo>
                  <a:close/>
                  <a:moveTo>
                    <a:pt x="924" y="107"/>
                  </a:moveTo>
                  <a:cubicBezTo>
                    <a:pt x="924" y="100"/>
                    <a:pt x="919" y="94"/>
                    <a:pt x="911" y="94"/>
                  </a:cubicBezTo>
                  <a:cubicBezTo>
                    <a:pt x="904" y="94"/>
                    <a:pt x="898" y="100"/>
                    <a:pt x="898" y="107"/>
                  </a:cubicBezTo>
                  <a:cubicBezTo>
                    <a:pt x="898" y="114"/>
                    <a:pt x="904" y="120"/>
                    <a:pt x="911" y="120"/>
                  </a:cubicBezTo>
                  <a:cubicBezTo>
                    <a:pt x="919" y="120"/>
                    <a:pt x="924" y="114"/>
                    <a:pt x="924" y="107"/>
                  </a:cubicBezTo>
                  <a:close/>
                  <a:moveTo>
                    <a:pt x="926" y="155"/>
                  </a:moveTo>
                  <a:cubicBezTo>
                    <a:pt x="926" y="147"/>
                    <a:pt x="919" y="141"/>
                    <a:pt x="911" y="141"/>
                  </a:cubicBezTo>
                  <a:cubicBezTo>
                    <a:pt x="903" y="141"/>
                    <a:pt x="897" y="147"/>
                    <a:pt x="897" y="155"/>
                  </a:cubicBezTo>
                  <a:cubicBezTo>
                    <a:pt x="897" y="163"/>
                    <a:pt x="903" y="169"/>
                    <a:pt x="911" y="169"/>
                  </a:cubicBezTo>
                  <a:cubicBezTo>
                    <a:pt x="919" y="169"/>
                    <a:pt x="926" y="163"/>
                    <a:pt x="926" y="155"/>
                  </a:cubicBezTo>
                  <a:close/>
                  <a:moveTo>
                    <a:pt x="927" y="203"/>
                  </a:moveTo>
                  <a:cubicBezTo>
                    <a:pt x="927" y="194"/>
                    <a:pt x="920" y="188"/>
                    <a:pt x="911" y="188"/>
                  </a:cubicBezTo>
                  <a:cubicBezTo>
                    <a:pt x="903" y="188"/>
                    <a:pt x="896" y="194"/>
                    <a:pt x="896" y="203"/>
                  </a:cubicBezTo>
                  <a:cubicBezTo>
                    <a:pt x="896" y="211"/>
                    <a:pt x="903" y="218"/>
                    <a:pt x="911" y="218"/>
                  </a:cubicBezTo>
                  <a:cubicBezTo>
                    <a:pt x="920" y="218"/>
                    <a:pt x="927" y="211"/>
                    <a:pt x="927" y="203"/>
                  </a:cubicBezTo>
                  <a:close/>
                  <a:moveTo>
                    <a:pt x="928" y="251"/>
                  </a:moveTo>
                  <a:cubicBezTo>
                    <a:pt x="928" y="242"/>
                    <a:pt x="920" y="234"/>
                    <a:pt x="911" y="234"/>
                  </a:cubicBezTo>
                  <a:cubicBezTo>
                    <a:pt x="902" y="234"/>
                    <a:pt x="895" y="242"/>
                    <a:pt x="895" y="251"/>
                  </a:cubicBezTo>
                  <a:cubicBezTo>
                    <a:pt x="895" y="260"/>
                    <a:pt x="902" y="267"/>
                    <a:pt x="911" y="267"/>
                  </a:cubicBezTo>
                  <a:cubicBezTo>
                    <a:pt x="920" y="267"/>
                    <a:pt x="928" y="260"/>
                    <a:pt x="928" y="251"/>
                  </a:cubicBezTo>
                  <a:close/>
                  <a:moveTo>
                    <a:pt x="929" y="299"/>
                  </a:moveTo>
                  <a:cubicBezTo>
                    <a:pt x="929" y="289"/>
                    <a:pt x="921" y="281"/>
                    <a:pt x="911" y="281"/>
                  </a:cubicBezTo>
                  <a:cubicBezTo>
                    <a:pt x="902" y="281"/>
                    <a:pt x="894" y="289"/>
                    <a:pt x="894" y="299"/>
                  </a:cubicBezTo>
                  <a:cubicBezTo>
                    <a:pt x="894" y="308"/>
                    <a:pt x="902" y="316"/>
                    <a:pt x="911" y="316"/>
                  </a:cubicBezTo>
                  <a:cubicBezTo>
                    <a:pt x="921" y="316"/>
                    <a:pt x="929" y="308"/>
                    <a:pt x="929" y="299"/>
                  </a:cubicBezTo>
                  <a:close/>
                  <a:moveTo>
                    <a:pt x="930" y="347"/>
                  </a:moveTo>
                  <a:cubicBezTo>
                    <a:pt x="930" y="336"/>
                    <a:pt x="922" y="328"/>
                    <a:pt x="911" y="328"/>
                  </a:cubicBezTo>
                  <a:cubicBezTo>
                    <a:pt x="901" y="328"/>
                    <a:pt x="893" y="336"/>
                    <a:pt x="893" y="347"/>
                  </a:cubicBezTo>
                  <a:cubicBezTo>
                    <a:pt x="893" y="357"/>
                    <a:pt x="901" y="365"/>
                    <a:pt x="911" y="365"/>
                  </a:cubicBezTo>
                  <a:cubicBezTo>
                    <a:pt x="922" y="365"/>
                    <a:pt x="930" y="357"/>
                    <a:pt x="930" y="347"/>
                  </a:cubicBezTo>
                  <a:close/>
                  <a:moveTo>
                    <a:pt x="931" y="395"/>
                  </a:moveTo>
                  <a:cubicBezTo>
                    <a:pt x="931" y="384"/>
                    <a:pt x="922" y="375"/>
                    <a:pt x="911" y="375"/>
                  </a:cubicBezTo>
                  <a:cubicBezTo>
                    <a:pt x="900" y="375"/>
                    <a:pt x="892" y="384"/>
                    <a:pt x="892" y="395"/>
                  </a:cubicBezTo>
                  <a:cubicBezTo>
                    <a:pt x="892" y="405"/>
                    <a:pt x="900" y="414"/>
                    <a:pt x="911" y="414"/>
                  </a:cubicBezTo>
                  <a:cubicBezTo>
                    <a:pt x="922" y="414"/>
                    <a:pt x="931" y="405"/>
                    <a:pt x="931" y="395"/>
                  </a:cubicBezTo>
                  <a:close/>
                  <a:moveTo>
                    <a:pt x="932" y="442"/>
                  </a:moveTo>
                  <a:cubicBezTo>
                    <a:pt x="932" y="431"/>
                    <a:pt x="923" y="422"/>
                    <a:pt x="911" y="422"/>
                  </a:cubicBezTo>
                  <a:cubicBezTo>
                    <a:pt x="900" y="422"/>
                    <a:pt x="891" y="431"/>
                    <a:pt x="891" y="442"/>
                  </a:cubicBezTo>
                  <a:cubicBezTo>
                    <a:pt x="891" y="454"/>
                    <a:pt x="900" y="463"/>
                    <a:pt x="911" y="463"/>
                  </a:cubicBezTo>
                  <a:cubicBezTo>
                    <a:pt x="923" y="463"/>
                    <a:pt x="932" y="454"/>
                    <a:pt x="932" y="442"/>
                  </a:cubicBezTo>
                  <a:close/>
                  <a:moveTo>
                    <a:pt x="932" y="490"/>
                  </a:moveTo>
                  <a:cubicBezTo>
                    <a:pt x="932" y="479"/>
                    <a:pt x="923" y="470"/>
                    <a:pt x="911" y="470"/>
                  </a:cubicBezTo>
                  <a:cubicBezTo>
                    <a:pt x="900" y="470"/>
                    <a:pt x="891" y="479"/>
                    <a:pt x="891" y="490"/>
                  </a:cubicBezTo>
                  <a:cubicBezTo>
                    <a:pt x="891" y="502"/>
                    <a:pt x="900" y="511"/>
                    <a:pt x="911" y="511"/>
                  </a:cubicBezTo>
                  <a:cubicBezTo>
                    <a:pt x="923" y="511"/>
                    <a:pt x="932" y="502"/>
                    <a:pt x="932" y="490"/>
                  </a:cubicBezTo>
                  <a:close/>
                  <a:moveTo>
                    <a:pt x="933" y="538"/>
                  </a:moveTo>
                  <a:cubicBezTo>
                    <a:pt x="933" y="526"/>
                    <a:pt x="923" y="516"/>
                    <a:pt x="911" y="516"/>
                  </a:cubicBezTo>
                  <a:cubicBezTo>
                    <a:pt x="899" y="516"/>
                    <a:pt x="889" y="526"/>
                    <a:pt x="889" y="538"/>
                  </a:cubicBezTo>
                  <a:cubicBezTo>
                    <a:pt x="889" y="550"/>
                    <a:pt x="899" y="560"/>
                    <a:pt x="911" y="560"/>
                  </a:cubicBezTo>
                  <a:cubicBezTo>
                    <a:pt x="923" y="560"/>
                    <a:pt x="933" y="550"/>
                    <a:pt x="933" y="538"/>
                  </a:cubicBezTo>
                  <a:close/>
                  <a:moveTo>
                    <a:pt x="934" y="586"/>
                  </a:moveTo>
                  <a:cubicBezTo>
                    <a:pt x="934" y="574"/>
                    <a:pt x="924" y="563"/>
                    <a:pt x="911" y="563"/>
                  </a:cubicBezTo>
                  <a:cubicBezTo>
                    <a:pt x="899" y="563"/>
                    <a:pt x="888" y="574"/>
                    <a:pt x="888" y="586"/>
                  </a:cubicBezTo>
                  <a:cubicBezTo>
                    <a:pt x="888" y="599"/>
                    <a:pt x="899" y="609"/>
                    <a:pt x="911" y="609"/>
                  </a:cubicBezTo>
                  <a:cubicBezTo>
                    <a:pt x="924" y="609"/>
                    <a:pt x="934" y="599"/>
                    <a:pt x="934" y="586"/>
                  </a:cubicBezTo>
                  <a:close/>
                  <a:moveTo>
                    <a:pt x="935" y="634"/>
                  </a:moveTo>
                  <a:cubicBezTo>
                    <a:pt x="935" y="621"/>
                    <a:pt x="925" y="610"/>
                    <a:pt x="911" y="610"/>
                  </a:cubicBezTo>
                  <a:cubicBezTo>
                    <a:pt x="898" y="610"/>
                    <a:pt x="887" y="621"/>
                    <a:pt x="887" y="634"/>
                  </a:cubicBezTo>
                  <a:cubicBezTo>
                    <a:pt x="887" y="647"/>
                    <a:pt x="898" y="658"/>
                    <a:pt x="911" y="658"/>
                  </a:cubicBezTo>
                  <a:cubicBezTo>
                    <a:pt x="925" y="658"/>
                    <a:pt x="935" y="647"/>
                    <a:pt x="935" y="634"/>
                  </a:cubicBezTo>
                  <a:close/>
                  <a:moveTo>
                    <a:pt x="870" y="11"/>
                  </a:moveTo>
                  <a:cubicBezTo>
                    <a:pt x="870" y="5"/>
                    <a:pt x="865" y="0"/>
                    <a:pt x="859" y="0"/>
                  </a:cubicBezTo>
                  <a:cubicBezTo>
                    <a:pt x="853" y="0"/>
                    <a:pt x="848" y="5"/>
                    <a:pt x="848" y="11"/>
                  </a:cubicBezTo>
                  <a:cubicBezTo>
                    <a:pt x="848" y="17"/>
                    <a:pt x="853" y="22"/>
                    <a:pt x="859" y="22"/>
                  </a:cubicBezTo>
                  <a:cubicBezTo>
                    <a:pt x="865" y="22"/>
                    <a:pt x="870" y="17"/>
                    <a:pt x="870" y="11"/>
                  </a:cubicBezTo>
                  <a:close/>
                  <a:moveTo>
                    <a:pt x="871" y="59"/>
                  </a:moveTo>
                  <a:cubicBezTo>
                    <a:pt x="871" y="53"/>
                    <a:pt x="866" y="47"/>
                    <a:pt x="859" y="47"/>
                  </a:cubicBezTo>
                  <a:cubicBezTo>
                    <a:pt x="853" y="47"/>
                    <a:pt x="847" y="53"/>
                    <a:pt x="847" y="59"/>
                  </a:cubicBezTo>
                  <a:cubicBezTo>
                    <a:pt x="847" y="66"/>
                    <a:pt x="853" y="71"/>
                    <a:pt x="859" y="71"/>
                  </a:cubicBezTo>
                  <a:cubicBezTo>
                    <a:pt x="866" y="71"/>
                    <a:pt x="871" y="66"/>
                    <a:pt x="871" y="59"/>
                  </a:cubicBezTo>
                  <a:close/>
                  <a:moveTo>
                    <a:pt x="872" y="107"/>
                  </a:moveTo>
                  <a:cubicBezTo>
                    <a:pt x="872" y="100"/>
                    <a:pt x="866" y="94"/>
                    <a:pt x="859" y="94"/>
                  </a:cubicBezTo>
                  <a:cubicBezTo>
                    <a:pt x="852" y="94"/>
                    <a:pt x="846" y="100"/>
                    <a:pt x="846" y="107"/>
                  </a:cubicBezTo>
                  <a:cubicBezTo>
                    <a:pt x="846" y="114"/>
                    <a:pt x="852" y="120"/>
                    <a:pt x="859" y="120"/>
                  </a:cubicBezTo>
                  <a:cubicBezTo>
                    <a:pt x="866" y="120"/>
                    <a:pt x="872" y="114"/>
                    <a:pt x="872" y="107"/>
                  </a:cubicBezTo>
                  <a:close/>
                  <a:moveTo>
                    <a:pt x="873" y="155"/>
                  </a:moveTo>
                  <a:cubicBezTo>
                    <a:pt x="873" y="147"/>
                    <a:pt x="867" y="141"/>
                    <a:pt x="859" y="141"/>
                  </a:cubicBezTo>
                  <a:cubicBezTo>
                    <a:pt x="851" y="141"/>
                    <a:pt x="845" y="147"/>
                    <a:pt x="845" y="155"/>
                  </a:cubicBezTo>
                  <a:cubicBezTo>
                    <a:pt x="845" y="163"/>
                    <a:pt x="851" y="169"/>
                    <a:pt x="859" y="169"/>
                  </a:cubicBezTo>
                  <a:cubicBezTo>
                    <a:pt x="867" y="169"/>
                    <a:pt x="873" y="163"/>
                    <a:pt x="873" y="155"/>
                  </a:cubicBezTo>
                  <a:close/>
                  <a:moveTo>
                    <a:pt x="875" y="203"/>
                  </a:moveTo>
                  <a:cubicBezTo>
                    <a:pt x="875" y="194"/>
                    <a:pt x="868" y="188"/>
                    <a:pt x="859" y="188"/>
                  </a:cubicBezTo>
                  <a:cubicBezTo>
                    <a:pt x="851" y="188"/>
                    <a:pt x="844" y="194"/>
                    <a:pt x="844" y="203"/>
                  </a:cubicBezTo>
                  <a:cubicBezTo>
                    <a:pt x="844" y="211"/>
                    <a:pt x="851" y="218"/>
                    <a:pt x="859" y="218"/>
                  </a:cubicBezTo>
                  <a:cubicBezTo>
                    <a:pt x="868" y="218"/>
                    <a:pt x="875" y="211"/>
                    <a:pt x="875" y="203"/>
                  </a:cubicBezTo>
                  <a:close/>
                  <a:moveTo>
                    <a:pt x="876" y="251"/>
                  </a:moveTo>
                  <a:cubicBezTo>
                    <a:pt x="876" y="242"/>
                    <a:pt x="868" y="234"/>
                    <a:pt x="859" y="234"/>
                  </a:cubicBezTo>
                  <a:cubicBezTo>
                    <a:pt x="850" y="234"/>
                    <a:pt x="843" y="242"/>
                    <a:pt x="843" y="251"/>
                  </a:cubicBezTo>
                  <a:cubicBezTo>
                    <a:pt x="843" y="260"/>
                    <a:pt x="850" y="267"/>
                    <a:pt x="859" y="267"/>
                  </a:cubicBezTo>
                  <a:cubicBezTo>
                    <a:pt x="868" y="267"/>
                    <a:pt x="876" y="260"/>
                    <a:pt x="876" y="251"/>
                  </a:cubicBezTo>
                  <a:close/>
                  <a:moveTo>
                    <a:pt x="877" y="299"/>
                  </a:moveTo>
                  <a:cubicBezTo>
                    <a:pt x="877" y="289"/>
                    <a:pt x="869" y="281"/>
                    <a:pt x="859" y="281"/>
                  </a:cubicBezTo>
                  <a:cubicBezTo>
                    <a:pt x="850" y="281"/>
                    <a:pt x="842" y="289"/>
                    <a:pt x="842" y="299"/>
                  </a:cubicBezTo>
                  <a:cubicBezTo>
                    <a:pt x="842" y="308"/>
                    <a:pt x="850" y="316"/>
                    <a:pt x="859" y="316"/>
                  </a:cubicBezTo>
                  <a:cubicBezTo>
                    <a:pt x="869" y="316"/>
                    <a:pt x="877" y="308"/>
                    <a:pt x="877" y="299"/>
                  </a:cubicBezTo>
                  <a:close/>
                  <a:moveTo>
                    <a:pt x="878" y="347"/>
                  </a:moveTo>
                  <a:cubicBezTo>
                    <a:pt x="878" y="336"/>
                    <a:pt x="869" y="328"/>
                    <a:pt x="859" y="328"/>
                  </a:cubicBezTo>
                  <a:cubicBezTo>
                    <a:pt x="849" y="328"/>
                    <a:pt x="841" y="336"/>
                    <a:pt x="841" y="347"/>
                  </a:cubicBezTo>
                  <a:cubicBezTo>
                    <a:pt x="841" y="357"/>
                    <a:pt x="849" y="365"/>
                    <a:pt x="859" y="365"/>
                  </a:cubicBezTo>
                  <a:cubicBezTo>
                    <a:pt x="869" y="365"/>
                    <a:pt x="878" y="357"/>
                    <a:pt x="878" y="347"/>
                  </a:cubicBezTo>
                  <a:close/>
                  <a:moveTo>
                    <a:pt x="879" y="395"/>
                  </a:moveTo>
                  <a:cubicBezTo>
                    <a:pt x="879" y="384"/>
                    <a:pt x="870" y="375"/>
                    <a:pt x="859" y="375"/>
                  </a:cubicBezTo>
                  <a:cubicBezTo>
                    <a:pt x="848" y="375"/>
                    <a:pt x="839" y="384"/>
                    <a:pt x="839" y="395"/>
                  </a:cubicBezTo>
                  <a:cubicBezTo>
                    <a:pt x="839" y="405"/>
                    <a:pt x="848" y="414"/>
                    <a:pt x="859" y="414"/>
                  </a:cubicBezTo>
                  <a:cubicBezTo>
                    <a:pt x="870" y="414"/>
                    <a:pt x="879" y="405"/>
                    <a:pt x="879" y="395"/>
                  </a:cubicBezTo>
                  <a:close/>
                  <a:moveTo>
                    <a:pt x="880" y="442"/>
                  </a:moveTo>
                  <a:cubicBezTo>
                    <a:pt x="880" y="431"/>
                    <a:pt x="871" y="422"/>
                    <a:pt x="859" y="422"/>
                  </a:cubicBezTo>
                  <a:cubicBezTo>
                    <a:pt x="848" y="422"/>
                    <a:pt x="838" y="431"/>
                    <a:pt x="838" y="442"/>
                  </a:cubicBezTo>
                  <a:cubicBezTo>
                    <a:pt x="838" y="454"/>
                    <a:pt x="848" y="463"/>
                    <a:pt x="859" y="463"/>
                  </a:cubicBezTo>
                  <a:cubicBezTo>
                    <a:pt x="871" y="463"/>
                    <a:pt x="880" y="454"/>
                    <a:pt x="880" y="442"/>
                  </a:cubicBezTo>
                  <a:close/>
                  <a:moveTo>
                    <a:pt x="880" y="490"/>
                  </a:moveTo>
                  <a:cubicBezTo>
                    <a:pt x="880" y="479"/>
                    <a:pt x="871" y="470"/>
                    <a:pt x="859" y="470"/>
                  </a:cubicBezTo>
                  <a:cubicBezTo>
                    <a:pt x="848" y="470"/>
                    <a:pt x="838" y="479"/>
                    <a:pt x="838" y="490"/>
                  </a:cubicBezTo>
                  <a:cubicBezTo>
                    <a:pt x="838" y="502"/>
                    <a:pt x="848" y="511"/>
                    <a:pt x="859" y="511"/>
                  </a:cubicBezTo>
                  <a:cubicBezTo>
                    <a:pt x="871" y="511"/>
                    <a:pt x="880" y="502"/>
                    <a:pt x="880" y="490"/>
                  </a:cubicBezTo>
                  <a:close/>
                  <a:moveTo>
                    <a:pt x="881" y="538"/>
                  </a:moveTo>
                  <a:cubicBezTo>
                    <a:pt x="881" y="526"/>
                    <a:pt x="871" y="516"/>
                    <a:pt x="859" y="516"/>
                  </a:cubicBezTo>
                  <a:cubicBezTo>
                    <a:pt x="847" y="516"/>
                    <a:pt x="837" y="526"/>
                    <a:pt x="837" y="538"/>
                  </a:cubicBezTo>
                  <a:cubicBezTo>
                    <a:pt x="837" y="550"/>
                    <a:pt x="847" y="560"/>
                    <a:pt x="859" y="560"/>
                  </a:cubicBezTo>
                  <a:cubicBezTo>
                    <a:pt x="871" y="560"/>
                    <a:pt x="881" y="550"/>
                    <a:pt x="881" y="538"/>
                  </a:cubicBezTo>
                  <a:close/>
                  <a:moveTo>
                    <a:pt x="882" y="586"/>
                  </a:moveTo>
                  <a:cubicBezTo>
                    <a:pt x="882" y="574"/>
                    <a:pt x="872" y="563"/>
                    <a:pt x="859" y="563"/>
                  </a:cubicBezTo>
                  <a:cubicBezTo>
                    <a:pt x="846" y="563"/>
                    <a:pt x="836" y="574"/>
                    <a:pt x="836" y="586"/>
                  </a:cubicBezTo>
                  <a:cubicBezTo>
                    <a:pt x="836" y="599"/>
                    <a:pt x="846" y="609"/>
                    <a:pt x="859" y="609"/>
                  </a:cubicBezTo>
                  <a:cubicBezTo>
                    <a:pt x="872" y="609"/>
                    <a:pt x="882" y="599"/>
                    <a:pt x="882" y="586"/>
                  </a:cubicBezTo>
                  <a:close/>
                  <a:moveTo>
                    <a:pt x="883" y="634"/>
                  </a:moveTo>
                  <a:cubicBezTo>
                    <a:pt x="883" y="621"/>
                    <a:pt x="872" y="610"/>
                    <a:pt x="859" y="610"/>
                  </a:cubicBezTo>
                  <a:cubicBezTo>
                    <a:pt x="846" y="610"/>
                    <a:pt x="835" y="621"/>
                    <a:pt x="835" y="634"/>
                  </a:cubicBezTo>
                  <a:cubicBezTo>
                    <a:pt x="835" y="647"/>
                    <a:pt x="846" y="658"/>
                    <a:pt x="859" y="658"/>
                  </a:cubicBezTo>
                  <a:cubicBezTo>
                    <a:pt x="872" y="658"/>
                    <a:pt x="883" y="647"/>
                    <a:pt x="883" y="634"/>
                  </a:cubicBezTo>
                  <a:close/>
                  <a:moveTo>
                    <a:pt x="818" y="11"/>
                  </a:moveTo>
                  <a:cubicBezTo>
                    <a:pt x="818" y="5"/>
                    <a:pt x="813" y="0"/>
                    <a:pt x="807" y="0"/>
                  </a:cubicBezTo>
                  <a:cubicBezTo>
                    <a:pt x="801" y="0"/>
                    <a:pt x="796" y="5"/>
                    <a:pt x="796" y="11"/>
                  </a:cubicBezTo>
                  <a:cubicBezTo>
                    <a:pt x="796" y="17"/>
                    <a:pt x="801" y="22"/>
                    <a:pt x="807" y="22"/>
                  </a:cubicBezTo>
                  <a:cubicBezTo>
                    <a:pt x="813" y="22"/>
                    <a:pt x="818" y="17"/>
                    <a:pt x="818" y="11"/>
                  </a:cubicBezTo>
                  <a:close/>
                  <a:moveTo>
                    <a:pt x="819" y="59"/>
                  </a:moveTo>
                  <a:cubicBezTo>
                    <a:pt x="819" y="53"/>
                    <a:pt x="814" y="47"/>
                    <a:pt x="807" y="47"/>
                  </a:cubicBezTo>
                  <a:cubicBezTo>
                    <a:pt x="800" y="47"/>
                    <a:pt x="795" y="53"/>
                    <a:pt x="795" y="59"/>
                  </a:cubicBezTo>
                  <a:cubicBezTo>
                    <a:pt x="795" y="66"/>
                    <a:pt x="800" y="71"/>
                    <a:pt x="807" y="71"/>
                  </a:cubicBezTo>
                  <a:cubicBezTo>
                    <a:pt x="814" y="71"/>
                    <a:pt x="819" y="66"/>
                    <a:pt x="819" y="59"/>
                  </a:cubicBezTo>
                  <a:close/>
                  <a:moveTo>
                    <a:pt x="820" y="107"/>
                  </a:moveTo>
                  <a:cubicBezTo>
                    <a:pt x="820" y="100"/>
                    <a:pt x="814" y="94"/>
                    <a:pt x="807" y="94"/>
                  </a:cubicBezTo>
                  <a:cubicBezTo>
                    <a:pt x="800" y="94"/>
                    <a:pt x="794" y="100"/>
                    <a:pt x="794" y="107"/>
                  </a:cubicBezTo>
                  <a:cubicBezTo>
                    <a:pt x="794" y="114"/>
                    <a:pt x="800" y="120"/>
                    <a:pt x="807" y="120"/>
                  </a:cubicBezTo>
                  <a:cubicBezTo>
                    <a:pt x="814" y="120"/>
                    <a:pt x="820" y="114"/>
                    <a:pt x="820" y="107"/>
                  </a:cubicBezTo>
                  <a:close/>
                  <a:moveTo>
                    <a:pt x="821" y="155"/>
                  </a:moveTo>
                  <a:cubicBezTo>
                    <a:pt x="821" y="147"/>
                    <a:pt x="815" y="141"/>
                    <a:pt x="807" y="141"/>
                  </a:cubicBezTo>
                  <a:cubicBezTo>
                    <a:pt x="799" y="141"/>
                    <a:pt x="793" y="147"/>
                    <a:pt x="793" y="155"/>
                  </a:cubicBezTo>
                  <a:cubicBezTo>
                    <a:pt x="793" y="163"/>
                    <a:pt x="799" y="169"/>
                    <a:pt x="807" y="169"/>
                  </a:cubicBezTo>
                  <a:cubicBezTo>
                    <a:pt x="815" y="169"/>
                    <a:pt x="821" y="163"/>
                    <a:pt x="821" y="155"/>
                  </a:cubicBezTo>
                  <a:close/>
                  <a:moveTo>
                    <a:pt x="822" y="203"/>
                  </a:moveTo>
                  <a:cubicBezTo>
                    <a:pt x="822" y="194"/>
                    <a:pt x="815" y="188"/>
                    <a:pt x="807" y="188"/>
                  </a:cubicBezTo>
                  <a:cubicBezTo>
                    <a:pt x="799" y="188"/>
                    <a:pt x="792" y="194"/>
                    <a:pt x="792" y="203"/>
                  </a:cubicBezTo>
                  <a:cubicBezTo>
                    <a:pt x="792" y="211"/>
                    <a:pt x="799" y="218"/>
                    <a:pt x="807" y="218"/>
                  </a:cubicBezTo>
                  <a:cubicBezTo>
                    <a:pt x="815" y="218"/>
                    <a:pt x="822" y="211"/>
                    <a:pt x="822" y="203"/>
                  </a:cubicBezTo>
                  <a:close/>
                  <a:moveTo>
                    <a:pt x="823" y="251"/>
                  </a:moveTo>
                  <a:cubicBezTo>
                    <a:pt x="823" y="242"/>
                    <a:pt x="816" y="234"/>
                    <a:pt x="807" y="234"/>
                  </a:cubicBezTo>
                  <a:cubicBezTo>
                    <a:pt x="798" y="234"/>
                    <a:pt x="791" y="242"/>
                    <a:pt x="791" y="251"/>
                  </a:cubicBezTo>
                  <a:cubicBezTo>
                    <a:pt x="791" y="260"/>
                    <a:pt x="798" y="267"/>
                    <a:pt x="807" y="267"/>
                  </a:cubicBezTo>
                  <a:cubicBezTo>
                    <a:pt x="816" y="267"/>
                    <a:pt x="823" y="260"/>
                    <a:pt x="823" y="251"/>
                  </a:cubicBezTo>
                  <a:close/>
                  <a:moveTo>
                    <a:pt x="825" y="299"/>
                  </a:moveTo>
                  <a:cubicBezTo>
                    <a:pt x="825" y="289"/>
                    <a:pt x="817" y="281"/>
                    <a:pt x="807" y="281"/>
                  </a:cubicBezTo>
                  <a:cubicBezTo>
                    <a:pt x="797" y="281"/>
                    <a:pt x="789" y="289"/>
                    <a:pt x="789" y="299"/>
                  </a:cubicBezTo>
                  <a:cubicBezTo>
                    <a:pt x="789" y="308"/>
                    <a:pt x="797" y="316"/>
                    <a:pt x="807" y="316"/>
                  </a:cubicBezTo>
                  <a:cubicBezTo>
                    <a:pt x="817" y="316"/>
                    <a:pt x="825" y="308"/>
                    <a:pt x="825" y="299"/>
                  </a:cubicBezTo>
                  <a:close/>
                  <a:moveTo>
                    <a:pt x="826" y="347"/>
                  </a:moveTo>
                  <a:cubicBezTo>
                    <a:pt x="826" y="336"/>
                    <a:pt x="817" y="328"/>
                    <a:pt x="807" y="328"/>
                  </a:cubicBezTo>
                  <a:cubicBezTo>
                    <a:pt x="797" y="328"/>
                    <a:pt x="788" y="336"/>
                    <a:pt x="788" y="347"/>
                  </a:cubicBezTo>
                  <a:cubicBezTo>
                    <a:pt x="788" y="357"/>
                    <a:pt x="797" y="365"/>
                    <a:pt x="807" y="365"/>
                  </a:cubicBezTo>
                  <a:cubicBezTo>
                    <a:pt x="817" y="365"/>
                    <a:pt x="826" y="357"/>
                    <a:pt x="826" y="347"/>
                  </a:cubicBezTo>
                  <a:close/>
                  <a:moveTo>
                    <a:pt x="827" y="395"/>
                  </a:moveTo>
                  <a:cubicBezTo>
                    <a:pt x="827" y="384"/>
                    <a:pt x="818" y="375"/>
                    <a:pt x="807" y="375"/>
                  </a:cubicBezTo>
                  <a:cubicBezTo>
                    <a:pt x="796" y="375"/>
                    <a:pt x="787" y="384"/>
                    <a:pt x="787" y="395"/>
                  </a:cubicBezTo>
                  <a:cubicBezTo>
                    <a:pt x="787" y="405"/>
                    <a:pt x="796" y="414"/>
                    <a:pt x="807" y="414"/>
                  </a:cubicBezTo>
                  <a:cubicBezTo>
                    <a:pt x="818" y="414"/>
                    <a:pt x="827" y="405"/>
                    <a:pt x="827" y="395"/>
                  </a:cubicBezTo>
                  <a:close/>
                  <a:moveTo>
                    <a:pt x="828" y="442"/>
                  </a:moveTo>
                  <a:cubicBezTo>
                    <a:pt x="828" y="431"/>
                    <a:pt x="819" y="422"/>
                    <a:pt x="807" y="422"/>
                  </a:cubicBezTo>
                  <a:cubicBezTo>
                    <a:pt x="796" y="422"/>
                    <a:pt x="786" y="431"/>
                    <a:pt x="786" y="442"/>
                  </a:cubicBezTo>
                  <a:cubicBezTo>
                    <a:pt x="786" y="454"/>
                    <a:pt x="796" y="463"/>
                    <a:pt x="807" y="463"/>
                  </a:cubicBezTo>
                  <a:cubicBezTo>
                    <a:pt x="819" y="463"/>
                    <a:pt x="828" y="454"/>
                    <a:pt x="828" y="442"/>
                  </a:cubicBezTo>
                  <a:close/>
                  <a:moveTo>
                    <a:pt x="828" y="490"/>
                  </a:moveTo>
                  <a:cubicBezTo>
                    <a:pt x="828" y="479"/>
                    <a:pt x="819" y="470"/>
                    <a:pt x="807" y="470"/>
                  </a:cubicBezTo>
                  <a:cubicBezTo>
                    <a:pt x="796" y="470"/>
                    <a:pt x="786" y="479"/>
                    <a:pt x="786" y="490"/>
                  </a:cubicBezTo>
                  <a:cubicBezTo>
                    <a:pt x="786" y="502"/>
                    <a:pt x="796" y="511"/>
                    <a:pt x="807" y="511"/>
                  </a:cubicBezTo>
                  <a:cubicBezTo>
                    <a:pt x="819" y="511"/>
                    <a:pt x="828" y="502"/>
                    <a:pt x="828" y="490"/>
                  </a:cubicBezTo>
                  <a:close/>
                  <a:moveTo>
                    <a:pt x="829" y="538"/>
                  </a:moveTo>
                  <a:cubicBezTo>
                    <a:pt x="829" y="526"/>
                    <a:pt x="819" y="516"/>
                    <a:pt x="807" y="516"/>
                  </a:cubicBezTo>
                  <a:cubicBezTo>
                    <a:pt x="795" y="516"/>
                    <a:pt x="785" y="526"/>
                    <a:pt x="785" y="538"/>
                  </a:cubicBezTo>
                  <a:cubicBezTo>
                    <a:pt x="785" y="550"/>
                    <a:pt x="795" y="560"/>
                    <a:pt x="807" y="560"/>
                  </a:cubicBezTo>
                  <a:cubicBezTo>
                    <a:pt x="819" y="560"/>
                    <a:pt x="829" y="550"/>
                    <a:pt x="829" y="538"/>
                  </a:cubicBezTo>
                  <a:close/>
                  <a:moveTo>
                    <a:pt x="830" y="586"/>
                  </a:moveTo>
                  <a:cubicBezTo>
                    <a:pt x="830" y="574"/>
                    <a:pt x="820" y="563"/>
                    <a:pt x="807" y="563"/>
                  </a:cubicBezTo>
                  <a:cubicBezTo>
                    <a:pt x="794" y="563"/>
                    <a:pt x="784" y="574"/>
                    <a:pt x="784" y="586"/>
                  </a:cubicBezTo>
                  <a:cubicBezTo>
                    <a:pt x="784" y="599"/>
                    <a:pt x="794" y="609"/>
                    <a:pt x="807" y="609"/>
                  </a:cubicBezTo>
                  <a:cubicBezTo>
                    <a:pt x="820" y="609"/>
                    <a:pt x="830" y="599"/>
                    <a:pt x="830" y="586"/>
                  </a:cubicBezTo>
                  <a:close/>
                  <a:moveTo>
                    <a:pt x="831" y="634"/>
                  </a:moveTo>
                  <a:cubicBezTo>
                    <a:pt x="831" y="621"/>
                    <a:pt x="820" y="610"/>
                    <a:pt x="807" y="610"/>
                  </a:cubicBezTo>
                  <a:cubicBezTo>
                    <a:pt x="794" y="610"/>
                    <a:pt x="783" y="621"/>
                    <a:pt x="783" y="634"/>
                  </a:cubicBezTo>
                  <a:cubicBezTo>
                    <a:pt x="783" y="647"/>
                    <a:pt x="794" y="658"/>
                    <a:pt x="807" y="658"/>
                  </a:cubicBezTo>
                  <a:cubicBezTo>
                    <a:pt x="820" y="658"/>
                    <a:pt x="831" y="647"/>
                    <a:pt x="831" y="634"/>
                  </a:cubicBezTo>
                  <a:close/>
                  <a:moveTo>
                    <a:pt x="766" y="11"/>
                  </a:moveTo>
                  <a:cubicBezTo>
                    <a:pt x="766" y="5"/>
                    <a:pt x="761" y="0"/>
                    <a:pt x="755" y="0"/>
                  </a:cubicBezTo>
                  <a:cubicBezTo>
                    <a:pt x="749" y="0"/>
                    <a:pt x="744" y="5"/>
                    <a:pt x="744" y="11"/>
                  </a:cubicBezTo>
                  <a:cubicBezTo>
                    <a:pt x="744" y="17"/>
                    <a:pt x="749" y="22"/>
                    <a:pt x="755" y="22"/>
                  </a:cubicBezTo>
                  <a:cubicBezTo>
                    <a:pt x="761" y="22"/>
                    <a:pt x="766" y="17"/>
                    <a:pt x="766" y="11"/>
                  </a:cubicBezTo>
                  <a:close/>
                  <a:moveTo>
                    <a:pt x="767" y="59"/>
                  </a:moveTo>
                  <a:cubicBezTo>
                    <a:pt x="767" y="53"/>
                    <a:pt x="761" y="47"/>
                    <a:pt x="755" y="47"/>
                  </a:cubicBezTo>
                  <a:cubicBezTo>
                    <a:pt x="748" y="47"/>
                    <a:pt x="743" y="53"/>
                    <a:pt x="743" y="59"/>
                  </a:cubicBezTo>
                  <a:cubicBezTo>
                    <a:pt x="743" y="66"/>
                    <a:pt x="748" y="71"/>
                    <a:pt x="755" y="71"/>
                  </a:cubicBezTo>
                  <a:cubicBezTo>
                    <a:pt x="761" y="71"/>
                    <a:pt x="767" y="66"/>
                    <a:pt x="767" y="59"/>
                  </a:cubicBezTo>
                  <a:close/>
                  <a:moveTo>
                    <a:pt x="768" y="107"/>
                  </a:moveTo>
                  <a:cubicBezTo>
                    <a:pt x="768" y="100"/>
                    <a:pt x="762" y="94"/>
                    <a:pt x="755" y="94"/>
                  </a:cubicBezTo>
                  <a:cubicBezTo>
                    <a:pt x="747" y="94"/>
                    <a:pt x="742" y="100"/>
                    <a:pt x="742" y="107"/>
                  </a:cubicBezTo>
                  <a:cubicBezTo>
                    <a:pt x="742" y="114"/>
                    <a:pt x="747" y="120"/>
                    <a:pt x="755" y="120"/>
                  </a:cubicBezTo>
                  <a:cubicBezTo>
                    <a:pt x="762" y="120"/>
                    <a:pt x="768" y="114"/>
                    <a:pt x="768" y="107"/>
                  </a:cubicBezTo>
                  <a:close/>
                  <a:moveTo>
                    <a:pt x="769" y="155"/>
                  </a:moveTo>
                  <a:cubicBezTo>
                    <a:pt x="769" y="147"/>
                    <a:pt x="763" y="141"/>
                    <a:pt x="755" y="141"/>
                  </a:cubicBezTo>
                  <a:cubicBezTo>
                    <a:pt x="747" y="141"/>
                    <a:pt x="741" y="147"/>
                    <a:pt x="741" y="155"/>
                  </a:cubicBezTo>
                  <a:cubicBezTo>
                    <a:pt x="741" y="163"/>
                    <a:pt x="747" y="169"/>
                    <a:pt x="755" y="169"/>
                  </a:cubicBezTo>
                  <a:cubicBezTo>
                    <a:pt x="763" y="169"/>
                    <a:pt x="769" y="163"/>
                    <a:pt x="769" y="155"/>
                  </a:cubicBezTo>
                  <a:close/>
                  <a:moveTo>
                    <a:pt x="770" y="203"/>
                  </a:moveTo>
                  <a:cubicBezTo>
                    <a:pt x="770" y="194"/>
                    <a:pt x="763" y="188"/>
                    <a:pt x="755" y="188"/>
                  </a:cubicBezTo>
                  <a:cubicBezTo>
                    <a:pt x="746" y="188"/>
                    <a:pt x="739" y="194"/>
                    <a:pt x="739" y="203"/>
                  </a:cubicBezTo>
                  <a:cubicBezTo>
                    <a:pt x="739" y="211"/>
                    <a:pt x="746" y="218"/>
                    <a:pt x="755" y="218"/>
                  </a:cubicBezTo>
                  <a:cubicBezTo>
                    <a:pt x="763" y="218"/>
                    <a:pt x="770" y="211"/>
                    <a:pt x="770" y="203"/>
                  </a:cubicBezTo>
                  <a:close/>
                  <a:moveTo>
                    <a:pt x="771" y="251"/>
                  </a:moveTo>
                  <a:cubicBezTo>
                    <a:pt x="771" y="242"/>
                    <a:pt x="764" y="234"/>
                    <a:pt x="755" y="234"/>
                  </a:cubicBezTo>
                  <a:cubicBezTo>
                    <a:pt x="746" y="234"/>
                    <a:pt x="738" y="242"/>
                    <a:pt x="738" y="251"/>
                  </a:cubicBezTo>
                  <a:cubicBezTo>
                    <a:pt x="738" y="260"/>
                    <a:pt x="746" y="267"/>
                    <a:pt x="755" y="267"/>
                  </a:cubicBezTo>
                  <a:cubicBezTo>
                    <a:pt x="764" y="267"/>
                    <a:pt x="771" y="260"/>
                    <a:pt x="771" y="251"/>
                  </a:cubicBezTo>
                  <a:close/>
                  <a:moveTo>
                    <a:pt x="772" y="299"/>
                  </a:moveTo>
                  <a:cubicBezTo>
                    <a:pt x="772" y="289"/>
                    <a:pt x="764" y="281"/>
                    <a:pt x="755" y="281"/>
                  </a:cubicBezTo>
                  <a:cubicBezTo>
                    <a:pt x="745" y="281"/>
                    <a:pt x="737" y="289"/>
                    <a:pt x="737" y="299"/>
                  </a:cubicBezTo>
                  <a:cubicBezTo>
                    <a:pt x="737" y="308"/>
                    <a:pt x="745" y="316"/>
                    <a:pt x="755" y="316"/>
                  </a:cubicBezTo>
                  <a:cubicBezTo>
                    <a:pt x="764" y="316"/>
                    <a:pt x="772" y="308"/>
                    <a:pt x="772" y="299"/>
                  </a:cubicBezTo>
                  <a:close/>
                  <a:moveTo>
                    <a:pt x="773" y="347"/>
                  </a:moveTo>
                  <a:cubicBezTo>
                    <a:pt x="773" y="336"/>
                    <a:pt x="765" y="328"/>
                    <a:pt x="755" y="328"/>
                  </a:cubicBezTo>
                  <a:cubicBezTo>
                    <a:pt x="744" y="328"/>
                    <a:pt x="736" y="336"/>
                    <a:pt x="736" y="347"/>
                  </a:cubicBezTo>
                  <a:cubicBezTo>
                    <a:pt x="736" y="357"/>
                    <a:pt x="744" y="365"/>
                    <a:pt x="755" y="365"/>
                  </a:cubicBezTo>
                  <a:cubicBezTo>
                    <a:pt x="765" y="365"/>
                    <a:pt x="773" y="357"/>
                    <a:pt x="773" y="347"/>
                  </a:cubicBezTo>
                  <a:close/>
                  <a:moveTo>
                    <a:pt x="774" y="395"/>
                  </a:moveTo>
                  <a:cubicBezTo>
                    <a:pt x="774" y="384"/>
                    <a:pt x="766" y="375"/>
                    <a:pt x="755" y="375"/>
                  </a:cubicBezTo>
                  <a:cubicBezTo>
                    <a:pt x="744" y="375"/>
                    <a:pt x="735" y="384"/>
                    <a:pt x="735" y="395"/>
                  </a:cubicBezTo>
                  <a:cubicBezTo>
                    <a:pt x="735" y="405"/>
                    <a:pt x="744" y="414"/>
                    <a:pt x="755" y="414"/>
                  </a:cubicBezTo>
                  <a:cubicBezTo>
                    <a:pt x="766" y="414"/>
                    <a:pt x="774" y="405"/>
                    <a:pt x="774" y="395"/>
                  </a:cubicBezTo>
                  <a:close/>
                  <a:moveTo>
                    <a:pt x="776" y="442"/>
                  </a:moveTo>
                  <a:cubicBezTo>
                    <a:pt x="776" y="431"/>
                    <a:pt x="766" y="422"/>
                    <a:pt x="755" y="422"/>
                  </a:cubicBezTo>
                  <a:cubicBezTo>
                    <a:pt x="743" y="422"/>
                    <a:pt x="734" y="431"/>
                    <a:pt x="734" y="442"/>
                  </a:cubicBezTo>
                  <a:cubicBezTo>
                    <a:pt x="734" y="454"/>
                    <a:pt x="743" y="463"/>
                    <a:pt x="755" y="463"/>
                  </a:cubicBezTo>
                  <a:cubicBezTo>
                    <a:pt x="766" y="463"/>
                    <a:pt x="776" y="454"/>
                    <a:pt x="776" y="442"/>
                  </a:cubicBezTo>
                  <a:close/>
                  <a:moveTo>
                    <a:pt x="776" y="490"/>
                  </a:moveTo>
                  <a:cubicBezTo>
                    <a:pt x="776" y="479"/>
                    <a:pt x="766" y="470"/>
                    <a:pt x="755" y="470"/>
                  </a:cubicBezTo>
                  <a:cubicBezTo>
                    <a:pt x="743" y="470"/>
                    <a:pt x="734" y="479"/>
                    <a:pt x="734" y="490"/>
                  </a:cubicBezTo>
                  <a:cubicBezTo>
                    <a:pt x="734" y="502"/>
                    <a:pt x="743" y="511"/>
                    <a:pt x="755" y="511"/>
                  </a:cubicBezTo>
                  <a:cubicBezTo>
                    <a:pt x="766" y="511"/>
                    <a:pt x="776" y="502"/>
                    <a:pt x="776" y="490"/>
                  </a:cubicBezTo>
                  <a:close/>
                  <a:moveTo>
                    <a:pt x="777" y="538"/>
                  </a:moveTo>
                  <a:cubicBezTo>
                    <a:pt x="777" y="526"/>
                    <a:pt x="767" y="516"/>
                    <a:pt x="755" y="516"/>
                  </a:cubicBezTo>
                  <a:cubicBezTo>
                    <a:pt x="743" y="516"/>
                    <a:pt x="733" y="526"/>
                    <a:pt x="733" y="538"/>
                  </a:cubicBezTo>
                  <a:cubicBezTo>
                    <a:pt x="733" y="550"/>
                    <a:pt x="743" y="560"/>
                    <a:pt x="755" y="560"/>
                  </a:cubicBezTo>
                  <a:cubicBezTo>
                    <a:pt x="767" y="560"/>
                    <a:pt x="777" y="550"/>
                    <a:pt x="777" y="538"/>
                  </a:cubicBezTo>
                  <a:close/>
                  <a:moveTo>
                    <a:pt x="778" y="586"/>
                  </a:moveTo>
                  <a:cubicBezTo>
                    <a:pt x="778" y="574"/>
                    <a:pt x="767" y="563"/>
                    <a:pt x="755" y="563"/>
                  </a:cubicBezTo>
                  <a:cubicBezTo>
                    <a:pt x="742" y="563"/>
                    <a:pt x="732" y="574"/>
                    <a:pt x="732" y="586"/>
                  </a:cubicBezTo>
                  <a:cubicBezTo>
                    <a:pt x="732" y="599"/>
                    <a:pt x="742" y="609"/>
                    <a:pt x="755" y="609"/>
                  </a:cubicBezTo>
                  <a:cubicBezTo>
                    <a:pt x="767" y="609"/>
                    <a:pt x="778" y="599"/>
                    <a:pt x="778" y="586"/>
                  </a:cubicBezTo>
                  <a:close/>
                  <a:moveTo>
                    <a:pt x="779" y="634"/>
                  </a:moveTo>
                  <a:cubicBezTo>
                    <a:pt x="779" y="621"/>
                    <a:pt x="768" y="610"/>
                    <a:pt x="755" y="610"/>
                  </a:cubicBezTo>
                  <a:cubicBezTo>
                    <a:pt x="741" y="610"/>
                    <a:pt x="731" y="621"/>
                    <a:pt x="731" y="634"/>
                  </a:cubicBezTo>
                  <a:cubicBezTo>
                    <a:pt x="731" y="647"/>
                    <a:pt x="741" y="658"/>
                    <a:pt x="755" y="658"/>
                  </a:cubicBezTo>
                  <a:cubicBezTo>
                    <a:pt x="768" y="658"/>
                    <a:pt x="779" y="647"/>
                    <a:pt x="779" y="634"/>
                  </a:cubicBezTo>
                  <a:close/>
                  <a:moveTo>
                    <a:pt x="714" y="11"/>
                  </a:moveTo>
                  <a:cubicBezTo>
                    <a:pt x="714" y="5"/>
                    <a:pt x="709" y="0"/>
                    <a:pt x="703" y="0"/>
                  </a:cubicBezTo>
                  <a:cubicBezTo>
                    <a:pt x="697" y="0"/>
                    <a:pt x="692" y="5"/>
                    <a:pt x="692" y="11"/>
                  </a:cubicBezTo>
                  <a:cubicBezTo>
                    <a:pt x="692" y="17"/>
                    <a:pt x="697" y="22"/>
                    <a:pt x="703" y="22"/>
                  </a:cubicBezTo>
                  <a:cubicBezTo>
                    <a:pt x="709" y="22"/>
                    <a:pt x="714" y="17"/>
                    <a:pt x="714" y="11"/>
                  </a:cubicBezTo>
                  <a:close/>
                  <a:moveTo>
                    <a:pt x="715" y="59"/>
                  </a:moveTo>
                  <a:cubicBezTo>
                    <a:pt x="715" y="53"/>
                    <a:pt x="709" y="47"/>
                    <a:pt x="703" y="47"/>
                  </a:cubicBezTo>
                  <a:cubicBezTo>
                    <a:pt x="696" y="47"/>
                    <a:pt x="691" y="53"/>
                    <a:pt x="691" y="59"/>
                  </a:cubicBezTo>
                  <a:cubicBezTo>
                    <a:pt x="691" y="66"/>
                    <a:pt x="696" y="71"/>
                    <a:pt x="703" y="71"/>
                  </a:cubicBezTo>
                  <a:cubicBezTo>
                    <a:pt x="709" y="71"/>
                    <a:pt x="715" y="66"/>
                    <a:pt x="715" y="59"/>
                  </a:cubicBezTo>
                  <a:close/>
                  <a:moveTo>
                    <a:pt x="716" y="107"/>
                  </a:moveTo>
                  <a:cubicBezTo>
                    <a:pt x="716" y="100"/>
                    <a:pt x="710" y="94"/>
                    <a:pt x="703" y="94"/>
                  </a:cubicBezTo>
                  <a:cubicBezTo>
                    <a:pt x="695" y="94"/>
                    <a:pt x="689" y="100"/>
                    <a:pt x="689" y="107"/>
                  </a:cubicBezTo>
                  <a:cubicBezTo>
                    <a:pt x="689" y="114"/>
                    <a:pt x="695" y="120"/>
                    <a:pt x="703" y="120"/>
                  </a:cubicBezTo>
                  <a:cubicBezTo>
                    <a:pt x="710" y="120"/>
                    <a:pt x="716" y="114"/>
                    <a:pt x="716" y="107"/>
                  </a:cubicBezTo>
                  <a:close/>
                  <a:moveTo>
                    <a:pt x="717" y="155"/>
                  </a:moveTo>
                  <a:cubicBezTo>
                    <a:pt x="717" y="147"/>
                    <a:pt x="710" y="141"/>
                    <a:pt x="703" y="141"/>
                  </a:cubicBezTo>
                  <a:cubicBezTo>
                    <a:pt x="695" y="141"/>
                    <a:pt x="688" y="147"/>
                    <a:pt x="688" y="155"/>
                  </a:cubicBezTo>
                  <a:cubicBezTo>
                    <a:pt x="688" y="163"/>
                    <a:pt x="695" y="169"/>
                    <a:pt x="703" y="169"/>
                  </a:cubicBezTo>
                  <a:cubicBezTo>
                    <a:pt x="710" y="169"/>
                    <a:pt x="717" y="163"/>
                    <a:pt x="717" y="155"/>
                  </a:cubicBezTo>
                  <a:close/>
                  <a:moveTo>
                    <a:pt x="718" y="203"/>
                  </a:moveTo>
                  <a:cubicBezTo>
                    <a:pt x="718" y="194"/>
                    <a:pt x="711" y="188"/>
                    <a:pt x="703" y="188"/>
                  </a:cubicBezTo>
                  <a:cubicBezTo>
                    <a:pt x="694" y="188"/>
                    <a:pt x="687" y="194"/>
                    <a:pt x="687" y="203"/>
                  </a:cubicBezTo>
                  <a:cubicBezTo>
                    <a:pt x="687" y="211"/>
                    <a:pt x="694" y="218"/>
                    <a:pt x="703" y="218"/>
                  </a:cubicBezTo>
                  <a:cubicBezTo>
                    <a:pt x="711" y="218"/>
                    <a:pt x="718" y="211"/>
                    <a:pt x="718" y="203"/>
                  </a:cubicBezTo>
                  <a:close/>
                  <a:moveTo>
                    <a:pt x="719" y="251"/>
                  </a:moveTo>
                  <a:cubicBezTo>
                    <a:pt x="719" y="242"/>
                    <a:pt x="712" y="234"/>
                    <a:pt x="703" y="234"/>
                  </a:cubicBezTo>
                  <a:cubicBezTo>
                    <a:pt x="694" y="234"/>
                    <a:pt x="686" y="242"/>
                    <a:pt x="686" y="251"/>
                  </a:cubicBezTo>
                  <a:cubicBezTo>
                    <a:pt x="686" y="260"/>
                    <a:pt x="694" y="267"/>
                    <a:pt x="703" y="267"/>
                  </a:cubicBezTo>
                  <a:cubicBezTo>
                    <a:pt x="712" y="267"/>
                    <a:pt x="719" y="260"/>
                    <a:pt x="719" y="251"/>
                  </a:cubicBezTo>
                  <a:close/>
                  <a:moveTo>
                    <a:pt x="720" y="299"/>
                  </a:moveTo>
                  <a:cubicBezTo>
                    <a:pt x="720" y="289"/>
                    <a:pt x="712" y="281"/>
                    <a:pt x="703" y="281"/>
                  </a:cubicBezTo>
                  <a:cubicBezTo>
                    <a:pt x="693" y="281"/>
                    <a:pt x="685" y="289"/>
                    <a:pt x="685" y="299"/>
                  </a:cubicBezTo>
                  <a:cubicBezTo>
                    <a:pt x="685" y="308"/>
                    <a:pt x="693" y="316"/>
                    <a:pt x="703" y="316"/>
                  </a:cubicBezTo>
                  <a:cubicBezTo>
                    <a:pt x="712" y="316"/>
                    <a:pt x="720" y="308"/>
                    <a:pt x="720" y="299"/>
                  </a:cubicBezTo>
                  <a:close/>
                  <a:moveTo>
                    <a:pt x="721" y="347"/>
                  </a:moveTo>
                  <a:cubicBezTo>
                    <a:pt x="721" y="336"/>
                    <a:pt x="713" y="328"/>
                    <a:pt x="703" y="328"/>
                  </a:cubicBezTo>
                  <a:cubicBezTo>
                    <a:pt x="692" y="328"/>
                    <a:pt x="684" y="336"/>
                    <a:pt x="684" y="347"/>
                  </a:cubicBezTo>
                  <a:cubicBezTo>
                    <a:pt x="684" y="357"/>
                    <a:pt x="692" y="365"/>
                    <a:pt x="703" y="365"/>
                  </a:cubicBezTo>
                  <a:cubicBezTo>
                    <a:pt x="713" y="365"/>
                    <a:pt x="721" y="357"/>
                    <a:pt x="721" y="347"/>
                  </a:cubicBezTo>
                  <a:close/>
                  <a:moveTo>
                    <a:pt x="722" y="395"/>
                  </a:moveTo>
                  <a:cubicBezTo>
                    <a:pt x="722" y="384"/>
                    <a:pt x="713" y="375"/>
                    <a:pt x="703" y="375"/>
                  </a:cubicBezTo>
                  <a:cubicBezTo>
                    <a:pt x="692" y="375"/>
                    <a:pt x="683" y="384"/>
                    <a:pt x="683" y="395"/>
                  </a:cubicBezTo>
                  <a:cubicBezTo>
                    <a:pt x="683" y="405"/>
                    <a:pt x="692" y="414"/>
                    <a:pt x="703" y="414"/>
                  </a:cubicBezTo>
                  <a:cubicBezTo>
                    <a:pt x="713" y="414"/>
                    <a:pt x="722" y="405"/>
                    <a:pt x="722" y="395"/>
                  </a:cubicBezTo>
                  <a:close/>
                  <a:moveTo>
                    <a:pt x="723" y="442"/>
                  </a:moveTo>
                  <a:cubicBezTo>
                    <a:pt x="723" y="431"/>
                    <a:pt x="714" y="422"/>
                    <a:pt x="703" y="422"/>
                  </a:cubicBezTo>
                  <a:cubicBezTo>
                    <a:pt x="691" y="422"/>
                    <a:pt x="682" y="431"/>
                    <a:pt x="682" y="442"/>
                  </a:cubicBezTo>
                  <a:cubicBezTo>
                    <a:pt x="682" y="454"/>
                    <a:pt x="691" y="463"/>
                    <a:pt x="703" y="463"/>
                  </a:cubicBezTo>
                  <a:cubicBezTo>
                    <a:pt x="714" y="463"/>
                    <a:pt x="723" y="454"/>
                    <a:pt x="723" y="442"/>
                  </a:cubicBezTo>
                  <a:close/>
                  <a:moveTo>
                    <a:pt x="723" y="490"/>
                  </a:moveTo>
                  <a:cubicBezTo>
                    <a:pt x="723" y="479"/>
                    <a:pt x="714" y="470"/>
                    <a:pt x="703" y="470"/>
                  </a:cubicBezTo>
                  <a:cubicBezTo>
                    <a:pt x="691" y="470"/>
                    <a:pt x="682" y="479"/>
                    <a:pt x="682" y="490"/>
                  </a:cubicBezTo>
                  <a:cubicBezTo>
                    <a:pt x="682" y="502"/>
                    <a:pt x="691" y="511"/>
                    <a:pt x="703" y="511"/>
                  </a:cubicBezTo>
                  <a:cubicBezTo>
                    <a:pt x="714" y="511"/>
                    <a:pt x="723" y="502"/>
                    <a:pt x="723" y="490"/>
                  </a:cubicBezTo>
                  <a:close/>
                  <a:moveTo>
                    <a:pt x="724" y="538"/>
                  </a:moveTo>
                  <a:cubicBezTo>
                    <a:pt x="724" y="526"/>
                    <a:pt x="715" y="516"/>
                    <a:pt x="703" y="516"/>
                  </a:cubicBezTo>
                  <a:cubicBezTo>
                    <a:pt x="690" y="516"/>
                    <a:pt x="681" y="526"/>
                    <a:pt x="681" y="538"/>
                  </a:cubicBezTo>
                  <a:cubicBezTo>
                    <a:pt x="681" y="550"/>
                    <a:pt x="690" y="560"/>
                    <a:pt x="703" y="560"/>
                  </a:cubicBezTo>
                  <a:cubicBezTo>
                    <a:pt x="715" y="560"/>
                    <a:pt x="724" y="550"/>
                    <a:pt x="724" y="538"/>
                  </a:cubicBezTo>
                  <a:close/>
                  <a:moveTo>
                    <a:pt x="726" y="586"/>
                  </a:moveTo>
                  <a:cubicBezTo>
                    <a:pt x="726" y="574"/>
                    <a:pt x="715" y="563"/>
                    <a:pt x="703" y="563"/>
                  </a:cubicBezTo>
                  <a:cubicBezTo>
                    <a:pt x="690" y="563"/>
                    <a:pt x="680" y="574"/>
                    <a:pt x="680" y="586"/>
                  </a:cubicBezTo>
                  <a:cubicBezTo>
                    <a:pt x="680" y="599"/>
                    <a:pt x="690" y="609"/>
                    <a:pt x="703" y="609"/>
                  </a:cubicBezTo>
                  <a:cubicBezTo>
                    <a:pt x="715" y="609"/>
                    <a:pt x="726" y="599"/>
                    <a:pt x="726" y="586"/>
                  </a:cubicBezTo>
                  <a:close/>
                  <a:moveTo>
                    <a:pt x="727" y="634"/>
                  </a:moveTo>
                  <a:cubicBezTo>
                    <a:pt x="727" y="621"/>
                    <a:pt x="716" y="610"/>
                    <a:pt x="703" y="610"/>
                  </a:cubicBezTo>
                  <a:cubicBezTo>
                    <a:pt x="689" y="610"/>
                    <a:pt x="678" y="621"/>
                    <a:pt x="678" y="634"/>
                  </a:cubicBezTo>
                  <a:cubicBezTo>
                    <a:pt x="678" y="647"/>
                    <a:pt x="689" y="658"/>
                    <a:pt x="703" y="658"/>
                  </a:cubicBezTo>
                  <a:cubicBezTo>
                    <a:pt x="716" y="658"/>
                    <a:pt x="727" y="647"/>
                    <a:pt x="727" y="634"/>
                  </a:cubicBezTo>
                  <a:close/>
                  <a:moveTo>
                    <a:pt x="661" y="11"/>
                  </a:moveTo>
                  <a:cubicBezTo>
                    <a:pt x="661" y="5"/>
                    <a:pt x="656" y="0"/>
                    <a:pt x="650" y="0"/>
                  </a:cubicBezTo>
                  <a:cubicBezTo>
                    <a:pt x="644" y="0"/>
                    <a:pt x="639" y="5"/>
                    <a:pt x="639" y="11"/>
                  </a:cubicBezTo>
                  <a:cubicBezTo>
                    <a:pt x="639" y="17"/>
                    <a:pt x="644" y="22"/>
                    <a:pt x="650" y="22"/>
                  </a:cubicBezTo>
                  <a:cubicBezTo>
                    <a:pt x="656" y="22"/>
                    <a:pt x="661" y="17"/>
                    <a:pt x="661" y="11"/>
                  </a:cubicBezTo>
                  <a:close/>
                  <a:moveTo>
                    <a:pt x="662" y="59"/>
                  </a:moveTo>
                  <a:cubicBezTo>
                    <a:pt x="662" y="53"/>
                    <a:pt x="657" y="47"/>
                    <a:pt x="650" y="47"/>
                  </a:cubicBezTo>
                  <a:cubicBezTo>
                    <a:pt x="644" y="47"/>
                    <a:pt x="638" y="53"/>
                    <a:pt x="638" y="59"/>
                  </a:cubicBezTo>
                  <a:cubicBezTo>
                    <a:pt x="638" y="66"/>
                    <a:pt x="644" y="71"/>
                    <a:pt x="650" y="71"/>
                  </a:cubicBezTo>
                  <a:cubicBezTo>
                    <a:pt x="657" y="71"/>
                    <a:pt x="662" y="66"/>
                    <a:pt x="662" y="59"/>
                  </a:cubicBezTo>
                  <a:close/>
                  <a:moveTo>
                    <a:pt x="664" y="107"/>
                  </a:moveTo>
                  <a:cubicBezTo>
                    <a:pt x="664" y="100"/>
                    <a:pt x="658" y="94"/>
                    <a:pt x="650" y="94"/>
                  </a:cubicBezTo>
                  <a:cubicBezTo>
                    <a:pt x="643" y="94"/>
                    <a:pt x="637" y="100"/>
                    <a:pt x="637" y="107"/>
                  </a:cubicBezTo>
                  <a:cubicBezTo>
                    <a:pt x="637" y="114"/>
                    <a:pt x="643" y="120"/>
                    <a:pt x="650" y="120"/>
                  </a:cubicBezTo>
                  <a:cubicBezTo>
                    <a:pt x="658" y="120"/>
                    <a:pt x="664" y="114"/>
                    <a:pt x="664" y="107"/>
                  </a:cubicBezTo>
                  <a:close/>
                  <a:moveTo>
                    <a:pt x="665" y="155"/>
                  </a:moveTo>
                  <a:cubicBezTo>
                    <a:pt x="665" y="147"/>
                    <a:pt x="658" y="141"/>
                    <a:pt x="650" y="141"/>
                  </a:cubicBezTo>
                  <a:cubicBezTo>
                    <a:pt x="643" y="141"/>
                    <a:pt x="636" y="147"/>
                    <a:pt x="636" y="155"/>
                  </a:cubicBezTo>
                  <a:cubicBezTo>
                    <a:pt x="636" y="163"/>
                    <a:pt x="643" y="169"/>
                    <a:pt x="650" y="169"/>
                  </a:cubicBezTo>
                  <a:cubicBezTo>
                    <a:pt x="658" y="169"/>
                    <a:pt x="665" y="163"/>
                    <a:pt x="665" y="155"/>
                  </a:cubicBezTo>
                  <a:close/>
                  <a:moveTo>
                    <a:pt x="666" y="203"/>
                  </a:moveTo>
                  <a:cubicBezTo>
                    <a:pt x="666" y="194"/>
                    <a:pt x="659" y="188"/>
                    <a:pt x="650" y="188"/>
                  </a:cubicBezTo>
                  <a:cubicBezTo>
                    <a:pt x="642" y="188"/>
                    <a:pt x="635" y="194"/>
                    <a:pt x="635" y="203"/>
                  </a:cubicBezTo>
                  <a:cubicBezTo>
                    <a:pt x="635" y="211"/>
                    <a:pt x="642" y="218"/>
                    <a:pt x="650" y="218"/>
                  </a:cubicBezTo>
                  <a:cubicBezTo>
                    <a:pt x="659" y="218"/>
                    <a:pt x="666" y="211"/>
                    <a:pt x="666" y="203"/>
                  </a:cubicBezTo>
                  <a:close/>
                  <a:moveTo>
                    <a:pt x="667" y="251"/>
                  </a:moveTo>
                  <a:cubicBezTo>
                    <a:pt x="667" y="242"/>
                    <a:pt x="659" y="234"/>
                    <a:pt x="650" y="234"/>
                  </a:cubicBezTo>
                  <a:cubicBezTo>
                    <a:pt x="641" y="234"/>
                    <a:pt x="634" y="242"/>
                    <a:pt x="634" y="251"/>
                  </a:cubicBezTo>
                  <a:cubicBezTo>
                    <a:pt x="634" y="260"/>
                    <a:pt x="641" y="267"/>
                    <a:pt x="650" y="267"/>
                  </a:cubicBezTo>
                  <a:cubicBezTo>
                    <a:pt x="659" y="267"/>
                    <a:pt x="667" y="260"/>
                    <a:pt x="667" y="251"/>
                  </a:cubicBezTo>
                  <a:close/>
                  <a:moveTo>
                    <a:pt x="668" y="299"/>
                  </a:moveTo>
                  <a:cubicBezTo>
                    <a:pt x="668" y="289"/>
                    <a:pt x="660" y="281"/>
                    <a:pt x="650" y="281"/>
                  </a:cubicBezTo>
                  <a:cubicBezTo>
                    <a:pt x="641" y="281"/>
                    <a:pt x="633" y="289"/>
                    <a:pt x="633" y="299"/>
                  </a:cubicBezTo>
                  <a:cubicBezTo>
                    <a:pt x="633" y="308"/>
                    <a:pt x="641" y="316"/>
                    <a:pt x="650" y="316"/>
                  </a:cubicBezTo>
                  <a:cubicBezTo>
                    <a:pt x="660" y="316"/>
                    <a:pt x="668" y="308"/>
                    <a:pt x="668" y="299"/>
                  </a:cubicBezTo>
                  <a:close/>
                  <a:moveTo>
                    <a:pt x="669" y="347"/>
                  </a:moveTo>
                  <a:cubicBezTo>
                    <a:pt x="669" y="336"/>
                    <a:pt x="661" y="328"/>
                    <a:pt x="650" y="328"/>
                  </a:cubicBezTo>
                  <a:cubicBezTo>
                    <a:pt x="640" y="328"/>
                    <a:pt x="632" y="336"/>
                    <a:pt x="632" y="347"/>
                  </a:cubicBezTo>
                  <a:cubicBezTo>
                    <a:pt x="632" y="357"/>
                    <a:pt x="640" y="365"/>
                    <a:pt x="650" y="365"/>
                  </a:cubicBezTo>
                  <a:cubicBezTo>
                    <a:pt x="661" y="365"/>
                    <a:pt x="669" y="357"/>
                    <a:pt x="669" y="347"/>
                  </a:cubicBezTo>
                  <a:close/>
                  <a:moveTo>
                    <a:pt x="670" y="395"/>
                  </a:moveTo>
                  <a:cubicBezTo>
                    <a:pt x="670" y="384"/>
                    <a:pt x="661" y="375"/>
                    <a:pt x="650" y="375"/>
                  </a:cubicBezTo>
                  <a:cubicBezTo>
                    <a:pt x="640" y="375"/>
                    <a:pt x="631" y="384"/>
                    <a:pt x="631" y="395"/>
                  </a:cubicBezTo>
                  <a:cubicBezTo>
                    <a:pt x="631" y="405"/>
                    <a:pt x="640" y="414"/>
                    <a:pt x="650" y="414"/>
                  </a:cubicBezTo>
                  <a:cubicBezTo>
                    <a:pt x="661" y="414"/>
                    <a:pt x="670" y="405"/>
                    <a:pt x="670" y="395"/>
                  </a:cubicBezTo>
                  <a:close/>
                  <a:moveTo>
                    <a:pt x="671" y="442"/>
                  </a:moveTo>
                  <a:cubicBezTo>
                    <a:pt x="671" y="431"/>
                    <a:pt x="662" y="422"/>
                    <a:pt x="650" y="422"/>
                  </a:cubicBezTo>
                  <a:cubicBezTo>
                    <a:pt x="639" y="422"/>
                    <a:pt x="630" y="431"/>
                    <a:pt x="630" y="442"/>
                  </a:cubicBezTo>
                  <a:cubicBezTo>
                    <a:pt x="630" y="454"/>
                    <a:pt x="639" y="463"/>
                    <a:pt x="650" y="463"/>
                  </a:cubicBezTo>
                  <a:cubicBezTo>
                    <a:pt x="662" y="463"/>
                    <a:pt x="671" y="454"/>
                    <a:pt x="671" y="442"/>
                  </a:cubicBezTo>
                  <a:close/>
                  <a:moveTo>
                    <a:pt x="671" y="490"/>
                  </a:moveTo>
                  <a:cubicBezTo>
                    <a:pt x="671" y="479"/>
                    <a:pt x="662" y="470"/>
                    <a:pt x="650" y="470"/>
                  </a:cubicBezTo>
                  <a:cubicBezTo>
                    <a:pt x="639" y="470"/>
                    <a:pt x="630" y="479"/>
                    <a:pt x="630" y="490"/>
                  </a:cubicBezTo>
                  <a:cubicBezTo>
                    <a:pt x="630" y="502"/>
                    <a:pt x="639" y="511"/>
                    <a:pt x="650" y="511"/>
                  </a:cubicBezTo>
                  <a:cubicBezTo>
                    <a:pt x="662" y="511"/>
                    <a:pt x="671" y="502"/>
                    <a:pt x="671" y="490"/>
                  </a:cubicBezTo>
                  <a:close/>
                  <a:moveTo>
                    <a:pt x="672" y="538"/>
                  </a:moveTo>
                  <a:cubicBezTo>
                    <a:pt x="672" y="526"/>
                    <a:pt x="663" y="516"/>
                    <a:pt x="650" y="516"/>
                  </a:cubicBezTo>
                  <a:cubicBezTo>
                    <a:pt x="638" y="516"/>
                    <a:pt x="629" y="526"/>
                    <a:pt x="629" y="538"/>
                  </a:cubicBezTo>
                  <a:cubicBezTo>
                    <a:pt x="629" y="550"/>
                    <a:pt x="638" y="560"/>
                    <a:pt x="650" y="560"/>
                  </a:cubicBezTo>
                  <a:cubicBezTo>
                    <a:pt x="663" y="560"/>
                    <a:pt x="672" y="550"/>
                    <a:pt x="672" y="538"/>
                  </a:cubicBezTo>
                  <a:close/>
                  <a:moveTo>
                    <a:pt x="673" y="586"/>
                  </a:moveTo>
                  <a:cubicBezTo>
                    <a:pt x="673" y="574"/>
                    <a:pt x="663" y="563"/>
                    <a:pt x="650" y="563"/>
                  </a:cubicBezTo>
                  <a:cubicBezTo>
                    <a:pt x="638" y="563"/>
                    <a:pt x="627" y="574"/>
                    <a:pt x="627" y="586"/>
                  </a:cubicBezTo>
                  <a:cubicBezTo>
                    <a:pt x="627" y="599"/>
                    <a:pt x="638" y="609"/>
                    <a:pt x="650" y="609"/>
                  </a:cubicBezTo>
                  <a:cubicBezTo>
                    <a:pt x="663" y="609"/>
                    <a:pt x="673" y="599"/>
                    <a:pt x="673" y="586"/>
                  </a:cubicBezTo>
                  <a:close/>
                  <a:moveTo>
                    <a:pt x="674" y="634"/>
                  </a:moveTo>
                  <a:cubicBezTo>
                    <a:pt x="674" y="621"/>
                    <a:pt x="664" y="610"/>
                    <a:pt x="650" y="610"/>
                  </a:cubicBezTo>
                  <a:cubicBezTo>
                    <a:pt x="637" y="610"/>
                    <a:pt x="626" y="621"/>
                    <a:pt x="626" y="634"/>
                  </a:cubicBezTo>
                  <a:cubicBezTo>
                    <a:pt x="626" y="647"/>
                    <a:pt x="637" y="658"/>
                    <a:pt x="650" y="658"/>
                  </a:cubicBezTo>
                  <a:cubicBezTo>
                    <a:pt x="664" y="658"/>
                    <a:pt x="674" y="647"/>
                    <a:pt x="674" y="634"/>
                  </a:cubicBezTo>
                  <a:close/>
                  <a:moveTo>
                    <a:pt x="609" y="11"/>
                  </a:moveTo>
                  <a:cubicBezTo>
                    <a:pt x="609" y="5"/>
                    <a:pt x="604" y="0"/>
                    <a:pt x="598" y="0"/>
                  </a:cubicBezTo>
                  <a:cubicBezTo>
                    <a:pt x="592" y="0"/>
                    <a:pt x="587" y="5"/>
                    <a:pt x="587" y="11"/>
                  </a:cubicBezTo>
                  <a:cubicBezTo>
                    <a:pt x="587" y="17"/>
                    <a:pt x="592" y="22"/>
                    <a:pt x="598" y="22"/>
                  </a:cubicBezTo>
                  <a:cubicBezTo>
                    <a:pt x="604" y="22"/>
                    <a:pt x="609" y="17"/>
                    <a:pt x="609" y="11"/>
                  </a:cubicBezTo>
                  <a:close/>
                  <a:moveTo>
                    <a:pt x="610" y="59"/>
                  </a:moveTo>
                  <a:cubicBezTo>
                    <a:pt x="610" y="53"/>
                    <a:pt x="605" y="47"/>
                    <a:pt x="598" y="47"/>
                  </a:cubicBezTo>
                  <a:cubicBezTo>
                    <a:pt x="592" y="47"/>
                    <a:pt x="586" y="53"/>
                    <a:pt x="586" y="59"/>
                  </a:cubicBezTo>
                  <a:cubicBezTo>
                    <a:pt x="586" y="66"/>
                    <a:pt x="592" y="71"/>
                    <a:pt x="598" y="71"/>
                  </a:cubicBezTo>
                  <a:cubicBezTo>
                    <a:pt x="605" y="71"/>
                    <a:pt x="610" y="66"/>
                    <a:pt x="610" y="59"/>
                  </a:cubicBezTo>
                  <a:close/>
                  <a:moveTo>
                    <a:pt x="611" y="107"/>
                  </a:moveTo>
                  <a:cubicBezTo>
                    <a:pt x="611" y="100"/>
                    <a:pt x="605" y="94"/>
                    <a:pt x="598" y="94"/>
                  </a:cubicBezTo>
                  <a:cubicBezTo>
                    <a:pt x="591" y="94"/>
                    <a:pt x="585" y="100"/>
                    <a:pt x="585" y="107"/>
                  </a:cubicBezTo>
                  <a:cubicBezTo>
                    <a:pt x="585" y="114"/>
                    <a:pt x="591" y="120"/>
                    <a:pt x="598" y="120"/>
                  </a:cubicBezTo>
                  <a:cubicBezTo>
                    <a:pt x="605" y="120"/>
                    <a:pt x="611" y="114"/>
                    <a:pt x="611" y="107"/>
                  </a:cubicBezTo>
                  <a:close/>
                  <a:moveTo>
                    <a:pt x="612" y="155"/>
                  </a:moveTo>
                  <a:cubicBezTo>
                    <a:pt x="612" y="147"/>
                    <a:pt x="606" y="141"/>
                    <a:pt x="598" y="141"/>
                  </a:cubicBezTo>
                  <a:cubicBezTo>
                    <a:pt x="590" y="141"/>
                    <a:pt x="584" y="147"/>
                    <a:pt x="584" y="155"/>
                  </a:cubicBezTo>
                  <a:cubicBezTo>
                    <a:pt x="584" y="163"/>
                    <a:pt x="590" y="169"/>
                    <a:pt x="598" y="169"/>
                  </a:cubicBezTo>
                  <a:cubicBezTo>
                    <a:pt x="606" y="169"/>
                    <a:pt x="612" y="163"/>
                    <a:pt x="612" y="155"/>
                  </a:cubicBezTo>
                  <a:close/>
                  <a:moveTo>
                    <a:pt x="614" y="203"/>
                  </a:moveTo>
                  <a:cubicBezTo>
                    <a:pt x="614" y="194"/>
                    <a:pt x="607" y="188"/>
                    <a:pt x="598" y="188"/>
                  </a:cubicBezTo>
                  <a:cubicBezTo>
                    <a:pt x="590" y="188"/>
                    <a:pt x="583" y="194"/>
                    <a:pt x="583" y="203"/>
                  </a:cubicBezTo>
                  <a:cubicBezTo>
                    <a:pt x="583" y="211"/>
                    <a:pt x="590" y="218"/>
                    <a:pt x="598" y="218"/>
                  </a:cubicBezTo>
                  <a:cubicBezTo>
                    <a:pt x="607" y="218"/>
                    <a:pt x="614" y="211"/>
                    <a:pt x="614" y="203"/>
                  </a:cubicBezTo>
                  <a:close/>
                  <a:moveTo>
                    <a:pt x="615" y="251"/>
                  </a:moveTo>
                  <a:cubicBezTo>
                    <a:pt x="615" y="242"/>
                    <a:pt x="607" y="234"/>
                    <a:pt x="598" y="234"/>
                  </a:cubicBezTo>
                  <a:cubicBezTo>
                    <a:pt x="589" y="234"/>
                    <a:pt x="582" y="242"/>
                    <a:pt x="582" y="251"/>
                  </a:cubicBezTo>
                  <a:cubicBezTo>
                    <a:pt x="582" y="260"/>
                    <a:pt x="589" y="267"/>
                    <a:pt x="598" y="267"/>
                  </a:cubicBezTo>
                  <a:cubicBezTo>
                    <a:pt x="607" y="267"/>
                    <a:pt x="615" y="260"/>
                    <a:pt x="615" y="251"/>
                  </a:cubicBezTo>
                  <a:close/>
                  <a:moveTo>
                    <a:pt x="616" y="299"/>
                  </a:moveTo>
                  <a:cubicBezTo>
                    <a:pt x="616" y="289"/>
                    <a:pt x="608" y="281"/>
                    <a:pt x="598" y="281"/>
                  </a:cubicBezTo>
                  <a:cubicBezTo>
                    <a:pt x="589" y="281"/>
                    <a:pt x="581" y="289"/>
                    <a:pt x="581" y="299"/>
                  </a:cubicBezTo>
                  <a:cubicBezTo>
                    <a:pt x="581" y="308"/>
                    <a:pt x="589" y="316"/>
                    <a:pt x="598" y="316"/>
                  </a:cubicBezTo>
                  <a:cubicBezTo>
                    <a:pt x="608" y="316"/>
                    <a:pt x="616" y="308"/>
                    <a:pt x="616" y="299"/>
                  </a:cubicBezTo>
                  <a:close/>
                  <a:moveTo>
                    <a:pt x="617" y="347"/>
                  </a:moveTo>
                  <a:cubicBezTo>
                    <a:pt x="617" y="336"/>
                    <a:pt x="609" y="328"/>
                    <a:pt x="598" y="328"/>
                  </a:cubicBezTo>
                  <a:cubicBezTo>
                    <a:pt x="588" y="328"/>
                    <a:pt x="580" y="336"/>
                    <a:pt x="580" y="347"/>
                  </a:cubicBezTo>
                  <a:cubicBezTo>
                    <a:pt x="580" y="357"/>
                    <a:pt x="588" y="365"/>
                    <a:pt x="598" y="365"/>
                  </a:cubicBezTo>
                  <a:cubicBezTo>
                    <a:pt x="609" y="365"/>
                    <a:pt x="617" y="357"/>
                    <a:pt x="617" y="347"/>
                  </a:cubicBezTo>
                  <a:close/>
                  <a:moveTo>
                    <a:pt x="618" y="395"/>
                  </a:moveTo>
                  <a:cubicBezTo>
                    <a:pt x="618" y="384"/>
                    <a:pt x="609" y="375"/>
                    <a:pt x="598" y="375"/>
                  </a:cubicBezTo>
                  <a:cubicBezTo>
                    <a:pt x="587" y="375"/>
                    <a:pt x="579" y="384"/>
                    <a:pt x="579" y="395"/>
                  </a:cubicBezTo>
                  <a:cubicBezTo>
                    <a:pt x="579" y="405"/>
                    <a:pt x="587" y="414"/>
                    <a:pt x="598" y="414"/>
                  </a:cubicBezTo>
                  <a:cubicBezTo>
                    <a:pt x="609" y="414"/>
                    <a:pt x="618" y="405"/>
                    <a:pt x="618" y="395"/>
                  </a:cubicBezTo>
                  <a:close/>
                  <a:moveTo>
                    <a:pt x="619" y="442"/>
                  </a:moveTo>
                  <a:cubicBezTo>
                    <a:pt x="619" y="431"/>
                    <a:pt x="610" y="422"/>
                    <a:pt x="598" y="422"/>
                  </a:cubicBezTo>
                  <a:cubicBezTo>
                    <a:pt x="587" y="422"/>
                    <a:pt x="577" y="431"/>
                    <a:pt x="577" y="442"/>
                  </a:cubicBezTo>
                  <a:cubicBezTo>
                    <a:pt x="577" y="454"/>
                    <a:pt x="587" y="463"/>
                    <a:pt x="598" y="463"/>
                  </a:cubicBezTo>
                  <a:cubicBezTo>
                    <a:pt x="610" y="463"/>
                    <a:pt x="619" y="454"/>
                    <a:pt x="619" y="442"/>
                  </a:cubicBezTo>
                  <a:close/>
                  <a:moveTo>
                    <a:pt x="619" y="490"/>
                  </a:moveTo>
                  <a:cubicBezTo>
                    <a:pt x="619" y="479"/>
                    <a:pt x="610" y="470"/>
                    <a:pt x="598" y="470"/>
                  </a:cubicBezTo>
                  <a:cubicBezTo>
                    <a:pt x="587" y="470"/>
                    <a:pt x="577" y="479"/>
                    <a:pt x="577" y="490"/>
                  </a:cubicBezTo>
                  <a:cubicBezTo>
                    <a:pt x="577" y="502"/>
                    <a:pt x="587" y="511"/>
                    <a:pt x="598" y="511"/>
                  </a:cubicBezTo>
                  <a:cubicBezTo>
                    <a:pt x="610" y="511"/>
                    <a:pt x="619" y="502"/>
                    <a:pt x="619" y="490"/>
                  </a:cubicBezTo>
                  <a:close/>
                  <a:moveTo>
                    <a:pt x="620" y="538"/>
                  </a:moveTo>
                  <a:cubicBezTo>
                    <a:pt x="620" y="526"/>
                    <a:pt x="610" y="516"/>
                    <a:pt x="598" y="516"/>
                  </a:cubicBezTo>
                  <a:cubicBezTo>
                    <a:pt x="586" y="516"/>
                    <a:pt x="576" y="526"/>
                    <a:pt x="576" y="538"/>
                  </a:cubicBezTo>
                  <a:cubicBezTo>
                    <a:pt x="576" y="550"/>
                    <a:pt x="586" y="560"/>
                    <a:pt x="598" y="560"/>
                  </a:cubicBezTo>
                  <a:cubicBezTo>
                    <a:pt x="610" y="560"/>
                    <a:pt x="620" y="550"/>
                    <a:pt x="620" y="538"/>
                  </a:cubicBezTo>
                  <a:close/>
                  <a:moveTo>
                    <a:pt x="621" y="586"/>
                  </a:moveTo>
                  <a:cubicBezTo>
                    <a:pt x="621" y="574"/>
                    <a:pt x="611" y="563"/>
                    <a:pt x="598" y="563"/>
                  </a:cubicBezTo>
                  <a:cubicBezTo>
                    <a:pt x="586" y="563"/>
                    <a:pt x="575" y="574"/>
                    <a:pt x="575" y="586"/>
                  </a:cubicBezTo>
                  <a:cubicBezTo>
                    <a:pt x="575" y="599"/>
                    <a:pt x="586" y="609"/>
                    <a:pt x="598" y="609"/>
                  </a:cubicBezTo>
                  <a:cubicBezTo>
                    <a:pt x="611" y="609"/>
                    <a:pt x="621" y="599"/>
                    <a:pt x="621" y="586"/>
                  </a:cubicBezTo>
                  <a:close/>
                  <a:moveTo>
                    <a:pt x="622" y="634"/>
                  </a:moveTo>
                  <a:cubicBezTo>
                    <a:pt x="622" y="621"/>
                    <a:pt x="612" y="610"/>
                    <a:pt x="598" y="610"/>
                  </a:cubicBezTo>
                  <a:cubicBezTo>
                    <a:pt x="585" y="610"/>
                    <a:pt x="574" y="621"/>
                    <a:pt x="574" y="634"/>
                  </a:cubicBezTo>
                  <a:cubicBezTo>
                    <a:pt x="574" y="647"/>
                    <a:pt x="585" y="658"/>
                    <a:pt x="598" y="658"/>
                  </a:cubicBezTo>
                  <a:cubicBezTo>
                    <a:pt x="612" y="658"/>
                    <a:pt x="622" y="647"/>
                    <a:pt x="622" y="634"/>
                  </a:cubicBezTo>
                  <a:close/>
                  <a:moveTo>
                    <a:pt x="557" y="11"/>
                  </a:moveTo>
                  <a:cubicBezTo>
                    <a:pt x="557" y="5"/>
                    <a:pt x="552" y="0"/>
                    <a:pt x="546" y="0"/>
                  </a:cubicBezTo>
                  <a:cubicBezTo>
                    <a:pt x="540" y="0"/>
                    <a:pt x="535" y="5"/>
                    <a:pt x="535" y="11"/>
                  </a:cubicBezTo>
                  <a:cubicBezTo>
                    <a:pt x="535" y="17"/>
                    <a:pt x="540" y="22"/>
                    <a:pt x="546" y="22"/>
                  </a:cubicBezTo>
                  <a:cubicBezTo>
                    <a:pt x="552" y="22"/>
                    <a:pt x="557" y="17"/>
                    <a:pt x="557" y="11"/>
                  </a:cubicBezTo>
                  <a:close/>
                  <a:moveTo>
                    <a:pt x="558" y="59"/>
                  </a:moveTo>
                  <a:cubicBezTo>
                    <a:pt x="558" y="53"/>
                    <a:pt x="553" y="47"/>
                    <a:pt x="546" y="47"/>
                  </a:cubicBezTo>
                  <a:cubicBezTo>
                    <a:pt x="539" y="47"/>
                    <a:pt x="534" y="53"/>
                    <a:pt x="534" y="59"/>
                  </a:cubicBezTo>
                  <a:cubicBezTo>
                    <a:pt x="534" y="66"/>
                    <a:pt x="539" y="71"/>
                    <a:pt x="546" y="71"/>
                  </a:cubicBezTo>
                  <a:cubicBezTo>
                    <a:pt x="553" y="71"/>
                    <a:pt x="558" y="66"/>
                    <a:pt x="558" y="59"/>
                  </a:cubicBezTo>
                  <a:close/>
                  <a:moveTo>
                    <a:pt x="559" y="107"/>
                  </a:moveTo>
                  <a:cubicBezTo>
                    <a:pt x="559" y="100"/>
                    <a:pt x="553" y="94"/>
                    <a:pt x="546" y="94"/>
                  </a:cubicBezTo>
                  <a:cubicBezTo>
                    <a:pt x="539" y="94"/>
                    <a:pt x="533" y="100"/>
                    <a:pt x="533" y="107"/>
                  </a:cubicBezTo>
                  <a:cubicBezTo>
                    <a:pt x="533" y="114"/>
                    <a:pt x="539" y="120"/>
                    <a:pt x="546" y="120"/>
                  </a:cubicBezTo>
                  <a:cubicBezTo>
                    <a:pt x="553" y="120"/>
                    <a:pt x="559" y="114"/>
                    <a:pt x="559" y="107"/>
                  </a:cubicBezTo>
                  <a:close/>
                  <a:moveTo>
                    <a:pt x="560" y="155"/>
                  </a:moveTo>
                  <a:cubicBezTo>
                    <a:pt x="560" y="147"/>
                    <a:pt x="554" y="141"/>
                    <a:pt x="546" y="141"/>
                  </a:cubicBezTo>
                  <a:cubicBezTo>
                    <a:pt x="538" y="141"/>
                    <a:pt x="532" y="147"/>
                    <a:pt x="532" y="155"/>
                  </a:cubicBezTo>
                  <a:cubicBezTo>
                    <a:pt x="532" y="163"/>
                    <a:pt x="538" y="169"/>
                    <a:pt x="546" y="169"/>
                  </a:cubicBezTo>
                  <a:cubicBezTo>
                    <a:pt x="554" y="169"/>
                    <a:pt x="560" y="163"/>
                    <a:pt x="560" y="155"/>
                  </a:cubicBezTo>
                  <a:close/>
                  <a:moveTo>
                    <a:pt x="561" y="203"/>
                  </a:moveTo>
                  <a:cubicBezTo>
                    <a:pt x="561" y="194"/>
                    <a:pt x="555" y="188"/>
                    <a:pt x="546" y="188"/>
                  </a:cubicBezTo>
                  <a:cubicBezTo>
                    <a:pt x="538" y="188"/>
                    <a:pt x="531" y="194"/>
                    <a:pt x="531" y="203"/>
                  </a:cubicBezTo>
                  <a:cubicBezTo>
                    <a:pt x="531" y="211"/>
                    <a:pt x="538" y="218"/>
                    <a:pt x="546" y="218"/>
                  </a:cubicBezTo>
                  <a:cubicBezTo>
                    <a:pt x="555" y="218"/>
                    <a:pt x="561" y="211"/>
                    <a:pt x="561" y="203"/>
                  </a:cubicBezTo>
                  <a:close/>
                  <a:moveTo>
                    <a:pt x="562" y="251"/>
                  </a:moveTo>
                  <a:cubicBezTo>
                    <a:pt x="562" y="242"/>
                    <a:pt x="555" y="234"/>
                    <a:pt x="546" y="234"/>
                  </a:cubicBezTo>
                  <a:cubicBezTo>
                    <a:pt x="537" y="234"/>
                    <a:pt x="530" y="242"/>
                    <a:pt x="530" y="251"/>
                  </a:cubicBezTo>
                  <a:cubicBezTo>
                    <a:pt x="530" y="260"/>
                    <a:pt x="537" y="267"/>
                    <a:pt x="546" y="267"/>
                  </a:cubicBezTo>
                  <a:cubicBezTo>
                    <a:pt x="555" y="267"/>
                    <a:pt x="562" y="260"/>
                    <a:pt x="562" y="251"/>
                  </a:cubicBezTo>
                  <a:close/>
                  <a:moveTo>
                    <a:pt x="564" y="299"/>
                  </a:moveTo>
                  <a:cubicBezTo>
                    <a:pt x="564" y="289"/>
                    <a:pt x="556" y="281"/>
                    <a:pt x="546" y="281"/>
                  </a:cubicBezTo>
                  <a:cubicBezTo>
                    <a:pt x="536" y="281"/>
                    <a:pt x="529" y="289"/>
                    <a:pt x="529" y="299"/>
                  </a:cubicBezTo>
                  <a:cubicBezTo>
                    <a:pt x="529" y="308"/>
                    <a:pt x="536" y="316"/>
                    <a:pt x="546" y="316"/>
                  </a:cubicBezTo>
                  <a:cubicBezTo>
                    <a:pt x="556" y="316"/>
                    <a:pt x="564" y="308"/>
                    <a:pt x="564" y="299"/>
                  </a:cubicBezTo>
                  <a:close/>
                  <a:moveTo>
                    <a:pt x="565" y="347"/>
                  </a:moveTo>
                  <a:cubicBezTo>
                    <a:pt x="565" y="336"/>
                    <a:pt x="556" y="328"/>
                    <a:pt x="546" y="328"/>
                  </a:cubicBezTo>
                  <a:cubicBezTo>
                    <a:pt x="536" y="328"/>
                    <a:pt x="527" y="336"/>
                    <a:pt x="527" y="347"/>
                  </a:cubicBezTo>
                  <a:cubicBezTo>
                    <a:pt x="527" y="357"/>
                    <a:pt x="536" y="365"/>
                    <a:pt x="546" y="365"/>
                  </a:cubicBezTo>
                  <a:cubicBezTo>
                    <a:pt x="556" y="365"/>
                    <a:pt x="565" y="357"/>
                    <a:pt x="565" y="347"/>
                  </a:cubicBezTo>
                  <a:close/>
                  <a:moveTo>
                    <a:pt x="566" y="395"/>
                  </a:moveTo>
                  <a:cubicBezTo>
                    <a:pt x="566" y="384"/>
                    <a:pt x="557" y="375"/>
                    <a:pt x="546" y="375"/>
                  </a:cubicBezTo>
                  <a:cubicBezTo>
                    <a:pt x="535" y="375"/>
                    <a:pt x="526" y="384"/>
                    <a:pt x="526" y="395"/>
                  </a:cubicBezTo>
                  <a:cubicBezTo>
                    <a:pt x="526" y="405"/>
                    <a:pt x="535" y="414"/>
                    <a:pt x="546" y="414"/>
                  </a:cubicBezTo>
                  <a:cubicBezTo>
                    <a:pt x="557" y="414"/>
                    <a:pt x="566" y="405"/>
                    <a:pt x="566" y="395"/>
                  </a:cubicBezTo>
                  <a:close/>
                  <a:moveTo>
                    <a:pt x="567" y="442"/>
                  </a:moveTo>
                  <a:cubicBezTo>
                    <a:pt x="567" y="431"/>
                    <a:pt x="558" y="422"/>
                    <a:pt x="546" y="422"/>
                  </a:cubicBezTo>
                  <a:cubicBezTo>
                    <a:pt x="535" y="422"/>
                    <a:pt x="525" y="431"/>
                    <a:pt x="525" y="442"/>
                  </a:cubicBezTo>
                  <a:cubicBezTo>
                    <a:pt x="525" y="454"/>
                    <a:pt x="535" y="463"/>
                    <a:pt x="546" y="463"/>
                  </a:cubicBezTo>
                  <a:cubicBezTo>
                    <a:pt x="558" y="463"/>
                    <a:pt x="567" y="454"/>
                    <a:pt x="567" y="442"/>
                  </a:cubicBezTo>
                  <a:close/>
                  <a:moveTo>
                    <a:pt x="567" y="490"/>
                  </a:moveTo>
                  <a:cubicBezTo>
                    <a:pt x="567" y="479"/>
                    <a:pt x="558" y="470"/>
                    <a:pt x="546" y="470"/>
                  </a:cubicBezTo>
                  <a:cubicBezTo>
                    <a:pt x="535" y="470"/>
                    <a:pt x="525" y="479"/>
                    <a:pt x="525" y="490"/>
                  </a:cubicBezTo>
                  <a:cubicBezTo>
                    <a:pt x="525" y="502"/>
                    <a:pt x="535" y="511"/>
                    <a:pt x="546" y="511"/>
                  </a:cubicBezTo>
                  <a:cubicBezTo>
                    <a:pt x="558" y="511"/>
                    <a:pt x="567" y="502"/>
                    <a:pt x="567" y="490"/>
                  </a:cubicBezTo>
                  <a:close/>
                  <a:moveTo>
                    <a:pt x="568" y="538"/>
                  </a:moveTo>
                  <a:cubicBezTo>
                    <a:pt x="568" y="526"/>
                    <a:pt x="558" y="516"/>
                    <a:pt x="546" y="516"/>
                  </a:cubicBezTo>
                  <a:cubicBezTo>
                    <a:pt x="534" y="516"/>
                    <a:pt x="524" y="526"/>
                    <a:pt x="524" y="538"/>
                  </a:cubicBezTo>
                  <a:cubicBezTo>
                    <a:pt x="524" y="550"/>
                    <a:pt x="534" y="560"/>
                    <a:pt x="546" y="560"/>
                  </a:cubicBezTo>
                  <a:cubicBezTo>
                    <a:pt x="558" y="560"/>
                    <a:pt x="568" y="550"/>
                    <a:pt x="568" y="538"/>
                  </a:cubicBezTo>
                  <a:close/>
                  <a:moveTo>
                    <a:pt x="569" y="586"/>
                  </a:moveTo>
                  <a:cubicBezTo>
                    <a:pt x="569" y="574"/>
                    <a:pt x="559" y="563"/>
                    <a:pt x="546" y="563"/>
                  </a:cubicBezTo>
                  <a:cubicBezTo>
                    <a:pt x="533" y="563"/>
                    <a:pt x="523" y="574"/>
                    <a:pt x="523" y="586"/>
                  </a:cubicBezTo>
                  <a:cubicBezTo>
                    <a:pt x="523" y="599"/>
                    <a:pt x="533" y="609"/>
                    <a:pt x="546" y="609"/>
                  </a:cubicBezTo>
                  <a:cubicBezTo>
                    <a:pt x="559" y="609"/>
                    <a:pt x="569" y="599"/>
                    <a:pt x="569" y="586"/>
                  </a:cubicBezTo>
                  <a:close/>
                  <a:moveTo>
                    <a:pt x="570" y="634"/>
                  </a:moveTo>
                  <a:cubicBezTo>
                    <a:pt x="570" y="621"/>
                    <a:pt x="559" y="610"/>
                    <a:pt x="546" y="610"/>
                  </a:cubicBezTo>
                  <a:cubicBezTo>
                    <a:pt x="533" y="610"/>
                    <a:pt x="522" y="621"/>
                    <a:pt x="522" y="634"/>
                  </a:cubicBezTo>
                  <a:cubicBezTo>
                    <a:pt x="522" y="647"/>
                    <a:pt x="533" y="658"/>
                    <a:pt x="546" y="658"/>
                  </a:cubicBezTo>
                  <a:cubicBezTo>
                    <a:pt x="559" y="658"/>
                    <a:pt x="570" y="647"/>
                    <a:pt x="570" y="634"/>
                  </a:cubicBezTo>
                  <a:close/>
                  <a:moveTo>
                    <a:pt x="505" y="11"/>
                  </a:moveTo>
                  <a:cubicBezTo>
                    <a:pt x="505" y="5"/>
                    <a:pt x="500" y="0"/>
                    <a:pt x="494" y="0"/>
                  </a:cubicBezTo>
                  <a:cubicBezTo>
                    <a:pt x="488" y="0"/>
                    <a:pt x="483" y="5"/>
                    <a:pt x="483" y="11"/>
                  </a:cubicBezTo>
                  <a:cubicBezTo>
                    <a:pt x="483" y="17"/>
                    <a:pt x="488" y="22"/>
                    <a:pt x="494" y="22"/>
                  </a:cubicBezTo>
                  <a:cubicBezTo>
                    <a:pt x="500" y="22"/>
                    <a:pt x="505" y="17"/>
                    <a:pt x="505" y="11"/>
                  </a:cubicBezTo>
                  <a:close/>
                  <a:moveTo>
                    <a:pt x="506" y="59"/>
                  </a:moveTo>
                  <a:cubicBezTo>
                    <a:pt x="506" y="53"/>
                    <a:pt x="501" y="47"/>
                    <a:pt x="494" y="47"/>
                  </a:cubicBezTo>
                  <a:cubicBezTo>
                    <a:pt x="487" y="47"/>
                    <a:pt x="482" y="53"/>
                    <a:pt x="482" y="59"/>
                  </a:cubicBezTo>
                  <a:cubicBezTo>
                    <a:pt x="482" y="66"/>
                    <a:pt x="487" y="71"/>
                    <a:pt x="494" y="71"/>
                  </a:cubicBezTo>
                  <a:cubicBezTo>
                    <a:pt x="501" y="71"/>
                    <a:pt x="506" y="66"/>
                    <a:pt x="506" y="59"/>
                  </a:cubicBezTo>
                  <a:close/>
                  <a:moveTo>
                    <a:pt x="507" y="107"/>
                  </a:moveTo>
                  <a:cubicBezTo>
                    <a:pt x="507" y="100"/>
                    <a:pt x="501" y="94"/>
                    <a:pt x="494" y="94"/>
                  </a:cubicBezTo>
                  <a:cubicBezTo>
                    <a:pt x="487" y="94"/>
                    <a:pt x="481" y="100"/>
                    <a:pt x="481" y="107"/>
                  </a:cubicBezTo>
                  <a:cubicBezTo>
                    <a:pt x="481" y="114"/>
                    <a:pt x="487" y="120"/>
                    <a:pt x="494" y="120"/>
                  </a:cubicBezTo>
                  <a:cubicBezTo>
                    <a:pt x="501" y="120"/>
                    <a:pt x="507" y="114"/>
                    <a:pt x="507" y="107"/>
                  </a:cubicBezTo>
                  <a:close/>
                  <a:moveTo>
                    <a:pt x="508" y="155"/>
                  </a:moveTo>
                  <a:cubicBezTo>
                    <a:pt x="508" y="147"/>
                    <a:pt x="502" y="141"/>
                    <a:pt x="494" y="141"/>
                  </a:cubicBezTo>
                  <a:cubicBezTo>
                    <a:pt x="486" y="141"/>
                    <a:pt x="480" y="147"/>
                    <a:pt x="480" y="155"/>
                  </a:cubicBezTo>
                  <a:cubicBezTo>
                    <a:pt x="480" y="163"/>
                    <a:pt x="486" y="169"/>
                    <a:pt x="494" y="169"/>
                  </a:cubicBezTo>
                  <a:cubicBezTo>
                    <a:pt x="502" y="169"/>
                    <a:pt x="508" y="163"/>
                    <a:pt x="508" y="155"/>
                  </a:cubicBezTo>
                  <a:close/>
                  <a:moveTo>
                    <a:pt x="509" y="203"/>
                  </a:moveTo>
                  <a:cubicBezTo>
                    <a:pt x="509" y="194"/>
                    <a:pt x="502" y="188"/>
                    <a:pt x="494" y="188"/>
                  </a:cubicBezTo>
                  <a:cubicBezTo>
                    <a:pt x="485" y="188"/>
                    <a:pt x="479" y="194"/>
                    <a:pt x="479" y="203"/>
                  </a:cubicBezTo>
                  <a:cubicBezTo>
                    <a:pt x="479" y="211"/>
                    <a:pt x="485" y="218"/>
                    <a:pt x="494" y="218"/>
                  </a:cubicBezTo>
                  <a:cubicBezTo>
                    <a:pt x="502" y="218"/>
                    <a:pt x="509" y="211"/>
                    <a:pt x="509" y="203"/>
                  </a:cubicBezTo>
                  <a:close/>
                  <a:moveTo>
                    <a:pt x="510" y="251"/>
                  </a:moveTo>
                  <a:cubicBezTo>
                    <a:pt x="510" y="242"/>
                    <a:pt x="503" y="234"/>
                    <a:pt x="494" y="234"/>
                  </a:cubicBezTo>
                  <a:cubicBezTo>
                    <a:pt x="485" y="234"/>
                    <a:pt x="477" y="242"/>
                    <a:pt x="477" y="251"/>
                  </a:cubicBezTo>
                  <a:cubicBezTo>
                    <a:pt x="477" y="260"/>
                    <a:pt x="485" y="267"/>
                    <a:pt x="494" y="267"/>
                  </a:cubicBezTo>
                  <a:cubicBezTo>
                    <a:pt x="503" y="267"/>
                    <a:pt x="510" y="260"/>
                    <a:pt x="510" y="251"/>
                  </a:cubicBezTo>
                  <a:close/>
                  <a:moveTo>
                    <a:pt x="511" y="299"/>
                  </a:moveTo>
                  <a:cubicBezTo>
                    <a:pt x="511" y="289"/>
                    <a:pt x="504" y="281"/>
                    <a:pt x="494" y="281"/>
                  </a:cubicBezTo>
                  <a:cubicBezTo>
                    <a:pt x="484" y="281"/>
                    <a:pt x="476" y="289"/>
                    <a:pt x="476" y="299"/>
                  </a:cubicBezTo>
                  <a:cubicBezTo>
                    <a:pt x="476" y="308"/>
                    <a:pt x="484" y="316"/>
                    <a:pt x="494" y="316"/>
                  </a:cubicBezTo>
                  <a:cubicBezTo>
                    <a:pt x="504" y="316"/>
                    <a:pt x="511" y="308"/>
                    <a:pt x="511" y="299"/>
                  </a:cubicBezTo>
                  <a:close/>
                  <a:moveTo>
                    <a:pt x="513" y="347"/>
                  </a:moveTo>
                  <a:cubicBezTo>
                    <a:pt x="513" y="336"/>
                    <a:pt x="504" y="328"/>
                    <a:pt x="494" y="328"/>
                  </a:cubicBezTo>
                  <a:cubicBezTo>
                    <a:pt x="484" y="328"/>
                    <a:pt x="475" y="336"/>
                    <a:pt x="475" y="347"/>
                  </a:cubicBezTo>
                  <a:cubicBezTo>
                    <a:pt x="475" y="357"/>
                    <a:pt x="484" y="365"/>
                    <a:pt x="494" y="365"/>
                  </a:cubicBezTo>
                  <a:cubicBezTo>
                    <a:pt x="504" y="365"/>
                    <a:pt x="513" y="357"/>
                    <a:pt x="513" y="347"/>
                  </a:cubicBezTo>
                  <a:close/>
                  <a:moveTo>
                    <a:pt x="514" y="395"/>
                  </a:moveTo>
                  <a:cubicBezTo>
                    <a:pt x="514" y="384"/>
                    <a:pt x="505" y="375"/>
                    <a:pt x="494" y="375"/>
                  </a:cubicBezTo>
                  <a:cubicBezTo>
                    <a:pt x="483" y="375"/>
                    <a:pt x="474" y="384"/>
                    <a:pt x="474" y="395"/>
                  </a:cubicBezTo>
                  <a:cubicBezTo>
                    <a:pt x="474" y="405"/>
                    <a:pt x="483" y="414"/>
                    <a:pt x="494" y="414"/>
                  </a:cubicBezTo>
                  <a:cubicBezTo>
                    <a:pt x="505" y="414"/>
                    <a:pt x="514" y="405"/>
                    <a:pt x="514" y="395"/>
                  </a:cubicBezTo>
                  <a:close/>
                  <a:moveTo>
                    <a:pt x="515" y="442"/>
                  </a:moveTo>
                  <a:cubicBezTo>
                    <a:pt x="515" y="431"/>
                    <a:pt x="505" y="422"/>
                    <a:pt x="494" y="422"/>
                  </a:cubicBezTo>
                  <a:cubicBezTo>
                    <a:pt x="482" y="422"/>
                    <a:pt x="473" y="431"/>
                    <a:pt x="473" y="442"/>
                  </a:cubicBezTo>
                  <a:cubicBezTo>
                    <a:pt x="473" y="454"/>
                    <a:pt x="482" y="463"/>
                    <a:pt x="494" y="463"/>
                  </a:cubicBezTo>
                  <a:cubicBezTo>
                    <a:pt x="505" y="463"/>
                    <a:pt x="515" y="454"/>
                    <a:pt x="515" y="442"/>
                  </a:cubicBezTo>
                  <a:close/>
                  <a:moveTo>
                    <a:pt x="515" y="490"/>
                  </a:moveTo>
                  <a:cubicBezTo>
                    <a:pt x="515" y="479"/>
                    <a:pt x="505" y="470"/>
                    <a:pt x="494" y="470"/>
                  </a:cubicBezTo>
                  <a:cubicBezTo>
                    <a:pt x="482" y="470"/>
                    <a:pt x="473" y="479"/>
                    <a:pt x="473" y="490"/>
                  </a:cubicBezTo>
                  <a:cubicBezTo>
                    <a:pt x="473" y="502"/>
                    <a:pt x="482" y="511"/>
                    <a:pt x="494" y="511"/>
                  </a:cubicBezTo>
                  <a:cubicBezTo>
                    <a:pt x="505" y="511"/>
                    <a:pt x="515" y="502"/>
                    <a:pt x="515" y="490"/>
                  </a:cubicBezTo>
                  <a:close/>
                  <a:moveTo>
                    <a:pt x="516" y="538"/>
                  </a:moveTo>
                  <a:cubicBezTo>
                    <a:pt x="516" y="526"/>
                    <a:pt x="506" y="516"/>
                    <a:pt x="494" y="516"/>
                  </a:cubicBezTo>
                  <a:cubicBezTo>
                    <a:pt x="482" y="516"/>
                    <a:pt x="472" y="526"/>
                    <a:pt x="472" y="538"/>
                  </a:cubicBezTo>
                  <a:cubicBezTo>
                    <a:pt x="472" y="550"/>
                    <a:pt x="482" y="560"/>
                    <a:pt x="494" y="560"/>
                  </a:cubicBezTo>
                  <a:cubicBezTo>
                    <a:pt x="506" y="560"/>
                    <a:pt x="516" y="550"/>
                    <a:pt x="516" y="538"/>
                  </a:cubicBezTo>
                  <a:close/>
                  <a:moveTo>
                    <a:pt x="517" y="586"/>
                  </a:moveTo>
                  <a:cubicBezTo>
                    <a:pt x="517" y="574"/>
                    <a:pt x="507" y="563"/>
                    <a:pt x="494" y="563"/>
                  </a:cubicBezTo>
                  <a:cubicBezTo>
                    <a:pt x="481" y="563"/>
                    <a:pt x="471" y="574"/>
                    <a:pt x="471" y="586"/>
                  </a:cubicBezTo>
                  <a:cubicBezTo>
                    <a:pt x="471" y="599"/>
                    <a:pt x="481" y="609"/>
                    <a:pt x="494" y="609"/>
                  </a:cubicBezTo>
                  <a:cubicBezTo>
                    <a:pt x="507" y="609"/>
                    <a:pt x="517" y="599"/>
                    <a:pt x="517" y="586"/>
                  </a:cubicBezTo>
                  <a:close/>
                  <a:moveTo>
                    <a:pt x="518" y="634"/>
                  </a:moveTo>
                  <a:cubicBezTo>
                    <a:pt x="518" y="621"/>
                    <a:pt x="507" y="610"/>
                    <a:pt x="494" y="610"/>
                  </a:cubicBezTo>
                  <a:cubicBezTo>
                    <a:pt x="481" y="610"/>
                    <a:pt x="470" y="621"/>
                    <a:pt x="470" y="634"/>
                  </a:cubicBezTo>
                  <a:cubicBezTo>
                    <a:pt x="470" y="647"/>
                    <a:pt x="481" y="658"/>
                    <a:pt x="494" y="658"/>
                  </a:cubicBezTo>
                  <a:cubicBezTo>
                    <a:pt x="507" y="658"/>
                    <a:pt x="518" y="647"/>
                    <a:pt x="518" y="634"/>
                  </a:cubicBezTo>
                  <a:close/>
                  <a:moveTo>
                    <a:pt x="453" y="11"/>
                  </a:moveTo>
                  <a:cubicBezTo>
                    <a:pt x="453" y="5"/>
                    <a:pt x="448" y="0"/>
                    <a:pt x="442" y="0"/>
                  </a:cubicBezTo>
                  <a:cubicBezTo>
                    <a:pt x="436" y="0"/>
                    <a:pt x="431" y="5"/>
                    <a:pt x="431" y="11"/>
                  </a:cubicBezTo>
                  <a:cubicBezTo>
                    <a:pt x="431" y="17"/>
                    <a:pt x="436" y="22"/>
                    <a:pt x="442" y="22"/>
                  </a:cubicBezTo>
                  <a:cubicBezTo>
                    <a:pt x="448" y="22"/>
                    <a:pt x="453" y="17"/>
                    <a:pt x="453" y="11"/>
                  </a:cubicBezTo>
                  <a:close/>
                  <a:moveTo>
                    <a:pt x="454" y="59"/>
                  </a:moveTo>
                  <a:cubicBezTo>
                    <a:pt x="454" y="53"/>
                    <a:pt x="448" y="47"/>
                    <a:pt x="442" y="47"/>
                  </a:cubicBezTo>
                  <a:cubicBezTo>
                    <a:pt x="435" y="47"/>
                    <a:pt x="430" y="53"/>
                    <a:pt x="430" y="59"/>
                  </a:cubicBezTo>
                  <a:cubicBezTo>
                    <a:pt x="430" y="66"/>
                    <a:pt x="435" y="71"/>
                    <a:pt x="442" y="71"/>
                  </a:cubicBezTo>
                  <a:cubicBezTo>
                    <a:pt x="448" y="71"/>
                    <a:pt x="454" y="66"/>
                    <a:pt x="454" y="59"/>
                  </a:cubicBezTo>
                  <a:close/>
                  <a:moveTo>
                    <a:pt x="455" y="107"/>
                  </a:moveTo>
                  <a:cubicBezTo>
                    <a:pt x="455" y="100"/>
                    <a:pt x="449" y="94"/>
                    <a:pt x="442" y="94"/>
                  </a:cubicBezTo>
                  <a:cubicBezTo>
                    <a:pt x="434" y="94"/>
                    <a:pt x="429" y="100"/>
                    <a:pt x="429" y="107"/>
                  </a:cubicBezTo>
                  <a:cubicBezTo>
                    <a:pt x="429" y="114"/>
                    <a:pt x="434" y="120"/>
                    <a:pt x="442" y="120"/>
                  </a:cubicBezTo>
                  <a:cubicBezTo>
                    <a:pt x="449" y="120"/>
                    <a:pt x="455" y="114"/>
                    <a:pt x="455" y="107"/>
                  </a:cubicBezTo>
                  <a:close/>
                  <a:moveTo>
                    <a:pt x="456" y="155"/>
                  </a:moveTo>
                  <a:cubicBezTo>
                    <a:pt x="456" y="147"/>
                    <a:pt x="450" y="141"/>
                    <a:pt x="442" y="141"/>
                  </a:cubicBezTo>
                  <a:cubicBezTo>
                    <a:pt x="434" y="141"/>
                    <a:pt x="427" y="147"/>
                    <a:pt x="427" y="155"/>
                  </a:cubicBezTo>
                  <a:cubicBezTo>
                    <a:pt x="427" y="163"/>
                    <a:pt x="434" y="169"/>
                    <a:pt x="442" y="169"/>
                  </a:cubicBezTo>
                  <a:cubicBezTo>
                    <a:pt x="450" y="169"/>
                    <a:pt x="456" y="163"/>
                    <a:pt x="456" y="155"/>
                  </a:cubicBezTo>
                  <a:close/>
                  <a:moveTo>
                    <a:pt x="457" y="203"/>
                  </a:moveTo>
                  <a:cubicBezTo>
                    <a:pt x="457" y="194"/>
                    <a:pt x="450" y="188"/>
                    <a:pt x="442" y="188"/>
                  </a:cubicBezTo>
                  <a:cubicBezTo>
                    <a:pt x="433" y="188"/>
                    <a:pt x="426" y="194"/>
                    <a:pt x="426" y="203"/>
                  </a:cubicBezTo>
                  <a:cubicBezTo>
                    <a:pt x="426" y="211"/>
                    <a:pt x="433" y="218"/>
                    <a:pt x="442" y="218"/>
                  </a:cubicBezTo>
                  <a:cubicBezTo>
                    <a:pt x="450" y="218"/>
                    <a:pt x="457" y="211"/>
                    <a:pt x="457" y="203"/>
                  </a:cubicBezTo>
                  <a:close/>
                  <a:moveTo>
                    <a:pt x="458" y="251"/>
                  </a:moveTo>
                  <a:cubicBezTo>
                    <a:pt x="458" y="242"/>
                    <a:pt x="451" y="234"/>
                    <a:pt x="442" y="234"/>
                  </a:cubicBezTo>
                  <a:cubicBezTo>
                    <a:pt x="433" y="234"/>
                    <a:pt x="425" y="242"/>
                    <a:pt x="425" y="251"/>
                  </a:cubicBezTo>
                  <a:cubicBezTo>
                    <a:pt x="425" y="260"/>
                    <a:pt x="433" y="267"/>
                    <a:pt x="442" y="267"/>
                  </a:cubicBezTo>
                  <a:cubicBezTo>
                    <a:pt x="451" y="267"/>
                    <a:pt x="458" y="260"/>
                    <a:pt x="458" y="251"/>
                  </a:cubicBezTo>
                  <a:close/>
                  <a:moveTo>
                    <a:pt x="459" y="299"/>
                  </a:moveTo>
                  <a:cubicBezTo>
                    <a:pt x="459" y="289"/>
                    <a:pt x="451" y="281"/>
                    <a:pt x="442" y="281"/>
                  </a:cubicBezTo>
                  <a:cubicBezTo>
                    <a:pt x="432" y="281"/>
                    <a:pt x="424" y="289"/>
                    <a:pt x="424" y="299"/>
                  </a:cubicBezTo>
                  <a:cubicBezTo>
                    <a:pt x="424" y="308"/>
                    <a:pt x="432" y="316"/>
                    <a:pt x="442" y="316"/>
                  </a:cubicBezTo>
                  <a:cubicBezTo>
                    <a:pt x="451" y="316"/>
                    <a:pt x="459" y="308"/>
                    <a:pt x="459" y="299"/>
                  </a:cubicBezTo>
                  <a:close/>
                  <a:moveTo>
                    <a:pt x="460" y="347"/>
                  </a:moveTo>
                  <a:cubicBezTo>
                    <a:pt x="460" y="336"/>
                    <a:pt x="452" y="328"/>
                    <a:pt x="442" y="328"/>
                  </a:cubicBezTo>
                  <a:cubicBezTo>
                    <a:pt x="431" y="328"/>
                    <a:pt x="423" y="336"/>
                    <a:pt x="423" y="347"/>
                  </a:cubicBezTo>
                  <a:cubicBezTo>
                    <a:pt x="423" y="357"/>
                    <a:pt x="431" y="365"/>
                    <a:pt x="442" y="365"/>
                  </a:cubicBezTo>
                  <a:cubicBezTo>
                    <a:pt x="452" y="365"/>
                    <a:pt x="460" y="357"/>
                    <a:pt x="460" y="347"/>
                  </a:cubicBezTo>
                  <a:close/>
                  <a:moveTo>
                    <a:pt x="461" y="395"/>
                  </a:moveTo>
                  <a:cubicBezTo>
                    <a:pt x="461" y="384"/>
                    <a:pt x="453" y="375"/>
                    <a:pt x="442" y="375"/>
                  </a:cubicBezTo>
                  <a:cubicBezTo>
                    <a:pt x="431" y="375"/>
                    <a:pt x="422" y="384"/>
                    <a:pt x="422" y="395"/>
                  </a:cubicBezTo>
                  <a:cubicBezTo>
                    <a:pt x="422" y="405"/>
                    <a:pt x="431" y="414"/>
                    <a:pt x="442" y="414"/>
                  </a:cubicBezTo>
                  <a:cubicBezTo>
                    <a:pt x="453" y="414"/>
                    <a:pt x="461" y="405"/>
                    <a:pt x="461" y="395"/>
                  </a:cubicBezTo>
                  <a:close/>
                  <a:moveTo>
                    <a:pt x="463" y="442"/>
                  </a:moveTo>
                  <a:cubicBezTo>
                    <a:pt x="463" y="431"/>
                    <a:pt x="453" y="422"/>
                    <a:pt x="442" y="422"/>
                  </a:cubicBezTo>
                  <a:cubicBezTo>
                    <a:pt x="430" y="422"/>
                    <a:pt x="421" y="431"/>
                    <a:pt x="421" y="442"/>
                  </a:cubicBezTo>
                  <a:cubicBezTo>
                    <a:pt x="421" y="454"/>
                    <a:pt x="430" y="463"/>
                    <a:pt x="442" y="463"/>
                  </a:cubicBezTo>
                  <a:cubicBezTo>
                    <a:pt x="453" y="463"/>
                    <a:pt x="463" y="454"/>
                    <a:pt x="463" y="442"/>
                  </a:cubicBezTo>
                  <a:close/>
                  <a:moveTo>
                    <a:pt x="463" y="490"/>
                  </a:moveTo>
                  <a:cubicBezTo>
                    <a:pt x="463" y="479"/>
                    <a:pt x="453" y="470"/>
                    <a:pt x="442" y="470"/>
                  </a:cubicBezTo>
                  <a:cubicBezTo>
                    <a:pt x="430" y="470"/>
                    <a:pt x="421" y="479"/>
                    <a:pt x="421" y="490"/>
                  </a:cubicBezTo>
                  <a:cubicBezTo>
                    <a:pt x="421" y="502"/>
                    <a:pt x="430" y="511"/>
                    <a:pt x="442" y="511"/>
                  </a:cubicBezTo>
                  <a:cubicBezTo>
                    <a:pt x="453" y="511"/>
                    <a:pt x="463" y="502"/>
                    <a:pt x="463" y="490"/>
                  </a:cubicBezTo>
                  <a:close/>
                  <a:moveTo>
                    <a:pt x="464" y="538"/>
                  </a:moveTo>
                  <a:cubicBezTo>
                    <a:pt x="464" y="526"/>
                    <a:pt x="454" y="516"/>
                    <a:pt x="442" y="516"/>
                  </a:cubicBezTo>
                  <a:cubicBezTo>
                    <a:pt x="430" y="516"/>
                    <a:pt x="420" y="526"/>
                    <a:pt x="420" y="538"/>
                  </a:cubicBezTo>
                  <a:cubicBezTo>
                    <a:pt x="420" y="550"/>
                    <a:pt x="430" y="560"/>
                    <a:pt x="442" y="560"/>
                  </a:cubicBezTo>
                  <a:cubicBezTo>
                    <a:pt x="454" y="560"/>
                    <a:pt x="464" y="550"/>
                    <a:pt x="464" y="538"/>
                  </a:cubicBezTo>
                  <a:close/>
                  <a:moveTo>
                    <a:pt x="465" y="586"/>
                  </a:moveTo>
                  <a:cubicBezTo>
                    <a:pt x="465" y="574"/>
                    <a:pt x="454" y="563"/>
                    <a:pt x="442" y="563"/>
                  </a:cubicBezTo>
                  <a:cubicBezTo>
                    <a:pt x="429" y="563"/>
                    <a:pt x="419" y="574"/>
                    <a:pt x="419" y="586"/>
                  </a:cubicBezTo>
                  <a:cubicBezTo>
                    <a:pt x="419" y="599"/>
                    <a:pt x="429" y="609"/>
                    <a:pt x="442" y="609"/>
                  </a:cubicBezTo>
                  <a:cubicBezTo>
                    <a:pt x="454" y="609"/>
                    <a:pt x="465" y="599"/>
                    <a:pt x="465" y="586"/>
                  </a:cubicBezTo>
                  <a:close/>
                  <a:moveTo>
                    <a:pt x="466" y="634"/>
                  </a:moveTo>
                  <a:cubicBezTo>
                    <a:pt x="466" y="621"/>
                    <a:pt x="455" y="610"/>
                    <a:pt x="442" y="610"/>
                  </a:cubicBezTo>
                  <a:cubicBezTo>
                    <a:pt x="428" y="610"/>
                    <a:pt x="418" y="621"/>
                    <a:pt x="418" y="634"/>
                  </a:cubicBezTo>
                  <a:cubicBezTo>
                    <a:pt x="418" y="647"/>
                    <a:pt x="428" y="658"/>
                    <a:pt x="442" y="658"/>
                  </a:cubicBezTo>
                  <a:cubicBezTo>
                    <a:pt x="455" y="658"/>
                    <a:pt x="466" y="647"/>
                    <a:pt x="466" y="634"/>
                  </a:cubicBezTo>
                  <a:close/>
                  <a:moveTo>
                    <a:pt x="401" y="11"/>
                  </a:moveTo>
                  <a:cubicBezTo>
                    <a:pt x="401" y="5"/>
                    <a:pt x="396" y="0"/>
                    <a:pt x="390" y="0"/>
                  </a:cubicBezTo>
                  <a:cubicBezTo>
                    <a:pt x="384" y="0"/>
                    <a:pt x="379" y="5"/>
                    <a:pt x="379" y="11"/>
                  </a:cubicBezTo>
                  <a:cubicBezTo>
                    <a:pt x="379" y="17"/>
                    <a:pt x="384" y="22"/>
                    <a:pt x="390" y="22"/>
                  </a:cubicBezTo>
                  <a:cubicBezTo>
                    <a:pt x="396" y="22"/>
                    <a:pt x="401" y="17"/>
                    <a:pt x="401" y="11"/>
                  </a:cubicBezTo>
                  <a:close/>
                  <a:moveTo>
                    <a:pt x="402" y="59"/>
                  </a:moveTo>
                  <a:cubicBezTo>
                    <a:pt x="402" y="53"/>
                    <a:pt x="396" y="47"/>
                    <a:pt x="390" y="47"/>
                  </a:cubicBezTo>
                  <a:cubicBezTo>
                    <a:pt x="383" y="47"/>
                    <a:pt x="377" y="53"/>
                    <a:pt x="377" y="59"/>
                  </a:cubicBezTo>
                  <a:cubicBezTo>
                    <a:pt x="377" y="66"/>
                    <a:pt x="383" y="71"/>
                    <a:pt x="390" y="71"/>
                  </a:cubicBezTo>
                  <a:cubicBezTo>
                    <a:pt x="396" y="71"/>
                    <a:pt x="402" y="66"/>
                    <a:pt x="402" y="59"/>
                  </a:cubicBezTo>
                  <a:close/>
                  <a:moveTo>
                    <a:pt x="403" y="107"/>
                  </a:moveTo>
                  <a:cubicBezTo>
                    <a:pt x="403" y="100"/>
                    <a:pt x="397" y="94"/>
                    <a:pt x="390" y="94"/>
                  </a:cubicBezTo>
                  <a:cubicBezTo>
                    <a:pt x="382" y="94"/>
                    <a:pt x="376" y="100"/>
                    <a:pt x="376" y="107"/>
                  </a:cubicBezTo>
                  <a:cubicBezTo>
                    <a:pt x="376" y="114"/>
                    <a:pt x="382" y="120"/>
                    <a:pt x="390" y="120"/>
                  </a:cubicBezTo>
                  <a:cubicBezTo>
                    <a:pt x="397" y="120"/>
                    <a:pt x="403" y="114"/>
                    <a:pt x="403" y="107"/>
                  </a:cubicBezTo>
                  <a:close/>
                  <a:moveTo>
                    <a:pt x="404" y="155"/>
                  </a:moveTo>
                  <a:cubicBezTo>
                    <a:pt x="404" y="147"/>
                    <a:pt x="397" y="141"/>
                    <a:pt x="390" y="141"/>
                  </a:cubicBezTo>
                  <a:cubicBezTo>
                    <a:pt x="382" y="141"/>
                    <a:pt x="375" y="147"/>
                    <a:pt x="375" y="155"/>
                  </a:cubicBezTo>
                  <a:cubicBezTo>
                    <a:pt x="375" y="163"/>
                    <a:pt x="382" y="169"/>
                    <a:pt x="390" y="169"/>
                  </a:cubicBezTo>
                  <a:cubicBezTo>
                    <a:pt x="397" y="169"/>
                    <a:pt x="404" y="163"/>
                    <a:pt x="404" y="155"/>
                  </a:cubicBezTo>
                  <a:close/>
                  <a:moveTo>
                    <a:pt x="405" y="203"/>
                  </a:moveTo>
                  <a:cubicBezTo>
                    <a:pt x="405" y="194"/>
                    <a:pt x="398" y="188"/>
                    <a:pt x="390" y="188"/>
                  </a:cubicBezTo>
                  <a:cubicBezTo>
                    <a:pt x="381" y="188"/>
                    <a:pt x="374" y="194"/>
                    <a:pt x="374" y="203"/>
                  </a:cubicBezTo>
                  <a:cubicBezTo>
                    <a:pt x="374" y="211"/>
                    <a:pt x="381" y="218"/>
                    <a:pt x="390" y="218"/>
                  </a:cubicBezTo>
                  <a:cubicBezTo>
                    <a:pt x="398" y="218"/>
                    <a:pt x="405" y="211"/>
                    <a:pt x="405" y="203"/>
                  </a:cubicBezTo>
                  <a:close/>
                  <a:moveTo>
                    <a:pt x="406" y="251"/>
                  </a:moveTo>
                  <a:cubicBezTo>
                    <a:pt x="406" y="242"/>
                    <a:pt x="399" y="234"/>
                    <a:pt x="390" y="234"/>
                  </a:cubicBezTo>
                  <a:cubicBezTo>
                    <a:pt x="380" y="234"/>
                    <a:pt x="373" y="242"/>
                    <a:pt x="373" y="251"/>
                  </a:cubicBezTo>
                  <a:cubicBezTo>
                    <a:pt x="373" y="260"/>
                    <a:pt x="380" y="267"/>
                    <a:pt x="390" y="267"/>
                  </a:cubicBezTo>
                  <a:cubicBezTo>
                    <a:pt x="399" y="267"/>
                    <a:pt x="406" y="260"/>
                    <a:pt x="406" y="251"/>
                  </a:cubicBezTo>
                  <a:close/>
                  <a:moveTo>
                    <a:pt x="407" y="299"/>
                  </a:moveTo>
                  <a:cubicBezTo>
                    <a:pt x="407" y="289"/>
                    <a:pt x="399" y="281"/>
                    <a:pt x="390" y="281"/>
                  </a:cubicBezTo>
                  <a:cubicBezTo>
                    <a:pt x="380" y="281"/>
                    <a:pt x="372" y="289"/>
                    <a:pt x="372" y="299"/>
                  </a:cubicBezTo>
                  <a:cubicBezTo>
                    <a:pt x="372" y="308"/>
                    <a:pt x="380" y="316"/>
                    <a:pt x="390" y="316"/>
                  </a:cubicBezTo>
                  <a:cubicBezTo>
                    <a:pt x="399" y="316"/>
                    <a:pt x="407" y="308"/>
                    <a:pt x="407" y="299"/>
                  </a:cubicBezTo>
                  <a:close/>
                  <a:moveTo>
                    <a:pt x="408" y="347"/>
                  </a:moveTo>
                  <a:cubicBezTo>
                    <a:pt x="408" y="336"/>
                    <a:pt x="400" y="328"/>
                    <a:pt x="390" y="328"/>
                  </a:cubicBezTo>
                  <a:cubicBezTo>
                    <a:pt x="379" y="328"/>
                    <a:pt x="371" y="336"/>
                    <a:pt x="371" y="347"/>
                  </a:cubicBezTo>
                  <a:cubicBezTo>
                    <a:pt x="371" y="357"/>
                    <a:pt x="379" y="365"/>
                    <a:pt x="390" y="365"/>
                  </a:cubicBezTo>
                  <a:cubicBezTo>
                    <a:pt x="400" y="365"/>
                    <a:pt x="408" y="357"/>
                    <a:pt x="408" y="347"/>
                  </a:cubicBezTo>
                  <a:close/>
                  <a:moveTo>
                    <a:pt x="409" y="395"/>
                  </a:moveTo>
                  <a:cubicBezTo>
                    <a:pt x="409" y="384"/>
                    <a:pt x="400" y="375"/>
                    <a:pt x="390" y="375"/>
                  </a:cubicBezTo>
                  <a:cubicBezTo>
                    <a:pt x="379" y="375"/>
                    <a:pt x="370" y="384"/>
                    <a:pt x="370" y="395"/>
                  </a:cubicBezTo>
                  <a:cubicBezTo>
                    <a:pt x="370" y="405"/>
                    <a:pt x="379" y="414"/>
                    <a:pt x="390" y="414"/>
                  </a:cubicBezTo>
                  <a:cubicBezTo>
                    <a:pt x="400" y="414"/>
                    <a:pt x="409" y="405"/>
                    <a:pt x="409" y="395"/>
                  </a:cubicBezTo>
                  <a:close/>
                  <a:moveTo>
                    <a:pt x="410" y="442"/>
                  </a:moveTo>
                  <a:cubicBezTo>
                    <a:pt x="410" y="431"/>
                    <a:pt x="401" y="422"/>
                    <a:pt x="390" y="422"/>
                  </a:cubicBezTo>
                  <a:cubicBezTo>
                    <a:pt x="378" y="422"/>
                    <a:pt x="369" y="431"/>
                    <a:pt x="369" y="442"/>
                  </a:cubicBezTo>
                  <a:cubicBezTo>
                    <a:pt x="369" y="454"/>
                    <a:pt x="378" y="463"/>
                    <a:pt x="390" y="463"/>
                  </a:cubicBezTo>
                  <a:cubicBezTo>
                    <a:pt x="401" y="463"/>
                    <a:pt x="410" y="454"/>
                    <a:pt x="410" y="442"/>
                  </a:cubicBezTo>
                  <a:close/>
                  <a:moveTo>
                    <a:pt x="410" y="490"/>
                  </a:moveTo>
                  <a:cubicBezTo>
                    <a:pt x="410" y="479"/>
                    <a:pt x="401" y="470"/>
                    <a:pt x="390" y="470"/>
                  </a:cubicBezTo>
                  <a:cubicBezTo>
                    <a:pt x="378" y="470"/>
                    <a:pt x="369" y="479"/>
                    <a:pt x="369" y="490"/>
                  </a:cubicBezTo>
                  <a:cubicBezTo>
                    <a:pt x="369" y="502"/>
                    <a:pt x="378" y="511"/>
                    <a:pt x="390" y="511"/>
                  </a:cubicBezTo>
                  <a:cubicBezTo>
                    <a:pt x="401" y="511"/>
                    <a:pt x="410" y="502"/>
                    <a:pt x="410" y="490"/>
                  </a:cubicBezTo>
                  <a:close/>
                  <a:moveTo>
                    <a:pt x="411" y="538"/>
                  </a:moveTo>
                  <a:cubicBezTo>
                    <a:pt x="411" y="526"/>
                    <a:pt x="402" y="516"/>
                    <a:pt x="390" y="516"/>
                  </a:cubicBezTo>
                  <a:cubicBezTo>
                    <a:pt x="377" y="516"/>
                    <a:pt x="368" y="526"/>
                    <a:pt x="368" y="538"/>
                  </a:cubicBezTo>
                  <a:cubicBezTo>
                    <a:pt x="368" y="550"/>
                    <a:pt x="377" y="560"/>
                    <a:pt x="390" y="560"/>
                  </a:cubicBezTo>
                  <a:cubicBezTo>
                    <a:pt x="402" y="560"/>
                    <a:pt x="411" y="550"/>
                    <a:pt x="411" y="538"/>
                  </a:cubicBezTo>
                  <a:close/>
                  <a:moveTo>
                    <a:pt x="413" y="586"/>
                  </a:moveTo>
                  <a:cubicBezTo>
                    <a:pt x="413" y="574"/>
                    <a:pt x="402" y="563"/>
                    <a:pt x="390" y="563"/>
                  </a:cubicBezTo>
                  <a:cubicBezTo>
                    <a:pt x="377" y="563"/>
                    <a:pt x="367" y="574"/>
                    <a:pt x="367" y="586"/>
                  </a:cubicBezTo>
                  <a:cubicBezTo>
                    <a:pt x="367" y="599"/>
                    <a:pt x="377" y="609"/>
                    <a:pt x="390" y="609"/>
                  </a:cubicBezTo>
                  <a:cubicBezTo>
                    <a:pt x="402" y="609"/>
                    <a:pt x="413" y="599"/>
                    <a:pt x="413" y="586"/>
                  </a:cubicBezTo>
                  <a:close/>
                  <a:moveTo>
                    <a:pt x="414" y="634"/>
                  </a:moveTo>
                  <a:cubicBezTo>
                    <a:pt x="414" y="621"/>
                    <a:pt x="403" y="610"/>
                    <a:pt x="390" y="610"/>
                  </a:cubicBezTo>
                  <a:cubicBezTo>
                    <a:pt x="376" y="610"/>
                    <a:pt x="365" y="621"/>
                    <a:pt x="365" y="634"/>
                  </a:cubicBezTo>
                  <a:cubicBezTo>
                    <a:pt x="365" y="647"/>
                    <a:pt x="376" y="658"/>
                    <a:pt x="390" y="658"/>
                  </a:cubicBezTo>
                  <a:cubicBezTo>
                    <a:pt x="403" y="658"/>
                    <a:pt x="414" y="647"/>
                    <a:pt x="414" y="634"/>
                  </a:cubicBezTo>
                  <a:close/>
                  <a:moveTo>
                    <a:pt x="348" y="11"/>
                  </a:moveTo>
                  <a:cubicBezTo>
                    <a:pt x="348" y="5"/>
                    <a:pt x="343" y="0"/>
                    <a:pt x="337" y="0"/>
                  </a:cubicBezTo>
                  <a:cubicBezTo>
                    <a:pt x="331" y="0"/>
                    <a:pt x="326" y="5"/>
                    <a:pt x="326" y="11"/>
                  </a:cubicBezTo>
                  <a:cubicBezTo>
                    <a:pt x="326" y="17"/>
                    <a:pt x="331" y="22"/>
                    <a:pt x="337" y="22"/>
                  </a:cubicBezTo>
                  <a:cubicBezTo>
                    <a:pt x="343" y="22"/>
                    <a:pt x="348" y="17"/>
                    <a:pt x="348" y="11"/>
                  </a:cubicBezTo>
                  <a:close/>
                  <a:moveTo>
                    <a:pt x="349" y="59"/>
                  </a:moveTo>
                  <a:cubicBezTo>
                    <a:pt x="349" y="53"/>
                    <a:pt x="344" y="47"/>
                    <a:pt x="337" y="47"/>
                  </a:cubicBezTo>
                  <a:cubicBezTo>
                    <a:pt x="331" y="47"/>
                    <a:pt x="325" y="53"/>
                    <a:pt x="325" y="59"/>
                  </a:cubicBezTo>
                  <a:cubicBezTo>
                    <a:pt x="325" y="66"/>
                    <a:pt x="331" y="71"/>
                    <a:pt x="337" y="71"/>
                  </a:cubicBezTo>
                  <a:cubicBezTo>
                    <a:pt x="344" y="71"/>
                    <a:pt x="349" y="66"/>
                    <a:pt x="349" y="59"/>
                  </a:cubicBezTo>
                  <a:close/>
                  <a:moveTo>
                    <a:pt x="351" y="107"/>
                  </a:moveTo>
                  <a:cubicBezTo>
                    <a:pt x="351" y="100"/>
                    <a:pt x="345" y="94"/>
                    <a:pt x="337" y="94"/>
                  </a:cubicBezTo>
                  <a:cubicBezTo>
                    <a:pt x="330" y="94"/>
                    <a:pt x="324" y="100"/>
                    <a:pt x="324" y="107"/>
                  </a:cubicBezTo>
                  <a:cubicBezTo>
                    <a:pt x="324" y="114"/>
                    <a:pt x="330" y="120"/>
                    <a:pt x="337" y="120"/>
                  </a:cubicBezTo>
                  <a:cubicBezTo>
                    <a:pt x="345" y="120"/>
                    <a:pt x="351" y="114"/>
                    <a:pt x="351" y="107"/>
                  </a:cubicBezTo>
                  <a:close/>
                  <a:moveTo>
                    <a:pt x="352" y="155"/>
                  </a:moveTo>
                  <a:cubicBezTo>
                    <a:pt x="352" y="147"/>
                    <a:pt x="345" y="141"/>
                    <a:pt x="337" y="141"/>
                  </a:cubicBezTo>
                  <a:cubicBezTo>
                    <a:pt x="330" y="141"/>
                    <a:pt x="323" y="147"/>
                    <a:pt x="323" y="155"/>
                  </a:cubicBezTo>
                  <a:cubicBezTo>
                    <a:pt x="323" y="163"/>
                    <a:pt x="330" y="169"/>
                    <a:pt x="337" y="169"/>
                  </a:cubicBezTo>
                  <a:cubicBezTo>
                    <a:pt x="345" y="169"/>
                    <a:pt x="352" y="163"/>
                    <a:pt x="352" y="155"/>
                  </a:cubicBezTo>
                  <a:close/>
                  <a:moveTo>
                    <a:pt x="353" y="203"/>
                  </a:moveTo>
                  <a:cubicBezTo>
                    <a:pt x="353" y="194"/>
                    <a:pt x="346" y="188"/>
                    <a:pt x="337" y="188"/>
                  </a:cubicBezTo>
                  <a:cubicBezTo>
                    <a:pt x="329" y="188"/>
                    <a:pt x="322" y="194"/>
                    <a:pt x="322" y="203"/>
                  </a:cubicBezTo>
                  <a:cubicBezTo>
                    <a:pt x="322" y="211"/>
                    <a:pt x="329" y="218"/>
                    <a:pt x="337" y="218"/>
                  </a:cubicBezTo>
                  <a:cubicBezTo>
                    <a:pt x="346" y="218"/>
                    <a:pt x="353" y="211"/>
                    <a:pt x="353" y="203"/>
                  </a:cubicBezTo>
                  <a:close/>
                  <a:moveTo>
                    <a:pt x="354" y="251"/>
                  </a:moveTo>
                  <a:cubicBezTo>
                    <a:pt x="354" y="242"/>
                    <a:pt x="346" y="234"/>
                    <a:pt x="337" y="234"/>
                  </a:cubicBezTo>
                  <a:cubicBezTo>
                    <a:pt x="328" y="234"/>
                    <a:pt x="321" y="242"/>
                    <a:pt x="321" y="251"/>
                  </a:cubicBezTo>
                  <a:cubicBezTo>
                    <a:pt x="321" y="260"/>
                    <a:pt x="328" y="267"/>
                    <a:pt x="337" y="267"/>
                  </a:cubicBezTo>
                  <a:cubicBezTo>
                    <a:pt x="346" y="267"/>
                    <a:pt x="354" y="260"/>
                    <a:pt x="354" y="251"/>
                  </a:cubicBezTo>
                  <a:close/>
                  <a:moveTo>
                    <a:pt x="355" y="299"/>
                  </a:moveTo>
                  <a:cubicBezTo>
                    <a:pt x="355" y="289"/>
                    <a:pt x="347" y="281"/>
                    <a:pt x="337" y="281"/>
                  </a:cubicBezTo>
                  <a:cubicBezTo>
                    <a:pt x="328" y="281"/>
                    <a:pt x="320" y="289"/>
                    <a:pt x="320" y="299"/>
                  </a:cubicBezTo>
                  <a:cubicBezTo>
                    <a:pt x="320" y="308"/>
                    <a:pt x="328" y="316"/>
                    <a:pt x="337" y="316"/>
                  </a:cubicBezTo>
                  <a:cubicBezTo>
                    <a:pt x="347" y="316"/>
                    <a:pt x="355" y="308"/>
                    <a:pt x="355" y="299"/>
                  </a:cubicBezTo>
                  <a:close/>
                  <a:moveTo>
                    <a:pt x="356" y="347"/>
                  </a:moveTo>
                  <a:cubicBezTo>
                    <a:pt x="356" y="336"/>
                    <a:pt x="348" y="328"/>
                    <a:pt x="337" y="328"/>
                  </a:cubicBezTo>
                  <a:cubicBezTo>
                    <a:pt x="327" y="328"/>
                    <a:pt x="319" y="336"/>
                    <a:pt x="319" y="347"/>
                  </a:cubicBezTo>
                  <a:cubicBezTo>
                    <a:pt x="319" y="357"/>
                    <a:pt x="327" y="365"/>
                    <a:pt x="337" y="365"/>
                  </a:cubicBezTo>
                  <a:cubicBezTo>
                    <a:pt x="348" y="365"/>
                    <a:pt x="356" y="357"/>
                    <a:pt x="356" y="347"/>
                  </a:cubicBezTo>
                  <a:close/>
                  <a:moveTo>
                    <a:pt x="357" y="395"/>
                  </a:moveTo>
                  <a:cubicBezTo>
                    <a:pt x="357" y="384"/>
                    <a:pt x="348" y="375"/>
                    <a:pt x="337" y="375"/>
                  </a:cubicBezTo>
                  <a:cubicBezTo>
                    <a:pt x="326" y="375"/>
                    <a:pt x="318" y="384"/>
                    <a:pt x="318" y="395"/>
                  </a:cubicBezTo>
                  <a:cubicBezTo>
                    <a:pt x="318" y="405"/>
                    <a:pt x="326" y="414"/>
                    <a:pt x="337" y="414"/>
                  </a:cubicBezTo>
                  <a:cubicBezTo>
                    <a:pt x="348" y="414"/>
                    <a:pt x="357" y="405"/>
                    <a:pt x="357" y="395"/>
                  </a:cubicBezTo>
                  <a:close/>
                  <a:moveTo>
                    <a:pt x="358" y="442"/>
                  </a:moveTo>
                  <a:cubicBezTo>
                    <a:pt x="358" y="431"/>
                    <a:pt x="349" y="422"/>
                    <a:pt x="337" y="422"/>
                  </a:cubicBezTo>
                  <a:cubicBezTo>
                    <a:pt x="326" y="422"/>
                    <a:pt x="317" y="431"/>
                    <a:pt x="317" y="442"/>
                  </a:cubicBezTo>
                  <a:cubicBezTo>
                    <a:pt x="317" y="454"/>
                    <a:pt x="326" y="463"/>
                    <a:pt x="337" y="463"/>
                  </a:cubicBezTo>
                  <a:cubicBezTo>
                    <a:pt x="349" y="463"/>
                    <a:pt x="358" y="454"/>
                    <a:pt x="358" y="442"/>
                  </a:cubicBezTo>
                  <a:close/>
                  <a:moveTo>
                    <a:pt x="358" y="490"/>
                  </a:moveTo>
                  <a:cubicBezTo>
                    <a:pt x="358" y="479"/>
                    <a:pt x="349" y="470"/>
                    <a:pt x="337" y="470"/>
                  </a:cubicBezTo>
                  <a:cubicBezTo>
                    <a:pt x="326" y="470"/>
                    <a:pt x="317" y="479"/>
                    <a:pt x="317" y="490"/>
                  </a:cubicBezTo>
                  <a:cubicBezTo>
                    <a:pt x="317" y="502"/>
                    <a:pt x="326" y="511"/>
                    <a:pt x="337" y="511"/>
                  </a:cubicBezTo>
                  <a:cubicBezTo>
                    <a:pt x="349" y="511"/>
                    <a:pt x="358" y="502"/>
                    <a:pt x="358" y="490"/>
                  </a:cubicBezTo>
                  <a:close/>
                  <a:moveTo>
                    <a:pt x="359" y="538"/>
                  </a:moveTo>
                  <a:cubicBezTo>
                    <a:pt x="359" y="526"/>
                    <a:pt x="349" y="516"/>
                    <a:pt x="337" y="516"/>
                  </a:cubicBezTo>
                  <a:cubicBezTo>
                    <a:pt x="325" y="516"/>
                    <a:pt x="315" y="526"/>
                    <a:pt x="315" y="538"/>
                  </a:cubicBezTo>
                  <a:cubicBezTo>
                    <a:pt x="315" y="550"/>
                    <a:pt x="325" y="560"/>
                    <a:pt x="337" y="560"/>
                  </a:cubicBezTo>
                  <a:cubicBezTo>
                    <a:pt x="349" y="560"/>
                    <a:pt x="359" y="550"/>
                    <a:pt x="359" y="538"/>
                  </a:cubicBezTo>
                  <a:close/>
                  <a:moveTo>
                    <a:pt x="360" y="586"/>
                  </a:moveTo>
                  <a:cubicBezTo>
                    <a:pt x="360" y="574"/>
                    <a:pt x="350" y="563"/>
                    <a:pt x="337" y="563"/>
                  </a:cubicBezTo>
                  <a:cubicBezTo>
                    <a:pt x="325" y="563"/>
                    <a:pt x="314" y="574"/>
                    <a:pt x="314" y="586"/>
                  </a:cubicBezTo>
                  <a:cubicBezTo>
                    <a:pt x="314" y="599"/>
                    <a:pt x="325" y="609"/>
                    <a:pt x="337" y="609"/>
                  </a:cubicBezTo>
                  <a:cubicBezTo>
                    <a:pt x="350" y="609"/>
                    <a:pt x="360" y="599"/>
                    <a:pt x="360" y="586"/>
                  </a:cubicBezTo>
                  <a:close/>
                  <a:moveTo>
                    <a:pt x="361" y="634"/>
                  </a:moveTo>
                  <a:cubicBezTo>
                    <a:pt x="361" y="621"/>
                    <a:pt x="351" y="610"/>
                    <a:pt x="337" y="610"/>
                  </a:cubicBezTo>
                  <a:cubicBezTo>
                    <a:pt x="324" y="610"/>
                    <a:pt x="313" y="621"/>
                    <a:pt x="313" y="634"/>
                  </a:cubicBezTo>
                  <a:cubicBezTo>
                    <a:pt x="313" y="647"/>
                    <a:pt x="324" y="658"/>
                    <a:pt x="337" y="658"/>
                  </a:cubicBezTo>
                  <a:cubicBezTo>
                    <a:pt x="351" y="658"/>
                    <a:pt x="361" y="647"/>
                    <a:pt x="361" y="634"/>
                  </a:cubicBezTo>
                  <a:close/>
                  <a:moveTo>
                    <a:pt x="296" y="11"/>
                  </a:moveTo>
                  <a:cubicBezTo>
                    <a:pt x="296" y="5"/>
                    <a:pt x="291" y="0"/>
                    <a:pt x="285" y="0"/>
                  </a:cubicBezTo>
                  <a:cubicBezTo>
                    <a:pt x="279" y="0"/>
                    <a:pt x="274" y="5"/>
                    <a:pt x="274" y="11"/>
                  </a:cubicBezTo>
                  <a:cubicBezTo>
                    <a:pt x="274" y="17"/>
                    <a:pt x="279" y="22"/>
                    <a:pt x="285" y="22"/>
                  </a:cubicBezTo>
                  <a:cubicBezTo>
                    <a:pt x="291" y="22"/>
                    <a:pt x="296" y="17"/>
                    <a:pt x="296" y="11"/>
                  </a:cubicBezTo>
                  <a:close/>
                  <a:moveTo>
                    <a:pt x="297" y="59"/>
                  </a:moveTo>
                  <a:cubicBezTo>
                    <a:pt x="297" y="53"/>
                    <a:pt x="292" y="47"/>
                    <a:pt x="285" y="47"/>
                  </a:cubicBezTo>
                  <a:cubicBezTo>
                    <a:pt x="279" y="47"/>
                    <a:pt x="273" y="53"/>
                    <a:pt x="273" y="59"/>
                  </a:cubicBezTo>
                  <a:cubicBezTo>
                    <a:pt x="273" y="66"/>
                    <a:pt x="279" y="71"/>
                    <a:pt x="285" y="71"/>
                  </a:cubicBezTo>
                  <a:cubicBezTo>
                    <a:pt x="292" y="71"/>
                    <a:pt x="297" y="66"/>
                    <a:pt x="297" y="59"/>
                  </a:cubicBezTo>
                  <a:close/>
                  <a:moveTo>
                    <a:pt x="298" y="107"/>
                  </a:moveTo>
                  <a:cubicBezTo>
                    <a:pt x="298" y="100"/>
                    <a:pt x="292" y="94"/>
                    <a:pt x="285" y="94"/>
                  </a:cubicBezTo>
                  <a:cubicBezTo>
                    <a:pt x="278" y="94"/>
                    <a:pt x="272" y="100"/>
                    <a:pt x="272" y="107"/>
                  </a:cubicBezTo>
                  <a:cubicBezTo>
                    <a:pt x="272" y="114"/>
                    <a:pt x="278" y="120"/>
                    <a:pt x="285" y="120"/>
                  </a:cubicBezTo>
                  <a:cubicBezTo>
                    <a:pt x="292" y="120"/>
                    <a:pt x="298" y="114"/>
                    <a:pt x="298" y="107"/>
                  </a:cubicBezTo>
                  <a:close/>
                  <a:moveTo>
                    <a:pt x="299" y="155"/>
                  </a:moveTo>
                  <a:cubicBezTo>
                    <a:pt x="299" y="147"/>
                    <a:pt x="293" y="141"/>
                    <a:pt x="285" y="141"/>
                  </a:cubicBezTo>
                  <a:cubicBezTo>
                    <a:pt x="277" y="141"/>
                    <a:pt x="271" y="147"/>
                    <a:pt x="271" y="155"/>
                  </a:cubicBezTo>
                  <a:cubicBezTo>
                    <a:pt x="271" y="163"/>
                    <a:pt x="277" y="169"/>
                    <a:pt x="285" y="169"/>
                  </a:cubicBezTo>
                  <a:cubicBezTo>
                    <a:pt x="293" y="169"/>
                    <a:pt x="299" y="163"/>
                    <a:pt x="299" y="155"/>
                  </a:cubicBezTo>
                  <a:close/>
                  <a:moveTo>
                    <a:pt x="301" y="203"/>
                  </a:moveTo>
                  <a:cubicBezTo>
                    <a:pt x="301" y="194"/>
                    <a:pt x="294" y="188"/>
                    <a:pt x="285" y="188"/>
                  </a:cubicBezTo>
                  <a:cubicBezTo>
                    <a:pt x="277" y="188"/>
                    <a:pt x="270" y="194"/>
                    <a:pt x="270" y="203"/>
                  </a:cubicBezTo>
                  <a:cubicBezTo>
                    <a:pt x="270" y="211"/>
                    <a:pt x="277" y="218"/>
                    <a:pt x="285" y="218"/>
                  </a:cubicBezTo>
                  <a:cubicBezTo>
                    <a:pt x="294" y="218"/>
                    <a:pt x="301" y="211"/>
                    <a:pt x="301" y="203"/>
                  </a:cubicBezTo>
                  <a:close/>
                  <a:moveTo>
                    <a:pt x="302" y="251"/>
                  </a:moveTo>
                  <a:cubicBezTo>
                    <a:pt x="302" y="242"/>
                    <a:pt x="294" y="234"/>
                    <a:pt x="285" y="234"/>
                  </a:cubicBezTo>
                  <a:cubicBezTo>
                    <a:pt x="276" y="234"/>
                    <a:pt x="269" y="242"/>
                    <a:pt x="269" y="251"/>
                  </a:cubicBezTo>
                  <a:cubicBezTo>
                    <a:pt x="269" y="260"/>
                    <a:pt x="276" y="267"/>
                    <a:pt x="285" y="267"/>
                  </a:cubicBezTo>
                  <a:cubicBezTo>
                    <a:pt x="294" y="267"/>
                    <a:pt x="302" y="260"/>
                    <a:pt x="302" y="251"/>
                  </a:cubicBezTo>
                  <a:close/>
                  <a:moveTo>
                    <a:pt x="303" y="299"/>
                  </a:moveTo>
                  <a:cubicBezTo>
                    <a:pt x="303" y="289"/>
                    <a:pt x="295" y="281"/>
                    <a:pt x="285" y="281"/>
                  </a:cubicBezTo>
                  <a:cubicBezTo>
                    <a:pt x="276" y="281"/>
                    <a:pt x="268" y="289"/>
                    <a:pt x="268" y="299"/>
                  </a:cubicBezTo>
                  <a:cubicBezTo>
                    <a:pt x="268" y="308"/>
                    <a:pt x="276" y="316"/>
                    <a:pt x="285" y="316"/>
                  </a:cubicBezTo>
                  <a:cubicBezTo>
                    <a:pt x="295" y="316"/>
                    <a:pt x="303" y="308"/>
                    <a:pt x="303" y="299"/>
                  </a:cubicBezTo>
                  <a:close/>
                  <a:moveTo>
                    <a:pt x="304" y="347"/>
                  </a:moveTo>
                  <a:cubicBezTo>
                    <a:pt x="304" y="336"/>
                    <a:pt x="295" y="328"/>
                    <a:pt x="285" y="328"/>
                  </a:cubicBezTo>
                  <a:cubicBezTo>
                    <a:pt x="275" y="328"/>
                    <a:pt x="267" y="336"/>
                    <a:pt x="267" y="347"/>
                  </a:cubicBezTo>
                  <a:cubicBezTo>
                    <a:pt x="267" y="357"/>
                    <a:pt x="275" y="365"/>
                    <a:pt x="285" y="365"/>
                  </a:cubicBezTo>
                  <a:cubicBezTo>
                    <a:pt x="295" y="365"/>
                    <a:pt x="304" y="357"/>
                    <a:pt x="304" y="347"/>
                  </a:cubicBezTo>
                  <a:close/>
                  <a:moveTo>
                    <a:pt x="305" y="395"/>
                  </a:moveTo>
                  <a:cubicBezTo>
                    <a:pt x="305" y="384"/>
                    <a:pt x="296" y="375"/>
                    <a:pt x="285" y="375"/>
                  </a:cubicBezTo>
                  <a:cubicBezTo>
                    <a:pt x="274" y="375"/>
                    <a:pt x="265" y="384"/>
                    <a:pt x="265" y="395"/>
                  </a:cubicBezTo>
                  <a:cubicBezTo>
                    <a:pt x="265" y="405"/>
                    <a:pt x="274" y="414"/>
                    <a:pt x="285" y="414"/>
                  </a:cubicBezTo>
                  <a:cubicBezTo>
                    <a:pt x="296" y="414"/>
                    <a:pt x="305" y="405"/>
                    <a:pt x="305" y="395"/>
                  </a:cubicBezTo>
                  <a:close/>
                  <a:moveTo>
                    <a:pt x="306" y="442"/>
                  </a:moveTo>
                  <a:cubicBezTo>
                    <a:pt x="306" y="431"/>
                    <a:pt x="297" y="422"/>
                    <a:pt x="285" y="422"/>
                  </a:cubicBezTo>
                  <a:cubicBezTo>
                    <a:pt x="274" y="422"/>
                    <a:pt x="264" y="431"/>
                    <a:pt x="264" y="442"/>
                  </a:cubicBezTo>
                  <a:cubicBezTo>
                    <a:pt x="264" y="454"/>
                    <a:pt x="274" y="463"/>
                    <a:pt x="285" y="463"/>
                  </a:cubicBezTo>
                  <a:cubicBezTo>
                    <a:pt x="297" y="463"/>
                    <a:pt x="306" y="454"/>
                    <a:pt x="306" y="442"/>
                  </a:cubicBezTo>
                  <a:close/>
                  <a:moveTo>
                    <a:pt x="306" y="490"/>
                  </a:moveTo>
                  <a:cubicBezTo>
                    <a:pt x="306" y="479"/>
                    <a:pt x="297" y="470"/>
                    <a:pt x="285" y="470"/>
                  </a:cubicBezTo>
                  <a:cubicBezTo>
                    <a:pt x="274" y="470"/>
                    <a:pt x="264" y="479"/>
                    <a:pt x="264" y="490"/>
                  </a:cubicBezTo>
                  <a:cubicBezTo>
                    <a:pt x="264" y="502"/>
                    <a:pt x="274" y="511"/>
                    <a:pt x="285" y="511"/>
                  </a:cubicBezTo>
                  <a:cubicBezTo>
                    <a:pt x="297" y="511"/>
                    <a:pt x="306" y="502"/>
                    <a:pt x="306" y="490"/>
                  </a:cubicBezTo>
                  <a:close/>
                  <a:moveTo>
                    <a:pt x="307" y="538"/>
                  </a:moveTo>
                  <a:cubicBezTo>
                    <a:pt x="307" y="526"/>
                    <a:pt x="297" y="516"/>
                    <a:pt x="285" y="516"/>
                  </a:cubicBezTo>
                  <a:cubicBezTo>
                    <a:pt x="273" y="516"/>
                    <a:pt x="263" y="526"/>
                    <a:pt x="263" y="538"/>
                  </a:cubicBezTo>
                  <a:cubicBezTo>
                    <a:pt x="263" y="550"/>
                    <a:pt x="273" y="560"/>
                    <a:pt x="285" y="560"/>
                  </a:cubicBezTo>
                  <a:cubicBezTo>
                    <a:pt x="297" y="560"/>
                    <a:pt x="307" y="550"/>
                    <a:pt x="307" y="538"/>
                  </a:cubicBezTo>
                  <a:close/>
                  <a:moveTo>
                    <a:pt x="308" y="586"/>
                  </a:moveTo>
                  <a:cubicBezTo>
                    <a:pt x="308" y="574"/>
                    <a:pt x="298" y="563"/>
                    <a:pt x="285" y="563"/>
                  </a:cubicBezTo>
                  <a:cubicBezTo>
                    <a:pt x="273" y="563"/>
                    <a:pt x="262" y="574"/>
                    <a:pt x="262" y="586"/>
                  </a:cubicBezTo>
                  <a:cubicBezTo>
                    <a:pt x="262" y="599"/>
                    <a:pt x="273" y="609"/>
                    <a:pt x="285" y="609"/>
                  </a:cubicBezTo>
                  <a:cubicBezTo>
                    <a:pt x="298" y="609"/>
                    <a:pt x="308" y="599"/>
                    <a:pt x="308" y="586"/>
                  </a:cubicBezTo>
                  <a:close/>
                  <a:moveTo>
                    <a:pt x="309" y="634"/>
                  </a:moveTo>
                  <a:cubicBezTo>
                    <a:pt x="309" y="621"/>
                    <a:pt x="299" y="610"/>
                    <a:pt x="285" y="610"/>
                  </a:cubicBezTo>
                  <a:cubicBezTo>
                    <a:pt x="272" y="610"/>
                    <a:pt x="261" y="621"/>
                    <a:pt x="261" y="634"/>
                  </a:cubicBezTo>
                  <a:cubicBezTo>
                    <a:pt x="261" y="647"/>
                    <a:pt x="272" y="658"/>
                    <a:pt x="285" y="658"/>
                  </a:cubicBezTo>
                  <a:cubicBezTo>
                    <a:pt x="299" y="658"/>
                    <a:pt x="309" y="647"/>
                    <a:pt x="309" y="634"/>
                  </a:cubicBezTo>
                  <a:close/>
                  <a:moveTo>
                    <a:pt x="244" y="11"/>
                  </a:moveTo>
                  <a:cubicBezTo>
                    <a:pt x="244" y="5"/>
                    <a:pt x="239" y="0"/>
                    <a:pt x="233" y="0"/>
                  </a:cubicBezTo>
                  <a:cubicBezTo>
                    <a:pt x="227" y="0"/>
                    <a:pt x="222" y="5"/>
                    <a:pt x="222" y="11"/>
                  </a:cubicBezTo>
                  <a:cubicBezTo>
                    <a:pt x="222" y="17"/>
                    <a:pt x="227" y="22"/>
                    <a:pt x="233" y="22"/>
                  </a:cubicBezTo>
                  <a:cubicBezTo>
                    <a:pt x="239" y="22"/>
                    <a:pt x="244" y="17"/>
                    <a:pt x="244" y="11"/>
                  </a:cubicBezTo>
                  <a:close/>
                  <a:moveTo>
                    <a:pt x="245" y="59"/>
                  </a:moveTo>
                  <a:cubicBezTo>
                    <a:pt x="245" y="53"/>
                    <a:pt x="240" y="47"/>
                    <a:pt x="233" y="47"/>
                  </a:cubicBezTo>
                  <a:cubicBezTo>
                    <a:pt x="226" y="47"/>
                    <a:pt x="221" y="53"/>
                    <a:pt x="221" y="59"/>
                  </a:cubicBezTo>
                  <a:cubicBezTo>
                    <a:pt x="221" y="66"/>
                    <a:pt x="226" y="71"/>
                    <a:pt x="233" y="71"/>
                  </a:cubicBezTo>
                  <a:cubicBezTo>
                    <a:pt x="240" y="71"/>
                    <a:pt x="245" y="66"/>
                    <a:pt x="245" y="59"/>
                  </a:cubicBezTo>
                  <a:close/>
                  <a:moveTo>
                    <a:pt x="246" y="107"/>
                  </a:moveTo>
                  <a:cubicBezTo>
                    <a:pt x="246" y="100"/>
                    <a:pt x="240" y="94"/>
                    <a:pt x="233" y="94"/>
                  </a:cubicBezTo>
                  <a:cubicBezTo>
                    <a:pt x="226" y="94"/>
                    <a:pt x="220" y="100"/>
                    <a:pt x="220" y="107"/>
                  </a:cubicBezTo>
                  <a:cubicBezTo>
                    <a:pt x="220" y="114"/>
                    <a:pt x="226" y="120"/>
                    <a:pt x="233" y="120"/>
                  </a:cubicBezTo>
                  <a:cubicBezTo>
                    <a:pt x="240" y="120"/>
                    <a:pt x="246" y="114"/>
                    <a:pt x="246" y="107"/>
                  </a:cubicBezTo>
                  <a:close/>
                  <a:moveTo>
                    <a:pt x="247" y="155"/>
                  </a:moveTo>
                  <a:cubicBezTo>
                    <a:pt x="247" y="147"/>
                    <a:pt x="241" y="141"/>
                    <a:pt x="233" y="141"/>
                  </a:cubicBezTo>
                  <a:cubicBezTo>
                    <a:pt x="225" y="141"/>
                    <a:pt x="219" y="147"/>
                    <a:pt x="219" y="155"/>
                  </a:cubicBezTo>
                  <a:cubicBezTo>
                    <a:pt x="219" y="163"/>
                    <a:pt x="225" y="169"/>
                    <a:pt x="233" y="169"/>
                  </a:cubicBezTo>
                  <a:cubicBezTo>
                    <a:pt x="241" y="169"/>
                    <a:pt x="247" y="163"/>
                    <a:pt x="247" y="155"/>
                  </a:cubicBezTo>
                  <a:close/>
                  <a:moveTo>
                    <a:pt x="248" y="203"/>
                  </a:moveTo>
                  <a:cubicBezTo>
                    <a:pt x="248" y="194"/>
                    <a:pt x="241" y="188"/>
                    <a:pt x="233" y="188"/>
                  </a:cubicBezTo>
                  <a:cubicBezTo>
                    <a:pt x="225" y="188"/>
                    <a:pt x="218" y="194"/>
                    <a:pt x="218" y="203"/>
                  </a:cubicBezTo>
                  <a:cubicBezTo>
                    <a:pt x="218" y="211"/>
                    <a:pt x="225" y="218"/>
                    <a:pt x="233" y="218"/>
                  </a:cubicBezTo>
                  <a:cubicBezTo>
                    <a:pt x="241" y="218"/>
                    <a:pt x="248" y="211"/>
                    <a:pt x="248" y="203"/>
                  </a:cubicBezTo>
                  <a:close/>
                  <a:moveTo>
                    <a:pt x="249" y="251"/>
                  </a:moveTo>
                  <a:cubicBezTo>
                    <a:pt x="249" y="242"/>
                    <a:pt x="242" y="234"/>
                    <a:pt x="233" y="234"/>
                  </a:cubicBezTo>
                  <a:cubicBezTo>
                    <a:pt x="224" y="234"/>
                    <a:pt x="217" y="242"/>
                    <a:pt x="217" y="251"/>
                  </a:cubicBezTo>
                  <a:cubicBezTo>
                    <a:pt x="217" y="260"/>
                    <a:pt x="224" y="267"/>
                    <a:pt x="233" y="267"/>
                  </a:cubicBezTo>
                  <a:cubicBezTo>
                    <a:pt x="242" y="267"/>
                    <a:pt x="249" y="260"/>
                    <a:pt x="249" y="251"/>
                  </a:cubicBezTo>
                  <a:close/>
                  <a:moveTo>
                    <a:pt x="251" y="299"/>
                  </a:moveTo>
                  <a:cubicBezTo>
                    <a:pt x="251" y="289"/>
                    <a:pt x="243" y="281"/>
                    <a:pt x="233" y="281"/>
                  </a:cubicBezTo>
                  <a:cubicBezTo>
                    <a:pt x="223" y="281"/>
                    <a:pt x="216" y="289"/>
                    <a:pt x="216" y="299"/>
                  </a:cubicBezTo>
                  <a:cubicBezTo>
                    <a:pt x="216" y="308"/>
                    <a:pt x="223" y="316"/>
                    <a:pt x="233" y="316"/>
                  </a:cubicBezTo>
                  <a:cubicBezTo>
                    <a:pt x="243" y="316"/>
                    <a:pt x="251" y="308"/>
                    <a:pt x="251" y="299"/>
                  </a:cubicBezTo>
                  <a:close/>
                  <a:moveTo>
                    <a:pt x="252" y="347"/>
                  </a:moveTo>
                  <a:cubicBezTo>
                    <a:pt x="252" y="336"/>
                    <a:pt x="243" y="328"/>
                    <a:pt x="233" y="328"/>
                  </a:cubicBezTo>
                  <a:cubicBezTo>
                    <a:pt x="223" y="328"/>
                    <a:pt x="214" y="336"/>
                    <a:pt x="214" y="347"/>
                  </a:cubicBezTo>
                  <a:cubicBezTo>
                    <a:pt x="214" y="357"/>
                    <a:pt x="223" y="365"/>
                    <a:pt x="233" y="365"/>
                  </a:cubicBezTo>
                  <a:cubicBezTo>
                    <a:pt x="243" y="365"/>
                    <a:pt x="252" y="357"/>
                    <a:pt x="252" y="347"/>
                  </a:cubicBezTo>
                  <a:close/>
                  <a:moveTo>
                    <a:pt x="253" y="395"/>
                  </a:moveTo>
                  <a:cubicBezTo>
                    <a:pt x="253" y="384"/>
                    <a:pt x="244" y="375"/>
                    <a:pt x="233" y="375"/>
                  </a:cubicBezTo>
                  <a:cubicBezTo>
                    <a:pt x="222" y="375"/>
                    <a:pt x="213" y="384"/>
                    <a:pt x="213" y="395"/>
                  </a:cubicBezTo>
                  <a:cubicBezTo>
                    <a:pt x="213" y="405"/>
                    <a:pt x="222" y="414"/>
                    <a:pt x="233" y="414"/>
                  </a:cubicBezTo>
                  <a:cubicBezTo>
                    <a:pt x="244" y="414"/>
                    <a:pt x="253" y="405"/>
                    <a:pt x="253" y="395"/>
                  </a:cubicBezTo>
                  <a:close/>
                  <a:moveTo>
                    <a:pt x="254" y="442"/>
                  </a:moveTo>
                  <a:cubicBezTo>
                    <a:pt x="254" y="431"/>
                    <a:pt x="245" y="422"/>
                    <a:pt x="233" y="422"/>
                  </a:cubicBezTo>
                  <a:cubicBezTo>
                    <a:pt x="222" y="422"/>
                    <a:pt x="212" y="431"/>
                    <a:pt x="212" y="442"/>
                  </a:cubicBezTo>
                  <a:cubicBezTo>
                    <a:pt x="212" y="454"/>
                    <a:pt x="222" y="463"/>
                    <a:pt x="233" y="463"/>
                  </a:cubicBezTo>
                  <a:cubicBezTo>
                    <a:pt x="245" y="463"/>
                    <a:pt x="254" y="454"/>
                    <a:pt x="254" y="442"/>
                  </a:cubicBezTo>
                  <a:close/>
                  <a:moveTo>
                    <a:pt x="254" y="490"/>
                  </a:moveTo>
                  <a:cubicBezTo>
                    <a:pt x="254" y="479"/>
                    <a:pt x="245" y="470"/>
                    <a:pt x="233" y="470"/>
                  </a:cubicBezTo>
                  <a:cubicBezTo>
                    <a:pt x="222" y="470"/>
                    <a:pt x="212" y="479"/>
                    <a:pt x="212" y="490"/>
                  </a:cubicBezTo>
                  <a:cubicBezTo>
                    <a:pt x="212" y="502"/>
                    <a:pt x="222" y="511"/>
                    <a:pt x="233" y="511"/>
                  </a:cubicBezTo>
                  <a:cubicBezTo>
                    <a:pt x="245" y="511"/>
                    <a:pt x="254" y="502"/>
                    <a:pt x="254" y="490"/>
                  </a:cubicBezTo>
                  <a:close/>
                  <a:moveTo>
                    <a:pt x="255" y="538"/>
                  </a:moveTo>
                  <a:cubicBezTo>
                    <a:pt x="255" y="526"/>
                    <a:pt x="245" y="516"/>
                    <a:pt x="233" y="516"/>
                  </a:cubicBezTo>
                  <a:cubicBezTo>
                    <a:pt x="221" y="516"/>
                    <a:pt x="211" y="526"/>
                    <a:pt x="211" y="538"/>
                  </a:cubicBezTo>
                  <a:cubicBezTo>
                    <a:pt x="211" y="550"/>
                    <a:pt x="221" y="560"/>
                    <a:pt x="233" y="560"/>
                  </a:cubicBezTo>
                  <a:cubicBezTo>
                    <a:pt x="245" y="560"/>
                    <a:pt x="255" y="550"/>
                    <a:pt x="255" y="538"/>
                  </a:cubicBezTo>
                  <a:close/>
                  <a:moveTo>
                    <a:pt x="256" y="586"/>
                  </a:moveTo>
                  <a:cubicBezTo>
                    <a:pt x="256" y="574"/>
                    <a:pt x="246" y="563"/>
                    <a:pt x="233" y="563"/>
                  </a:cubicBezTo>
                  <a:cubicBezTo>
                    <a:pt x="220" y="563"/>
                    <a:pt x="210" y="574"/>
                    <a:pt x="210" y="586"/>
                  </a:cubicBezTo>
                  <a:cubicBezTo>
                    <a:pt x="210" y="599"/>
                    <a:pt x="220" y="609"/>
                    <a:pt x="233" y="609"/>
                  </a:cubicBezTo>
                  <a:cubicBezTo>
                    <a:pt x="246" y="609"/>
                    <a:pt x="256" y="599"/>
                    <a:pt x="256" y="586"/>
                  </a:cubicBezTo>
                  <a:close/>
                  <a:moveTo>
                    <a:pt x="257" y="634"/>
                  </a:moveTo>
                  <a:cubicBezTo>
                    <a:pt x="257" y="621"/>
                    <a:pt x="246" y="610"/>
                    <a:pt x="233" y="610"/>
                  </a:cubicBezTo>
                  <a:cubicBezTo>
                    <a:pt x="220" y="610"/>
                    <a:pt x="209" y="621"/>
                    <a:pt x="209" y="634"/>
                  </a:cubicBezTo>
                  <a:cubicBezTo>
                    <a:pt x="209" y="647"/>
                    <a:pt x="220" y="658"/>
                    <a:pt x="233" y="658"/>
                  </a:cubicBezTo>
                  <a:cubicBezTo>
                    <a:pt x="246" y="658"/>
                    <a:pt x="257" y="647"/>
                    <a:pt x="257" y="634"/>
                  </a:cubicBezTo>
                  <a:close/>
                  <a:moveTo>
                    <a:pt x="192" y="11"/>
                  </a:moveTo>
                  <a:cubicBezTo>
                    <a:pt x="192" y="5"/>
                    <a:pt x="187" y="0"/>
                    <a:pt x="181" y="0"/>
                  </a:cubicBezTo>
                  <a:cubicBezTo>
                    <a:pt x="175" y="0"/>
                    <a:pt x="170" y="5"/>
                    <a:pt x="170" y="11"/>
                  </a:cubicBezTo>
                  <a:cubicBezTo>
                    <a:pt x="170" y="17"/>
                    <a:pt x="175" y="22"/>
                    <a:pt x="181" y="22"/>
                  </a:cubicBezTo>
                  <a:cubicBezTo>
                    <a:pt x="187" y="22"/>
                    <a:pt x="192" y="17"/>
                    <a:pt x="192" y="11"/>
                  </a:cubicBezTo>
                  <a:close/>
                  <a:moveTo>
                    <a:pt x="193" y="59"/>
                  </a:moveTo>
                  <a:cubicBezTo>
                    <a:pt x="193" y="53"/>
                    <a:pt x="188" y="47"/>
                    <a:pt x="181" y="47"/>
                  </a:cubicBezTo>
                  <a:cubicBezTo>
                    <a:pt x="174" y="47"/>
                    <a:pt x="169" y="53"/>
                    <a:pt x="169" y="59"/>
                  </a:cubicBezTo>
                  <a:cubicBezTo>
                    <a:pt x="169" y="66"/>
                    <a:pt x="174" y="71"/>
                    <a:pt x="181" y="71"/>
                  </a:cubicBezTo>
                  <a:cubicBezTo>
                    <a:pt x="188" y="71"/>
                    <a:pt x="193" y="66"/>
                    <a:pt x="193" y="59"/>
                  </a:cubicBezTo>
                  <a:close/>
                  <a:moveTo>
                    <a:pt x="194" y="107"/>
                  </a:moveTo>
                  <a:cubicBezTo>
                    <a:pt x="194" y="100"/>
                    <a:pt x="188" y="94"/>
                    <a:pt x="181" y="94"/>
                  </a:cubicBezTo>
                  <a:cubicBezTo>
                    <a:pt x="174" y="94"/>
                    <a:pt x="168" y="100"/>
                    <a:pt x="168" y="107"/>
                  </a:cubicBezTo>
                  <a:cubicBezTo>
                    <a:pt x="168" y="114"/>
                    <a:pt x="174" y="120"/>
                    <a:pt x="181" y="120"/>
                  </a:cubicBezTo>
                  <a:cubicBezTo>
                    <a:pt x="188" y="120"/>
                    <a:pt x="194" y="114"/>
                    <a:pt x="194" y="107"/>
                  </a:cubicBezTo>
                  <a:close/>
                  <a:moveTo>
                    <a:pt x="195" y="155"/>
                  </a:moveTo>
                  <a:cubicBezTo>
                    <a:pt x="195" y="147"/>
                    <a:pt x="189" y="141"/>
                    <a:pt x="181" y="141"/>
                  </a:cubicBezTo>
                  <a:cubicBezTo>
                    <a:pt x="173" y="141"/>
                    <a:pt x="167" y="147"/>
                    <a:pt x="167" y="155"/>
                  </a:cubicBezTo>
                  <a:cubicBezTo>
                    <a:pt x="167" y="163"/>
                    <a:pt x="173" y="169"/>
                    <a:pt x="181" y="169"/>
                  </a:cubicBezTo>
                  <a:cubicBezTo>
                    <a:pt x="189" y="169"/>
                    <a:pt x="195" y="163"/>
                    <a:pt x="195" y="155"/>
                  </a:cubicBezTo>
                  <a:close/>
                  <a:moveTo>
                    <a:pt x="196" y="203"/>
                  </a:moveTo>
                  <a:cubicBezTo>
                    <a:pt x="196" y="194"/>
                    <a:pt x="189" y="188"/>
                    <a:pt x="181" y="188"/>
                  </a:cubicBezTo>
                  <a:cubicBezTo>
                    <a:pt x="172" y="188"/>
                    <a:pt x="166" y="194"/>
                    <a:pt x="166" y="203"/>
                  </a:cubicBezTo>
                  <a:cubicBezTo>
                    <a:pt x="166" y="211"/>
                    <a:pt x="172" y="218"/>
                    <a:pt x="181" y="218"/>
                  </a:cubicBezTo>
                  <a:cubicBezTo>
                    <a:pt x="189" y="218"/>
                    <a:pt x="196" y="211"/>
                    <a:pt x="196" y="203"/>
                  </a:cubicBezTo>
                  <a:close/>
                  <a:moveTo>
                    <a:pt x="197" y="251"/>
                  </a:moveTo>
                  <a:cubicBezTo>
                    <a:pt x="197" y="242"/>
                    <a:pt x="190" y="234"/>
                    <a:pt x="181" y="234"/>
                  </a:cubicBezTo>
                  <a:cubicBezTo>
                    <a:pt x="172" y="234"/>
                    <a:pt x="164" y="242"/>
                    <a:pt x="164" y="251"/>
                  </a:cubicBezTo>
                  <a:cubicBezTo>
                    <a:pt x="164" y="260"/>
                    <a:pt x="172" y="267"/>
                    <a:pt x="181" y="267"/>
                  </a:cubicBezTo>
                  <a:cubicBezTo>
                    <a:pt x="190" y="267"/>
                    <a:pt x="197" y="260"/>
                    <a:pt x="197" y="251"/>
                  </a:cubicBezTo>
                  <a:close/>
                  <a:moveTo>
                    <a:pt x="198" y="299"/>
                  </a:moveTo>
                  <a:cubicBezTo>
                    <a:pt x="198" y="289"/>
                    <a:pt x="191" y="281"/>
                    <a:pt x="181" y="281"/>
                  </a:cubicBezTo>
                  <a:cubicBezTo>
                    <a:pt x="171" y="281"/>
                    <a:pt x="163" y="289"/>
                    <a:pt x="163" y="299"/>
                  </a:cubicBezTo>
                  <a:cubicBezTo>
                    <a:pt x="163" y="308"/>
                    <a:pt x="171" y="316"/>
                    <a:pt x="181" y="316"/>
                  </a:cubicBezTo>
                  <a:cubicBezTo>
                    <a:pt x="191" y="316"/>
                    <a:pt x="198" y="308"/>
                    <a:pt x="198" y="299"/>
                  </a:cubicBezTo>
                  <a:close/>
                  <a:moveTo>
                    <a:pt x="199" y="347"/>
                  </a:moveTo>
                  <a:cubicBezTo>
                    <a:pt x="199" y="336"/>
                    <a:pt x="191" y="328"/>
                    <a:pt x="181" y="328"/>
                  </a:cubicBezTo>
                  <a:cubicBezTo>
                    <a:pt x="171" y="328"/>
                    <a:pt x="162" y="336"/>
                    <a:pt x="162" y="347"/>
                  </a:cubicBezTo>
                  <a:cubicBezTo>
                    <a:pt x="162" y="357"/>
                    <a:pt x="171" y="365"/>
                    <a:pt x="181" y="365"/>
                  </a:cubicBezTo>
                  <a:cubicBezTo>
                    <a:pt x="191" y="365"/>
                    <a:pt x="199" y="357"/>
                    <a:pt x="199" y="347"/>
                  </a:cubicBezTo>
                  <a:close/>
                  <a:moveTo>
                    <a:pt x="201" y="395"/>
                  </a:moveTo>
                  <a:cubicBezTo>
                    <a:pt x="201" y="384"/>
                    <a:pt x="192" y="375"/>
                    <a:pt x="181" y="375"/>
                  </a:cubicBezTo>
                  <a:cubicBezTo>
                    <a:pt x="170" y="375"/>
                    <a:pt x="161" y="384"/>
                    <a:pt x="161" y="395"/>
                  </a:cubicBezTo>
                  <a:cubicBezTo>
                    <a:pt x="161" y="405"/>
                    <a:pt x="170" y="414"/>
                    <a:pt x="181" y="414"/>
                  </a:cubicBezTo>
                  <a:cubicBezTo>
                    <a:pt x="192" y="414"/>
                    <a:pt x="201" y="405"/>
                    <a:pt x="201" y="395"/>
                  </a:cubicBezTo>
                  <a:close/>
                  <a:moveTo>
                    <a:pt x="202" y="442"/>
                  </a:moveTo>
                  <a:cubicBezTo>
                    <a:pt x="202" y="431"/>
                    <a:pt x="192" y="422"/>
                    <a:pt x="181" y="422"/>
                  </a:cubicBezTo>
                  <a:cubicBezTo>
                    <a:pt x="169" y="422"/>
                    <a:pt x="160" y="431"/>
                    <a:pt x="160" y="442"/>
                  </a:cubicBezTo>
                  <a:cubicBezTo>
                    <a:pt x="160" y="454"/>
                    <a:pt x="169" y="463"/>
                    <a:pt x="181" y="463"/>
                  </a:cubicBezTo>
                  <a:cubicBezTo>
                    <a:pt x="192" y="463"/>
                    <a:pt x="202" y="454"/>
                    <a:pt x="202" y="442"/>
                  </a:cubicBezTo>
                  <a:close/>
                  <a:moveTo>
                    <a:pt x="202" y="490"/>
                  </a:moveTo>
                  <a:cubicBezTo>
                    <a:pt x="202" y="479"/>
                    <a:pt x="192" y="470"/>
                    <a:pt x="181" y="470"/>
                  </a:cubicBezTo>
                  <a:cubicBezTo>
                    <a:pt x="169" y="470"/>
                    <a:pt x="160" y="479"/>
                    <a:pt x="160" y="490"/>
                  </a:cubicBezTo>
                  <a:cubicBezTo>
                    <a:pt x="160" y="502"/>
                    <a:pt x="169" y="511"/>
                    <a:pt x="181" y="511"/>
                  </a:cubicBezTo>
                  <a:cubicBezTo>
                    <a:pt x="192" y="511"/>
                    <a:pt x="202" y="502"/>
                    <a:pt x="202" y="490"/>
                  </a:cubicBezTo>
                  <a:close/>
                  <a:moveTo>
                    <a:pt x="203" y="538"/>
                  </a:moveTo>
                  <a:cubicBezTo>
                    <a:pt x="203" y="526"/>
                    <a:pt x="193" y="516"/>
                    <a:pt x="181" y="516"/>
                  </a:cubicBezTo>
                  <a:cubicBezTo>
                    <a:pt x="169" y="516"/>
                    <a:pt x="159" y="526"/>
                    <a:pt x="159" y="538"/>
                  </a:cubicBezTo>
                  <a:cubicBezTo>
                    <a:pt x="159" y="550"/>
                    <a:pt x="169" y="560"/>
                    <a:pt x="181" y="560"/>
                  </a:cubicBezTo>
                  <a:cubicBezTo>
                    <a:pt x="193" y="560"/>
                    <a:pt x="203" y="550"/>
                    <a:pt x="203" y="538"/>
                  </a:cubicBezTo>
                  <a:close/>
                  <a:moveTo>
                    <a:pt x="204" y="586"/>
                  </a:moveTo>
                  <a:cubicBezTo>
                    <a:pt x="204" y="574"/>
                    <a:pt x="194" y="563"/>
                    <a:pt x="181" y="563"/>
                  </a:cubicBezTo>
                  <a:cubicBezTo>
                    <a:pt x="168" y="563"/>
                    <a:pt x="158" y="574"/>
                    <a:pt x="158" y="586"/>
                  </a:cubicBezTo>
                  <a:cubicBezTo>
                    <a:pt x="158" y="599"/>
                    <a:pt x="168" y="609"/>
                    <a:pt x="181" y="609"/>
                  </a:cubicBezTo>
                  <a:cubicBezTo>
                    <a:pt x="194" y="609"/>
                    <a:pt x="204" y="599"/>
                    <a:pt x="204" y="586"/>
                  </a:cubicBezTo>
                  <a:close/>
                  <a:moveTo>
                    <a:pt x="205" y="634"/>
                  </a:moveTo>
                  <a:cubicBezTo>
                    <a:pt x="205" y="621"/>
                    <a:pt x="194" y="610"/>
                    <a:pt x="181" y="610"/>
                  </a:cubicBezTo>
                  <a:cubicBezTo>
                    <a:pt x="168" y="610"/>
                    <a:pt x="157" y="621"/>
                    <a:pt x="157" y="634"/>
                  </a:cubicBezTo>
                  <a:cubicBezTo>
                    <a:pt x="157" y="647"/>
                    <a:pt x="168" y="658"/>
                    <a:pt x="181" y="658"/>
                  </a:cubicBezTo>
                  <a:cubicBezTo>
                    <a:pt x="194" y="658"/>
                    <a:pt x="205" y="647"/>
                    <a:pt x="205" y="634"/>
                  </a:cubicBezTo>
                  <a:close/>
                  <a:moveTo>
                    <a:pt x="140" y="11"/>
                  </a:moveTo>
                  <a:cubicBezTo>
                    <a:pt x="140" y="5"/>
                    <a:pt x="135" y="0"/>
                    <a:pt x="129" y="0"/>
                  </a:cubicBezTo>
                  <a:cubicBezTo>
                    <a:pt x="123" y="0"/>
                    <a:pt x="118" y="5"/>
                    <a:pt x="118" y="11"/>
                  </a:cubicBezTo>
                  <a:cubicBezTo>
                    <a:pt x="118" y="17"/>
                    <a:pt x="123" y="22"/>
                    <a:pt x="129" y="22"/>
                  </a:cubicBezTo>
                  <a:cubicBezTo>
                    <a:pt x="135" y="22"/>
                    <a:pt x="140" y="17"/>
                    <a:pt x="140" y="11"/>
                  </a:cubicBezTo>
                  <a:close/>
                  <a:moveTo>
                    <a:pt x="141" y="59"/>
                  </a:moveTo>
                  <a:cubicBezTo>
                    <a:pt x="141" y="53"/>
                    <a:pt x="135" y="47"/>
                    <a:pt x="129" y="47"/>
                  </a:cubicBezTo>
                  <a:cubicBezTo>
                    <a:pt x="122" y="47"/>
                    <a:pt x="117" y="53"/>
                    <a:pt x="117" y="59"/>
                  </a:cubicBezTo>
                  <a:cubicBezTo>
                    <a:pt x="117" y="66"/>
                    <a:pt x="122" y="71"/>
                    <a:pt x="129" y="71"/>
                  </a:cubicBezTo>
                  <a:cubicBezTo>
                    <a:pt x="135" y="71"/>
                    <a:pt x="141" y="66"/>
                    <a:pt x="141" y="59"/>
                  </a:cubicBezTo>
                  <a:close/>
                  <a:moveTo>
                    <a:pt x="142" y="107"/>
                  </a:moveTo>
                  <a:cubicBezTo>
                    <a:pt x="142" y="100"/>
                    <a:pt x="136" y="94"/>
                    <a:pt x="129" y="94"/>
                  </a:cubicBezTo>
                  <a:cubicBezTo>
                    <a:pt x="121" y="94"/>
                    <a:pt x="116" y="100"/>
                    <a:pt x="116" y="107"/>
                  </a:cubicBezTo>
                  <a:cubicBezTo>
                    <a:pt x="116" y="114"/>
                    <a:pt x="121" y="120"/>
                    <a:pt x="129" y="120"/>
                  </a:cubicBezTo>
                  <a:cubicBezTo>
                    <a:pt x="136" y="120"/>
                    <a:pt x="142" y="114"/>
                    <a:pt x="142" y="107"/>
                  </a:cubicBezTo>
                  <a:close/>
                  <a:moveTo>
                    <a:pt x="143" y="155"/>
                  </a:moveTo>
                  <a:cubicBezTo>
                    <a:pt x="143" y="147"/>
                    <a:pt x="137" y="141"/>
                    <a:pt x="129" y="141"/>
                  </a:cubicBezTo>
                  <a:cubicBezTo>
                    <a:pt x="121" y="141"/>
                    <a:pt x="114" y="147"/>
                    <a:pt x="114" y="155"/>
                  </a:cubicBezTo>
                  <a:cubicBezTo>
                    <a:pt x="114" y="163"/>
                    <a:pt x="121" y="169"/>
                    <a:pt x="129" y="169"/>
                  </a:cubicBezTo>
                  <a:cubicBezTo>
                    <a:pt x="137" y="169"/>
                    <a:pt x="143" y="163"/>
                    <a:pt x="143" y="155"/>
                  </a:cubicBezTo>
                  <a:close/>
                  <a:moveTo>
                    <a:pt x="144" y="203"/>
                  </a:moveTo>
                  <a:cubicBezTo>
                    <a:pt x="144" y="194"/>
                    <a:pt x="137" y="188"/>
                    <a:pt x="129" y="188"/>
                  </a:cubicBezTo>
                  <a:cubicBezTo>
                    <a:pt x="120" y="188"/>
                    <a:pt x="113" y="194"/>
                    <a:pt x="113" y="203"/>
                  </a:cubicBezTo>
                  <a:cubicBezTo>
                    <a:pt x="113" y="211"/>
                    <a:pt x="120" y="218"/>
                    <a:pt x="129" y="218"/>
                  </a:cubicBezTo>
                  <a:cubicBezTo>
                    <a:pt x="137" y="218"/>
                    <a:pt x="144" y="211"/>
                    <a:pt x="144" y="203"/>
                  </a:cubicBezTo>
                  <a:close/>
                  <a:moveTo>
                    <a:pt x="145" y="251"/>
                  </a:moveTo>
                  <a:cubicBezTo>
                    <a:pt x="145" y="242"/>
                    <a:pt x="138" y="234"/>
                    <a:pt x="129" y="234"/>
                  </a:cubicBezTo>
                  <a:cubicBezTo>
                    <a:pt x="120" y="234"/>
                    <a:pt x="112" y="242"/>
                    <a:pt x="112" y="251"/>
                  </a:cubicBezTo>
                  <a:cubicBezTo>
                    <a:pt x="112" y="260"/>
                    <a:pt x="120" y="267"/>
                    <a:pt x="129" y="267"/>
                  </a:cubicBezTo>
                  <a:cubicBezTo>
                    <a:pt x="138" y="267"/>
                    <a:pt x="145" y="260"/>
                    <a:pt x="145" y="251"/>
                  </a:cubicBezTo>
                  <a:close/>
                  <a:moveTo>
                    <a:pt x="146" y="299"/>
                  </a:moveTo>
                  <a:cubicBezTo>
                    <a:pt x="146" y="289"/>
                    <a:pt x="138" y="281"/>
                    <a:pt x="129" y="281"/>
                  </a:cubicBezTo>
                  <a:cubicBezTo>
                    <a:pt x="119" y="281"/>
                    <a:pt x="111" y="289"/>
                    <a:pt x="111" y="299"/>
                  </a:cubicBezTo>
                  <a:cubicBezTo>
                    <a:pt x="111" y="308"/>
                    <a:pt x="119" y="316"/>
                    <a:pt x="129" y="316"/>
                  </a:cubicBezTo>
                  <a:cubicBezTo>
                    <a:pt x="138" y="316"/>
                    <a:pt x="146" y="308"/>
                    <a:pt x="146" y="299"/>
                  </a:cubicBezTo>
                  <a:close/>
                  <a:moveTo>
                    <a:pt x="147" y="347"/>
                  </a:moveTo>
                  <a:cubicBezTo>
                    <a:pt x="147" y="336"/>
                    <a:pt x="139" y="328"/>
                    <a:pt x="129" y="328"/>
                  </a:cubicBezTo>
                  <a:cubicBezTo>
                    <a:pt x="118" y="328"/>
                    <a:pt x="110" y="336"/>
                    <a:pt x="110" y="347"/>
                  </a:cubicBezTo>
                  <a:cubicBezTo>
                    <a:pt x="110" y="357"/>
                    <a:pt x="118" y="365"/>
                    <a:pt x="129" y="365"/>
                  </a:cubicBezTo>
                  <a:cubicBezTo>
                    <a:pt x="139" y="365"/>
                    <a:pt x="147" y="357"/>
                    <a:pt x="147" y="347"/>
                  </a:cubicBezTo>
                  <a:close/>
                  <a:moveTo>
                    <a:pt x="148" y="395"/>
                  </a:moveTo>
                  <a:cubicBezTo>
                    <a:pt x="148" y="384"/>
                    <a:pt x="140" y="375"/>
                    <a:pt x="129" y="375"/>
                  </a:cubicBezTo>
                  <a:cubicBezTo>
                    <a:pt x="118" y="375"/>
                    <a:pt x="109" y="384"/>
                    <a:pt x="109" y="395"/>
                  </a:cubicBezTo>
                  <a:cubicBezTo>
                    <a:pt x="109" y="405"/>
                    <a:pt x="118" y="414"/>
                    <a:pt x="129" y="414"/>
                  </a:cubicBezTo>
                  <a:cubicBezTo>
                    <a:pt x="140" y="414"/>
                    <a:pt x="148" y="405"/>
                    <a:pt x="148" y="395"/>
                  </a:cubicBezTo>
                  <a:close/>
                  <a:moveTo>
                    <a:pt x="149" y="442"/>
                  </a:moveTo>
                  <a:cubicBezTo>
                    <a:pt x="149" y="431"/>
                    <a:pt x="140" y="422"/>
                    <a:pt x="129" y="422"/>
                  </a:cubicBezTo>
                  <a:cubicBezTo>
                    <a:pt x="117" y="422"/>
                    <a:pt x="108" y="431"/>
                    <a:pt x="108" y="442"/>
                  </a:cubicBezTo>
                  <a:cubicBezTo>
                    <a:pt x="108" y="454"/>
                    <a:pt x="117" y="463"/>
                    <a:pt x="129" y="463"/>
                  </a:cubicBezTo>
                  <a:cubicBezTo>
                    <a:pt x="140" y="463"/>
                    <a:pt x="149" y="454"/>
                    <a:pt x="149" y="442"/>
                  </a:cubicBezTo>
                  <a:close/>
                  <a:moveTo>
                    <a:pt x="149" y="490"/>
                  </a:moveTo>
                  <a:cubicBezTo>
                    <a:pt x="149" y="479"/>
                    <a:pt x="140" y="470"/>
                    <a:pt x="129" y="470"/>
                  </a:cubicBezTo>
                  <a:cubicBezTo>
                    <a:pt x="117" y="470"/>
                    <a:pt x="108" y="479"/>
                    <a:pt x="108" y="490"/>
                  </a:cubicBezTo>
                  <a:cubicBezTo>
                    <a:pt x="108" y="502"/>
                    <a:pt x="117" y="511"/>
                    <a:pt x="129" y="511"/>
                  </a:cubicBezTo>
                  <a:cubicBezTo>
                    <a:pt x="140" y="511"/>
                    <a:pt x="149" y="502"/>
                    <a:pt x="149" y="490"/>
                  </a:cubicBezTo>
                  <a:close/>
                  <a:moveTo>
                    <a:pt x="151" y="538"/>
                  </a:moveTo>
                  <a:cubicBezTo>
                    <a:pt x="151" y="526"/>
                    <a:pt x="141" y="516"/>
                    <a:pt x="129" y="516"/>
                  </a:cubicBezTo>
                  <a:cubicBezTo>
                    <a:pt x="117" y="516"/>
                    <a:pt x="107" y="526"/>
                    <a:pt x="107" y="538"/>
                  </a:cubicBezTo>
                  <a:cubicBezTo>
                    <a:pt x="107" y="550"/>
                    <a:pt x="117" y="560"/>
                    <a:pt x="129" y="560"/>
                  </a:cubicBezTo>
                  <a:cubicBezTo>
                    <a:pt x="141" y="560"/>
                    <a:pt x="151" y="550"/>
                    <a:pt x="151" y="538"/>
                  </a:cubicBezTo>
                  <a:close/>
                  <a:moveTo>
                    <a:pt x="152" y="586"/>
                  </a:moveTo>
                  <a:cubicBezTo>
                    <a:pt x="152" y="574"/>
                    <a:pt x="141" y="563"/>
                    <a:pt x="129" y="563"/>
                  </a:cubicBezTo>
                  <a:cubicBezTo>
                    <a:pt x="116" y="563"/>
                    <a:pt x="106" y="574"/>
                    <a:pt x="106" y="586"/>
                  </a:cubicBezTo>
                  <a:cubicBezTo>
                    <a:pt x="106" y="599"/>
                    <a:pt x="116" y="609"/>
                    <a:pt x="129" y="609"/>
                  </a:cubicBezTo>
                  <a:cubicBezTo>
                    <a:pt x="141" y="609"/>
                    <a:pt x="152" y="599"/>
                    <a:pt x="152" y="586"/>
                  </a:cubicBezTo>
                  <a:close/>
                  <a:moveTo>
                    <a:pt x="153" y="634"/>
                  </a:moveTo>
                  <a:cubicBezTo>
                    <a:pt x="153" y="621"/>
                    <a:pt x="142" y="610"/>
                    <a:pt x="129" y="610"/>
                  </a:cubicBezTo>
                  <a:cubicBezTo>
                    <a:pt x="115" y="610"/>
                    <a:pt x="105" y="621"/>
                    <a:pt x="105" y="634"/>
                  </a:cubicBezTo>
                  <a:cubicBezTo>
                    <a:pt x="105" y="647"/>
                    <a:pt x="115" y="658"/>
                    <a:pt x="129" y="658"/>
                  </a:cubicBezTo>
                  <a:cubicBezTo>
                    <a:pt x="142" y="658"/>
                    <a:pt x="153" y="647"/>
                    <a:pt x="153" y="634"/>
                  </a:cubicBezTo>
                  <a:close/>
                  <a:moveTo>
                    <a:pt x="87" y="11"/>
                  </a:moveTo>
                  <a:cubicBezTo>
                    <a:pt x="87" y="5"/>
                    <a:pt x="83" y="0"/>
                    <a:pt x="77" y="0"/>
                  </a:cubicBezTo>
                  <a:cubicBezTo>
                    <a:pt x="70" y="0"/>
                    <a:pt x="66" y="5"/>
                    <a:pt x="66" y="11"/>
                  </a:cubicBezTo>
                  <a:cubicBezTo>
                    <a:pt x="66" y="17"/>
                    <a:pt x="70" y="22"/>
                    <a:pt x="77" y="22"/>
                  </a:cubicBezTo>
                  <a:cubicBezTo>
                    <a:pt x="83" y="22"/>
                    <a:pt x="87" y="17"/>
                    <a:pt x="87" y="11"/>
                  </a:cubicBezTo>
                  <a:close/>
                  <a:moveTo>
                    <a:pt x="89" y="59"/>
                  </a:moveTo>
                  <a:cubicBezTo>
                    <a:pt x="89" y="53"/>
                    <a:pt x="83" y="47"/>
                    <a:pt x="77" y="47"/>
                  </a:cubicBezTo>
                  <a:cubicBezTo>
                    <a:pt x="70" y="47"/>
                    <a:pt x="64" y="53"/>
                    <a:pt x="64" y="59"/>
                  </a:cubicBezTo>
                  <a:cubicBezTo>
                    <a:pt x="64" y="66"/>
                    <a:pt x="70" y="71"/>
                    <a:pt x="77" y="71"/>
                  </a:cubicBezTo>
                  <a:cubicBezTo>
                    <a:pt x="83" y="71"/>
                    <a:pt x="89" y="66"/>
                    <a:pt x="89" y="59"/>
                  </a:cubicBezTo>
                  <a:close/>
                  <a:moveTo>
                    <a:pt x="90" y="107"/>
                  </a:moveTo>
                  <a:cubicBezTo>
                    <a:pt x="90" y="100"/>
                    <a:pt x="84" y="94"/>
                    <a:pt x="77" y="94"/>
                  </a:cubicBezTo>
                  <a:cubicBezTo>
                    <a:pt x="69" y="94"/>
                    <a:pt x="63" y="100"/>
                    <a:pt x="63" y="107"/>
                  </a:cubicBezTo>
                  <a:cubicBezTo>
                    <a:pt x="63" y="114"/>
                    <a:pt x="69" y="120"/>
                    <a:pt x="77" y="120"/>
                  </a:cubicBezTo>
                  <a:cubicBezTo>
                    <a:pt x="84" y="120"/>
                    <a:pt x="90" y="114"/>
                    <a:pt x="90" y="107"/>
                  </a:cubicBezTo>
                  <a:close/>
                  <a:moveTo>
                    <a:pt x="91" y="155"/>
                  </a:moveTo>
                  <a:cubicBezTo>
                    <a:pt x="91" y="147"/>
                    <a:pt x="84" y="141"/>
                    <a:pt x="77" y="141"/>
                  </a:cubicBezTo>
                  <a:cubicBezTo>
                    <a:pt x="69" y="141"/>
                    <a:pt x="62" y="147"/>
                    <a:pt x="62" y="155"/>
                  </a:cubicBezTo>
                  <a:cubicBezTo>
                    <a:pt x="62" y="163"/>
                    <a:pt x="69" y="169"/>
                    <a:pt x="77" y="169"/>
                  </a:cubicBezTo>
                  <a:cubicBezTo>
                    <a:pt x="84" y="169"/>
                    <a:pt x="91" y="163"/>
                    <a:pt x="91" y="155"/>
                  </a:cubicBezTo>
                  <a:close/>
                  <a:moveTo>
                    <a:pt x="92" y="203"/>
                  </a:moveTo>
                  <a:cubicBezTo>
                    <a:pt x="92" y="194"/>
                    <a:pt x="85" y="188"/>
                    <a:pt x="77" y="188"/>
                  </a:cubicBezTo>
                  <a:cubicBezTo>
                    <a:pt x="68" y="188"/>
                    <a:pt x="61" y="194"/>
                    <a:pt x="61" y="203"/>
                  </a:cubicBezTo>
                  <a:cubicBezTo>
                    <a:pt x="61" y="211"/>
                    <a:pt x="68" y="218"/>
                    <a:pt x="77" y="218"/>
                  </a:cubicBezTo>
                  <a:cubicBezTo>
                    <a:pt x="85" y="218"/>
                    <a:pt x="92" y="211"/>
                    <a:pt x="92" y="203"/>
                  </a:cubicBezTo>
                  <a:close/>
                  <a:moveTo>
                    <a:pt x="93" y="251"/>
                  </a:moveTo>
                  <a:cubicBezTo>
                    <a:pt x="93" y="242"/>
                    <a:pt x="86" y="234"/>
                    <a:pt x="77" y="234"/>
                  </a:cubicBezTo>
                  <a:cubicBezTo>
                    <a:pt x="67" y="234"/>
                    <a:pt x="60" y="242"/>
                    <a:pt x="60" y="251"/>
                  </a:cubicBezTo>
                  <a:cubicBezTo>
                    <a:pt x="60" y="260"/>
                    <a:pt x="67" y="267"/>
                    <a:pt x="77" y="267"/>
                  </a:cubicBezTo>
                  <a:cubicBezTo>
                    <a:pt x="86" y="267"/>
                    <a:pt x="93" y="260"/>
                    <a:pt x="93" y="251"/>
                  </a:cubicBezTo>
                  <a:close/>
                  <a:moveTo>
                    <a:pt x="94" y="299"/>
                  </a:moveTo>
                  <a:cubicBezTo>
                    <a:pt x="94" y="289"/>
                    <a:pt x="86" y="281"/>
                    <a:pt x="77" y="281"/>
                  </a:cubicBezTo>
                  <a:cubicBezTo>
                    <a:pt x="67" y="281"/>
                    <a:pt x="59" y="289"/>
                    <a:pt x="59" y="299"/>
                  </a:cubicBezTo>
                  <a:cubicBezTo>
                    <a:pt x="59" y="308"/>
                    <a:pt x="67" y="316"/>
                    <a:pt x="77" y="316"/>
                  </a:cubicBezTo>
                  <a:cubicBezTo>
                    <a:pt x="86" y="316"/>
                    <a:pt x="94" y="308"/>
                    <a:pt x="94" y="299"/>
                  </a:cubicBezTo>
                  <a:close/>
                  <a:moveTo>
                    <a:pt x="95" y="347"/>
                  </a:moveTo>
                  <a:cubicBezTo>
                    <a:pt x="95" y="336"/>
                    <a:pt x="87" y="328"/>
                    <a:pt x="77" y="328"/>
                  </a:cubicBezTo>
                  <a:cubicBezTo>
                    <a:pt x="66" y="328"/>
                    <a:pt x="58" y="336"/>
                    <a:pt x="58" y="347"/>
                  </a:cubicBezTo>
                  <a:cubicBezTo>
                    <a:pt x="58" y="357"/>
                    <a:pt x="66" y="365"/>
                    <a:pt x="77" y="365"/>
                  </a:cubicBezTo>
                  <a:cubicBezTo>
                    <a:pt x="87" y="365"/>
                    <a:pt x="95" y="357"/>
                    <a:pt x="95" y="347"/>
                  </a:cubicBezTo>
                  <a:close/>
                  <a:moveTo>
                    <a:pt x="96" y="395"/>
                  </a:moveTo>
                  <a:cubicBezTo>
                    <a:pt x="96" y="384"/>
                    <a:pt x="87" y="375"/>
                    <a:pt x="77" y="375"/>
                  </a:cubicBezTo>
                  <a:cubicBezTo>
                    <a:pt x="66" y="375"/>
                    <a:pt x="57" y="384"/>
                    <a:pt x="57" y="395"/>
                  </a:cubicBezTo>
                  <a:cubicBezTo>
                    <a:pt x="57" y="405"/>
                    <a:pt x="66" y="414"/>
                    <a:pt x="77" y="414"/>
                  </a:cubicBezTo>
                  <a:cubicBezTo>
                    <a:pt x="87" y="414"/>
                    <a:pt x="96" y="405"/>
                    <a:pt x="96" y="395"/>
                  </a:cubicBezTo>
                  <a:close/>
                  <a:moveTo>
                    <a:pt x="97" y="442"/>
                  </a:moveTo>
                  <a:cubicBezTo>
                    <a:pt x="97" y="431"/>
                    <a:pt x="88" y="422"/>
                    <a:pt x="77" y="422"/>
                  </a:cubicBezTo>
                  <a:cubicBezTo>
                    <a:pt x="65" y="422"/>
                    <a:pt x="56" y="431"/>
                    <a:pt x="56" y="442"/>
                  </a:cubicBezTo>
                  <a:cubicBezTo>
                    <a:pt x="56" y="454"/>
                    <a:pt x="65" y="463"/>
                    <a:pt x="77" y="463"/>
                  </a:cubicBezTo>
                  <a:cubicBezTo>
                    <a:pt x="88" y="463"/>
                    <a:pt x="97" y="454"/>
                    <a:pt x="97" y="442"/>
                  </a:cubicBezTo>
                  <a:close/>
                  <a:moveTo>
                    <a:pt x="97" y="490"/>
                  </a:moveTo>
                  <a:cubicBezTo>
                    <a:pt x="97" y="479"/>
                    <a:pt x="88" y="470"/>
                    <a:pt x="77" y="470"/>
                  </a:cubicBezTo>
                  <a:cubicBezTo>
                    <a:pt x="65" y="470"/>
                    <a:pt x="56" y="479"/>
                    <a:pt x="56" y="490"/>
                  </a:cubicBezTo>
                  <a:cubicBezTo>
                    <a:pt x="56" y="502"/>
                    <a:pt x="65" y="511"/>
                    <a:pt x="77" y="511"/>
                  </a:cubicBezTo>
                  <a:cubicBezTo>
                    <a:pt x="88" y="511"/>
                    <a:pt x="97" y="502"/>
                    <a:pt x="97" y="490"/>
                  </a:cubicBezTo>
                  <a:close/>
                  <a:moveTo>
                    <a:pt x="98" y="538"/>
                  </a:moveTo>
                  <a:cubicBezTo>
                    <a:pt x="98" y="526"/>
                    <a:pt x="89" y="516"/>
                    <a:pt x="77" y="516"/>
                  </a:cubicBezTo>
                  <a:cubicBezTo>
                    <a:pt x="64" y="516"/>
                    <a:pt x="55" y="526"/>
                    <a:pt x="55" y="538"/>
                  </a:cubicBezTo>
                  <a:cubicBezTo>
                    <a:pt x="55" y="550"/>
                    <a:pt x="64" y="560"/>
                    <a:pt x="77" y="560"/>
                  </a:cubicBezTo>
                  <a:cubicBezTo>
                    <a:pt x="89" y="560"/>
                    <a:pt x="98" y="550"/>
                    <a:pt x="98" y="538"/>
                  </a:cubicBezTo>
                  <a:close/>
                  <a:moveTo>
                    <a:pt x="100" y="586"/>
                  </a:moveTo>
                  <a:cubicBezTo>
                    <a:pt x="100" y="574"/>
                    <a:pt x="89" y="563"/>
                    <a:pt x="77" y="563"/>
                  </a:cubicBezTo>
                  <a:cubicBezTo>
                    <a:pt x="64" y="563"/>
                    <a:pt x="54" y="574"/>
                    <a:pt x="54" y="586"/>
                  </a:cubicBezTo>
                  <a:cubicBezTo>
                    <a:pt x="54" y="599"/>
                    <a:pt x="64" y="609"/>
                    <a:pt x="77" y="609"/>
                  </a:cubicBezTo>
                  <a:cubicBezTo>
                    <a:pt x="89" y="609"/>
                    <a:pt x="100" y="599"/>
                    <a:pt x="100" y="586"/>
                  </a:cubicBezTo>
                  <a:close/>
                  <a:moveTo>
                    <a:pt x="101" y="634"/>
                  </a:moveTo>
                  <a:cubicBezTo>
                    <a:pt x="101" y="621"/>
                    <a:pt x="90" y="610"/>
                    <a:pt x="77" y="610"/>
                  </a:cubicBezTo>
                  <a:cubicBezTo>
                    <a:pt x="63" y="610"/>
                    <a:pt x="52" y="621"/>
                    <a:pt x="52" y="634"/>
                  </a:cubicBezTo>
                  <a:cubicBezTo>
                    <a:pt x="52" y="647"/>
                    <a:pt x="63" y="658"/>
                    <a:pt x="77" y="658"/>
                  </a:cubicBezTo>
                  <a:cubicBezTo>
                    <a:pt x="90" y="658"/>
                    <a:pt x="101" y="647"/>
                    <a:pt x="101" y="634"/>
                  </a:cubicBezTo>
                  <a:close/>
                  <a:moveTo>
                    <a:pt x="35" y="11"/>
                  </a:moveTo>
                  <a:cubicBezTo>
                    <a:pt x="35" y="5"/>
                    <a:pt x="30" y="0"/>
                    <a:pt x="24" y="0"/>
                  </a:cubicBezTo>
                  <a:cubicBezTo>
                    <a:pt x="18" y="0"/>
                    <a:pt x="13" y="5"/>
                    <a:pt x="13" y="11"/>
                  </a:cubicBezTo>
                  <a:cubicBezTo>
                    <a:pt x="13" y="17"/>
                    <a:pt x="18" y="22"/>
                    <a:pt x="24" y="22"/>
                  </a:cubicBezTo>
                  <a:cubicBezTo>
                    <a:pt x="30" y="22"/>
                    <a:pt x="35" y="17"/>
                    <a:pt x="35" y="11"/>
                  </a:cubicBezTo>
                  <a:close/>
                  <a:moveTo>
                    <a:pt x="36" y="59"/>
                  </a:moveTo>
                  <a:cubicBezTo>
                    <a:pt x="36" y="53"/>
                    <a:pt x="31" y="47"/>
                    <a:pt x="24" y="47"/>
                  </a:cubicBezTo>
                  <a:cubicBezTo>
                    <a:pt x="18" y="47"/>
                    <a:pt x="12" y="53"/>
                    <a:pt x="12" y="59"/>
                  </a:cubicBezTo>
                  <a:cubicBezTo>
                    <a:pt x="12" y="66"/>
                    <a:pt x="18" y="71"/>
                    <a:pt x="24" y="71"/>
                  </a:cubicBezTo>
                  <a:cubicBezTo>
                    <a:pt x="31" y="71"/>
                    <a:pt x="36" y="66"/>
                    <a:pt x="36" y="59"/>
                  </a:cubicBezTo>
                  <a:close/>
                  <a:moveTo>
                    <a:pt x="37" y="107"/>
                  </a:moveTo>
                  <a:cubicBezTo>
                    <a:pt x="37" y="100"/>
                    <a:pt x="32" y="94"/>
                    <a:pt x="24" y="94"/>
                  </a:cubicBezTo>
                  <a:cubicBezTo>
                    <a:pt x="17" y="94"/>
                    <a:pt x="11" y="100"/>
                    <a:pt x="11" y="107"/>
                  </a:cubicBezTo>
                  <a:cubicBezTo>
                    <a:pt x="11" y="114"/>
                    <a:pt x="17" y="120"/>
                    <a:pt x="24" y="120"/>
                  </a:cubicBezTo>
                  <a:cubicBezTo>
                    <a:pt x="32" y="120"/>
                    <a:pt x="37" y="114"/>
                    <a:pt x="37" y="107"/>
                  </a:cubicBezTo>
                  <a:close/>
                  <a:moveTo>
                    <a:pt x="39" y="155"/>
                  </a:moveTo>
                  <a:cubicBezTo>
                    <a:pt x="39" y="147"/>
                    <a:pt x="32" y="141"/>
                    <a:pt x="24" y="141"/>
                  </a:cubicBezTo>
                  <a:cubicBezTo>
                    <a:pt x="16" y="141"/>
                    <a:pt x="10" y="147"/>
                    <a:pt x="10" y="155"/>
                  </a:cubicBezTo>
                  <a:cubicBezTo>
                    <a:pt x="10" y="163"/>
                    <a:pt x="16" y="169"/>
                    <a:pt x="24" y="169"/>
                  </a:cubicBezTo>
                  <a:cubicBezTo>
                    <a:pt x="32" y="169"/>
                    <a:pt x="39" y="163"/>
                    <a:pt x="39" y="155"/>
                  </a:cubicBezTo>
                  <a:close/>
                  <a:moveTo>
                    <a:pt x="40" y="203"/>
                  </a:moveTo>
                  <a:cubicBezTo>
                    <a:pt x="40" y="194"/>
                    <a:pt x="33" y="188"/>
                    <a:pt x="24" y="188"/>
                  </a:cubicBezTo>
                  <a:cubicBezTo>
                    <a:pt x="16" y="188"/>
                    <a:pt x="9" y="194"/>
                    <a:pt x="9" y="203"/>
                  </a:cubicBezTo>
                  <a:cubicBezTo>
                    <a:pt x="9" y="211"/>
                    <a:pt x="16" y="218"/>
                    <a:pt x="24" y="218"/>
                  </a:cubicBezTo>
                  <a:cubicBezTo>
                    <a:pt x="33" y="218"/>
                    <a:pt x="40" y="211"/>
                    <a:pt x="40" y="203"/>
                  </a:cubicBezTo>
                  <a:close/>
                  <a:moveTo>
                    <a:pt x="41" y="251"/>
                  </a:moveTo>
                  <a:cubicBezTo>
                    <a:pt x="41" y="242"/>
                    <a:pt x="33" y="234"/>
                    <a:pt x="24" y="234"/>
                  </a:cubicBezTo>
                  <a:cubicBezTo>
                    <a:pt x="15" y="234"/>
                    <a:pt x="8" y="242"/>
                    <a:pt x="8" y="251"/>
                  </a:cubicBezTo>
                  <a:cubicBezTo>
                    <a:pt x="8" y="260"/>
                    <a:pt x="15" y="267"/>
                    <a:pt x="24" y="267"/>
                  </a:cubicBezTo>
                  <a:cubicBezTo>
                    <a:pt x="33" y="267"/>
                    <a:pt x="41" y="260"/>
                    <a:pt x="41" y="251"/>
                  </a:cubicBezTo>
                  <a:close/>
                  <a:moveTo>
                    <a:pt x="42" y="299"/>
                  </a:moveTo>
                  <a:cubicBezTo>
                    <a:pt x="42" y="289"/>
                    <a:pt x="34" y="281"/>
                    <a:pt x="24" y="281"/>
                  </a:cubicBezTo>
                  <a:cubicBezTo>
                    <a:pt x="15" y="281"/>
                    <a:pt x="7" y="289"/>
                    <a:pt x="7" y="299"/>
                  </a:cubicBezTo>
                  <a:cubicBezTo>
                    <a:pt x="7" y="308"/>
                    <a:pt x="15" y="316"/>
                    <a:pt x="24" y="316"/>
                  </a:cubicBezTo>
                  <a:cubicBezTo>
                    <a:pt x="34" y="316"/>
                    <a:pt x="42" y="308"/>
                    <a:pt x="42" y="299"/>
                  </a:cubicBezTo>
                  <a:close/>
                  <a:moveTo>
                    <a:pt x="43" y="347"/>
                  </a:moveTo>
                  <a:cubicBezTo>
                    <a:pt x="43" y="336"/>
                    <a:pt x="35" y="328"/>
                    <a:pt x="24" y="328"/>
                  </a:cubicBezTo>
                  <a:cubicBezTo>
                    <a:pt x="14" y="328"/>
                    <a:pt x="6" y="336"/>
                    <a:pt x="6" y="347"/>
                  </a:cubicBezTo>
                  <a:cubicBezTo>
                    <a:pt x="6" y="357"/>
                    <a:pt x="14" y="365"/>
                    <a:pt x="24" y="365"/>
                  </a:cubicBezTo>
                  <a:cubicBezTo>
                    <a:pt x="35" y="365"/>
                    <a:pt x="43" y="357"/>
                    <a:pt x="43" y="347"/>
                  </a:cubicBezTo>
                  <a:close/>
                  <a:moveTo>
                    <a:pt x="44" y="395"/>
                  </a:moveTo>
                  <a:cubicBezTo>
                    <a:pt x="44" y="384"/>
                    <a:pt x="35" y="375"/>
                    <a:pt x="24" y="375"/>
                  </a:cubicBezTo>
                  <a:cubicBezTo>
                    <a:pt x="13" y="375"/>
                    <a:pt x="5" y="384"/>
                    <a:pt x="5" y="395"/>
                  </a:cubicBezTo>
                  <a:cubicBezTo>
                    <a:pt x="5" y="405"/>
                    <a:pt x="13" y="414"/>
                    <a:pt x="24" y="414"/>
                  </a:cubicBezTo>
                  <a:cubicBezTo>
                    <a:pt x="35" y="414"/>
                    <a:pt x="44" y="405"/>
                    <a:pt x="44" y="395"/>
                  </a:cubicBezTo>
                  <a:close/>
                  <a:moveTo>
                    <a:pt x="45" y="442"/>
                  </a:moveTo>
                  <a:cubicBezTo>
                    <a:pt x="45" y="431"/>
                    <a:pt x="36" y="422"/>
                    <a:pt x="24" y="422"/>
                  </a:cubicBezTo>
                  <a:cubicBezTo>
                    <a:pt x="13" y="422"/>
                    <a:pt x="4" y="431"/>
                    <a:pt x="4" y="442"/>
                  </a:cubicBezTo>
                  <a:cubicBezTo>
                    <a:pt x="4" y="454"/>
                    <a:pt x="13" y="463"/>
                    <a:pt x="24" y="463"/>
                  </a:cubicBezTo>
                  <a:cubicBezTo>
                    <a:pt x="36" y="463"/>
                    <a:pt x="45" y="454"/>
                    <a:pt x="45" y="442"/>
                  </a:cubicBezTo>
                  <a:close/>
                  <a:moveTo>
                    <a:pt x="45" y="490"/>
                  </a:moveTo>
                  <a:cubicBezTo>
                    <a:pt x="45" y="479"/>
                    <a:pt x="36" y="470"/>
                    <a:pt x="24" y="470"/>
                  </a:cubicBezTo>
                  <a:cubicBezTo>
                    <a:pt x="13" y="470"/>
                    <a:pt x="4" y="479"/>
                    <a:pt x="4" y="490"/>
                  </a:cubicBezTo>
                  <a:cubicBezTo>
                    <a:pt x="4" y="502"/>
                    <a:pt x="13" y="511"/>
                    <a:pt x="24" y="511"/>
                  </a:cubicBezTo>
                  <a:cubicBezTo>
                    <a:pt x="36" y="511"/>
                    <a:pt x="45" y="502"/>
                    <a:pt x="45" y="490"/>
                  </a:cubicBezTo>
                  <a:close/>
                  <a:moveTo>
                    <a:pt x="46" y="538"/>
                  </a:moveTo>
                  <a:cubicBezTo>
                    <a:pt x="46" y="526"/>
                    <a:pt x="36" y="516"/>
                    <a:pt x="24" y="516"/>
                  </a:cubicBezTo>
                  <a:cubicBezTo>
                    <a:pt x="12" y="516"/>
                    <a:pt x="2" y="526"/>
                    <a:pt x="2" y="538"/>
                  </a:cubicBezTo>
                  <a:cubicBezTo>
                    <a:pt x="2" y="550"/>
                    <a:pt x="12" y="560"/>
                    <a:pt x="24" y="560"/>
                  </a:cubicBezTo>
                  <a:cubicBezTo>
                    <a:pt x="36" y="560"/>
                    <a:pt x="46" y="550"/>
                    <a:pt x="46" y="538"/>
                  </a:cubicBezTo>
                  <a:close/>
                  <a:moveTo>
                    <a:pt x="47" y="586"/>
                  </a:moveTo>
                  <a:cubicBezTo>
                    <a:pt x="47" y="574"/>
                    <a:pt x="37" y="563"/>
                    <a:pt x="24" y="563"/>
                  </a:cubicBezTo>
                  <a:cubicBezTo>
                    <a:pt x="12" y="563"/>
                    <a:pt x="1" y="574"/>
                    <a:pt x="1" y="586"/>
                  </a:cubicBezTo>
                  <a:cubicBezTo>
                    <a:pt x="1" y="599"/>
                    <a:pt x="12" y="609"/>
                    <a:pt x="24" y="609"/>
                  </a:cubicBezTo>
                  <a:cubicBezTo>
                    <a:pt x="37" y="609"/>
                    <a:pt x="47" y="599"/>
                    <a:pt x="47" y="586"/>
                  </a:cubicBezTo>
                  <a:close/>
                  <a:moveTo>
                    <a:pt x="48" y="634"/>
                  </a:moveTo>
                  <a:cubicBezTo>
                    <a:pt x="48" y="621"/>
                    <a:pt x="38" y="610"/>
                    <a:pt x="24" y="610"/>
                  </a:cubicBezTo>
                  <a:cubicBezTo>
                    <a:pt x="11" y="610"/>
                    <a:pt x="0" y="621"/>
                    <a:pt x="0" y="634"/>
                  </a:cubicBezTo>
                  <a:cubicBezTo>
                    <a:pt x="0" y="647"/>
                    <a:pt x="11" y="658"/>
                    <a:pt x="24" y="658"/>
                  </a:cubicBezTo>
                  <a:cubicBezTo>
                    <a:pt x="38" y="658"/>
                    <a:pt x="48" y="647"/>
                    <a:pt x="48" y="634"/>
                  </a:cubicBezTo>
                  <a:close/>
                </a:path>
              </a:pathLst>
            </a:custGeom>
            <a:solidFill>
              <a:schemeClr val="accent3">
                <a:lumMod val="7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center_dots"/>
            <p:cNvSpPr>
              <a:spLocks noEditPoints="1"/>
            </p:cNvSpPr>
            <p:nvPr/>
          </p:nvSpPr>
          <p:spPr bwMode="auto">
            <a:xfrm>
              <a:off x="-60326" y="904875"/>
              <a:ext cx="6951663" cy="3224213"/>
            </a:xfrm>
            <a:custGeom>
              <a:avLst/>
              <a:gdLst>
                <a:gd name="T0" fmla="*/ 1131 w 3407"/>
                <a:gd name="T1" fmla="*/ 399 h 1579"/>
                <a:gd name="T2" fmla="*/ 1199 w 3407"/>
                <a:gd name="T3" fmla="*/ 566 h 1579"/>
                <a:gd name="T4" fmla="*/ 1242 w 3407"/>
                <a:gd name="T5" fmla="*/ 781 h 1579"/>
                <a:gd name="T6" fmla="*/ 1293 w 3407"/>
                <a:gd name="T7" fmla="*/ 965 h 1579"/>
                <a:gd name="T8" fmla="*/ 1345 w 3407"/>
                <a:gd name="T9" fmla="*/ 1116 h 1579"/>
                <a:gd name="T10" fmla="*/ 1439 w 3407"/>
                <a:gd name="T11" fmla="*/ 287 h 1579"/>
                <a:gd name="T12" fmla="*/ 1507 w 3407"/>
                <a:gd name="T13" fmla="*/ 399 h 1579"/>
                <a:gd name="T14" fmla="*/ 1550 w 3407"/>
                <a:gd name="T15" fmla="*/ 558 h 1579"/>
                <a:gd name="T16" fmla="*/ 1601 w 3407"/>
                <a:gd name="T17" fmla="*/ 686 h 1579"/>
                <a:gd name="T18" fmla="*/ 523 w 3407"/>
                <a:gd name="T19" fmla="*/ 893 h 1579"/>
                <a:gd name="T20" fmla="*/ 617 w 3407"/>
                <a:gd name="T21" fmla="*/ 511 h 1579"/>
                <a:gd name="T22" fmla="*/ 685 w 3407"/>
                <a:gd name="T23" fmla="*/ 845 h 1579"/>
                <a:gd name="T24" fmla="*/ 779 w 3407"/>
                <a:gd name="T25" fmla="*/ 391 h 1579"/>
                <a:gd name="T26" fmla="*/ 831 w 3407"/>
                <a:gd name="T27" fmla="*/ 742 h 1579"/>
                <a:gd name="T28" fmla="*/ 882 w 3407"/>
                <a:gd name="T29" fmla="*/ 1005 h 1579"/>
                <a:gd name="T30" fmla="*/ 977 w 3407"/>
                <a:gd name="T31" fmla="*/ 455 h 1579"/>
                <a:gd name="T32" fmla="*/ 16 w 3407"/>
                <a:gd name="T33" fmla="*/ 790 h 1579"/>
                <a:gd name="T34" fmla="*/ 110 w 3407"/>
                <a:gd name="T35" fmla="*/ 670 h 1579"/>
                <a:gd name="T36" fmla="*/ 213 w 3407"/>
                <a:gd name="T37" fmla="*/ 519 h 1579"/>
                <a:gd name="T38" fmla="*/ 316 w 3407"/>
                <a:gd name="T39" fmla="*/ 335 h 1579"/>
                <a:gd name="T40" fmla="*/ 359 w 3407"/>
                <a:gd name="T41" fmla="*/ 845 h 1579"/>
                <a:gd name="T42" fmla="*/ 478 w 3407"/>
                <a:gd name="T43" fmla="*/ 566 h 1579"/>
                <a:gd name="T44" fmla="*/ 1036 w 3407"/>
                <a:gd name="T45" fmla="*/ 1005 h 1579"/>
                <a:gd name="T46" fmla="*/ 1704 w 3407"/>
                <a:gd name="T47" fmla="*/ 128 h 1579"/>
                <a:gd name="T48" fmla="*/ 1755 w 3407"/>
                <a:gd name="T49" fmla="*/ 112 h 1579"/>
                <a:gd name="T50" fmla="*/ 1798 w 3407"/>
                <a:gd name="T51" fmla="*/ 176 h 1579"/>
                <a:gd name="T52" fmla="*/ 1866 w 3407"/>
                <a:gd name="T53" fmla="*/ 176 h 1579"/>
                <a:gd name="T54" fmla="*/ 1909 w 3407"/>
                <a:gd name="T55" fmla="*/ 223 h 1579"/>
                <a:gd name="T56" fmla="*/ 1961 w 3407"/>
                <a:gd name="T57" fmla="*/ 240 h 1579"/>
                <a:gd name="T58" fmla="*/ 2012 w 3407"/>
                <a:gd name="T59" fmla="*/ 168 h 1579"/>
                <a:gd name="T60" fmla="*/ 2055 w 3407"/>
                <a:gd name="T61" fmla="*/ 176 h 1579"/>
                <a:gd name="T62" fmla="*/ 2123 w 3407"/>
                <a:gd name="T63" fmla="*/ 120 h 1579"/>
                <a:gd name="T64" fmla="*/ 2166 w 3407"/>
                <a:gd name="T65" fmla="*/ 112 h 1579"/>
                <a:gd name="T66" fmla="*/ 2166 w 3407"/>
                <a:gd name="T67" fmla="*/ 1300 h 1579"/>
                <a:gd name="T68" fmla="*/ 2217 w 3407"/>
                <a:gd name="T69" fmla="*/ 1228 h 1579"/>
                <a:gd name="T70" fmla="*/ 2261 w 3407"/>
                <a:gd name="T71" fmla="*/ 1125 h 1579"/>
                <a:gd name="T72" fmla="*/ 2328 w 3407"/>
                <a:gd name="T73" fmla="*/ 957 h 1579"/>
                <a:gd name="T74" fmla="*/ 2371 w 3407"/>
                <a:gd name="T75" fmla="*/ 837 h 1579"/>
                <a:gd name="T76" fmla="*/ 2423 w 3407"/>
                <a:gd name="T77" fmla="*/ 686 h 1579"/>
                <a:gd name="T78" fmla="*/ 2474 w 3407"/>
                <a:gd name="T79" fmla="*/ 502 h 1579"/>
                <a:gd name="T80" fmla="*/ 2517 w 3407"/>
                <a:gd name="T81" fmla="*/ 343 h 1579"/>
                <a:gd name="T82" fmla="*/ 2585 w 3407"/>
                <a:gd name="T83" fmla="*/ 120 h 1579"/>
                <a:gd name="T84" fmla="*/ 2577 w 3407"/>
                <a:gd name="T85" fmla="*/ 1340 h 1579"/>
                <a:gd name="T86" fmla="*/ 2628 w 3407"/>
                <a:gd name="T87" fmla="*/ 1133 h 1579"/>
                <a:gd name="T88" fmla="*/ 2679 w 3407"/>
                <a:gd name="T89" fmla="*/ 893 h 1579"/>
                <a:gd name="T90" fmla="*/ 2723 w 3407"/>
                <a:gd name="T91" fmla="*/ 734 h 1579"/>
                <a:gd name="T92" fmla="*/ 2790 w 3407"/>
                <a:gd name="T93" fmla="*/ 455 h 1579"/>
                <a:gd name="T94" fmla="*/ 2834 w 3407"/>
                <a:gd name="T95" fmla="*/ 223 h 1579"/>
                <a:gd name="T96" fmla="*/ 2834 w 3407"/>
                <a:gd name="T97" fmla="*/ 1412 h 1579"/>
                <a:gd name="T98" fmla="*/ 2885 w 3407"/>
                <a:gd name="T99" fmla="*/ 1060 h 1579"/>
                <a:gd name="T100" fmla="*/ 2928 w 3407"/>
                <a:gd name="T101" fmla="*/ 790 h 1579"/>
                <a:gd name="T102" fmla="*/ 2996 w 3407"/>
                <a:gd name="T103" fmla="*/ 455 h 1579"/>
                <a:gd name="T104" fmla="*/ 3039 w 3407"/>
                <a:gd name="T105" fmla="*/ 168 h 1579"/>
                <a:gd name="T106" fmla="*/ 3039 w 3407"/>
                <a:gd name="T107" fmla="*/ 1356 h 1579"/>
                <a:gd name="T108" fmla="*/ 3090 w 3407"/>
                <a:gd name="T109" fmla="*/ 949 h 1579"/>
                <a:gd name="T110" fmla="*/ 3133 w 3407"/>
                <a:gd name="T111" fmla="*/ 622 h 1579"/>
                <a:gd name="T112" fmla="*/ 3201 w 3407"/>
                <a:gd name="T113" fmla="*/ 232 h 1579"/>
                <a:gd name="T114" fmla="*/ 3193 w 3407"/>
                <a:gd name="T115" fmla="*/ 1451 h 1579"/>
                <a:gd name="T116" fmla="*/ 3244 w 3407"/>
                <a:gd name="T117" fmla="*/ 1077 h 1579"/>
                <a:gd name="T118" fmla="*/ 3296 w 3407"/>
                <a:gd name="T119" fmla="*/ 670 h 1579"/>
                <a:gd name="T120" fmla="*/ 3339 w 3407"/>
                <a:gd name="T121" fmla="*/ 287 h 1579"/>
                <a:gd name="T122" fmla="*/ 3355 w 3407"/>
                <a:gd name="T123" fmla="*/ 1459 h 1579"/>
                <a:gd name="T124" fmla="*/ 3398 w 3407"/>
                <a:gd name="T125" fmla="*/ 106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07" h="1579">
                  <a:moveTo>
                    <a:pt x="1088" y="168"/>
                  </a:moveTo>
                  <a:cubicBezTo>
                    <a:pt x="1083" y="168"/>
                    <a:pt x="1080" y="171"/>
                    <a:pt x="1080" y="176"/>
                  </a:cubicBezTo>
                  <a:cubicBezTo>
                    <a:pt x="1080" y="180"/>
                    <a:pt x="1083" y="184"/>
                    <a:pt x="1088" y="184"/>
                  </a:cubicBezTo>
                  <a:cubicBezTo>
                    <a:pt x="1092" y="184"/>
                    <a:pt x="1096" y="180"/>
                    <a:pt x="1096" y="176"/>
                  </a:cubicBezTo>
                  <a:cubicBezTo>
                    <a:pt x="1096" y="171"/>
                    <a:pt x="1092" y="168"/>
                    <a:pt x="1088" y="168"/>
                  </a:cubicBezTo>
                  <a:close/>
                  <a:moveTo>
                    <a:pt x="1088" y="223"/>
                  </a:moveTo>
                  <a:cubicBezTo>
                    <a:pt x="1083" y="223"/>
                    <a:pt x="1080" y="227"/>
                    <a:pt x="1080" y="232"/>
                  </a:cubicBezTo>
                  <a:cubicBezTo>
                    <a:pt x="1080" y="236"/>
                    <a:pt x="1083" y="240"/>
                    <a:pt x="1088" y="240"/>
                  </a:cubicBezTo>
                  <a:cubicBezTo>
                    <a:pt x="1092" y="240"/>
                    <a:pt x="1096" y="236"/>
                    <a:pt x="1096" y="232"/>
                  </a:cubicBezTo>
                  <a:cubicBezTo>
                    <a:pt x="1096" y="227"/>
                    <a:pt x="1092" y="223"/>
                    <a:pt x="1088" y="223"/>
                  </a:cubicBezTo>
                  <a:close/>
                  <a:moveTo>
                    <a:pt x="1088" y="279"/>
                  </a:moveTo>
                  <a:cubicBezTo>
                    <a:pt x="1083" y="279"/>
                    <a:pt x="1080" y="283"/>
                    <a:pt x="1080" y="287"/>
                  </a:cubicBezTo>
                  <a:cubicBezTo>
                    <a:pt x="1080" y="292"/>
                    <a:pt x="1083" y="296"/>
                    <a:pt x="1088" y="296"/>
                  </a:cubicBezTo>
                  <a:cubicBezTo>
                    <a:pt x="1092" y="296"/>
                    <a:pt x="1096" y="292"/>
                    <a:pt x="1096" y="287"/>
                  </a:cubicBezTo>
                  <a:cubicBezTo>
                    <a:pt x="1096" y="283"/>
                    <a:pt x="1092" y="279"/>
                    <a:pt x="1088" y="279"/>
                  </a:cubicBezTo>
                  <a:close/>
                  <a:moveTo>
                    <a:pt x="1088" y="335"/>
                  </a:moveTo>
                  <a:cubicBezTo>
                    <a:pt x="1083" y="335"/>
                    <a:pt x="1080" y="339"/>
                    <a:pt x="1080" y="343"/>
                  </a:cubicBezTo>
                  <a:cubicBezTo>
                    <a:pt x="1080" y="348"/>
                    <a:pt x="1083" y="351"/>
                    <a:pt x="1088" y="351"/>
                  </a:cubicBezTo>
                  <a:cubicBezTo>
                    <a:pt x="1092" y="351"/>
                    <a:pt x="1096" y="348"/>
                    <a:pt x="1096" y="343"/>
                  </a:cubicBezTo>
                  <a:cubicBezTo>
                    <a:pt x="1096" y="339"/>
                    <a:pt x="1092" y="335"/>
                    <a:pt x="1088" y="335"/>
                  </a:cubicBezTo>
                  <a:close/>
                  <a:moveTo>
                    <a:pt x="1088" y="391"/>
                  </a:moveTo>
                  <a:cubicBezTo>
                    <a:pt x="1083" y="391"/>
                    <a:pt x="1080" y="394"/>
                    <a:pt x="1080" y="399"/>
                  </a:cubicBezTo>
                  <a:cubicBezTo>
                    <a:pt x="1080" y="404"/>
                    <a:pt x="1083" y="407"/>
                    <a:pt x="1088" y="407"/>
                  </a:cubicBezTo>
                  <a:cubicBezTo>
                    <a:pt x="1092" y="407"/>
                    <a:pt x="1096" y="404"/>
                    <a:pt x="1096" y="399"/>
                  </a:cubicBezTo>
                  <a:cubicBezTo>
                    <a:pt x="1096" y="394"/>
                    <a:pt x="1092" y="391"/>
                    <a:pt x="1088" y="391"/>
                  </a:cubicBezTo>
                  <a:close/>
                  <a:moveTo>
                    <a:pt x="1088" y="447"/>
                  </a:moveTo>
                  <a:cubicBezTo>
                    <a:pt x="1083" y="447"/>
                    <a:pt x="1080" y="450"/>
                    <a:pt x="1080" y="455"/>
                  </a:cubicBezTo>
                  <a:cubicBezTo>
                    <a:pt x="1080" y="459"/>
                    <a:pt x="1083" y="463"/>
                    <a:pt x="1088" y="463"/>
                  </a:cubicBezTo>
                  <a:cubicBezTo>
                    <a:pt x="1092" y="463"/>
                    <a:pt x="1096" y="459"/>
                    <a:pt x="1096" y="455"/>
                  </a:cubicBezTo>
                  <a:cubicBezTo>
                    <a:pt x="1096" y="450"/>
                    <a:pt x="1092" y="447"/>
                    <a:pt x="1088" y="447"/>
                  </a:cubicBezTo>
                  <a:close/>
                  <a:moveTo>
                    <a:pt x="1088" y="502"/>
                  </a:moveTo>
                  <a:cubicBezTo>
                    <a:pt x="1083" y="502"/>
                    <a:pt x="1080" y="506"/>
                    <a:pt x="1080" y="511"/>
                  </a:cubicBezTo>
                  <a:cubicBezTo>
                    <a:pt x="1080" y="515"/>
                    <a:pt x="1083" y="519"/>
                    <a:pt x="1088" y="519"/>
                  </a:cubicBezTo>
                  <a:cubicBezTo>
                    <a:pt x="1092" y="519"/>
                    <a:pt x="1096" y="515"/>
                    <a:pt x="1096" y="511"/>
                  </a:cubicBezTo>
                  <a:cubicBezTo>
                    <a:pt x="1096" y="506"/>
                    <a:pt x="1092" y="502"/>
                    <a:pt x="1088" y="502"/>
                  </a:cubicBezTo>
                  <a:close/>
                  <a:moveTo>
                    <a:pt x="1088" y="558"/>
                  </a:moveTo>
                  <a:cubicBezTo>
                    <a:pt x="1083" y="558"/>
                    <a:pt x="1080" y="562"/>
                    <a:pt x="1080" y="566"/>
                  </a:cubicBezTo>
                  <a:cubicBezTo>
                    <a:pt x="1080" y="571"/>
                    <a:pt x="1083" y="575"/>
                    <a:pt x="1088" y="575"/>
                  </a:cubicBezTo>
                  <a:cubicBezTo>
                    <a:pt x="1092" y="575"/>
                    <a:pt x="1096" y="571"/>
                    <a:pt x="1096" y="566"/>
                  </a:cubicBezTo>
                  <a:cubicBezTo>
                    <a:pt x="1096" y="562"/>
                    <a:pt x="1092" y="558"/>
                    <a:pt x="1088" y="558"/>
                  </a:cubicBezTo>
                  <a:close/>
                  <a:moveTo>
                    <a:pt x="1088" y="614"/>
                  </a:moveTo>
                  <a:cubicBezTo>
                    <a:pt x="1083" y="614"/>
                    <a:pt x="1080" y="618"/>
                    <a:pt x="1080" y="622"/>
                  </a:cubicBezTo>
                  <a:cubicBezTo>
                    <a:pt x="1080" y="627"/>
                    <a:pt x="1083" y="630"/>
                    <a:pt x="1088" y="630"/>
                  </a:cubicBezTo>
                  <a:cubicBezTo>
                    <a:pt x="1092" y="630"/>
                    <a:pt x="1096" y="627"/>
                    <a:pt x="1096" y="622"/>
                  </a:cubicBezTo>
                  <a:cubicBezTo>
                    <a:pt x="1096" y="618"/>
                    <a:pt x="1092" y="614"/>
                    <a:pt x="1088" y="614"/>
                  </a:cubicBezTo>
                  <a:close/>
                  <a:moveTo>
                    <a:pt x="1088" y="670"/>
                  </a:moveTo>
                  <a:cubicBezTo>
                    <a:pt x="1083" y="670"/>
                    <a:pt x="1080" y="674"/>
                    <a:pt x="1080" y="678"/>
                  </a:cubicBezTo>
                  <a:cubicBezTo>
                    <a:pt x="1080" y="683"/>
                    <a:pt x="1083" y="686"/>
                    <a:pt x="1088" y="686"/>
                  </a:cubicBezTo>
                  <a:cubicBezTo>
                    <a:pt x="1092" y="686"/>
                    <a:pt x="1096" y="683"/>
                    <a:pt x="1096" y="678"/>
                  </a:cubicBezTo>
                  <a:cubicBezTo>
                    <a:pt x="1096" y="674"/>
                    <a:pt x="1092" y="670"/>
                    <a:pt x="1088" y="670"/>
                  </a:cubicBezTo>
                  <a:close/>
                  <a:moveTo>
                    <a:pt x="1088" y="726"/>
                  </a:moveTo>
                  <a:cubicBezTo>
                    <a:pt x="1083" y="726"/>
                    <a:pt x="1080" y="729"/>
                    <a:pt x="1080" y="734"/>
                  </a:cubicBezTo>
                  <a:cubicBezTo>
                    <a:pt x="1080" y="738"/>
                    <a:pt x="1083" y="742"/>
                    <a:pt x="1088" y="742"/>
                  </a:cubicBezTo>
                  <a:cubicBezTo>
                    <a:pt x="1092" y="742"/>
                    <a:pt x="1096" y="738"/>
                    <a:pt x="1096" y="734"/>
                  </a:cubicBezTo>
                  <a:cubicBezTo>
                    <a:pt x="1096" y="729"/>
                    <a:pt x="1092" y="726"/>
                    <a:pt x="1088" y="726"/>
                  </a:cubicBezTo>
                  <a:close/>
                  <a:moveTo>
                    <a:pt x="1088" y="781"/>
                  </a:moveTo>
                  <a:cubicBezTo>
                    <a:pt x="1083" y="781"/>
                    <a:pt x="1080" y="785"/>
                    <a:pt x="1080" y="790"/>
                  </a:cubicBezTo>
                  <a:cubicBezTo>
                    <a:pt x="1080" y="794"/>
                    <a:pt x="1083" y="798"/>
                    <a:pt x="1088" y="798"/>
                  </a:cubicBezTo>
                  <a:cubicBezTo>
                    <a:pt x="1092" y="798"/>
                    <a:pt x="1096" y="794"/>
                    <a:pt x="1096" y="790"/>
                  </a:cubicBezTo>
                  <a:cubicBezTo>
                    <a:pt x="1096" y="785"/>
                    <a:pt x="1092" y="781"/>
                    <a:pt x="1088" y="781"/>
                  </a:cubicBezTo>
                  <a:close/>
                  <a:moveTo>
                    <a:pt x="1088" y="837"/>
                  </a:moveTo>
                  <a:cubicBezTo>
                    <a:pt x="1083" y="837"/>
                    <a:pt x="1080" y="841"/>
                    <a:pt x="1080" y="845"/>
                  </a:cubicBezTo>
                  <a:cubicBezTo>
                    <a:pt x="1080" y="850"/>
                    <a:pt x="1083" y="854"/>
                    <a:pt x="1088" y="854"/>
                  </a:cubicBezTo>
                  <a:cubicBezTo>
                    <a:pt x="1092" y="854"/>
                    <a:pt x="1096" y="850"/>
                    <a:pt x="1096" y="845"/>
                  </a:cubicBezTo>
                  <a:cubicBezTo>
                    <a:pt x="1096" y="841"/>
                    <a:pt x="1092" y="837"/>
                    <a:pt x="1088" y="837"/>
                  </a:cubicBezTo>
                  <a:close/>
                  <a:moveTo>
                    <a:pt x="1088" y="893"/>
                  </a:moveTo>
                  <a:cubicBezTo>
                    <a:pt x="1083" y="893"/>
                    <a:pt x="1080" y="897"/>
                    <a:pt x="1080" y="901"/>
                  </a:cubicBezTo>
                  <a:cubicBezTo>
                    <a:pt x="1080" y="906"/>
                    <a:pt x="1083" y="909"/>
                    <a:pt x="1088" y="909"/>
                  </a:cubicBezTo>
                  <a:cubicBezTo>
                    <a:pt x="1092" y="909"/>
                    <a:pt x="1096" y="906"/>
                    <a:pt x="1096" y="901"/>
                  </a:cubicBezTo>
                  <a:cubicBezTo>
                    <a:pt x="1096" y="897"/>
                    <a:pt x="1092" y="893"/>
                    <a:pt x="1088" y="893"/>
                  </a:cubicBezTo>
                  <a:close/>
                  <a:moveTo>
                    <a:pt x="1088" y="949"/>
                  </a:moveTo>
                  <a:cubicBezTo>
                    <a:pt x="1083" y="949"/>
                    <a:pt x="1080" y="953"/>
                    <a:pt x="1080" y="957"/>
                  </a:cubicBezTo>
                  <a:cubicBezTo>
                    <a:pt x="1080" y="962"/>
                    <a:pt x="1083" y="965"/>
                    <a:pt x="1088" y="965"/>
                  </a:cubicBezTo>
                  <a:cubicBezTo>
                    <a:pt x="1092" y="965"/>
                    <a:pt x="1096" y="962"/>
                    <a:pt x="1096" y="957"/>
                  </a:cubicBezTo>
                  <a:cubicBezTo>
                    <a:pt x="1096" y="953"/>
                    <a:pt x="1092" y="949"/>
                    <a:pt x="1088" y="949"/>
                  </a:cubicBezTo>
                  <a:close/>
                  <a:moveTo>
                    <a:pt x="1088" y="1005"/>
                  </a:moveTo>
                  <a:cubicBezTo>
                    <a:pt x="1083" y="1005"/>
                    <a:pt x="1080" y="1008"/>
                    <a:pt x="1080" y="1013"/>
                  </a:cubicBezTo>
                  <a:cubicBezTo>
                    <a:pt x="1080" y="1017"/>
                    <a:pt x="1083" y="1021"/>
                    <a:pt x="1088" y="1021"/>
                  </a:cubicBezTo>
                  <a:cubicBezTo>
                    <a:pt x="1092" y="1021"/>
                    <a:pt x="1096" y="1017"/>
                    <a:pt x="1096" y="1013"/>
                  </a:cubicBezTo>
                  <a:cubicBezTo>
                    <a:pt x="1096" y="1008"/>
                    <a:pt x="1092" y="1005"/>
                    <a:pt x="1088" y="1005"/>
                  </a:cubicBezTo>
                  <a:close/>
                  <a:moveTo>
                    <a:pt x="1088" y="1060"/>
                  </a:moveTo>
                  <a:cubicBezTo>
                    <a:pt x="1083" y="1060"/>
                    <a:pt x="1080" y="1064"/>
                    <a:pt x="1080" y="1069"/>
                  </a:cubicBezTo>
                  <a:cubicBezTo>
                    <a:pt x="1080" y="1073"/>
                    <a:pt x="1083" y="1077"/>
                    <a:pt x="1088" y="1077"/>
                  </a:cubicBezTo>
                  <a:cubicBezTo>
                    <a:pt x="1092" y="1077"/>
                    <a:pt x="1096" y="1073"/>
                    <a:pt x="1096" y="1069"/>
                  </a:cubicBezTo>
                  <a:cubicBezTo>
                    <a:pt x="1096" y="1064"/>
                    <a:pt x="1092" y="1060"/>
                    <a:pt x="1088" y="1060"/>
                  </a:cubicBezTo>
                  <a:close/>
                  <a:moveTo>
                    <a:pt x="1139" y="168"/>
                  </a:moveTo>
                  <a:cubicBezTo>
                    <a:pt x="1135" y="168"/>
                    <a:pt x="1131" y="171"/>
                    <a:pt x="1131" y="176"/>
                  </a:cubicBezTo>
                  <a:cubicBezTo>
                    <a:pt x="1131" y="180"/>
                    <a:pt x="1135" y="184"/>
                    <a:pt x="1139" y="184"/>
                  </a:cubicBezTo>
                  <a:cubicBezTo>
                    <a:pt x="1144" y="184"/>
                    <a:pt x="1147" y="180"/>
                    <a:pt x="1147" y="176"/>
                  </a:cubicBezTo>
                  <a:cubicBezTo>
                    <a:pt x="1147" y="171"/>
                    <a:pt x="1144" y="168"/>
                    <a:pt x="1139" y="168"/>
                  </a:cubicBezTo>
                  <a:close/>
                  <a:moveTo>
                    <a:pt x="1139" y="223"/>
                  </a:moveTo>
                  <a:cubicBezTo>
                    <a:pt x="1135" y="223"/>
                    <a:pt x="1131" y="227"/>
                    <a:pt x="1131" y="232"/>
                  </a:cubicBezTo>
                  <a:cubicBezTo>
                    <a:pt x="1131" y="236"/>
                    <a:pt x="1135" y="240"/>
                    <a:pt x="1139" y="240"/>
                  </a:cubicBezTo>
                  <a:cubicBezTo>
                    <a:pt x="1144" y="240"/>
                    <a:pt x="1147" y="236"/>
                    <a:pt x="1147" y="232"/>
                  </a:cubicBezTo>
                  <a:cubicBezTo>
                    <a:pt x="1147" y="227"/>
                    <a:pt x="1144" y="223"/>
                    <a:pt x="1139" y="223"/>
                  </a:cubicBezTo>
                  <a:close/>
                  <a:moveTo>
                    <a:pt x="1139" y="279"/>
                  </a:moveTo>
                  <a:cubicBezTo>
                    <a:pt x="1135" y="279"/>
                    <a:pt x="1131" y="283"/>
                    <a:pt x="1131" y="287"/>
                  </a:cubicBezTo>
                  <a:cubicBezTo>
                    <a:pt x="1131" y="292"/>
                    <a:pt x="1135" y="296"/>
                    <a:pt x="1139" y="296"/>
                  </a:cubicBezTo>
                  <a:cubicBezTo>
                    <a:pt x="1144" y="296"/>
                    <a:pt x="1147" y="292"/>
                    <a:pt x="1147" y="287"/>
                  </a:cubicBezTo>
                  <a:cubicBezTo>
                    <a:pt x="1147" y="283"/>
                    <a:pt x="1144" y="279"/>
                    <a:pt x="1139" y="279"/>
                  </a:cubicBezTo>
                  <a:close/>
                  <a:moveTo>
                    <a:pt x="1139" y="335"/>
                  </a:moveTo>
                  <a:cubicBezTo>
                    <a:pt x="1135" y="335"/>
                    <a:pt x="1131" y="339"/>
                    <a:pt x="1131" y="343"/>
                  </a:cubicBezTo>
                  <a:cubicBezTo>
                    <a:pt x="1131" y="348"/>
                    <a:pt x="1135" y="351"/>
                    <a:pt x="1139" y="351"/>
                  </a:cubicBezTo>
                  <a:cubicBezTo>
                    <a:pt x="1144" y="351"/>
                    <a:pt x="1147" y="348"/>
                    <a:pt x="1147" y="343"/>
                  </a:cubicBezTo>
                  <a:cubicBezTo>
                    <a:pt x="1147" y="339"/>
                    <a:pt x="1144" y="335"/>
                    <a:pt x="1139" y="335"/>
                  </a:cubicBezTo>
                  <a:close/>
                  <a:moveTo>
                    <a:pt x="1139" y="391"/>
                  </a:moveTo>
                  <a:cubicBezTo>
                    <a:pt x="1135" y="391"/>
                    <a:pt x="1131" y="394"/>
                    <a:pt x="1131" y="399"/>
                  </a:cubicBezTo>
                  <a:cubicBezTo>
                    <a:pt x="1131" y="404"/>
                    <a:pt x="1135" y="407"/>
                    <a:pt x="1139" y="407"/>
                  </a:cubicBezTo>
                  <a:cubicBezTo>
                    <a:pt x="1144" y="407"/>
                    <a:pt x="1147" y="404"/>
                    <a:pt x="1147" y="399"/>
                  </a:cubicBezTo>
                  <a:cubicBezTo>
                    <a:pt x="1147" y="394"/>
                    <a:pt x="1144" y="391"/>
                    <a:pt x="1139" y="391"/>
                  </a:cubicBezTo>
                  <a:close/>
                  <a:moveTo>
                    <a:pt x="1139" y="447"/>
                  </a:moveTo>
                  <a:cubicBezTo>
                    <a:pt x="1135" y="447"/>
                    <a:pt x="1131" y="450"/>
                    <a:pt x="1131" y="455"/>
                  </a:cubicBezTo>
                  <a:cubicBezTo>
                    <a:pt x="1131" y="459"/>
                    <a:pt x="1135" y="463"/>
                    <a:pt x="1139" y="463"/>
                  </a:cubicBezTo>
                  <a:cubicBezTo>
                    <a:pt x="1144" y="463"/>
                    <a:pt x="1147" y="459"/>
                    <a:pt x="1147" y="455"/>
                  </a:cubicBezTo>
                  <a:cubicBezTo>
                    <a:pt x="1147" y="450"/>
                    <a:pt x="1144" y="447"/>
                    <a:pt x="1139" y="447"/>
                  </a:cubicBezTo>
                  <a:close/>
                  <a:moveTo>
                    <a:pt x="1139" y="502"/>
                  </a:moveTo>
                  <a:cubicBezTo>
                    <a:pt x="1135" y="502"/>
                    <a:pt x="1131" y="506"/>
                    <a:pt x="1131" y="511"/>
                  </a:cubicBezTo>
                  <a:cubicBezTo>
                    <a:pt x="1131" y="515"/>
                    <a:pt x="1135" y="519"/>
                    <a:pt x="1139" y="519"/>
                  </a:cubicBezTo>
                  <a:cubicBezTo>
                    <a:pt x="1144" y="519"/>
                    <a:pt x="1147" y="515"/>
                    <a:pt x="1147" y="511"/>
                  </a:cubicBezTo>
                  <a:cubicBezTo>
                    <a:pt x="1147" y="506"/>
                    <a:pt x="1144" y="502"/>
                    <a:pt x="1139" y="502"/>
                  </a:cubicBezTo>
                  <a:close/>
                  <a:moveTo>
                    <a:pt x="1139" y="558"/>
                  </a:moveTo>
                  <a:cubicBezTo>
                    <a:pt x="1135" y="558"/>
                    <a:pt x="1131" y="562"/>
                    <a:pt x="1131" y="566"/>
                  </a:cubicBezTo>
                  <a:cubicBezTo>
                    <a:pt x="1131" y="571"/>
                    <a:pt x="1135" y="575"/>
                    <a:pt x="1139" y="575"/>
                  </a:cubicBezTo>
                  <a:cubicBezTo>
                    <a:pt x="1144" y="575"/>
                    <a:pt x="1147" y="571"/>
                    <a:pt x="1147" y="566"/>
                  </a:cubicBezTo>
                  <a:cubicBezTo>
                    <a:pt x="1147" y="562"/>
                    <a:pt x="1144" y="558"/>
                    <a:pt x="1139" y="558"/>
                  </a:cubicBezTo>
                  <a:close/>
                  <a:moveTo>
                    <a:pt x="1139" y="614"/>
                  </a:moveTo>
                  <a:cubicBezTo>
                    <a:pt x="1135" y="614"/>
                    <a:pt x="1131" y="618"/>
                    <a:pt x="1131" y="622"/>
                  </a:cubicBezTo>
                  <a:cubicBezTo>
                    <a:pt x="1131" y="627"/>
                    <a:pt x="1135" y="630"/>
                    <a:pt x="1139" y="630"/>
                  </a:cubicBezTo>
                  <a:cubicBezTo>
                    <a:pt x="1144" y="630"/>
                    <a:pt x="1147" y="627"/>
                    <a:pt x="1147" y="622"/>
                  </a:cubicBezTo>
                  <a:cubicBezTo>
                    <a:pt x="1147" y="618"/>
                    <a:pt x="1144" y="614"/>
                    <a:pt x="1139" y="614"/>
                  </a:cubicBezTo>
                  <a:close/>
                  <a:moveTo>
                    <a:pt x="1139" y="670"/>
                  </a:moveTo>
                  <a:cubicBezTo>
                    <a:pt x="1135" y="670"/>
                    <a:pt x="1131" y="674"/>
                    <a:pt x="1131" y="678"/>
                  </a:cubicBezTo>
                  <a:cubicBezTo>
                    <a:pt x="1131" y="683"/>
                    <a:pt x="1135" y="686"/>
                    <a:pt x="1139" y="686"/>
                  </a:cubicBezTo>
                  <a:cubicBezTo>
                    <a:pt x="1144" y="686"/>
                    <a:pt x="1147" y="683"/>
                    <a:pt x="1147" y="678"/>
                  </a:cubicBezTo>
                  <a:cubicBezTo>
                    <a:pt x="1147" y="674"/>
                    <a:pt x="1144" y="670"/>
                    <a:pt x="1139" y="670"/>
                  </a:cubicBezTo>
                  <a:close/>
                  <a:moveTo>
                    <a:pt x="1139" y="726"/>
                  </a:moveTo>
                  <a:cubicBezTo>
                    <a:pt x="1135" y="726"/>
                    <a:pt x="1131" y="729"/>
                    <a:pt x="1131" y="734"/>
                  </a:cubicBezTo>
                  <a:cubicBezTo>
                    <a:pt x="1131" y="738"/>
                    <a:pt x="1135" y="742"/>
                    <a:pt x="1139" y="742"/>
                  </a:cubicBezTo>
                  <a:cubicBezTo>
                    <a:pt x="1144" y="742"/>
                    <a:pt x="1147" y="738"/>
                    <a:pt x="1147" y="734"/>
                  </a:cubicBezTo>
                  <a:cubicBezTo>
                    <a:pt x="1147" y="729"/>
                    <a:pt x="1144" y="726"/>
                    <a:pt x="1139" y="726"/>
                  </a:cubicBezTo>
                  <a:close/>
                  <a:moveTo>
                    <a:pt x="1139" y="781"/>
                  </a:moveTo>
                  <a:cubicBezTo>
                    <a:pt x="1135" y="781"/>
                    <a:pt x="1131" y="785"/>
                    <a:pt x="1131" y="790"/>
                  </a:cubicBezTo>
                  <a:cubicBezTo>
                    <a:pt x="1131" y="794"/>
                    <a:pt x="1135" y="798"/>
                    <a:pt x="1139" y="798"/>
                  </a:cubicBezTo>
                  <a:cubicBezTo>
                    <a:pt x="1144" y="798"/>
                    <a:pt x="1147" y="794"/>
                    <a:pt x="1147" y="790"/>
                  </a:cubicBezTo>
                  <a:cubicBezTo>
                    <a:pt x="1147" y="785"/>
                    <a:pt x="1144" y="781"/>
                    <a:pt x="1139" y="781"/>
                  </a:cubicBezTo>
                  <a:close/>
                  <a:moveTo>
                    <a:pt x="1139" y="837"/>
                  </a:moveTo>
                  <a:cubicBezTo>
                    <a:pt x="1135" y="837"/>
                    <a:pt x="1131" y="841"/>
                    <a:pt x="1131" y="845"/>
                  </a:cubicBezTo>
                  <a:cubicBezTo>
                    <a:pt x="1131" y="850"/>
                    <a:pt x="1135" y="854"/>
                    <a:pt x="1139" y="854"/>
                  </a:cubicBezTo>
                  <a:cubicBezTo>
                    <a:pt x="1144" y="854"/>
                    <a:pt x="1147" y="850"/>
                    <a:pt x="1147" y="845"/>
                  </a:cubicBezTo>
                  <a:cubicBezTo>
                    <a:pt x="1147" y="841"/>
                    <a:pt x="1144" y="837"/>
                    <a:pt x="1139" y="837"/>
                  </a:cubicBezTo>
                  <a:close/>
                  <a:moveTo>
                    <a:pt x="1139" y="893"/>
                  </a:moveTo>
                  <a:cubicBezTo>
                    <a:pt x="1135" y="893"/>
                    <a:pt x="1131" y="897"/>
                    <a:pt x="1131" y="901"/>
                  </a:cubicBezTo>
                  <a:cubicBezTo>
                    <a:pt x="1131" y="906"/>
                    <a:pt x="1135" y="909"/>
                    <a:pt x="1139" y="909"/>
                  </a:cubicBezTo>
                  <a:cubicBezTo>
                    <a:pt x="1144" y="909"/>
                    <a:pt x="1147" y="906"/>
                    <a:pt x="1147" y="901"/>
                  </a:cubicBezTo>
                  <a:cubicBezTo>
                    <a:pt x="1147" y="897"/>
                    <a:pt x="1144" y="893"/>
                    <a:pt x="1139" y="893"/>
                  </a:cubicBezTo>
                  <a:close/>
                  <a:moveTo>
                    <a:pt x="1139" y="949"/>
                  </a:moveTo>
                  <a:cubicBezTo>
                    <a:pt x="1135" y="949"/>
                    <a:pt x="1131" y="953"/>
                    <a:pt x="1131" y="957"/>
                  </a:cubicBezTo>
                  <a:cubicBezTo>
                    <a:pt x="1131" y="962"/>
                    <a:pt x="1135" y="965"/>
                    <a:pt x="1139" y="965"/>
                  </a:cubicBezTo>
                  <a:cubicBezTo>
                    <a:pt x="1144" y="965"/>
                    <a:pt x="1147" y="962"/>
                    <a:pt x="1147" y="957"/>
                  </a:cubicBezTo>
                  <a:cubicBezTo>
                    <a:pt x="1147" y="953"/>
                    <a:pt x="1144" y="949"/>
                    <a:pt x="1139" y="949"/>
                  </a:cubicBezTo>
                  <a:close/>
                  <a:moveTo>
                    <a:pt x="1139" y="1005"/>
                  </a:moveTo>
                  <a:cubicBezTo>
                    <a:pt x="1135" y="1005"/>
                    <a:pt x="1131" y="1008"/>
                    <a:pt x="1131" y="1013"/>
                  </a:cubicBezTo>
                  <a:cubicBezTo>
                    <a:pt x="1131" y="1017"/>
                    <a:pt x="1135" y="1021"/>
                    <a:pt x="1139" y="1021"/>
                  </a:cubicBezTo>
                  <a:cubicBezTo>
                    <a:pt x="1144" y="1021"/>
                    <a:pt x="1147" y="1017"/>
                    <a:pt x="1147" y="1013"/>
                  </a:cubicBezTo>
                  <a:cubicBezTo>
                    <a:pt x="1147" y="1008"/>
                    <a:pt x="1144" y="1005"/>
                    <a:pt x="1139" y="1005"/>
                  </a:cubicBezTo>
                  <a:close/>
                  <a:moveTo>
                    <a:pt x="1139" y="1060"/>
                  </a:moveTo>
                  <a:cubicBezTo>
                    <a:pt x="1135" y="1060"/>
                    <a:pt x="1131" y="1064"/>
                    <a:pt x="1131" y="1069"/>
                  </a:cubicBezTo>
                  <a:cubicBezTo>
                    <a:pt x="1131" y="1073"/>
                    <a:pt x="1135" y="1077"/>
                    <a:pt x="1139" y="1077"/>
                  </a:cubicBezTo>
                  <a:cubicBezTo>
                    <a:pt x="1144" y="1077"/>
                    <a:pt x="1147" y="1073"/>
                    <a:pt x="1147" y="1069"/>
                  </a:cubicBezTo>
                  <a:cubicBezTo>
                    <a:pt x="1147" y="1064"/>
                    <a:pt x="1144" y="1060"/>
                    <a:pt x="1139" y="1060"/>
                  </a:cubicBezTo>
                  <a:close/>
                  <a:moveTo>
                    <a:pt x="1139" y="1116"/>
                  </a:moveTo>
                  <a:cubicBezTo>
                    <a:pt x="1135" y="1116"/>
                    <a:pt x="1131" y="1120"/>
                    <a:pt x="1131" y="1125"/>
                  </a:cubicBezTo>
                  <a:cubicBezTo>
                    <a:pt x="1131" y="1129"/>
                    <a:pt x="1135" y="1133"/>
                    <a:pt x="1139" y="1133"/>
                  </a:cubicBezTo>
                  <a:cubicBezTo>
                    <a:pt x="1144" y="1133"/>
                    <a:pt x="1147" y="1129"/>
                    <a:pt x="1147" y="1125"/>
                  </a:cubicBezTo>
                  <a:cubicBezTo>
                    <a:pt x="1147" y="1120"/>
                    <a:pt x="1144" y="1116"/>
                    <a:pt x="1139" y="1116"/>
                  </a:cubicBezTo>
                  <a:close/>
                  <a:moveTo>
                    <a:pt x="1191" y="168"/>
                  </a:moveTo>
                  <a:cubicBezTo>
                    <a:pt x="1186" y="168"/>
                    <a:pt x="1182" y="171"/>
                    <a:pt x="1182" y="176"/>
                  </a:cubicBezTo>
                  <a:cubicBezTo>
                    <a:pt x="1182" y="180"/>
                    <a:pt x="1186" y="184"/>
                    <a:pt x="1191" y="184"/>
                  </a:cubicBezTo>
                  <a:cubicBezTo>
                    <a:pt x="1195" y="184"/>
                    <a:pt x="1199" y="180"/>
                    <a:pt x="1199" y="176"/>
                  </a:cubicBezTo>
                  <a:cubicBezTo>
                    <a:pt x="1199" y="171"/>
                    <a:pt x="1195" y="168"/>
                    <a:pt x="1191" y="168"/>
                  </a:cubicBezTo>
                  <a:close/>
                  <a:moveTo>
                    <a:pt x="1191" y="223"/>
                  </a:moveTo>
                  <a:cubicBezTo>
                    <a:pt x="1186" y="223"/>
                    <a:pt x="1182" y="227"/>
                    <a:pt x="1182" y="232"/>
                  </a:cubicBezTo>
                  <a:cubicBezTo>
                    <a:pt x="1182" y="236"/>
                    <a:pt x="1186" y="240"/>
                    <a:pt x="1191" y="240"/>
                  </a:cubicBezTo>
                  <a:cubicBezTo>
                    <a:pt x="1195" y="240"/>
                    <a:pt x="1199" y="236"/>
                    <a:pt x="1199" y="232"/>
                  </a:cubicBezTo>
                  <a:cubicBezTo>
                    <a:pt x="1199" y="227"/>
                    <a:pt x="1195" y="223"/>
                    <a:pt x="1191" y="223"/>
                  </a:cubicBezTo>
                  <a:close/>
                  <a:moveTo>
                    <a:pt x="1191" y="279"/>
                  </a:moveTo>
                  <a:cubicBezTo>
                    <a:pt x="1186" y="279"/>
                    <a:pt x="1182" y="283"/>
                    <a:pt x="1182" y="287"/>
                  </a:cubicBezTo>
                  <a:cubicBezTo>
                    <a:pt x="1182" y="292"/>
                    <a:pt x="1186" y="296"/>
                    <a:pt x="1191" y="296"/>
                  </a:cubicBezTo>
                  <a:cubicBezTo>
                    <a:pt x="1195" y="296"/>
                    <a:pt x="1199" y="292"/>
                    <a:pt x="1199" y="287"/>
                  </a:cubicBezTo>
                  <a:cubicBezTo>
                    <a:pt x="1199" y="283"/>
                    <a:pt x="1195" y="279"/>
                    <a:pt x="1191" y="279"/>
                  </a:cubicBezTo>
                  <a:close/>
                  <a:moveTo>
                    <a:pt x="1191" y="335"/>
                  </a:moveTo>
                  <a:cubicBezTo>
                    <a:pt x="1186" y="335"/>
                    <a:pt x="1182" y="339"/>
                    <a:pt x="1182" y="343"/>
                  </a:cubicBezTo>
                  <a:cubicBezTo>
                    <a:pt x="1182" y="348"/>
                    <a:pt x="1186" y="351"/>
                    <a:pt x="1191" y="351"/>
                  </a:cubicBezTo>
                  <a:cubicBezTo>
                    <a:pt x="1195" y="351"/>
                    <a:pt x="1199" y="348"/>
                    <a:pt x="1199" y="343"/>
                  </a:cubicBezTo>
                  <a:cubicBezTo>
                    <a:pt x="1199" y="339"/>
                    <a:pt x="1195" y="335"/>
                    <a:pt x="1191" y="335"/>
                  </a:cubicBezTo>
                  <a:close/>
                  <a:moveTo>
                    <a:pt x="1191" y="391"/>
                  </a:moveTo>
                  <a:cubicBezTo>
                    <a:pt x="1186" y="391"/>
                    <a:pt x="1182" y="394"/>
                    <a:pt x="1182" y="399"/>
                  </a:cubicBezTo>
                  <a:cubicBezTo>
                    <a:pt x="1182" y="404"/>
                    <a:pt x="1186" y="407"/>
                    <a:pt x="1191" y="407"/>
                  </a:cubicBezTo>
                  <a:cubicBezTo>
                    <a:pt x="1195" y="407"/>
                    <a:pt x="1199" y="404"/>
                    <a:pt x="1199" y="399"/>
                  </a:cubicBezTo>
                  <a:cubicBezTo>
                    <a:pt x="1199" y="394"/>
                    <a:pt x="1195" y="391"/>
                    <a:pt x="1191" y="391"/>
                  </a:cubicBezTo>
                  <a:close/>
                  <a:moveTo>
                    <a:pt x="1191" y="447"/>
                  </a:moveTo>
                  <a:cubicBezTo>
                    <a:pt x="1186" y="447"/>
                    <a:pt x="1182" y="450"/>
                    <a:pt x="1182" y="455"/>
                  </a:cubicBezTo>
                  <a:cubicBezTo>
                    <a:pt x="1182" y="459"/>
                    <a:pt x="1186" y="463"/>
                    <a:pt x="1191" y="463"/>
                  </a:cubicBezTo>
                  <a:cubicBezTo>
                    <a:pt x="1195" y="463"/>
                    <a:pt x="1199" y="459"/>
                    <a:pt x="1199" y="455"/>
                  </a:cubicBezTo>
                  <a:cubicBezTo>
                    <a:pt x="1199" y="450"/>
                    <a:pt x="1195" y="447"/>
                    <a:pt x="1191" y="447"/>
                  </a:cubicBezTo>
                  <a:close/>
                  <a:moveTo>
                    <a:pt x="1191" y="502"/>
                  </a:moveTo>
                  <a:cubicBezTo>
                    <a:pt x="1186" y="502"/>
                    <a:pt x="1182" y="506"/>
                    <a:pt x="1182" y="511"/>
                  </a:cubicBezTo>
                  <a:cubicBezTo>
                    <a:pt x="1182" y="515"/>
                    <a:pt x="1186" y="519"/>
                    <a:pt x="1191" y="519"/>
                  </a:cubicBezTo>
                  <a:cubicBezTo>
                    <a:pt x="1195" y="519"/>
                    <a:pt x="1199" y="515"/>
                    <a:pt x="1199" y="511"/>
                  </a:cubicBezTo>
                  <a:cubicBezTo>
                    <a:pt x="1199" y="506"/>
                    <a:pt x="1195" y="502"/>
                    <a:pt x="1191" y="502"/>
                  </a:cubicBezTo>
                  <a:close/>
                  <a:moveTo>
                    <a:pt x="1191" y="558"/>
                  </a:moveTo>
                  <a:cubicBezTo>
                    <a:pt x="1186" y="558"/>
                    <a:pt x="1182" y="562"/>
                    <a:pt x="1182" y="566"/>
                  </a:cubicBezTo>
                  <a:cubicBezTo>
                    <a:pt x="1182" y="571"/>
                    <a:pt x="1186" y="575"/>
                    <a:pt x="1191" y="575"/>
                  </a:cubicBezTo>
                  <a:cubicBezTo>
                    <a:pt x="1195" y="575"/>
                    <a:pt x="1199" y="571"/>
                    <a:pt x="1199" y="566"/>
                  </a:cubicBezTo>
                  <a:cubicBezTo>
                    <a:pt x="1199" y="562"/>
                    <a:pt x="1195" y="558"/>
                    <a:pt x="1191" y="558"/>
                  </a:cubicBezTo>
                  <a:close/>
                  <a:moveTo>
                    <a:pt x="1191" y="614"/>
                  </a:moveTo>
                  <a:cubicBezTo>
                    <a:pt x="1186" y="614"/>
                    <a:pt x="1182" y="618"/>
                    <a:pt x="1182" y="622"/>
                  </a:cubicBezTo>
                  <a:cubicBezTo>
                    <a:pt x="1182" y="627"/>
                    <a:pt x="1186" y="630"/>
                    <a:pt x="1191" y="630"/>
                  </a:cubicBezTo>
                  <a:cubicBezTo>
                    <a:pt x="1195" y="630"/>
                    <a:pt x="1199" y="627"/>
                    <a:pt x="1199" y="622"/>
                  </a:cubicBezTo>
                  <a:cubicBezTo>
                    <a:pt x="1199" y="618"/>
                    <a:pt x="1195" y="614"/>
                    <a:pt x="1191" y="614"/>
                  </a:cubicBezTo>
                  <a:close/>
                  <a:moveTo>
                    <a:pt x="1191" y="670"/>
                  </a:moveTo>
                  <a:cubicBezTo>
                    <a:pt x="1186" y="670"/>
                    <a:pt x="1182" y="674"/>
                    <a:pt x="1182" y="678"/>
                  </a:cubicBezTo>
                  <a:cubicBezTo>
                    <a:pt x="1182" y="683"/>
                    <a:pt x="1186" y="686"/>
                    <a:pt x="1191" y="686"/>
                  </a:cubicBezTo>
                  <a:cubicBezTo>
                    <a:pt x="1195" y="686"/>
                    <a:pt x="1199" y="683"/>
                    <a:pt x="1199" y="678"/>
                  </a:cubicBezTo>
                  <a:cubicBezTo>
                    <a:pt x="1199" y="674"/>
                    <a:pt x="1195" y="670"/>
                    <a:pt x="1191" y="670"/>
                  </a:cubicBezTo>
                  <a:close/>
                  <a:moveTo>
                    <a:pt x="1191" y="726"/>
                  </a:moveTo>
                  <a:cubicBezTo>
                    <a:pt x="1186" y="726"/>
                    <a:pt x="1182" y="729"/>
                    <a:pt x="1182" y="734"/>
                  </a:cubicBezTo>
                  <a:cubicBezTo>
                    <a:pt x="1182" y="738"/>
                    <a:pt x="1186" y="742"/>
                    <a:pt x="1191" y="742"/>
                  </a:cubicBezTo>
                  <a:cubicBezTo>
                    <a:pt x="1195" y="742"/>
                    <a:pt x="1199" y="738"/>
                    <a:pt x="1199" y="734"/>
                  </a:cubicBezTo>
                  <a:cubicBezTo>
                    <a:pt x="1199" y="729"/>
                    <a:pt x="1195" y="726"/>
                    <a:pt x="1191" y="726"/>
                  </a:cubicBezTo>
                  <a:close/>
                  <a:moveTo>
                    <a:pt x="1191" y="781"/>
                  </a:moveTo>
                  <a:cubicBezTo>
                    <a:pt x="1186" y="781"/>
                    <a:pt x="1182" y="785"/>
                    <a:pt x="1182" y="790"/>
                  </a:cubicBezTo>
                  <a:cubicBezTo>
                    <a:pt x="1182" y="794"/>
                    <a:pt x="1186" y="798"/>
                    <a:pt x="1191" y="798"/>
                  </a:cubicBezTo>
                  <a:cubicBezTo>
                    <a:pt x="1195" y="798"/>
                    <a:pt x="1199" y="794"/>
                    <a:pt x="1199" y="790"/>
                  </a:cubicBezTo>
                  <a:cubicBezTo>
                    <a:pt x="1199" y="785"/>
                    <a:pt x="1195" y="781"/>
                    <a:pt x="1191" y="781"/>
                  </a:cubicBezTo>
                  <a:close/>
                  <a:moveTo>
                    <a:pt x="1191" y="837"/>
                  </a:moveTo>
                  <a:cubicBezTo>
                    <a:pt x="1186" y="837"/>
                    <a:pt x="1182" y="841"/>
                    <a:pt x="1182" y="845"/>
                  </a:cubicBezTo>
                  <a:cubicBezTo>
                    <a:pt x="1182" y="850"/>
                    <a:pt x="1186" y="854"/>
                    <a:pt x="1191" y="854"/>
                  </a:cubicBezTo>
                  <a:cubicBezTo>
                    <a:pt x="1195" y="854"/>
                    <a:pt x="1199" y="850"/>
                    <a:pt x="1199" y="845"/>
                  </a:cubicBezTo>
                  <a:cubicBezTo>
                    <a:pt x="1199" y="841"/>
                    <a:pt x="1195" y="837"/>
                    <a:pt x="1191" y="837"/>
                  </a:cubicBezTo>
                  <a:close/>
                  <a:moveTo>
                    <a:pt x="1191" y="893"/>
                  </a:moveTo>
                  <a:cubicBezTo>
                    <a:pt x="1186" y="893"/>
                    <a:pt x="1182" y="897"/>
                    <a:pt x="1182" y="901"/>
                  </a:cubicBezTo>
                  <a:cubicBezTo>
                    <a:pt x="1182" y="906"/>
                    <a:pt x="1186" y="909"/>
                    <a:pt x="1191" y="909"/>
                  </a:cubicBezTo>
                  <a:cubicBezTo>
                    <a:pt x="1195" y="909"/>
                    <a:pt x="1199" y="906"/>
                    <a:pt x="1199" y="901"/>
                  </a:cubicBezTo>
                  <a:cubicBezTo>
                    <a:pt x="1199" y="897"/>
                    <a:pt x="1195" y="893"/>
                    <a:pt x="1191" y="893"/>
                  </a:cubicBezTo>
                  <a:close/>
                  <a:moveTo>
                    <a:pt x="1191" y="949"/>
                  </a:moveTo>
                  <a:cubicBezTo>
                    <a:pt x="1186" y="949"/>
                    <a:pt x="1182" y="953"/>
                    <a:pt x="1182" y="957"/>
                  </a:cubicBezTo>
                  <a:cubicBezTo>
                    <a:pt x="1182" y="962"/>
                    <a:pt x="1186" y="965"/>
                    <a:pt x="1191" y="965"/>
                  </a:cubicBezTo>
                  <a:cubicBezTo>
                    <a:pt x="1195" y="965"/>
                    <a:pt x="1199" y="962"/>
                    <a:pt x="1199" y="957"/>
                  </a:cubicBezTo>
                  <a:cubicBezTo>
                    <a:pt x="1199" y="953"/>
                    <a:pt x="1195" y="949"/>
                    <a:pt x="1191" y="949"/>
                  </a:cubicBezTo>
                  <a:close/>
                  <a:moveTo>
                    <a:pt x="1191" y="1005"/>
                  </a:moveTo>
                  <a:cubicBezTo>
                    <a:pt x="1186" y="1005"/>
                    <a:pt x="1182" y="1008"/>
                    <a:pt x="1182" y="1013"/>
                  </a:cubicBezTo>
                  <a:cubicBezTo>
                    <a:pt x="1182" y="1017"/>
                    <a:pt x="1186" y="1021"/>
                    <a:pt x="1191" y="1021"/>
                  </a:cubicBezTo>
                  <a:cubicBezTo>
                    <a:pt x="1195" y="1021"/>
                    <a:pt x="1199" y="1017"/>
                    <a:pt x="1199" y="1013"/>
                  </a:cubicBezTo>
                  <a:cubicBezTo>
                    <a:pt x="1199" y="1008"/>
                    <a:pt x="1195" y="1005"/>
                    <a:pt x="1191" y="1005"/>
                  </a:cubicBezTo>
                  <a:close/>
                  <a:moveTo>
                    <a:pt x="1191" y="1060"/>
                  </a:moveTo>
                  <a:cubicBezTo>
                    <a:pt x="1186" y="1060"/>
                    <a:pt x="1182" y="1064"/>
                    <a:pt x="1182" y="1069"/>
                  </a:cubicBezTo>
                  <a:cubicBezTo>
                    <a:pt x="1182" y="1073"/>
                    <a:pt x="1186" y="1077"/>
                    <a:pt x="1191" y="1077"/>
                  </a:cubicBezTo>
                  <a:cubicBezTo>
                    <a:pt x="1195" y="1077"/>
                    <a:pt x="1199" y="1073"/>
                    <a:pt x="1199" y="1069"/>
                  </a:cubicBezTo>
                  <a:cubicBezTo>
                    <a:pt x="1199" y="1064"/>
                    <a:pt x="1195" y="1060"/>
                    <a:pt x="1191" y="1060"/>
                  </a:cubicBezTo>
                  <a:close/>
                  <a:moveTo>
                    <a:pt x="1191" y="1116"/>
                  </a:moveTo>
                  <a:cubicBezTo>
                    <a:pt x="1186" y="1116"/>
                    <a:pt x="1182" y="1120"/>
                    <a:pt x="1182" y="1125"/>
                  </a:cubicBezTo>
                  <a:cubicBezTo>
                    <a:pt x="1182" y="1129"/>
                    <a:pt x="1186" y="1133"/>
                    <a:pt x="1191" y="1133"/>
                  </a:cubicBezTo>
                  <a:cubicBezTo>
                    <a:pt x="1195" y="1133"/>
                    <a:pt x="1199" y="1129"/>
                    <a:pt x="1199" y="1125"/>
                  </a:cubicBezTo>
                  <a:cubicBezTo>
                    <a:pt x="1199" y="1120"/>
                    <a:pt x="1195" y="1116"/>
                    <a:pt x="1191" y="1116"/>
                  </a:cubicBezTo>
                  <a:close/>
                  <a:moveTo>
                    <a:pt x="1242" y="168"/>
                  </a:moveTo>
                  <a:cubicBezTo>
                    <a:pt x="1237" y="168"/>
                    <a:pt x="1234" y="171"/>
                    <a:pt x="1234" y="176"/>
                  </a:cubicBezTo>
                  <a:cubicBezTo>
                    <a:pt x="1234" y="180"/>
                    <a:pt x="1237" y="184"/>
                    <a:pt x="1242" y="184"/>
                  </a:cubicBezTo>
                  <a:cubicBezTo>
                    <a:pt x="1246" y="184"/>
                    <a:pt x="1250" y="180"/>
                    <a:pt x="1250" y="176"/>
                  </a:cubicBezTo>
                  <a:cubicBezTo>
                    <a:pt x="1250" y="171"/>
                    <a:pt x="1246" y="168"/>
                    <a:pt x="1242" y="168"/>
                  </a:cubicBezTo>
                  <a:close/>
                  <a:moveTo>
                    <a:pt x="1242" y="223"/>
                  </a:moveTo>
                  <a:cubicBezTo>
                    <a:pt x="1237" y="223"/>
                    <a:pt x="1234" y="227"/>
                    <a:pt x="1234" y="232"/>
                  </a:cubicBezTo>
                  <a:cubicBezTo>
                    <a:pt x="1234" y="236"/>
                    <a:pt x="1237" y="240"/>
                    <a:pt x="1242" y="240"/>
                  </a:cubicBezTo>
                  <a:cubicBezTo>
                    <a:pt x="1246" y="240"/>
                    <a:pt x="1250" y="236"/>
                    <a:pt x="1250" y="232"/>
                  </a:cubicBezTo>
                  <a:cubicBezTo>
                    <a:pt x="1250" y="227"/>
                    <a:pt x="1246" y="223"/>
                    <a:pt x="1242" y="223"/>
                  </a:cubicBezTo>
                  <a:close/>
                  <a:moveTo>
                    <a:pt x="1242" y="279"/>
                  </a:moveTo>
                  <a:cubicBezTo>
                    <a:pt x="1237" y="279"/>
                    <a:pt x="1234" y="283"/>
                    <a:pt x="1234" y="287"/>
                  </a:cubicBezTo>
                  <a:cubicBezTo>
                    <a:pt x="1234" y="292"/>
                    <a:pt x="1237" y="296"/>
                    <a:pt x="1242" y="296"/>
                  </a:cubicBezTo>
                  <a:cubicBezTo>
                    <a:pt x="1246" y="296"/>
                    <a:pt x="1250" y="292"/>
                    <a:pt x="1250" y="287"/>
                  </a:cubicBezTo>
                  <a:cubicBezTo>
                    <a:pt x="1250" y="283"/>
                    <a:pt x="1246" y="279"/>
                    <a:pt x="1242" y="279"/>
                  </a:cubicBezTo>
                  <a:close/>
                  <a:moveTo>
                    <a:pt x="1242" y="335"/>
                  </a:moveTo>
                  <a:cubicBezTo>
                    <a:pt x="1237" y="335"/>
                    <a:pt x="1234" y="339"/>
                    <a:pt x="1234" y="343"/>
                  </a:cubicBezTo>
                  <a:cubicBezTo>
                    <a:pt x="1234" y="348"/>
                    <a:pt x="1237" y="351"/>
                    <a:pt x="1242" y="351"/>
                  </a:cubicBezTo>
                  <a:cubicBezTo>
                    <a:pt x="1246" y="351"/>
                    <a:pt x="1250" y="348"/>
                    <a:pt x="1250" y="343"/>
                  </a:cubicBezTo>
                  <a:cubicBezTo>
                    <a:pt x="1250" y="339"/>
                    <a:pt x="1246" y="335"/>
                    <a:pt x="1242" y="335"/>
                  </a:cubicBezTo>
                  <a:close/>
                  <a:moveTo>
                    <a:pt x="1242" y="391"/>
                  </a:moveTo>
                  <a:cubicBezTo>
                    <a:pt x="1237" y="391"/>
                    <a:pt x="1234" y="394"/>
                    <a:pt x="1234" y="399"/>
                  </a:cubicBezTo>
                  <a:cubicBezTo>
                    <a:pt x="1234" y="404"/>
                    <a:pt x="1237" y="407"/>
                    <a:pt x="1242" y="407"/>
                  </a:cubicBezTo>
                  <a:cubicBezTo>
                    <a:pt x="1246" y="407"/>
                    <a:pt x="1250" y="404"/>
                    <a:pt x="1250" y="399"/>
                  </a:cubicBezTo>
                  <a:cubicBezTo>
                    <a:pt x="1250" y="394"/>
                    <a:pt x="1246" y="391"/>
                    <a:pt x="1242" y="391"/>
                  </a:cubicBezTo>
                  <a:close/>
                  <a:moveTo>
                    <a:pt x="1242" y="447"/>
                  </a:moveTo>
                  <a:cubicBezTo>
                    <a:pt x="1237" y="447"/>
                    <a:pt x="1234" y="450"/>
                    <a:pt x="1234" y="455"/>
                  </a:cubicBezTo>
                  <a:cubicBezTo>
                    <a:pt x="1234" y="459"/>
                    <a:pt x="1237" y="463"/>
                    <a:pt x="1242" y="463"/>
                  </a:cubicBezTo>
                  <a:cubicBezTo>
                    <a:pt x="1246" y="463"/>
                    <a:pt x="1250" y="459"/>
                    <a:pt x="1250" y="455"/>
                  </a:cubicBezTo>
                  <a:cubicBezTo>
                    <a:pt x="1250" y="450"/>
                    <a:pt x="1246" y="447"/>
                    <a:pt x="1242" y="447"/>
                  </a:cubicBezTo>
                  <a:close/>
                  <a:moveTo>
                    <a:pt x="1242" y="502"/>
                  </a:moveTo>
                  <a:cubicBezTo>
                    <a:pt x="1237" y="502"/>
                    <a:pt x="1234" y="506"/>
                    <a:pt x="1234" y="511"/>
                  </a:cubicBezTo>
                  <a:cubicBezTo>
                    <a:pt x="1234" y="515"/>
                    <a:pt x="1237" y="519"/>
                    <a:pt x="1242" y="519"/>
                  </a:cubicBezTo>
                  <a:cubicBezTo>
                    <a:pt x="1246" y="519"/>
                    <a:pt x="1250" y="515"/>
                    <a:pt x="1250" y="511"/>
                  </a:cubicBezTo>
                  <a:cubicBezTo>
                    <a:pt x="1250" y="506"/>
                    <a:pt x="1246" y="502"/>
                    <a:pt x="1242" y="502"/>
                  </a:cubicBezTo>
                  <a:close/>
                  <a:moveTo>
                    <a:pt x="1242" y="558"/>
                  </a:moveTo>
                  <a:cubicBezTo>
                    <a:pt x="1237" y="558"/>
                    <a:pt x="1234" y="562"/>
                    <a:pt x="1234" y="566"/>
                  </a:cubicBezTo>
                  <a:cubicBezTo>
                    <a:pt x="1234" y="571"/>
                    <a:pt x="1237" y="575"/>
                    <a:pt x="1242" y="575"/>
                  </a:cubicBezTo>
                  <a:cubicBezTo>
                    <a:pt x="1246" y="575"/>
                    <a:pt x="1250" y="571"/>
                    <a:pt x="1250" y="566"/>
                  </a:cubicBezTo>
                  <a:cubicBezTo>
                    <a:pt x="1250" y="562"/>
                    <a:pt x="1246" y="558"/>
                    <a:pt x="1242" y="558"/>
                  </a:cubicBezTo>
                  <a:close/>
                  <a:moveTo>
                    <a:pt x="1242" y="614"/>
                  </a:moveTo>
                  <a:cubicBezTo>
                    <a:pt x="1237" y="614"/>
                    <a:pt x="1234" y="618"/>
                    <a:pt x="1234" y="622"/>
                  </a:cubicBezTo>
                  <a:cubicBezTo>
                    <a:pt x="1234" y="627"/>
                    <a:pt x="1237" y="630"/>
                    <a:pt x="1242" y="630"/>
                  </a:cubicBezTo>
                  <a:cubicBezTo>
                    <a:pt x="1246" y="630"/>
                    <a:pt x="1250" y="627"/>
                    <a:pt x="1250" y="622"/>
                  </a:cubicBezTo>
                  <a:cubicBezTo>
                    <a:pt x="1250" y="618"/>
                    <a:pt x="1246" y="614"/>
                    <a:pt x="1242" y="614"/>
                  </a:cubicBezTo>
                  <a:close/>
                  <a:moveTo>
                    <a:pt x="1242" y="670"/>
                  </a:moveTo>
                  <a:cubicBezTo>
                    <a:pt x="1237" y="670"/>
                    <a:pt x="1234" y="674"/>
                    <a:pt x="1234" y="678"/>
                  </a:cubicBezTo>
                  <a:cubicBezTo>
                    <a:pt x="1234" y="683"/>
                    <a:pt x="1237" y="686"/>
                    <a:pt x="1242" y="686"/>
                  </a:cubicBezTo>
                  <a:cubicBezTo>
                    <a:pt x="1246" y="686"/>
                    <a:pt x="1250" y="683"/>
                    <a:pt x="1250" y="678"/>
                  </a:cubicBezTo>
                  <a:cubicBezTo>
                    <a:pt x="1250" y="674"/>
                    <a:pt x="1246" y="670"/>
                    <a:pt x="1242" y="670"/>
                  </a:cubicBezTo>
                  <a:close/>
                  <a:moveTo>
                    <a:pt x="1242" y="726"/>
                  </a:moveTo>
                  <a:cubicBezTo>
                    <a:pt x="1237" y="726"/>
                    <a:pt x="1234" y="729"/>
                    <a:pt x="1234" y="734"/>
                  </a:cubicBezTo>
                  <a:cubicBezTo>
                    <a:pt x="1234" y="738"/>
                    <a:pt x="1237" y="742"/>
                    <a:pt x="1242" y="742"/>
                  </a:cubicBezTo>
                  <a:cubicBezTo>
                    <a:pt x="1246" y="742"/>
                    <a:pt x="1250" y="738"/>
                    <a:pt x="1250" y="734"/>
                  </a:cubicBezTo>
                  <a:cubicBezTo>
                    <a:pt x="1250" y="729"/>
                    <a:pt x="1246" y="726"/>
                    <a:pt x="1242" y="726"/>
                  </a:cubicBezTo>
                  <a:close/>
                  <a:moveTo>
                    <a:pt x="1242" y="781"/>
                  </a:moveTo>
                  <a:cubicBezTo>
                    <a:pt x="1237" y="781"/>
                    <a:pt x="1234" y="785"/>
                    <a:pt x="1234" y="790"/>
                  </a:cubicBezTo>
                  <a:cubicBezTo>
                    <a:pt x="1234" y="794"/>
                    <a:pt x="1237" y="798"/>
                    <a:pt x="1242" y="798"/>
                  </a:cubicBezTo>
                  <a:cubicBezTo>
                    <a:pt x="1246" y="798"/>
                    <a:pt x="1250" y="794"/>
                    <a:pt x="1250" y="790"/>
                  </a:cubicBezTo>
                  <a:cubicBezTo>
                    <a:pt x="1250" y="785"/>
                    <a:pt x="1246" y="781"/>
                    <a:pt x="1242" y="781"/>
                  </a:cubicBezTo>
                  <a:close/>
                  <a:moveTo>
                    <a:pt x="1242" y="837"/>
                  </a:moveTo>
                  <a:cubicBezTo>
                    <a:pt x="1237" y="837"/>
                    <a:pt x="1234" y="841"/>
                    <a:pt x="1234" y="845"/>
                  </a:cubicBezTo>
                  <a:cubicBezTo>
                    <a:pt x="1234" y="850"/>
                    <a:pt x="1237" y="854"/>
                    <a:pt x="1242" y="854"/>
                  </a:cubicBezTo>
                  <a:cubicBezTo>
                    <a:pt x="1246" y="854"/>
                    <a:pt x="1250" y="850"/>
                    <a:pt x="1250" y="845"/>
                  </a:cubicBezTo>
                  <a:cubicBezTo>
                    <a:pt x="1250" y="841"/>
                    <a:pt x="1246" y="837"/>
                    <a:pt x="1242" y="837"/>
                  </a:cubicBezTo>
                  <a:close/>
                  <a:moveTo>
                    <a:pt x="1242" y="893"/>
                  </a:moveTo>
                  <a:cubicBezTo>
                    <a:pt x="1237" y="893"/>
                    <a:pt x="1234" y="897"/>
                    <a:pt x="1234" y="901"/>
                  </a:cubicBezTo>
                  <a:cubicBezTo>
                    <a:pt x="1234" y="906"/>
                    <a:pt x="1237" y="909"/>
                    <a:pt x="1242" y="909"/>
                  </a:cubicBezTo>
                  <a:cubicBezTo>
                    <a:pt x="1246" y="909"/>
                    <a:pt x="1250" y="906"/>
                    <a:pt x="1250" y="901"/>
                  </a:cubicBezTo>
                  <a:cubicBezTo>
                    <a:pt x="1250" y="897"/>
                    <a:pt x="1246" y="893"/>
                    <a:pt x="1242" y="893"/>
                  </a:cubicBezTo>
                  <a:close/>
                  <a:moveTo>
                    <a:pt x="1242" y="949"/>
                  </a:moveTo>
                  <a:cubicBezTo>
                    <a:pt x="1237" y="949"/>
                    <a:pt x="1234" y="953"/>
                    <a:pt x="1234" y="957"/>
                  </a:cubicBezTo>
                  <a:cubicBezTo>
                    <a:pt x="1234" y="962"/>
                    <a:pt x="1237" y="965"/>
                    <a:pt x="1242" y="965"/>
                  </a:cubicBezTo>
                  <a:cubicBezTo>
                    <a:pt x="1246" y="965"/>
                    <a:pt x="1250" y="962"/>
                    <a:pt x="1250" y="957"/>
                  </a:cubicBezTo>
                  <a:cubicBezTo>
                    <a:pt x="1250" y="953"/>
                    <a:pt x="1246" y="949"/>
                    <a:pt x="1242" y="949"/>
                  </a:cubicBezTo>
                  <a:close/>
                  <a:moveTo>
                    <a:pt x="1242" y="1005"/>
                  </a:moveTo>
                  <a:cubicBezTo>
                    <a:pt x="1237" y="1005"/>
                    <a:pt x="1234" y="1008"/>
                    <a:pt x="1234" y="1013"/>
                  </a:cubicBezTo>
                  <a:cubicBezTo>
                    <a:pt x="1234" y="1017"/>
                    <a:pt x="1237" y="1021"/>
                    <a:pt x="1242" y="1021"/>
                  </a:cubicBezTo>
                  <a:cubicBezTo>
                    <a:pt x="1246" y="1021"/>
                    <a:pt x="1250" y="1017"/>
                    <a:pt x="1250" y="1013"/>
                  </a:cubicBezTo>
                  <a:cubicBezTo>
                    <a:pt x="1250" y="1008"/>
                    <a:pt x="1246" y="1005"/>
                    <a:pt x="1242" y="1005"/>
                  </a:cubicBezTo>
                  <a:close/>
                  <a:moveTo>
                    <a:pt x="1242" y="1060"/>
                  </a:moveTo>
                  <a:cubicBezTo>
                    <a:pt x="1237" y="1060"/>
                    <a:pt x="1234" y="1064"/>
                    <a:pt x="1234" y="1069"/>
                  </a:cubicBezTo>
                  <a:cubicBezTo>
                    <a:pt x="1234" y="1073"/>
                    <a:pt x="1237" y="1077"/>
                    <a:pt x="1242" y="1077"/>
                  </a:cubicBezTo>
                  <a:cubicBezTo>
                    <a:pt x="1246" y="1077"/>
                    <a:pt x="1250" y="1073"/>
                    <a:pt x="1250" y="1069"/>
                  </a:cubicBezTo>
                  <a:cubicBezTo>
                    <a:pt x="1250" y="1064"/>
                    <a:pt x="1246" y="1060"/>
                    <a:pt x="1242" y="1060"/>
                  </a:cubicBezTo>
                  <a:close/>
                  <a:moveTo>
                    <a:pt x="1242" y="1116"/>
                  </a:moveTo>
                  <a:cubicBezTo>
                    <a:pt x="1237" y="1116"/>
                    <a:pt x="1234" y="1120"/>
                    <a:pt x="1234" y="1125"/>
                  </a:cubicBezTo>
                  <a:cubicBezTo>
                    <a:pt x="1234" y="1129"/>
                    <a:pt x="1237" y="1133"/>
                    <a:pt x="1242" y="1133"/>
                  </a:cubicBezTo>
                  <a:cubicBezTo>
                    <a:pt x="1246" y="1133"/>
                    <a:pt x="1250" y="1129"/>
                    <a:pt x="1250" y="1125"/>
                  </a:cubicBezTo>
                  <a:cubicBezTo>
                    <a:pt x="1250" y="1120"/>
                    <a:pt x="1246" y="1116"/>
                    <a:pt x="1242" y="1116"/>
                  </a:cubicBezTo>
                  <a:close/>
                  <a:moveTo>
                    <a:pt x="1293" y="168"/>
                  </a:moveTo>
                  <a:cubicBezTo>
                    <a:pt x="1289" y="168"/>
                    <a:pt x="1285" y="171"/>
                    <a:pt x="1285" y="176"/>
                  </a:cubicBezTo>
                  <a:cubicBezTo>
                    <a:pt x="1285" y="180"/>
                    <a:pt x="1289" y="184"/>
                    <a:pt x="1293" y="184"/>
                  </a:cubicBezTo>
                  <a:cubicBezTo>
                    <a:pt x="1298" y="184"/>
                    <a:pt x="1301" y="180"/>
                    <a:pt x="1301" y="176"/>
                  </a:cubicBezTo>
                  <a:cubicBezTo>
                    <a:pt x="1301" y="171"/>
                    <a:pt x="1298" y="168"/>
                    <a:pt x="1293" y="168"/>
                  </a:cubicBezTo>
                  <a:close/>
                  <a:moveTo>
                    <a:pt x="1293" y="223"/>
                  </a:moveTo>
                  <a:cubicBezTo>
                    <a:pt x="1289" y="223"/>
                    <a:pt x="1285" y="227"/>
                    <a:pt x="1285" y="232"/>
                  </a:cubicBezTo>
                  <a:cubicBezTo>
                    <a:pt x="1285" y="236"/>
                    <a:pt x="1289" y="240"/>
                    <a:pt x="1293" y="240"/>
                  </a:cubicBezTo>
                  <a:cubicBezTo>
                    <a:pt x="1298" y="240"/>
                    <a:pt x="1301" y="236"/>
                    <a:pt x="1301" y="232"/>
                  </a:cubicBezTo>
                  <a:cubicBezTo>
                    <a:pt x="1301" y="227"/>
                    <a:pt x="1298" y="223"/>
                    <a:pt x="1293" y="223"/>
                  </a:cubicBezTo>
                  <a:close/>
                  <a:moveTo>
                    <a:pt x="1293" y="279"/>
                  </a:moveTo>
                  <a:cubicBezTo>
                    <a:pt x="1289" y="279"/>
                    <a:pt x="1285" y="283"/>
                    <a:pt x="1285" y="287"/>
                  </a:cubicBezTo>
                  <a:cubicBezTo>
                    <a:pt x="1285" y="292"/>
                    <a:pt x="1289" y="296"/>
                    <a:pt x="1293" y="296"/>
                  </a:cubicBezTo>
                  <a:cubicBezTo>
                    <a:pt x="1298" y="296"/>
                    <a:pt x="1301" y="292"/>
                    <a:pt x="1301" y="287"/>
                  </a:cubicBezTo>
                  <a:cubicBezTo>
                    <a:pt x="1301" y="283"/>
                    <a:pt x="1298" y="279"/>
                    <a:pt x="1293" y="279"/>
                  </a:cubicBezTo>
                  <a:close/>
                  <a:moveTo>
                    <a:pt x="1293" y="335"/>
                  </a:moveTo>
                  <a:cubicBezTo>
                    <a:pt x="1289" y="335"/>
                    <a:pt x="1285" y="339"/>
                    <a:pt x="1285" y="343"/>
                  </a:cubicBezTo>
                  <a:cubicBezTo>
                    <a:pt x="1285" y="348"/>
                    <a:pt x="1289" y="351"/>
                    <a:pt x="1293" y="351"/>
                  </a:cubicBezTo>
                  <a:cubicBezTo>
                    <a:pt x="1298" y="351"/>
                    <a:pt x="1301" y="348"/>
                    <a:pt x="1301" y="343"/>
                  </a:cubicBezTo>
                  <a:cubicBezTo>
                    <a:pt x="1301" y="339"/>
                    <a:pt x="1298" y="335"/>
                    <a:pt x="1293" y="335"/>
                  </a:cubicBezTo>
                  <a:close/>
                  <a:moveTo>
                    <a:pt x="1293" y="391"/>
                  </a:moveTo>
                  <a:cubicBezTo>
                    <a:pt x="1289" y="391"/>
                    <a:pt x="1285" y="394"/>
                    <a:pt x="1285" y="399"/>
                  </a:cubicBezTo>
                  <a:cubicBezTo>
                    <a:pt x="1285" y="404"/>
                    <a:pt x="1289" y="407"/>
                    <a:pt x="1293" y="407"/>
                  </a:cubicBezTo>
                  <a:cubicBezTo>
                    <a:pt x="1298" y="407"/>
                    <a:pt x="1301" y="404"/>
                    <a:pt x="1301" y="399"/>
                  </a:cubicBezTo>
                  <a:cubicBezTo>
                    <a:pt x="1301" y="394"/>
                    <a:pt x="1298" y="391"/>
                    <a:pt x="1293" y="391"/>
                  </a:cubicBezTo>
                  <a:close/>
                  <a:moveTo>
                    <a:pt x="1293" y="447"/>
                  </a:moveTo>
                  <a:cubicBezTo>
                    <a:pt x="1289" y="447"/>
                    <a:pt x="1285" y="450"/>
                    <a:pt x="1285" y="455"/>
                  </a:cubicBezTo>
                  <a:cubicBezTo>
                    <a:pt x="1285" y="459"/>
                    <a:pt x="1289" y="463"/>
                    <a:pt x="1293" y="463"/>
                  </a:cubicBezTo>
                  <a:cubicBezTo>
                    <a:pt x="1298" y="463"/>
                    <a:pt x="1301" y="459"/>
                    <a:pt x="1301" y="455"/>
                  </a:cubicBezTo>
                  <a:cubicBezTo>
                    <a:pt x="1301" y="450"/>
                    <a:pt x="1298" y="447"/>
                    <a:pt x="1293" y="447"/>
                  </a:cubicBezTo>
                  <a:close/>
                  <a:moveTo>
                    <a:pt x="1293" y="502"/>
                  </a:moveTo>
                  <a:cubicBezTo>
                    <a:pt x="1289" y="502"/>
                    <a:pt x="1285" y="506"/>
                    <a:pt x="1285" y="511"/>
                  </a:cubicBezTo>
                  <a:cubicBezTo>
                    <a:pt x="1285" y="515"/>
                    <a:pt x="1289" y="519"/>
                    <a:pt x="1293" y="519"/>
                  </a:cubicBezTo>
                  <a:cubicBezTo>
                    <a:pt x="1298" y="519"/>
                    <a:pt x="1301" y="515"/>
                    <a:pt x="1301" y="511"/>
                  </a:cubicBezTo>
                  <a:cubicBezTo>
                    <a:pt x="1301" y="506"/>
                    <a:pt x="1298" y="502"/>
                    <a:pt x="1293" y="502"/>
                  </a:cubicBezTo>
                  <a:close/>
                  <a:moveTo>
                    <a:pt x="1293" y="558"/>
                  </a:moveTo>
                  <a:cubicBezTo>
                    <a:pt x="1289" y="558"/>
                    <a:pt x="1285" y="562"/>
                    <a:pt x="1285" y="566"/>
                  </a:cubicBezTo>
                  <a:cubicBezTo>
                    <a:pt x="1285" y="571"/>
                    <a:pt x="1289" y="575"/>
                    <a:pt x="1293" y="575"/>
                  </a:cubicBezTo>
                  <a:cubicBezTo>
                    <a:pt x="1298" y="575"/>
                    <a:pt x="1301" y="571"/>
                    <a:pt x="1301" y="566"/>
                  </a:cubicBezTo>
                  <a:cubicBezTo>
                    <a:pt x="1301" y="562"/>
                    <a:pt x="1298" y="558"/>
                    <a:pt x="1293" y="558"/>
                  </a:cubicBezTo>
                  <a:close/>
                  <a:moveTo>
                    <a:pt x="1293" y="614"/>
                  </a:moveTo>
                  <a:cubicBezTo>
                    <a:pt x="1289" y="614"/>
                    <a:pt x="1285" y="618"/>
                    <a:pt x="1285" y="622"/>
                  </a:cubicBezTo>
                  <a:cubicBezTo>
                    <a:pt x="1285" y="627"/>
                    <a:pt x="1289" y="630"/>
                    <a:pt x="1293" y="630"/>
                  </a:cubicBezTo>
                  <a:cubicBezTo>
                    <a:pt x="1298" y="630"/>
                    <a:pt x="1301" y="627"/>
                    <a:pt x="1301" y="622"/>
                  </a:cubicBezTo>
                  <a:cubicBezTo>
                    <a:pt x="1301" y="618"/>
                    <a:pt x="1298" y="614"/>
                    <a:pt x="1293" y="614"/>
                  </a:cubicBezTo>
                  <a:close/>
                  <a:moveTo>
                    <a:pt x="1293" y="670"/>
                  </a:moveTo>
                  <a:cubicBezTo>
                    <a:pt x="1289" y="670"/>
                    <a:pt x="1285" y="674"/>
                    <a:pt x="1285" y="678"/>
                  </a:cubicBezTo>
                  <a:cubicBezTo>
                    <a:pt x="1285" y="683"/>
                    <a:pt x="1289" y="686"/>
                    <a:pt x="1293" y="686"/>
                  </a:cubicBezTo>
                  <a:cubicBezTo>
                    <a:pt x="1298" y="686"/>
                    <a:pt x="1301" y="683"/>
                    <a:pt x="1301" y="678"/>
                  </a:cubicBezTo>
                  <a:cubicBezTo>
                    <a:pt x="1301" y="674"/>
                    <a:pt x="1298" y="670"/>
                    <a:pt x="1293" y="670"/>
                  </a:cubicBezTo>
                  <a:close/>
                  <a:moveTo>
                    <a:pt x="1293" y="726"/>
                  </a:moveTo>
                  <a:cubicBezTo>
                    <a:pt x="1289" y="726"/>
                    <a:pt x="1285" y="729"/>
                    <a:pt x="1285" y="734"/>
                  </a:cubicBezTo>
                  <a:cubicBezTo>
                    <a:pt x="1285" y="738"/>
                    <a:pt x="1289" y="742"/>
                    <a:pt x="1293" y="742"/>
                  </a:cubicBezTo>
                  <a:cubicBezTo>
                    <a:pt x="1298" y="742"/>
                    <a:pt x="1301" y="738"/>
                    <a:pt x="1301" y="734"/>
                  </a:cubicBezTo>
                  <a:cubicBezTo>
                    <a:pt x="1301" y="729"/>
                    <a:pt x="1298" y="726"/>
                    <a:pt x="1293" y="726"/>
                  </a:cubicBezTo>
                  <a:close/>
                  <a:moveTo>
                    <a:pt x="1293" y="781"/>
                  </a:moveTo>
                  <a:cubicBezTo>
                    <a:pt x="1289" y="781"/>
                    <a:pt x="1285" y="785"/>
                    <a:pt x="1285" y="790"/>
                  </a:cubicBezTo>
                  <a:cubicBezTo>
                    <a:pt x="1285" y="794"/>
                    <a:pt x="1289" y="798"/>
                    <a:pt x="1293" y="798"/>
                  </a:cubicBezTo>
                  <a:cubicBezTo>
                    <a:pt x="1298" y="798"/>
                    <a:pt x="1301" y="794"/>
                    <a:pt x="1301" y="790"/>
                  </a:cubicBezTo>
                  <a:cubicBezTo>
                    <a:pt x="1301" y="785"/>
                    <a:pt x="1298" y="781"/>
                    <a:pt x="1293" y="781"/>
                  </a:cubicBezTo>
                  <a:close/>
                  <a:moveTo>
                    <a:pt x="1293" y="837"/>
                  </a:moveTo>
                  <a:cubicBezTo>
                    <a:pt x="1289" y="837"/>
                    <a:pt x="1285" y="841"/>
                    <a:pt x="1285" y="845"/>
                  </a:cubicBezTo>
                  <a:cubicBezTo>
                    <a:pt x="1285" y="850"/>
                    <a:pt x="1289" y="854"/>
                    <a:pt x="1293" y="854"/>
                  </a:cubicBezTo>
                  <a:cubicBezTo>
                    <a:pt x="1298" y="854"/>
                    <a:pt x="1301" y="850"/>
                    <a:pt x="1301" y="845"/>
                  </a:cubicBezTo>
                  <a:cubicBezTo>
                    <a:pt x="1301" y="841"/>
                    <a:pt x="1298" y="837"/>
                    <a:pt x="1293" y="837"/>
                  </a:cubicBezTo>
                  <a:close/>
                  <a:moveTo>
                    <a:pt x="1293" y="893"/>
                  </a:moveTo>
                  <a:cubicBezTo>
                    <a:pt x="1289" y="893"/>
                    <a:pt x="1285" y="897"/>
                    <a:pt x="1285" y="901"/>
                  </a:cubicBezTo>
                  <a:cubicBezTo>
                    <a:pt x="1285" y="906"/>
                    <a:pt x="1289" y="909"/>
                    <a:pt x="1293" y="909"/>
                  </a:cubicBezTo>
                  <a:cubicBezTo>
                    <a:pt x="1298" y="909"/>
                    <a:pt x="1301" y="906"/>
                    <a:pt x="1301" y="901"/>
                  </a:cubicBezTo>
                  <a:cubicBezTo>
                    <a:pt x="1301" y="897"/>
                    <a:pt x="1298" y="893"/>
                    <a:pt x="1293" y="893"/>
                  </a:cubicBezTo>
                  <a:close/>
                  <a:moveTo>
                    <a:pt x="1293" y="949"/>
                  </a:moveTo>
                  <a:cubicBezTo>
                    <a:pt x="1289" y="949"/>
                    <a:pt x="1285" y="953"/>
                    <a:pt x="1285" y="957"/>
                  </a:cubicBezTo>
                  <a:cubicBezTo>
                    <a:pt x="1285" y="962"/>
                    <a:pt x="1289" y="965"/>
                    <a:pt x="1293" y="965"/>
                  </a:cubicBezTo>
                  <a:cubicBezTo>
                    <a:pt x="1298" y="965"/>
                    <a:pt x="1301" y="962"/>
                    <a:pt x="1301" y="957"/>
                  </a:cubicBezTo>
                  <a:cubicBezTo>
                    <a:pt x="1301" y="953"/>
                    <a:pt x="1298" y="949"/>
                    <a:pt x="1293" y="949"/>
                  </a:cubicBezTo>
                  <a:close/>
                  <a:moveTo>
                    <a:pt x="1293" y="1005"/>
                  </a:moveTo>
                  <a:cubicBezTo>
                    <a:pt x="1289" y="1005"/>
                    <a:pt x="1285" y="1008"/>
                    <a:pt x="1285" y="1013"/>
                  </a:cubicBezTo>
                  <a:cubicBezTo>
                    <a:pt x="1285" y="1017"/>
                    <a:pt x="1289" y="1021"/>
                    <a:pt x="1293" y="1021"/>
                  </a:cubicBezTo>
                  <a:cubicBezTo>
                    <a:pt x="1298" y="1021"/>
                    <a:pt x="1301" y="1017"/>
                    <a:pt x="1301" y="1013"/>
                  </a:cubicBezTo>
                  <a:cubicBezTo>
                    <a:pt x="1301" y="1008"/>
                    <a:pt x="1298" y="1005"/>
                    <a:pt x="1293" y="1005"/>
                  </a:cubicBezTo>
                  <a:close/>
                  <a:moveTo>
                    <a:pt x="1293" y="1060"/>
                  </a:moveTo>
                  <a:cubicBezTo>
                    <a:pt x="1289" y="1060"/>
                    <a:pt x="1285" y="1064"/>
                    <a:pt x="1285" y="1069"/>
                  </a:cubicBezTo>
                  <a:cubicBezTo>
                    <a:pt x="1285" y="1073"/>
                    <a:pt x="1289" y="1077"/>
                    <a:pt x="1293" y="1077"/>
                  </a:cubicBezTo>
                  <a:cubicBezTo>
                    <a:pt x="1298" y="1077"/>
                    <a:pt x="1301" y="1073"/>
                    <a:pt x="1301" y="1069"/>
                  </a:cubicBezTo>
                  <a:cubicBezTo>
                    <a:pt x="1301" y="1064"/>
                    <a:pt x="1298" y="1060"/>
                    <a:pt x="1293" y="1060"/>
                  </a:cubicBezTo>
                  <a:close/>
                  <a:moveTo>
                    <a:pt x="1293" y="1116"/>
                  </a:moveTo>
                  <a:cubicBezTo>
                    <a:pt x="1289" y="1116"/>
                    <a:pt x="1285" y="1120"/>
                    <a:pt x="1285" y="1125"/>
                  </a:cubicBezTo>
                  <a:cubicBezTo>
                    <a:pt x="1285" y="1129"/>
                    <a:pt x="1289" y="1133"/>
                    <a:pt x="1293" y="1133"/>
                  </a:cubicBezTo>
                  <a:cubicBezTo>
                    <a:pt x="1298" y="1133"/>
                    <a:pt x="1301" y="1129"/>
                    <a:pt x="1301" y="1125"/>
                  </a:cubicBezTo>
                  <a:cubicBezTo>
                    <a:pt x="1301" y="1120"/>
                    <a:pt x="1298" y="1116"/>
                    <a:pt x="1293" y="1116"/>
                  </a:cubicBezTo>
                  <a:close/>
                  <a:moveTo>
                    <a:pt x="1345" y="168"/>
                  </a:moveTo>
                  <a:cubicBezTo>
                    <a:pt x="1340" y="168"/>
                    <a:pt x="1336" y="171"/>
                    <a:pt x="1336" y="176"/>
                  </a:cubicBezTo>
                  <a:cubicBezTo>
                    <a:pt x="1336" y="180"/>
                    <a:pt x="1340" y="184"/>
                    <a:pt x="1345" y="184"/>
                  </a:cubicBezTo>
                  <a:cubicBezTo>
                    <a:pt x="1349" y="184"/>
                    <a:pt x="1353" y="180"/>
                    <a:pt x="1353" y="176"/>
                  </a:cubicBezTo>
                  <a:cubicBezTo>
                    <a:pt x="1353" y="171"/>
                    <a:pt x="1349" y="168"/>
                    <a:pt x="1345" y="168"/>
                  </a:cubicBezTo>
                  <a:close/>
                  <a:moveTo>
                    <a:pt x="1345" y="223"/>
                  </a:moveTo>
                  <a:cubicBezTo>
                    <a:pt x="1340" y="223"/>
                    <a:pt x="1336" y="227"/>
                    <a:pt x="1336" y="232"/>
                  </a:cubicBezTo>
                  <a:cubicBezTo>
                    <a:pt x="1336" y="236"/>
                    <a:pt x="1340" y="240"/>
                    <a:pt x="1345" y="240"/>
                  </a:cubicBezTo>
                  <a:cubicBezTo>
                    <a:pt x="1349" y="240"/>
                    <a:pt x="1353" y="236"/>
                    <a:pt x="1353" y="232"/>
                  </a:cubicBezTo>
                  <a:cubicBezTo>
                    <a:pt x="1353" y="227"/>
                    <a:pt x="1349" y="223"/>
                    <a:pt x="1345" y="223"/>
                  </a:cubicBezTo>
                  <a:close/>
                  <a:moveTo>
                    <a:pt x="1345" y="279"/>
                  </a:moveTo>
                  <a:cubicBezTo>
                    <a:pt x="1340" y="279"/>
                    <a:pt x="1336" y="283"/>
                    <a:pt x="1336" y="287"/>
                  </a:cubicBezTo>
                  <a:cubicBezTo>
                    <a:pt x="1336" y="292"/>
                    <a:pt x="1340" y="296"/>
                    <a:pt x="1345" y="296"/>
                  </a:cubicBezTo>
                  <a:cubicBezTo>
                    <a:pt x="1349" y="296"/>
                    <a:pt x="1353" y="292"/>
                    <a:pt x="1353" y="287"/>
                  </a:cubicBezTo>
                  <a:cubicBezTo>
                    <a:pt x="1353" y="283"/>
                    <a:pt x="1349" y="279"/>
                    <a:pt x="1345" y="279"/>
                  </a:cubicBezTo>
                  <a:close/>
                  <a:moveTo>
                    <a:pt x="1345" y="335"/>
                  </a:moveTo>
                  <a:cubicBezTo>
                    <a:pt x="1340" y="335"/>
                    <a:pt x="1336" y="339"/>
                    <a:pt x="1336" y="343"/>
                  </a:cubicBezTo>
                  <a:cubicBezTo>
                    <a:pt x="1336" y="348"/>
                    <a:pt x="1340" y="351"/>
                    <a:pt x="1345" y="351"/>
                  </a:cubicBezTo>
                  <a:cubicBezTo>
                    <a:pt x="1349" y="351"/>
                    <a:pt x="1353" y="348"/>
                    <a:pt x="1353" y="343"/>
                  </a:cubicBezTo>
                  <a:cubicBezTo>
                    <a:pt x="1353" y="339"/>
                    <a:pt x="1349" y="335"/>
                    <a:pt x="1345" y="335"/>
                  </a:cubicBezTo>
                  <a:close/>
                  <a:moveTo>
                    <a:pt x="1345" y="391"/>
                  </a:moveTo>
                  <a:cubicBezTo>
                    <a:pt x="1340" y="391"/>
                    <a:pt x="1336" y="394"/>
                    <a:pt x="1336" y="399"/>
                  </a:cubicBezTo>
                  <a:cubicBezTo>
                    <a:pt x="1336" y="404"/>
                    <a:pt x="1340" y="407"/>
                    <a:pt x="1345" y="407"/>
                  </a:cubicBezTo>
                  <a:cubicBezTo>
                    <a:pt x="1349" y="407"/>
                    <a:pt x="1353" y="404"/>
                    <a:pt x="1353" y="399"/>
                  </a:cubicBezTo>
                  <a:cubicBezTo>
                    <a:pt x="1353" y="394"/>
                    <a:pt x="1349" y="391"/>
                    <a:pt x="1345" y="391"/>
                  </a:cubicBezTo>
                  <a:close/>
                  <a:moveTo>
                    <a:pt x="1345" y="447"/>
                  </a:moveTo>
                  <a:cubicBezTo>
                    <a:pt x="1340" y="447"/>
                    <a:pt x="1336" y="450"/>
                    <a:pt x="1336" y="455"/>
                  </a:cubicBezTo>
                  <a:cubicBezTo>
                    <a:pt x="1336" y="459"/>
                    <a:pt x="1340" y="463"/>
                    <a:pt x="1345" y="463"/>
                  </a:cubicBezTo>
                  <a:cubicBezTo>
                    <a:pt x="1349" y="463"/>
                    <a:pt x="1353" y="459"/>
                    <a:pt x="1353" y="455"/>
                  </a:cubicBezTo>
                  <a:cubicBezTo>
                    <a:pt x="1353" y="450"/>
                    <a:pt x="1349" y="447"/>
                    <a:pt x="1345" y="447"/>
                  </a:cubicBezTo>
                  <a:close/>
                  <a:moveTo>
                    <a:pt x="1345" y="502"/>
                  </a:moveTo>
                  <a:cubicBezTo>
                    <a:pt x="1340" y="502"/>
                    <a:pt x="1336" y="506"/>
                    <a:pt x="1336" y="511"/>
                  </a:cubicBezTo>
                  <a:cubicBezTo>
                    <a:pt x="1336" y="515"/>
                    <a:pt x="1340" y="519"/>
                    <a:pt x="1345" y="519"/>
                  </a:cubicBezTo>
                  <a:cubicBezTo>
                    <a:pt x="1349" y="519"/>
                    <a:pt x="1353" y="515"/>
                    <a:pt x="1353" y="511"/>
                  </a:cubicBezTo>
                  <a:cubicBezTo>
                    <a:pt x="1353" y="506"/>
                    <a:pt x="1349" y="502"/>
                    <a:pt x="1345" y="502"/>
                  </a:cubicBezTo>
                  <a:close/>
                  <a:moveTo>
                    <a:pt x="1345" y="558"/>
                  </a:moveTo>
                  <a:cubicBezTo>
                    <a:pt x="1340" y="558"/>
                    <a:pt x="1336" y="562"/>
                    <a:pt x="1336" y="566"/>
                  </a:cubicBezTo>
                  <a:cubicBezTo>
                    <a:pt x="1336" y="571"/>
                    <a:pt x="1340" y="575"/>
                    <a:pt x="1345" y="575"/>
                  </a:cubicBezTo>
                  <a:cubicBezTo>
                    <a:pt x="1349" y="575"/>
                    <a:pt x="1353" y="571"/>
                    <a:pt x="1353" y="566"/>
                  </a:cubicBezTo>
                  <a:cubicBezTo>
                    <a:pt x="1353" y="562"/>
                    <a:pt x="1349" y="558"/>
                    <a:pt x="1345" y="558"/>
                  </a:cubicBezTo>
                  <a:close/>
                  <a:moveTo>
                    <a:pt x="1345" y="614"/>
                  </a:moveTo>
                  <a:cubicBezTo>
                    <a:pt x="1340" y="614"/>
                    <a:pt x="1336" y="618"/>
                    <a:pt x="1336" y="622"/>
                  </a:cubicBezTo>
                  <a:cubicBezTo>
                    <a:pt x="1336" y="627"/>
                    <a:pt x="1340" y="630"/>
                    <a:pt x="1345" y="630"/>
                  </a:cubicBezTo>
                  <a:cubicBezTo>
                    <a:pt x="1349" y="630"/>
                    <a:pt x="1353" y="627"/>
                    <a:pt x="1353" y="622"/>
                  </a:cubicBezTo>
                  <a:cubicBezTo>
                    <a:pt x="1353" y="618"/>
                    <a:pt x="1349" y="614"/>
                    <a:pt x="1345" y="614"/>
                  </a:cubicBezTo>
                  <a:close/>
                  <a:moveTo>
                    <a:pt x="1345" y="670"/>
                  </a:moveTo>
                  <a:cubicBezTo>
                    <a:pt x="1340" y="670"/>
                    <a:pt x="1336" y="674"/>
                    <a:pt x="1336" y="678"/>
                  </a:cubicBezTo>
                  <a:cubicBezTo>
                    <a:pt x="1336" y="683"/>
                    <a:pt x="1340" y="686"/>
                    <a:pt x="1345" y="686"/>
                  </a:cubicBezTo>
                  <a:cubicBezTo>
                    <a:pt x="1349" y="686"/>
                    <a:pt x="1353" y="683"/>
                    <a:pt x="1353" y="678"/>
                  </a:cubicBezTo>
                  <a:cubicBezTo>
                    <a:pt x="1353" y="674"/>
                    <a:pt x="1349" y="670"/>
                    <a:pt x="1345" y="670"/>
                  </a:cubicBezTo>
                  <a:close/>
                  <a:moveTo>
                    <a:pt x="1345" y="726"/>
                  </a:moveTo>
                  <a:cubicBezTo>
                    <a:pt x="1340" y="726"/>
                    <a:pt x="1336" y="729"/>
                    <a:pt x="1336" y="734"/>
                  </a:cubicBezTo>
                  <a:cubicBezTo>
                    <a:pt x="1336" y="738"/>
                    <a:pt x="1340" y="742"/>
                    <a:pt x="1345" y="742"/>
                  </a:cubicBezTo>
                  <a:cubicBezTo>
                    <a:pt x="1349" y="742"/>
                    <a:pt x="1353" y="738"/>
                    <a:pt x="1353" y="734"/>
                  </a:cubicBezTo>
                  <a:cubicBezTo>
                    <a:pt x="1353" y="729"/>
                    <a:pt x="1349" y="726"/>
                    <a:pt x="1345" y="726"/>
                  </a:cubicBezTo>
                  <a:close/>
                  <a:moveTo>
                    <a:pt x="1345" y="781"/>
                  </a:moveTo>
                  <a:cubicBezTo>
                    <a:pt x="1340" y="781"/>
                    <a:pt x="1336" y="785"/>
                    <a:pt x="1336" y="790"/>
                  </a:cubicBezTo>
                  <a:cubicBezTo>
                    <a:pt x="1336" y="794"/>
                    <a:pt x="1340" y="798"/>
                    <a:pt x="1345" y="798"/>
                  </a:cubicBezTo>
                  <a:cubicBezTo>
                    <a:pt x="1349" y="798"/>
                    <a:pt x="1353" y="794"/>
                    <a:pt x="1353" y="790"/>
                  </a:cubicBezTo>
                  <a:cubicBezTo>
                    <a:pt x="1353" y="785"/>
                    <a:pt x="1349" y="781"/>
                    <a:pt x="1345" y="781"/>
                  </a:cubicBezTo>
                  <a:close/>
                  <a:moveTo>
                    <a:pt x="1345" y="837"/>
                  </a:moveTo>
                  <a:cubicBezTo>
                    <a:pt x="1340" y="837"/>
                    <a:pt x="1336" y="841"/>
                    <a:pt x="1336" y="845"/>
                  </a:cubicBezTo>
                  <a:cubicBezTo>
                    <a:pt x="1336" y="850"/>
                    <a:pt x="1340" y="854"/>
                    <a:pt x="1345" y="854"/>
                  </a:cubicBezTo>
                  <a:cubicBezTo>
                    <a:pt x="1349" y="854"/>
                    <a:pt x="1353" y="850"/>
                    <a:pt x="1353" y="845"/>
                  </a:cubicBezTo>
                  <a:cubicBezTo>
                    <a:pt x="1353" y="841"/>
                    <a:pt x="1349" y="837"/>
                    <a:pt x="1345" y="837"/>
                  </a:cubicBezTo>
                  <a:close/>
                  <a:moveTo>
                    <a:pt x="1345" y="893"/>
                  </a:moveTo>
                  <a:cubicBezTo>
                    <a:pt x="1340" y="893"/>
                    <a:pt x="1336" y="897"/>
                    <a:pt x="1336" y="901"/>
                  </a:cubicBezTo>
                  <a:cubicBezTo>
                    <a:pt x="1336" y="906"/>
                    <a:pt x="1340" y="909"/>
                    <a:pt x="1345" y="909"/>
                  </a:cubicBezTo>
                  <a:cubicBezTo>
                    <a:pt x="1349" y="909"/>
                    <a:pt x="1353" y="906"/>
                    <a:pt x="1353" y="901"/>
                  </a:cubicBezTo>
                  <a:cubicBezTo>
                    <a:pt x="1353" y="897"/>
                    <a:pt x="1349" y="893"/>
                    <a:pt x="1345" y="893"/>
                  </a:cubicBezTo>
                  <a:close/>
                  <a:moveTo>
                    <a:pt x="1345" y="949"/>
                  </a:moveTo>
                  <a:cubicBezTo>
                    <a:pt x="1340" y="949"/>
                    <a:pt x="1336" y="953"/>
                    <a:pt x="1336" y="957"/>
                  </a:cubicBezTo>
                  <a:cubicBezTo>
                    <a:pt x="1336" y="962"/>
                    <a:pt x="1340" y="965"/>
                    <a:pt x="1345" y="965"/>
                  </a:cubicBezTo>
                  <a:cubicBezTo>
                    <a:pt x="1349" y="965"/>
                    <a:pt x="1353" y="962"/>
                    <a:pt x="1353" y="957"/>
                  </a:cubicBezTo>
                  <a:cubicBezTo>
                    <a:pt x="1353" y="953"/>
                    <a:pt x="1349" y="949"/>
                    <a:pt x="1345" y="949"/>
                  </a:cubicBezTo>
                  <a:close/>
                  <a:moveTo>
                    <a:pt x="1345" y="1005"/>
                  </a:moveTo>
                  <a:cubicBezTo>
                    <a:pt x="1340" y="1005"/>
                    <a:pt x="1336" y="1008"/>
                    <a:pt x="1336" y="1013"/>
                  </a:cubicBezTo>
                  <a:cubicBezTo>
                    <a:pt x="1336" y="1017"/>
                    <a:pt x="1340" y="1021"/>
                    <a:pt x="1345" y="1021"/>
                  </a:cubicBezTo>
                  <a:cubicBezTo>
                    <a:pt x="1349" y="1021"/>
                    <a:pt x="1353" y="1017"/>
                    <a:pt x="1353" y="1013"/>
                  </a:cubicBezTo>
                  <a:cubicBezTo>
                    <a:pt x="1353" y="1008"/>
                    <a:pt x="1349" y="1005"/>
                    <a:pt x="1345" y="1005"/>
                  </a:cubicBezTo>
                  <a:close/>
                  <a:moveTo>
                    <a:pt x="1345" y="1060"/>
                  </a:moveTo>
                  <a:cubicBezTo>
                    <a:pt x="1340" y="1060"/>
                    <a:pt x="1336" y="1064"/>
                    <a:pt x="1336" y="1069"/>
                  </a:cubicBezTo>
                  <a:cubicBezTo>
                    <a:pt x="1336" y="1073"/>
                    <a:pt x="1340" y="1077"/>
                    <a:pt x="1345" y="1077"/>
                  </a:cubicBezTo>
                  <a:cubicBezTo>
                    <a:pt x="1349" y="1077"/>
                    <a:pt x="1353" y="1073"/>
                    <a:pt x="1353" y="1069"/>
                  </a:cubicBezTo>
                  <a:cubicBezTo>
                    <a:pt x="1353" y="1064"/>
                    <a:pt x="1349" y="1060"/>
                    <a:pt x="1345" y="1060"/>
                  </a:cubicBezTo>
                  <a:close/>
                  <a:moveTo>
                    <a:pt x="1345" y="1116"/>
                  </a:moveTo>
                  <a:cubicBezTo>
                    <a:pt x="1340" y="1116"/>
                    <a:pt x="1336" y="1120"/>
                    <a:pt x="1336" y="1125"/>
                  </a:cubicBezTo>
                  <a:cubicBezTo>
                    <a:pt x="1336" y="1129"/>
                    <a:pt x="1340" y="1133"/>
                    <a:pt x="1345" y="1133"/>
                  </a:cubicBezTo>
                  <a:cubicBezTo>
                    <a:pt x="1349" y="1133"/>
                    <a:pt x="1353" y="1129"/>
                    <a:pt x="1353" y="1125"/>
                  </a:cubicBezTo>
                  <a:cubicBezTo>
                    <a:pt x="1353" y="1120"/>
                    <a:pt x="1349" y="1116"/>
                    <a:pt x="1345" y="1116"/>
                  </a:cubicBezTo>
                  <a:close/>
                  <a:moveTo>
                    <a:pt x="1396" y="168"/>
                  </a:moveTo>
                  <a:cubicBezTo>
                    <a:pt x="1391" y="168"/>
                    <a:pt x="1388" y="171"/>
                    <a:pt x="1388" y="176"/>
                  </a:cubicBezTo>
                  <a:cubicBezTo>
                    <a:pt x="1388" y="180"/>
                    <a:pt x="1391" y="184"/>
                    <a:pt x="1396" y="184"/>
                  </a:cubicBezTo>
                  <a:cubicBezTo>
                    <a:pt x="1400" y="184"/>
                    <a:pt x="1404" y="180"/>
                    <a:pt x="1404" y="176"/>
                  </a:cubicBezTo>
                  <a:cubicBezTo>
                    <a:pt x="1404" y="171"/>
                    <a:pt x="1400" y="168"/>
                    <a:pt x="1396" y="168"/>
                  </a:cubicBezTo>
                  <a:close/>
                  <a:moveTo>
                    <a:pt x="1396" y="223"/>
                  </a:moveTo>
                  <a:cubicBezTo>
                    <a:pt x="1391" y="223"/>
                    <a:pt x="1388" y="227"/>
                    <a:pt x="1388" y="232"/>
                  </a:cubicBezTo>
                  <a:cubicBezTo>
                    <a:pt x="1388" y="236"/>
                    <a:pt x="1391" y="240"/>
                    <a:pt x="1396" y="240"/>
                  </a:cubicBezTo>
                  <a:cubicBezTo>
                    <a:pt x="1400" y="240"/>
                    <a:pt x="1404" y="236"/>
                    <a:pt x="1404" y="232"/>
                  </a:cubicBezTo>
                  <a:cubicBezTo>
                    <a:pt x="1404" y="227"/>
                    <a:pt x="1400" y="223"/>
                    <a:pt x="1396" y="223"/>
                  </a:cubicBezTo>
                  <a:close/>
                  <a:moveTo>
                    <a:pt x="1396" y="279"/>
                  </a:moveTo>
                  <a:cubicBezTo>
                    <a:pt x="1391" y="279"/>
                    <a:pt x="1388" y="283"/>
                    <a:pt x="1388" y="287"/>
                  </a:cubicBezTo>
                  <a:cubicBezTo>
                    <a:pt x="1388" y="292"/>
                    <a:pt x="1391" y="296"/>
                    <a:pt x="1396" y="296"/>
                  </a:cubicBezTo>
                  <a:cubicBezTo>
                    <a:pt x="1400" y="296"/>
                    <a:pt x="1404" y="292"/>
                    <a:pt x="1404" y="287"/>
                  </a:cubicBezTo>
                  <a:cubicBezTo>
                    <a:pt x="1404" y="283"/>
                    <a:pt x="1400" y="279"/>
                    <a:pt x="1396" y="279"/>
                  </a:cubicBezTo>
                  <a:close/>
                  <a:moveTo>
                    <a:pt x="1396" y="335"/>
                  </a:moveTo>
                  <a:cubicBezTo>
                    <a:pt x="1391" y="335"/>
                    <a:pt x="1388" y="339"/>
                    <a:pt x="1388" y="343"/>
                  </a:cubicBezTo>
                  <a:cubicBezTo>
                    <a:pt x="1388" y="348"/>
                    <a:pt x="1391" y="351"/>
                    <a:pt x="1396" y="351"/>
                  </a:cubicBezTo>
                  <a:cubicBezTo>
                    <a:pt x="1400" y="351"/>
                    <a:pt x="1404" y="348"/>
                    <a:pt x="1404" y="343"/>
                  </a:cubicBezTo>
                  <a:cubicBezTo>
                    <a:pt x="1404" y="339"/>
                    <a:pt x="1400" y="335"/>
                    <a:pt x="1396" y="335"/>
                  </a:cubicBezTo>
                  <a:close/>
                  <a:moveTo>
                    <a:pt x="1396" y="391"/>
                  </a:moveTo>
                  <a:cubicBezTo>
                    <a:pt x="1391" y="391"/>
                    <a:pt x="1388" y="394"/>
                    <a:pt x="1388" y="399"/>
                  </a:cubicBezTo>
                  <a:cubicBezTo>
                    <a:pt x="1388" y="404"/>
                    <a:pt x="1391" y="407"/>
                    <a:pt x="1396" y="407"/>
                  </a:cubicBezTo>
                  <a:cubicBezTo>
                    <a:pt x="1400" y="407"/>
                    <a:pt x="1404" y="404"/>
                    <a:pt x="1404" y="399"/>
                  </a:cubicBezTo>
                  <a:cubicBezTo>
                    <a:pt x="1404" y="394"/>
                    <a:pt x="1400" y="391"/>
                    <a:pt x="1396" y="391"/>
                  </a:cubicBezTo>
                  <a:close/>
                  <a:moveTo>
                    <a:pt x="1396" y="447"/>
                  </a:moveTo>
                  <a:cubicBezTo>
                    <a:pt x="1391" y="447"/>
                    <a:pt x="1388" y="450"/>
                    <a:pt x="1388" y="455"/>
                  </a:cubicBezTo>
                  <a:cubicBezTo>
                    <a:pt x="1388" y="459"/>
                    <a:pt x="1391" y="463"/>
                    <a:pt x="1396" y="463"/>
                  </a:cubicBezTo>
                  <a:cubicBezTo>
                    <a:pt x="1400" y="463"/>
                    <a:pt x="1404" y="459"/>
                    <a:pt x="1404" y="455"/>
                  </a:cubicBezTo>
                  <a:cubicBezTo>
                    <a:pt x="1404" y="450"/>
                    <a:pt x="1400" y="447"/>
                    <a:pt x="1396" y="447"/>
                  </a:cubicBezTo>
                  <a:close/>
                  <a:moveTo>
                    <a:pt x="1396" y="502"/>
                  </a:moveTo>
                  <a:cubicBezTo>
                    <a:pt x="1391" y="502"/>
                    <a:pt x="1388" y="506"/>
                    <a:pt x="1388" y="511"/>
                  </a:cubicBezTo>
                  <a:cubicBezTo>
                    <a:pt x="1388" y="515"/>
                    <a:pt x="1391" y="519"/>
                    <a:pt x="1396" y="519"/>
                  </a:cubicBezTo>
                  <a:cubicBezTo>
                    <a:pt x="1400" y="519"/>
                    <a:pt x="1404" y="515"/>
                    <a:pt x="1404" y="511"/>
                  </a:cubicBezTo>
                  <a:cubicBezTo>
                    <a:pt x="1404" y="506"/>
                    <a:pt x="1400" y="502"/>
                    <a:pt x="1396" y="502"/>
                  </a:cubicBezTo>
                  <a:close/>
                  <a:moveTo>
                    <a:pt x="1396" y="558"/>
                  </a:moveTo>
                  <a:cubicBezTo>
                    <a:pt x="1391" y="558"/>
                    <a:pt x="1388" y="562"/>
                    <a:pt x="1388" y="566"/>
                  </a:cubicBezTo>
                  <a:cubicBezTo>
                    <a:pt x="1388" y="571"/>
                    <a:pt x="1391" y="575"/>
                    <a:pt x="1396" y="575"/>
                  </a:cubicBezTo>
                  <a:cubicBezTo>
                    <a:pt x="1400" y="575"/>
                    <a:pt x="1404" y="571"/>
                    <a:pt x="1404" y="566"/>
                  </a:cubicBezTo>
                  <a:cubicBezTo>
                    <a:pt x="1404" y="562"/>
                    <a:pt x="1400" y="558"/>
                    <a:pt x="1396" y="558"/>
                  </a:cubicBezTo>
                  <a:close/>
                  <a:moveTo>
                    <a:pt x="1396" y="614"/>
                  </a:moveTo>
                  <a:cubicBezTo>
                    <a:pt x="1391" y="614"/>
                    <a:pt x="1388" y="618"/>
                    <a:pt x="1388" y="622"/>
                  </a:cubicBezTo>
                  <a:cubicBezTo>
                    <a:pt x="1388" y="627"/>
                    <a:pt x="1391" y="630"/>
                    <a:pt x="1396" y="630"/>
                  </a:cubicBezTo>
                  <a:cubicBezTo>
                    <a:pt x="1400" y="630"/>
                    <a:pt x="1404" y="627"/>
                    <a:pt x="1404" y="622"/>
                  </a:cubicBezTo>
                  <a:cubicBezTo>
                    <a:pt x="1404" y="618"/>
                    <a:pt x="1400" y="614"/>
                    <a:pt x="1396" y="614"/>
                  </a:cubicBezTo>
                  <a:close/>
                  <a:moveTo>
                    <a:pt x="1396" y="670"/>
                  </a:moveTo>
                  <a:cubicBezTo>
                    <a:pt x="1391" y="670"/>
                    <a:pt x="1388" y="674"/>
                    <a:pt x="1388" y="678"/>
                  </a:cubicBezTo>
                  <a:cubicBezTo>
                    <a:pt x="1388" y="683"/>
                    <a:pt x="1391" y="686"/>
                    <a:pt x="1396" y="686"/>
                  </a:cubicBezTo>
                  <a:cubicBezTo>
                    <a:pt x="1400" y="686"/>
                    <a:pt x="1404" y="683"/>
                    <a:pt x="1404" y="678"/>
                  </a:cubicBezTo>
                  <a:cubicBezTo>
                    <a:pt x="1404" y="674"/>
                    <a:pt x="1400" y="670"/>
                    <a:pt x="1396" y="670"/>
                  </a:cubicBezTo>
                  <a:close/>
                  <a:moveTo>
                    <a:pt x="1396" y="726"/>
                  </a:moveTo>
                  <a:cubicBezTo>
                    <a:pt x="1391" y="726"/>
                    <a:pt x="1388" y="729"/>
                    <a:pt x="1388" y="734"/>
                  </a:cubicBezTo>
                  <a:cubicBezTo>
                    <a:pt x="1388" y="738"/>
                    <a:pt x="1391" y="742"/>
                    <a:pt x="1396" y="742"/>
                  </a:cubicBezTo>
                  <a:cubicBezTo>
                    <a:pt x="1400" y="742"/>
                    <a:pt x="1404" y="738"/>
                    <a:pt x="1404" y="734"/>
                  </a:cubicBezTo>
                  <a:cubicBezTo>
                    <a:pt x="1404" y="729"/>
                    <a:pt x="1400" y="726"/>
                    <a:pt x="1396" y="726"/>
                  </a:cubicBezTo>
                  <a:close/>
                  <a:moveTo>
                    <a:pt x="1396" y="781"/>
                  </a:moveTo>
                  <a:cubicBezTo>
                    <a:pt x="1391" y="781"/>
                    <a:pt x="1388" y="785"/>
                    <a:pt x="1388" y="790"/>
                  </a:cubicBezTo>
                  <a:cubicBezTo>
                    <a:pt x="1388" y="794"/>
                    <a:pt x="1391" y="798"/>
                    <a:pt x="1396" y="798"/>
                  </a:cubicBezTo>
                  <a:cubicBezTo>
                    <a:pt x="1400" y="798"/>
                    <a:pt x="1404" y="794"/>
                    <a:pt x="1404" y="790"/>
                  </a:cubicBezTo>
                  <a:cubicBezTo>
                    <a:pt x="1404" y="785"/>
                    <a:pt x="1400" y="781"/>
                    <a:pt x="1396" y="781"/>
                  </a:cubicBezTo>
                  <a:close/>
                  <a:moveTo>
                    <a:pt x="1396" y="837"/>
                  </a:moveTo>
                  <a:cubicBezTo>
                    <a:pt x="1391" y="837"/>
                    <a:pt x="1388" y="841"/>
                    <a:pt x="1388" y="845"/>
                  </a:cubicBezTo>
                  <a:cubicBezTo>
                    <a:pt x="1388" y="850"/>
                    <a:pt x="1391" y="854"/>
                    <a:pt x="1396" y="854"/>
                  </a:cubicBezTo>
                  <a:cubicBezTo>
                    <a:pt x="1400" y="854"/>
                    <a:pt x="1404" y="850"/>
                    <a:pt x="1404" y="845"/>
                  </a:cubicBezTo>
                  <a:cubicBezTo>
                    <a:pt x="1404" y="841"/>
                    <a:pt x="1400" y="837"/>
                    <a:pt x="1396" y="837"/>
                  </a:cubicBezTo>
                  <a:close/>
                  <a:moveTo>
                    <a:pt x="1396" y="893"/>
                  </a:moveTo>
                  <a:cubicBezTo>
                    <a:pt x="1391" y="893"/>
                    <a:pt x="1388" y="897"/>
                    <a:pt x="1388" y="901"/>
                  </a:cubicBezTo>
                  <a:cubicBezTo>
                    <a:pt x="1388" y="906"/>
                    <a:pt x="1391" y="909"/>
                    <a:pt x="1396" y="909"/>
                  </a:cubicBezTo>
                  <a:cubicBezTo>
                    <a:pt x="1400" y="909"/>
                    <a:pt x="1404" y="906"/>
                    <a:pt x="1404" y="901"/>
                  </a:cubicBezTo>
                  <a:cubicBezTo>
                    <a:pt x="1404" y="897"/>
                    <a:pt x="1400" y="893"/>
                    <a:pt x="1396" y="893"/>
                  </a:cubicBezTo>
                  <a:close/>
                  <a:moveTo>
                    <a:pt x="1396" y="949"/>
                  </a:moveTo>
                  <a:cubicBezTo>
                    <a:pt x="1391" y="949"/>
                    <a:pt x="1388" y="953"/>
                    <a:pt x="1388" y="957"/>
                  </a:cubicBezTo>
                  <a:cubicBezTo>
                    <a:pt x="1388" y="962"/>
                    <a:pt x="1391" y="965"/>
                    <a:pt x="1396" y="965"/>
                  </a:cubicBezTo>
                  <a:cubicBezTo>
                    <a:pt x="1400" y="965"/>
                    <a:pt x="1404" y="962"/>
                    <a:pt x="1404" y="957"/>
                  </a:cubicBezTo>
                  <a:cubicBezTo>
                    <a:pt x="1404" y="953"/>
                    <a:pt x="1400" y="949"/>
                    <a:pt x="1396" y="949"/>
                  </a:cubicBezTo>
                  <a:close/>
                  <a:moveTo>
                    <a:pt x="1396" y="1005"/>
                  </a:moveTo>
                  <a:cubicBezTo>
                    <a:pt x="1391" y="1005"/>
                    <a:pt x="1388" y="1008"/>
                    <a:pt x="1388" y="1013"/>
                  </a:cubicBezTo>
                  <a:cubicBezTo>
                    <a:pt x="1388" y="1017"/>
                    <a:pt x="1391" y="1021"/>
                    <a:pt x="1396" y="1021"/>
                  </a:cubicBezTo>
                  <a:cubicBezTo>
                    <a:pt x="1400" y="1021"/>
                    <a:pt x="1404" y="1017"/>
                    <a:pt x="1404" y="1013"/>
                  </a:cubicBezTo>
                  <a:cubicBezTo>
                    <a:pt x="1404" y="1008"/>
                    <a:pt x="1400" y="1005"/>
                    <a:pt x="1396" y="1005"/>
                  </a:cubicBezTo>
                  <a:close/>
                  <a:moveTo>
                    <a:pt x="1396" y="1060"/>
                  </a:moveTo>
                  <a:cubicBezTo>
                    <a:pt x="1391" y="1060"/>
                    <a:pt x="1388" y="1064"/>
                    <a:pt x="1388" y="1069"/>
                  </a:cubicBezTo>
                  <a:cubicBezTo>
                    <a:pt x="1388" y="1073"/>
                    <a:pt x="1391" y="1077"/>
                    <a:pt x="1396" y="1077"/>
                  </a:cubicBezTo>
                  <a:cubicBezTo>
                    <a:pt x="1400" y="1077"/>
                    <a:pt x="1404" y="1073"/>
                    <a:pt x="1404" y="1069"/>
                  </a:cubicBezTo>
                  <a:cubicBezTo>
                    <a:pt x="1404" y="1064"/>
                    <a:pt x="1400" y="1060"/>
                    <a:pt x="1396" y="1060"/>
                  </a:cubicBezTo>
                  <a:close/>
                  <a:moveTo>
                    <a:pt x="1396" y="1116"/>
                  </a:moveTo>
                  <a:cubicBezTo>
                    <a:pt x="1391" y="1116"/>
                    <a:pt x="1388" y="1120"/>
                    <a:pt x="1388" y="1125"/>
                  </a:cubicBezTo>
                  <a:cubicBezTo>
                    <a:pt x="1388" y="1129"/>
                    <a:pt x="1391" y="1133"/>
                    <a:pt x="1396" y="1133"/>
                  </a:cubicBezTo>
                  <a:cubicBezTo>
                    <a:pt x="1400" y="1133"/>
                    <a:pt x="1404" y="1129"/>
                    <a:pt x="1404" y="1125"/>
                  </a:cubicBezTo>
                  <a:cubicBezTo>
                    <a:pt x="1404" y="1120"/>
                    <a:pt x="1400" y="1116"/>
                    <a:pt x="1396" y="1116"/>
                  </a:cubicBezTo>
                  <a:close/>
                  <a:moveTo>
                    <a:pt x="1396" y="1172"/>
                  </a:moveTo>
                  <a:cubicBezTo>
                    <a:pt x="1391" y="1172"/>
                    <a:pt x="1388" y="1176"/>
                    <a:pt x="1388" y="1180"/>
                  </a:cubicBezTo>
                  <a:cubicBezTo>
                    <a:pt x="1388" y="1185"/>
                    <a:pt x="1391" y="1189"/>
                    <a:pt x="1396" y="1189"/>
                  </a:cubicBezTo>
                  <a:cubicBezTo>
                    <a:pt x="1400" y="1189"/>
                    <a:pt x="1404" y="1185"/>
                    <a:pt x="1404" y="1180"/>
                  </a:cubicBezTo>
                  <a:cubicBezTo>
                    <a:pt x="1404" y="1176"/>
                    <a:pt x="1400" y="1172"/>
                    <a:pt x="1396" y="1172"/>
                  </a:cubicBezTo>
                  <a:close/>
                  <a:moveTo>
                    <a:pt x="1447" y="168"/>
                  </a:moveTo>
                  <a:cubicBezTo>
                    <a:pt x="1443" y="168"/>
                    <a:pt x="1439" y="171"/>
                    <a:pt x="1439" y="176"/>
                  </a:cubicBezTo>
                  <a:cubicBezTo>
                    <a:pt x="1439" y="180"/>
                    <a:pt x="1443" y="184"/>
                    <a:pt x="1447" y="184"/>
                  </a:cubicBezTo>
                  <a:cubicBezTo>
                    <a:pt x="1452" y="184"/>
                    <a:pt x="1455" y="180"/>
                    <a:pt x="1455" y="176"/>
                  </a:cubicBezTo>
                  <a:cubicBezTo>
                    <a:pt x="1455" y="171"/>
                    <a:pt x="1452" y="168"/>
                    <a:pt x="1447" y="168"/>
                  </a:cubicBezTo>
                  <a:close/>
                  <a:moveTo>
                    <a:pt x="1447" y="223"/>
                  </a:moveTo>
                  <a:cubicBezTo>
                    <a:pt x="1443" y="223"/>
                    <a:pt x="1439" y="227"/>
                    <a:pt x="1439" y="232"/>
                  </a:cubicBezTo>
                  <a:cubicBezTo>
                    <a:pt x="1439" y="236"/>
                    <a:pt x="1443" y="240"/>
                    <a:pt x="1447" y="240"/>
                  </a:cubicBezTo>
                  <a:cubicBezTo>
                    <a:pt x="1452" y="240"/>
                    <a:pt x="1455" y="236"/>
                    <a:pt x="1455" y="232"/>
                  </a:cubicBezTo>
                  <a:cubicBezTo>
                    <a:pt x="1455" y="227"/>
                    <a:pt x="1452" y="223"/>
                    <a:pt x="1447" y="223"/>
                  </a:cubicBezTo>
                  <a:close/>
                  <a:moveTo>
                    <a:pt x="1447" y="279"/>
                  </a:moveTo>
                  <a:cubicBezTo>
                    <a:pt x="1443" y="279"/>
                    <a:pt x="1439" y="283"/>
                    <a:pt x="1439" y="287"/>
                  </a:cubicBezTo>
                  <a:cubicBezTo>
                    <a:pt x="1439" y="292"/>
                    <a:pt x="1443" y="296"/>
                    <a:pt x="1447" y="296"/>
                  </a:cubicBezTo>
                  <a:cubicBezTo>
                    <a:pt x="1452" y="296"/>
                    <a:pt x="1455" y="292"/>
                    <a:pt x="1455" y="287"/>
                  </a:cubicBezTo>
                  <a:cubicBezTo>
                    <a:pt x="1455" y="283"/>
                    <a:pt x="1452" y="279"/>
                    <a:pt x="1447" y="279"/>
                  </a:cubicBezTo>
                  <a:close/>
                  <a:moveTo>
                    <a:pt x="1447" y="335"/>
                  </a:moveTo>
                  <a:cubicBezTo>
                    <a:pt x="1443" y="335"/>
                    <a:pt x="1439" y="339"/>
                    <a:pt x="1439" y="343"/>
                  </a:cubicBezTo>
                  <a:cubicBezTo>
                    <a:pt x="1439" y="348"/>
                    <a:pt x="1443" y="351"/>
                    <a:pt x="1447" y="351"/>
                  </a:cubicBezTo>
                  <a:cubicBezTo>
                    <a:pt x="1452" y="351"/>
                    <a:pt x="1455" y="348"/>
                    <a:pt x="1455" y="343"/>
                  </a:cubicBezTo>
                  <a:cubicBezTo>
                    <a:pt x="1455" y="339"/>
                    <a:pt x="1452" y="335"/>
                    <a:pt x="1447" y="335"/>
                  </a:cubicBezTo>
                  <a:close/>
                  <a:moveTo>
                    <a:pt x="1447" y="391"/>
                  </a:moveTo>
                  <a:cubicBezTo>
                    <a:pt x="1443" y="391"/>
                    <a:pt x="1439" y="394"/>
                    <a:pt x="1439" y="399"/>
                  </a:cubicBezTo>
                  <a:cubicBezTo>
                    <a:pt x="1439" y="404"/>
                    <a:pt x="1443" y="407"/>
                    <a:pt x="1447" y="407"/>
                  </a:cubicBezTo>
                  <a:cubicBezTo>
                    <a:pt x="1452" y="407"/>
                    <a:pt x="1455" y="404"/>
                    <a:pt x="1455" y="399"/>
                  </a:cubicBezTo>
                  <a:cubicBezTo>
                    <a:pt x="1455" y="394"/>
                    <a:pt x="1452" y="391"/>
                    <a:pt x="1447" y="391"/>
                  </a:cubicBezTo>
                  <a:close/>
                  <a:moveTo>
                    <a:pt x="1447" y="447"/>
                  </a:moveTo>
                  <a:cubicBezTo>
                    <a:pt x="1443" y="447"/>
                    <a:pt x="1439" y="450"/>
                    <a:pt x="1439" y="455"/>
                  </a:cubicBezTo>
                  <a:cubicBezTo>
                    <a:pt x="1439" y="459"/>
                    <a:pt x="1443" y="463"/>
                    <a:pt x="1447" y="463"/>
                  </a:cubicBezTo>
                  <a:cubicBezTo>
                    <a:pt x="1452" y="463"/>
                    <a:pt x="1455" y="459"/>
                    <a:pt x="1455" y="455"/>
                  </a:cubicBezTo>
                  <a:cubicBezTo>
                    <a:pt x="1455" y="450"/>
                    <a:pt x="1452" y="447"/>
                    <a:pt x="1447" y="447"/>
                  </a:cubicBezTo>
                  <a:close/>
                  <a:moveTo>
                    <a:pt x="1447" y="502"/>
                  </a:moveTo>
                  <a:cubicBezTo>
                    <a:pt x="1443" y="502"/>
                    <a:pt x="1439" y="506"/>
                    <a:pt x="1439" y="511"/>
                  </a:cubicBezTo>
                  <a:cubicBezTo>
                    <a:pt x="1439" y="515"/>
                    <a:pt x="1443" y="519"/>
                    <a:pt x="1447" y="519"/>
                  </a:cubicBezTo>
                  <a:cubicBezTo>
                    <a:pt x="1452" y="519"/>
                    <a:pt x="1455" y="515"/>
                    <a:pt x="1455" y="511"/>
                  </a:cubicBezTo>
                  <a:cubicBezTo>
                    <a:pt x="1455" y="506"/>
                    <a:pt x="1452" y="502"/>
                    <a:pt x="1447" y="502"/>
                  </a:cubicBezTo>
                  <a:close/>
                  <a:moveTo>
                    <a:pt x="1447" y="558"/>
                  </a:moveTo>
                  <a:cubicBezTo>
                    <a:pt x="1443" y="558"/>
                    <a:pt x="1439" y="562"/>
                    <a:pt x="1439" y="566"/>
                  </a:cubicBezTo>
                  <a:cubicBezTo>
                    <a:pt x="1439" y="571"/>
                    <a:pt x="1443" y="575"/>
                    <a:pt x="1447" y="575"/>
                  </a:cubicBezTo>
                  <a:cubicBezTo>
                    <a:pt x="1452" y="575"/>
                    <a:pt x="1455" y="571"/>
                    <a:pt x="1455" y="566"/>
                  </a:cubicBezTo>
                  <a:cubicBezTo>
                    <a:pt x="1455" y="562"/>
                    <a:pt x="1452" y="558"/>
                    <a:pt x="1447" y="558"/>
                  </a:cubicBezTo>
                  <a:close/>
                  <a:moveTo>
                    <a:pt x="1447" y="614"/>
                  </a:moveTo>
                  <a:cubicBezTo>
                    <a:pt x="1443" y="614"/>
                    <a:pt x="1439" y="618"/>
                    <a:pt x="1439" y="622"/>
                  </a:cubicBezTo>
                  <a:cubicBezTo>
                    <a:pt x="1439" y="627"/>
                    <a:pt x="1443" y="630"/>
                    <a:pt x="1447" y="630"/>
                  </a:cubicBezTo>
                  <a:cubicBezTo>
                    <a:pt x="1452" y="630"/>
                    <a:pt x="1455" y="627"/>
                    <a:pt x="1455" y="622"/>
                  </a:cubicBezTo>
                  <a:cubicBezTo>
                    <a:pt x="1455" y="618"/>
                    <a:pt x="1452" y="614"/>
                    <a:pt x="1447" y="614"/>
                  </a:cubicBezTo>
                  <a:close/>
                  <a:moveTo>
                    <a:pt x="1447" y="670"/>
                  </a:moveTo>
                  <a:cubicBezTo>
                    <a:pt x="1443" y="670"/>
                    <a:pt x="1439" y="674"/>
                    <a:pt x="1439" y="678"/>
                  </a:cubicBezTo>
                  <a:cubicBezTo>
                    <a:pt x="1439" y="683"/>
                    <a:pt x="1443" y="686"/>
                    <a:pt x="1447" y="686"/>
                  </a:cubicBezTo>
                  <a:cubicBezTo>
                    <a:pt x="1452" y="686"/>
                    <a:pt x="1455" y="683"/>
                    <a:pt x="1455" y="678"/>
                  </a:cubicBezTo>
                  <a:cubicBezTo>
                    <a:pt x="1455" y="674"/>
                    <a:pt x="1452" y="670"/>
                    <a:pt x="1447" y="670"/>
                  </a:cubicBezTo>
                  <a:close/>
                  <a:moveTo>
                    <a:pt x="1447" y="726"/>
                  </a:moveTo>
                  <a:cubicBezTo>
                    <a:pt x="1443" y="726"/>
                    <a:pt x="1439" y="729"/>
                    <a:pt x="1439" y="734"/>
                  </a:cubicBezTo>
                  <a:cubicBezTo>
                    <a:pt x="1439" y="738"/>
                    <a:pt x="1443" y="742"/>
                    <a:pt x="1447" y="742"/>
                  </a:cubicBezTo>
                  <a:cubicBezTo>
                    <a:pt x="1452" y="742"/>
                    <a:pt x="1455" y="738"/>
                    <a:pt x="1455" y="734"/>
                  </a:cubicBezTo>
                  <a:cubicBezTo>
                    <a:pt x="1455" y="729"/>
                    <a:pt x="1452" y="726"/>
                    <a:pt x="1447" y="726"/>
                  </a:cubicBezTo>
                  <a:close/>
                  <a:moveTo>
                    <a:pt x="1447" y="781"/>
                  </a:moveTo>
                  <a:cubicBezTo>
                    <a:pt x="1443" y="781"/>
                    <a:pt x="1439" y="785"/>
                    <a:pt x="1439" y="790"/>
                  </a:cubicBezTo>
                  <a:cubicBezTo>
                    <a:pt x="1439" y="794"/>
                    <a:pt x="1443" y="798"/>
                    <a:pt x="1447" y="798"/>
                  </a:cubicBezTo>
                  <a:cubicBezTo>
                    <a:pt x="1452" y="798"/>
                    <a:pt x="1455" y="794"/>
                    <a:pt x="1455" y="790"/>
                  </a:cubicBezTo>
                  <a:cubicBezTo>
                    <a:pt x="1455" y="785"/>
                    <a:pt x="1452" y="781"/>
                    <a:pt x="1447" y="781"/>
                  </a:cubicBezTo>
                  <a:close/>
                  <a:moveTo>
                    <a:pt x="1447" y="837"/>
                  </a:moveTo>
                  <a:cubicBezTo>
                    <a:pt x="1443" y="837"/>
                    <a:pt x="1439" y="841"/>
                    <a:pt x="1439" y="845"/>
                  </a:cubicBezTo>
                  <a:cubicBezTo>
                    <a:pt x="1439" y="850"/>
                    <a:pt x="1443" y="854"/>
                    <a:pt x="1447" y="854"/>
                  </a:cubicBezTo>
                  <a:cubicBezTo>
                    <a:pt x="1452" y="854"/>
                    <a:pt x="1455" y="850"/>
                    <a:pt x="1455" y="845"/>
                  </a:cubicBezTo>
                  <a:cubicBezTo>
                    <a:pt x="1455" y="841"/>
                    <a:pt x="1452" y="837"/>
                    <a:pt x="1447" y="837"/>
                  </a:cubicBezTo>
                  <a:close/>
                  <a:moveTo>
                    <a:pt x="1447" y="893"/>
                  </a:moveTo>
                  <a:cubicBezTo>
                    <a:pt x="1443" y="893"/>
                    <a:pt x="1439" y="897"/>
                    <a:pt x="1439" y="901"/>
                  </a:cubicBezTo>
                  <a:cubicBezTo>
                    <a:pt x="1439" y="906"/>
                    <a:pt x="1443" y="909"/>
                    <a:pt x="1447" y="909"/>
                  </a:cubicBezTo>
                  <a:cubicBezTo>
                    <a:pt x="1452" y="909"/>
                    <a:pt x="1455" y="906"/>
                    <a:pt x="1455" y="901"/>
                  </a:cubicBezTo>
                  <a:cubicBezTo>
                    <a:pt x="1455" y="897"/>
                    <a:pt x="1452" y="893"/>
                    <a:pt x="1447" y="893"/>
                  </a:cubicBezTo>
                  <a:close/>
                  <a:moveTo>
                    <a:pt x="1447" y="949"/>
                  </a:moveTo>
                  <a:cubicBezTo>
                    <a:pt x="1443" y="949"/>
                    <a:pt x="1439" y="953"/>
                    <a:pt x="1439" y="957"/>
                  </a:cubicBezTo>
                  <a:cubicBezTo>
                    <a:pt x="1439" y="962"/>
                    <a:pt x="1443" y="965"/>
                    <a:pt x="1447" y="965"/>
                  </a:cubicBezTo>
                  <a:cubicBezTo>
                    <a:pt x="1452" y="965"/>
                    <a:pt x="1455" y="962"/>
                    <a:pt x="1455" y="957"/>
                  </a:cubicBezTo>
                  <a:cubicBezTo>
                    <a:pt x="1455" y="953"/>
                    <a:pt x="1452" y="949"/>
                    <a:pt x="1447" y="949"/>
                  </a:cubicBezTo>
                  <a:close/>
                  <a:moveTo>
                    <a:pt x="1447" y="1005"/>
                  </a:moveTo>
                  <a:cubicBezTo>
                    <a:pt x="1443" y="1005"/>
                    <a:pt x="1439" y="1008"/>
                    <a:pt x="1439" y="1013"/>
                  </a:cubicBezTo>
                  <a:cubicBezTo>
                    <a:pt x="1439" y="1017"/>
                    <a:pt x="1443" y="1021"/>
                    <a:pt x="1447" y="1021"/>
                  </a:cubicBezTo>
                  <a:cubicBezTo>
                    <a:pt x="1452" y="1021"/>
                    <a:pt x="1455" y="1017"/>
                    <a:pt x="1455" y="1013"/>
                  </a:cubicBezTo>
                  <a:cubicBezTo>
                    <a:pt x="1455" y="1008"/>
                    <a:pt x="1452" y="1005"/>
                    <a:pt x="1447" y="1005"/>
                  </a:cubicBezTo>
                  <a:close/>
                  <a:moveTo>
                    <a:pt x="1447" y="1060"/>
                  </a:moveTo>
                  <a:cubicBezTo>
                    <a:pt x="1443" y="1060"/>
                    <a:pt x="1439" y="1064"/>
                    <a:pt x="1439" y="1069"/>
                  </a:cubicBezTo>
                  <a:cubicBezTo>
                    <a:pt x="1439" y="1073"/>
                    <a:pt x="1443" y="1077"/>
                    <a:pt x="1447" y="1077"/>
                  </a:cubicBezTo>
                  <a:cubicBezTo>
                    <a:pt x="1452" y="1077"/>
                    <a:pt x="1455" y="1073"/>
                    <a:pt x="1455" y="1069"/>
                  </a:cubicBezTo>
                  <a:cubicBezTo>
                    <a:pt x="1455" y="1064"/>
                    <a:pt x="1452" y="1060"/>
                    <a:pt x="1447" y="1060"/>
                  </a:cubicBezTo>
                  <a:close/>
                  <a:moveTo>
                    <a:pt x="1447" y="1116"/>
                  </a:moveTo>
                  <a:cubicBezTo>
                    <a:pt x="1443" y="1116"/>
                    <a:pt x="1439" y="1120"/>
                    <a:pt x="1439" y="1125"/>
                  </a:cubicBezTo>
                  <a:cubicBezTo>
                    <a:pt x="1439" y="1129"/>
                    <a:pt x="1443" y="1133"/>
                    <a:pt x="1447" y="1133"/>
                  </a:cubicBezTo>
                  <a:cubicBezTo>
                    <a:pt x="1452" y="1133"/>
                    <a:pt x="1455" y="1129"/>
                    <a:pt x="1455" y="1125"/>
                  </a:cubicBezTo>
                  <a:cubicBezTo>
                    <a:pt x="1455" y="1120"/>
                    <a:pt x="1452" y="1116"/>
                    <a:pt x="1447" y="1116"/>
                  </a:cubicBezTo>
                  <a:close/>
                  <a:moveTo>
                    <a:pt x="1447" y="1172"/>
                  </a:moveTo>
                  <a:cubicBezTo>
                    <a:pt x="1443" y="1172"/>
                    <a:pt x="1439" y="1176"/>
                    <a:pt x="1439" y="1180"/>
                  </a:cubicBezTo>
                  <a:cubicBezTo>
                    <a:pt x="1439" y="1185"/>
                    <a:pt x="1443" y="1189"/>
                    <a:pt x="1447" y="1189"/>
                  </a:cubicBezTo>
                  <a:cubicBezTo>
                    <a:pt x="1452" y="1189"/>
                    <a:pt x="1455" y="1185"/>
                    <a:pt x="1455" y="1180"/>
                  </a:cubicBezTo>
                  <a:cubicBezTo>
                    <a:pt x="1455" y="1176"/>
                    <a:pt x="1452" y="1172"/>
                    <a:pt x="1447" y="1172"/>
                  </a:cubicBezTo>
                  <a:close/>
                  <a:moveTo>
                    <a:pt x="1499" y="168"/>
                  </a:moveTo>
                  <a:cubicBezTo>
                    <a:pt x="1494" y="168"/>
                    <a:pt x="1490" y="171"/>
                    <a:pt x="1490" y="176"/>
                  </a:cubicBezTo>
                  <a:cubicBezTo>
                    <a:pt x="1490" y="180"/>
                    <a:pt x="1494" y="184"/>
                    <a:pt x="1499" y="184"/>
                  </a:cubicBezTo>
                  <a:cubicBezTo>
                    <a:pt x="1503" y="184"/>
                    <a:pt x="1507" y="180"/>
                    <a:pt x="1507" y="176"/>
                  </a:cubicBezTo>
                  <a:cubicBezTo>
                    <a:pt x="1507" y="171"/>
                    <a:pt x="1503" y="168"/>
                    <a:pt x="1499" y="168"/>
                  </a:cubicBezTo>
                  <a:close/>
                  <a:moveTo>
                    <a:pt x="1499" y="223"/>
                  </a:moveTo>
                  <a:cubicBezTo>
                    <a:pt x="1494" y="223"/>
                    <a:pt x="1490" y="227"/>
                    <a:pt x="1490" y="232"/>
                  </a:cubicBezTo>
                  <a:cubicBezTo>
                    <a:pt x="1490" y="236"/>
                    <a:pt x="1494" y="240"/>
                    <a:pt x="1499" y="240"/>
                  </a:cubicBezTo>
                  <a:cubicBezTo>
                    <a:pt x="1503" y="240"/>
                    <a:pt x="1507" y="236"/>
                    <a:pt x="1507" y="232"/>
                  </a:cubicBezTo>
                  <a:cubicBezTo>
                    <a:pt x="1507" y="227"/>
                    <a:pt x="1503" y="223"/>
                    <a:pt x="1499" y="223"/>
                  </a:cubicBezTo>
                  <a:close/>
                  <a:moveTo>
                    <a:pt x="1499" y="279"/>
                  </a:moveTo>
                  <a:cubicBezTo>
                    <a:pt x="1494" y="279"/>
                    <a:pt x="1490" y="283"/>
                    <a:pt x="1490" y="287"/>
                  </a:cubicBezTo>
                  <a:cubicBezTo>
                    <a:pt x="1490" y="292"/>
                    <a:pt x="1494" y="296"/>
                    <a:pt x="1499" y="296"/>
                  </a:cubicBezTo>
                  <a:cubicBezTo>
                    <a:pt x="1503" y="296"/>
                    <a:pt x="1507" y="292"/>
                    <a:pt x="1507" y="287"/>
                  </a:cubicBezTo>
                  <a:cubicBezTo>
                    <a:pt x="1507" y="283"/>
                    <a:pt x="1503" y="279"/>
                    <a:pt x="1499" y="279"/>
                  </a:cubicBezTo>
                  <a:close/>
                  <a:moveTo>
                    <a:pt x="1499" y="335"/>
                  </a:moveTo>
                  <a:cubicBezTo>
                    <a:pt x="1494" y="335"/>
                    <a:pt x="1490" y="339"/>
                    <a:pt x="1490" y="343"/>
                  </a:cubicBezTo>
                  <a:cubicBezTo>
                    <a:pt x="1490" y="348"/>
                    <a:pt x="1494" y="351"/>
                    <a:pt x="1499" y="351"/>
                  </a:cubicBezTo>
                  <a:cubicBezTo>
                    <a:pt x="1503" y="351"/>
                    <a:pt x="1507" y="348"/>
                    <a:pt x="1507" y="343"/>
                  </a:cubicBezTo>
                  <a:cubicBezTo>
                    <a:pt x="1507" y="339"/>
                    <a:pt x="1503" y="335"/>
                    <a:pt x="1499" y="335"/>
                  </a:cubicBezTo>
                  <a:close/>
                  <a:moveTo>
                    <a:pt x="1499" y="391"/>
                  </a:moveTo>
                  <a:cubicBezTo>
                    <a:pt x="1494" y="391"/>
                    <a:pt x="1490" y="394"/>
                    <a:pt x="1490" y="399"/>
                  </a:cubicBezTo>
                  <a:cubicBezTo>
                    <a:pt x="1490" y="404"/>
                    <a:pt x="1494" y="407"/>
                    <a:pt x="1499" y="407"/>
                  </a:cubicBezTo>
                  <a:cubicBezTo>
                    <a:pt x="1503" y="407"/>
                    <a:pt x="1507" y="404"/>
                    <a:pt x="1507" y="399"/>
                  </a:cubicBezTo>
                  <a:cubicBezTo>
                    <a:pt x="1507" y="394"/>
                    <a:pt x="1503" y="391"/>
                    <a:pt x="1499" y="391"/>
                  </a:cubicBezTo>
                  <a:close/>
                  <a:moveTo>
                    <a:pt x="1499" y="447"/>
                  </a:moveTo>
                  <a:cubicBezTo>
                    <a:pt x="1494" y="447"/>
                    <a:pt x="1490" y="450"/>
                    <a:pt x="1490" y="455"/>
                  </a:cubicBezTo>
                  <a:cubicBezTo>
                    <a:pt x="1490" y="459"/>
                    <a:pt x="1494" y="463"/>
                    <a:pt x="1499" y="463"/>
                  </a:cubicBezTo>
                  <a:cubicBezTo>
                    <a:pt x="1503" y="463"/>
                    <a:pt x="1507" y="459"/>
                    <a:pt x="1507" y="455"/>
                  </a:cubicBezTo>
                  <a:cubicBezTo>
                    <a:pt x="1507" y="450"/>
                    <a:pt x="1503" y="447"/>
                    <a:pt x="1499" y="447"/>
                  </a:cubicBezTo>
                  <a:close/>
                  <a:moveTo>
                    <a:pt x="1499" y="502"/>
                  </a:moveTo>
                  <a:cubicBezTo>
                    <a:pt x="1494" y="502"/>
                    <a:pt x="1490" y="506"/>
                    <a:pt x="1490" y="511"/>
                  </a:cubicBezTo>
                  <a:cubicBezTo>
                    <a:pt x="1490" y="515"/>
                    <a:pt x="1494" y="519"/>
                    <a:pt x="1499" y="519"/>
                  </a:cubicBezTo>
                  <a:cubicBezTo>
                    <a:pt x="1503" y="519"/>
                    <a:pt x="1507" y="515"/>
                    <a:pt x="1507" y="511"/>
                  </a:cubicBezTo>
                  <a:cubicBezTo>
                    <a:pt x="1507" y="506"/>
                    <a:pt x="1503" y="502"/>
                    <a:pt x="1499" y="502"/>
                  </a:cubicBezTo>
                  <a:close/>
                  <a:moveTo>
                    <a:pt x="1499" y="558"/>
                  </a:moveTo>
                  <a:cubicBezTo>
                    <a:pt x="1494" y="558"/>
                    <a:pt x="1490" y="562"/>
                    <a:pt x="1490" y="566"/>
                  </a:cubicBezTo>
                  <a:cubicBezTo>
                    <a:pt x="1490" y="571"/>
                    <a:pt x="1494" y="575"/>
                    <a:pt x="1499" y="575"/>
                  </a:cubicBezTo>
                  <a:cubicBezTo>
                    <a:pt x="1503" y="575"/>
                    <a:pt x="1507" y="571"/>
                    <a:pt x="1507" y="566"/>
                  </a:cubicBezTo>
                  <a:cubicBezTo>
                    <a:pt x="1507" y="562"/>
                    <a:pt x="1503" y="558"/>
                    <a:pt x="1499" y="558"/>
                  </a:cubicBezTo>
                  <a:close/>
                  <a:moveTo>
                    <a:pt x="1499" y="614"/>
                  </a:moveTo>
                  <a:cubicBezTo>
                    <a:pt x="1494" y="614"/>
                    <a:pt x="1490" y="618"/>
                    <a:pt x="1490" y="622"/>
                  </a:cubicBezTo>
                  <a:cubicBezTo>
                    <a:pt x="1490" y="627"/>
                    <a:pt x="1494" y="630"/>
                    <a:pt x="1499" y="630"/>
                  </a:cubicBezTo>
                  <a:cubicBezTo>
                    <a:pt x="1503" y="630"/>
                    <a:pt x="1507" y="627"/>
                    <a:pt x="1507" y="622"/>
                  </a:cubicBezTo>
                  <a:cubicBezTo>
                    <a:pt x="1507" y="618"/>
                    <a:pt x="1503" y="614"/>
                    <a:pt x="1499" y="614"/>
                  </a:cubicBezTo>
                  <a:close/>
                  <a:moveTo>
                    <a:pt x="1499" y="670"/>
                  </a:moveTo>
                  <a:cubicBezTo>
                    <a:pt x="1494" y="670"/>
                    <a:pt x="1490" y="674"/>
                    <a:pt x="1490" y="678"/>
                  </a:cubicBezTo>
                  <a:cubicBezTo>
                    <a:pt x="1490" y="683"/>
                    <a:pt x="1494" y="686"/>
                    <a:pt x="1499" y="686"/>
                  </a:cubicBezTo>
                  <a:cubicBezTo>
                    <a:pt x="1503" y="686"/>
                    <a:pt x="1507" y="683"/>
                    <a:pt x="1507" y="678"/>
                  </a:cubicBezTo>
                  <a:cubicBezTo>
                    <a:pt x="1507" y="674"/>
                    <a:pt x="1503" y="670"/>
                    <a:pt x="1499" y="670"/>
                  </a:cubicBezTo>
                  <a:close/>
                  <a:moveTo>
                    <a:pt x="1499" y="726"/>
                  </a:moveTo>
                  <a:cubicBezTo>
                    <a:pt x="1494" y="726"/>
                    <a:pt x="1490" y="729"/>
                    <a:pt x="1490" y="734"/>
                  </a:cubicBezTo>
                  <a:cubicBezTo>
                    <a:pt x="1490" y="738"/>
                    <a:pt x="1494" y="742"/>
                    <a:pt x="1499" y="742"/>
                  </a:cubicBezTo>
                  <a:cubicBezTo>
                    <a:pt x="1503" y="742"/>
                    <a:pt x="1507" y="738"/>
                    <a:pt x="1507" y="734"/>
                  </a:cubicBezTo>
                  <a:cubicBezTo>
                    <a:pt x="1507" y="729"/>
                    <a:pt x="1503" y="726"/>
                    <a:pt x="1499" y="726"/>
                  </a:cubicBezTo>
                  <a:close/>
                  <a:moveTo>
                    <a:pt x="1499" y="781"/>
                  </a:moveTo>
                  <a:cubicBezTo>
                    <a:pt x="1494" y="781"/>
                    <a:pt x="1490" y="785"/>
                    <a:pt x="1490" y="790"/>
                  </a:cubicBezTo>
                  <a:cubicBezTo>
                    <a:pt x="1490" y="794"/>
                    <a:pt x="1494" y="798"/>
                    <a:pt x="1499" y="798"/>
                  </a:cubicBezTo>
                  <a:cubicBezTo>
                    <a:pt x="1503" y="798"/>
                    <a:pt x="1507" y="794"/>
                    <a:pt x="1507" y="790"/>
                  </a:cubicBezTo>
                  <a:cubicBezTo>
                    <a:pt x="1507" y="785"/>
                    <a:pt x="1503" y="781"/>
                    <a:pt x="1499" y="781"/>
                  </a:cubicBezTo>
                  <a:close/>
                  <a:moveTo>
                    <a:pt x="1499" y="837"/>
                  </a:moveTo>
                  <a:cubicBezTo>
                    <a:pt x="1494" y="837"/>
                    <a:pt x="1490" y="841"/>
                    <a:pt x="1490" y="845"/>
                  </a:cubicBezTo>
                  <a:cubicBezTo>
                    <a:pt x="1490" y="850"/>
                    <a:pt x="1494" y="854"/>
                    <a:pt x="1499" y="854"/>
                  </a:cubicBezTo>
                  <a:cubicBezTo>
                    <a:pt x="1503" y="854"/>
                    <a:pt x="1507" y="850"/>
                    <a:pt x="1507" y="845"/>
                  </a:cubicBezTo>
                  <a:cubicBezTo>
                    <a:pt x="1507" y="841"/>
                    <a:pt x="1503" y="837"/>
                    <a:pt x="1499" y="837"/>
                  </a:cubicBezTo>
                  <a:close/>
                  <a:moveTo>
                    <a:pt x="1499" y="893"/>
                  </a:moveTo>
                  <a:cubicBezTo>
                    <a:pt x="1494" y="893"/>
                    <a:pt x="1490" y="897"/>
                    <a:pt x="1490" y="901"/>
                  </a:cubicBezTo>
                  <a:cubicBezTo>
                    <a:pt x="1490" y="906"/>
                    <a:pt x="1494" y="909"/>
                    <a:pt x="1499" y="909"/>
                  </a:cubicBezTo>
                  <a:cubicBezTo>
                    <a:pt x="1503" y="909"/>
                    <a:pt x="1507" y="906"/>
                    <a:pt x="1507" y="901"/>
                  </a:cubicBezTo>
                  <a:cubicBezTo>
                    <a:pt x="1507" y="897"/>
                    <a:pt x="1503" y="893"/>
                    <a:pt x="1499" y="893"/>
                  </a:cubicBezTo>
                  <a:close/>
                  <a:moveTo>
                    <a:pt x="1499" y="949"/>
                  </a:moveTo>
                  <a:cubicBezTo>
                    <a:pt x="1494" y="949"/>
                    <a:pt x="1490" y="953"/>
                    <a:pt x="1490" y="957"/>
                  </a:cubicBezTo>
                  <a:cubicBezTo>
                    <a:pt x="1490" y="962"/>
                    <a:pt x="1494" y="965"/>
                    <a:pt x="1499" y="965"/>
                  </a:cubicBezTo>
                  <a:cubicBezTo>
                    <a:pt x="1503" y="965"/>
                    <a:pt x="1507" y="962"/>
                    <a:pt x="1507" y="957"/>
                  </a:cubicBezTo>
                  <a:cubicBezTo>
                    <a:pt x="1507" y="953"/>
                    <a:pt x="1503" y="949"/>
                    <a:pt x="1499" y="949"/>
                  </a:cubicBezTo>
                  <a:close/>
                  <a:moveTo>
                    <a:pt x="1499" y="1005"/>
                  </a:moveTo>
                  <a:cubicBezTo>
                    <a:pt x="1494" y="1005"/>
                    <a:pt x="1490" y="1008"/>
                    <a:pt x="1490" y="1013"/>
                  </a:cubicBezTo>
                  <a:cubicBezTo>
                    <a:pt x="1490" y="1017"/>
                    <a:pt x="1494" y="1021"/>
                    <a:pt x="1499" y="1021"/>
                  </a:cubicBezTo>
                  <a:cubicBezTo>
                    <a:pt x="1503" y="1021"/>
                    <a:pt x="1507" y="1017"/>
                    <a:pt x="1507" y="1013"/>
                  </a:cubicBezTo>
                  <a:cubicBezTo>
                    <a:pt x="1507" y="1008"/>
                    <a:pt x="1503" y="1005"/>
                    <a:pt x="1499" y="1005"/>
                  </a:cubicBezTo>
                  <a:close/>
                  <a:moveTo>
                    <a:pt x="1499" y="1060"/>
                  </a:moveTo>
                  <a:cubicBezTo>
                    <a:pt x="1494" y="1060"/>
                    <a:pt x="1490" y="1064"/>
                    <a:pt x="1490" y="1069"/>
                  </a:cubicBezTo>
                  <a:cubicBezTo>
                    <a:pt x="1490" y="1073"/>
                    <a:pt x="1494" y="1077"/>
                    <a:pt x="1499" y="1077"/>
                  </a:cubicBezTo>
                  <a:cubicBezTo>
                    <a:pt x="1503" y="1077"/>
                    <a:pt x="1507" y="1073"/>
                    <a:pt x="1507" y="1069"/>
                  </a:cubicBezTo>
                  <a:cubicBezTo>
                    <a:pt x="1507" y="1064"/>
                    <a:pt x="1503" y="1060"/>
                    <a:pt x="1499" y="1060"/>
                  </a:cubicBezTo>
                  <a:close/>
                  <a:moveTo>
                    <a:pt x="1499" y="1116"/>
                  </a:moveTo>
                  <a:cubicBezTo>
                    <a:pt x="1494" y="1116"/>
                    <a:pt x="1490" y="1120"/>
                    <a:pt x="1490" y="1125"/>
                  </a:cubicBezTo>
                  <a:cubicBezTo>
                    <a:pt x="1490" y="1129"/>
                    <a:pt x="1494" y="1133"/>
                    <a:pt x="1499" y="1133"/>
                  </a:cubicBezTo>
                  <a:cubicBezTo>
                    <a:pt x="1503" y="1133"/>
                    <a:pt x="1507" y="1129"/>
                    <a:pt x="1507" y="1125"/>
                  </a:cubicBezTo>
                  <a:cubicBezTo>
                    <a:pt x="1507" y="1120"/>
                    <a:pt x="1503" y="1116"/>
                    <a:pt x="1499" y="1116"/>
                  </a:cubicBezTo>
                  <a:close/>
                  <a:moveTo>
                    <a:pt x="1499" y="1172"/>
                  </a:moveTo>
                  <a:cubicBezTo>
                    <a:pt x="1494" y="1172"/>
                    <a:pt x="1490" y="1176"/>
                    <a:pt x="1490" y="1180"/>
                  </a:cubicBezTo>
                  <a:cubicBezTo>
                    <a:pt x="1490" y="1185"/>
                    <a:pt x="1494" y="1189"/>
                    <a:pt x="1499" y="1189"/>
                  </a:cubicBezTo>
                  <a:cubicBezTo>
                    <a:pt x="1503" y="1189"/>
                    <a:pt x="1507" y="1185"/>
                    <a:pt x="1507" y="1180"/>
                  </a:cubicBezTo>
                  <a:cubicBezTo>
                    <a:pt x="1507" y="1176"/>
                    <a:pt x="1503" y="1172"/>
                    <a:pt x="1499" y="1172"/>
                  </a:cubicBezTo>
                  <a:close/>
                  <a:moveTo>
                    <a:pt x="1550" y="168"/>
                  </a:moveTo>
                  <a:cubicBezTo>
                    <a:pt x="1545" y="168"/>
                    <a:pt x="1542" y="171"/>
                    <a:pt x="1542" y="176"/>
                  </a:cubicBezTo>
                  <a:cubicBezTo>
                    <a:pt x="1542" y="180"/>
                    <a:pt x="1545" y="184"/>
                    <a:pt x="1550" y="184"/>
                  </a:cubicBezTo>
                  <a:cubicBezTo>
                    <a:pt x="1554" y="184"/>
                    <a:pt x="1558" y="180"/>
                    <a:pt x="1558" y="176"/>
                  </a:cubicBezTo>
                  <a:cubicBezTo>
                    <a:pt x="1558" y="171"/>
                    <a:pt x="1554" y="168"/>
                    <a:pt x="1550" y="168"/>
                  </a:cubicBezTo>
                  <a:close/>
                  <a:moveTo>
                    <a:pt x="1550" y="223"/>
                  </a:moveTo>
                  <a:cubicBezTo>
                    <a:pt x="1545" y="223"/>
                    <a:pt x="1542" y="227"/>
                    <a:pt x="1542" y="232"/>
                  </a:cubicBezTo>
                  <a:cubicBezTo>
                    <a:pt x="1542" y="236"/>
                    <a:pt x="1545" y="240"/>
                    <a:pt x="1550" y="240"/>
                  </a:cubicBezTo>
                  <a:cubicBezTo>
                    <a:pt x="1554" y="240"/>
                    <a:pt x="1558" y="236"/>
                    <a:pt x="1558" y="232"/>
                  </a:cubicBezTo>
                  <a:cubicBezTo>
                    <a:pt x="1558" y="227"/>
                    <a:pt x="1554" y="223"/>
                    <a:pt x="1550" y="223"/>
                  </a:cubicBezTo>
                  <a:close/>
                  <a:moveTo>
                    <a:pt x="1550" y="279"/>
                  </a:moveTo>
                  <a:cubicBezTo>
                    <a:pt x="1545" y="279"/>
                    <a:pt x="1542" y="283"/>
                    <a:pt x="1542" y="287"/>
                  </a:cubicBezTo>
                  <a:cubicBezTo>
                    <a:pt x="1542" y="292"/>
                    <a:pt x="1545" y="296"/>
                    <a:pt x="1550" y="296"/>
                  </a:cubicBezTo>
                  <a:cubicBezTo>
                    <a:pt x="1554" y="296"/>
                    <a:pt x="1558" y="292"/>
                    <a:pt x="1558" y="287"/>
                  </a:cubicBezTo>
                  <a:cubicBezTo>
                    <a:pt x="1558" y="283"/>
                    <a:pt x="1554" y="279"/>
                    <a:pt x="1550" y="279"/>
                  </a:cubicBezTo>
                  <a:close/>
                  <a:moveTo>
                    <a:pt x="1550" y="335"/>
                  </a:moveTo>
                  <a:cubicBezTo>
                    <a:pt x="1545" y="335"/>
                    <a:pt x="1542" y="339"/>
                    <a:pt x="1542" y="343"/>
                  </a:cubicBezTo>
                  <a:cubicBezTo>
                    <a:pt x="1542" y="348"/>
                    <a:pt x="1545" y="351"/>
                    <a:pt x="1550" y="351"/>
                  </a:cubicBezTo>
                  <a:cubicBezTo>
                    <a:pt x="1554" y="351"/>
                    <a:pt x="1558" y="348"/>
                    <a:pt x="1558" y="343"/>
                  </a:cubicBezTo>
                  <a:cubicBezTo>
                    <a:pt x="1558" y="339"/>
                    <a:pt x="1554" y="335"/>
                    <a:pt x="1550" y="335"/>
                  </a:cubicBezTo>
                  <a:close/>
                  <a:moveTo>
                    <a:pt x="1550" y="391"/>
                  </a:moveTo>
                  <a:cubicBezTo>
                    <a:pt x="1545" y="391"/>
                    <a:pt x="1542" y="394"/>
                    <a:pt x="1542" y="399"/>
                  </a:cubicBezTo>
                  <a:cubicBezTo>
                    <a:pt x="1542" y="404"/>
                    <a:pt x="1545" y="407"/>
                    <a:pt x="1550" y="407"/>
                  </a:cubicBezTo>
                  <a:cubicBezTo>
                    <a:pt x="1554" y="407"/>
                    <a:pt x="1558" y="404"/>
                    <a:pt x="1558" y="399"/>
                  </a:cubicBezTo>
                  <a:cubicBezTo>
                    <a:pt x="1558" y="394"/>
                    <a:pt x="1554" y="391"/>
                    <a:pt x="1550" y="391"/>
                  </a:cubicBezTo>
                  <a:close/>
                  <a:moveTo>
                    <a:pt x="1550" y="447"/>
                  </a:moveTo>
                  <a:cubicBezTo>
                    <a:pt x="1545" y="447"/>
                    <a:pt x="1542" y="450"/>
                    <a:pt x="1542" y="455"/>
                  </a:cubicBezTo>
                  <a:cubicBezTo>
                    <a:pt x="1542" y="459"/>
                    <a:pt x="1545" y="463"/>
                    <a:pt x="1550" y="463"/>
                  </a:cubicBezTo>
                  <a:cubicBezTo>
                    <a:pt x="1554" y="463"/>
                    <a:pt x="1558" y="459"/>
                    <a:pt x="1558" y="455"/>
                  </a:cubicBezTo>
                  <a:cubicBezTo>
                    <a:pt x="1558" y="450"/>
                    <a:pt x="1554" y="447"/>
                    <a:pt x="1550" y="447"/>
                  </a:cubicBezTo>
                  <a:close/>
                  <a:moveTo>
                    <a:pt x="1550" y="502"/>
                  </a:moveTo>
                  <a:cubicBezTo>
                    <a:pt x="1545" y="502"/>
                    <a:pt x="1542" y="506"/>
                    <a:pt x="1542" y="511"/>
                  </a:cubicBezTo>
                  <a:cubicBezTo>
                    <a:pt x="1542" y="515"/>
                    <a:pt x="1545" y="519"/>
                    <a:pt x="1550" y="519"/>
                  </a:cubicBezTo>
                  <a:cubicBezTo>
                    <a:pt x="1554" y="519"/>
                    <a:pt x="1558" y="515"/>
                    <a:pt x="1558" y="511"/>
                  </a:cubicBezTo>
                  <a:cubicBezTo>
                    <a:pt x="1558" y="506"/>
                    <a:pt x="1554" y="502"/>
                    <a:pt x="1550" y="502"/>
                  </a:cubicBezTo>
                  <a:close/>
                  <a:moveTo>
                    <a:pt x="1550" y="558"/>
                  </a:moveTo>
                  <a:cubicBezTo>
                    <a:pt x="1545" y="558"/>
                    <a:pt x="1542" y="562"/>
                    <a:pt x="1542" y="566"/>
                  </a:cubicBezTo>
                  <a:cubicBezTo>
                    <a:pt x="1542" y="571"/>
                    <a:pt x="1545" y="575"/>
                    <a:pt x="1550" y="575"/>
                  </a:cubicBezTo>
                  <a:cubicBezTo>
                    <a:pt x="1554" y="575"/>
                    <a:pt x="1558" y="571"/>
                    <a:pt x="1558" y="566"/>
                  </a:cubicBezTo>
                  <a:cubicBezTo>
                    <a:pt x="1558" y="562"/>
                    <a:pt x="1554" y="558"/>
                    <a:pt x="1550" y="558"/>
                  </a:cubicBezTo>
                  <a:close/>
                  <a:moveTo>
                    <a:pt x="1550" y="614"/>
                  </a:moveTo>
                  <a:cubicBezTo>
                    <a:pt x="1545" y="614"/>
                    <a:pt x="1542" y="618"/>
                    <a:pt x="1542" y="622"/>
                  </a:cubicBezTo>
                  <a:cubicBezTo>
                    <a:pt x="1542" y="627"/>
                    <a:pt x="1545" y="630"/>
                    <a:pt x="1550" y="630"/>
                  </a:cubicBezTo>
                  <a:cubicBezTo>
                    <a:pt x="1554" y="630"/>
                    <a:pt x="1558" y="627"/>
                    <a:pt x="1558" y="622"/>
                  </a:cubicBezTo>
                  <a:cubicBezTo>
                    <a:pt x="1558" y="618"/>
                    <a:pt x="1554" y="614"/>
                    <a:pt x="1550" y="614"/>
                  </a:cubicBezTo>
                  <a:close/>
                  <a:moveTo>
                    <a:pt x="1550" y="670"/>
                  </a:moveTo>
                  <a:cubicBezTo>
                    <a:pt x="1545" y="670"/>
                    <a:pt x="1542" y="674"/>
                    <a:pt x="1542" y="678"/>
                  </a:cubicBezTo>
                  <a:cubicBezTo>
                    <a:pt x="1542" y="683"/>
                    <a:pt x="1545" y="686"/>
                    <a:pt x="1550" y="686"/>
                  </a:cubicBezTo>
                  <a:cubicBezTo>
                    <a:pt x="1554" y="686"/>
                    <a:pt x="1558" y="683"/>
                    <a:pt x="1558" y="678"/>
                  </a:cubicBezTo>
                  <a:cubicBezTo>
                    <a:pt x="1558" y="674"/>
                    <a:pt x="1554" y="670"/>
                    <a:pt x="1550" y="670"/>
                  </a:cubicBezTo>
                  <a:close/>
                  <a:moveTo>
                    <a:pt x="1550" y="726"/>
                  </a:moveTo>
                  <a:cubicBezTo>
                    <a:pt x="1545" y="726"/>
                    <a:pt x="1542" y="729"/>
                    <a:pt x="1542" y="734"/>
                  </a:cubicBezTo>
                  <a:cubicBezTo>
                    <a:pt x="1542" y="738"/>
                    <a:pt x="1545" y="742"/>
                    <a:pt x="1550" y="742"/>
                  </a:cubicBezTo>
                  <a:cubicBezTo>
                    <a:pt x="1554" y="742"/>
                    <a:pt x="1558" y="738"/>
                    <a:pt x="1558" y="734"/>
                  </a:cubicBezTo>
                  <a:cubicBezTo>
                    <a:pt x="1558" y="729"/>
                    <a:pt x="1554" y="726"/>
                    <a:pt x="1550" y="726"/>
                  </a:cubicBezTo>
                  <a:close/>
                  <a:moveTo>
                    <a:pt x="1550" y="781"/>
                  </a:moveTo>
                  <a:cubicBezTo>
                    <a:pt x="1545" y="781"/>
                    <a:pt x="1542" y="785"/>
                    <a:pt x="1542" y="790"/>
                  </a:cubicBezTo>
                  <a:cubicBezTo>
                    <a:pt x="1542" y="794"/>
                    <a:pt x="1545" y="798"/>
                    <a:pt x="1550" y="798"/>
                  </a:cubicBezTo>
                  <a:cubicBezTo>
                    <a:pt x="1554" y="798"/>
                    <a:pt x="1558" y="794"/>
                    <a:pt x="1558" y="790"/>
                  </a:cubicBezTo>
                  <a:cubicBezTo>
                    <a:pt x="1558" y="785"/>
                    <a:pt x="1554" y="781"/>
                    <a:pt x="1550" y="781"/>
                  </a:cubicBezTo>
                  <a:close/>
                  <a:moveTo>
                    <a:pt x="1550" y="837"/>
                  </a:moveTo>
                  <a:cubicBezTo>
                    <a:pt x="1545" y="837"/>
                    <a:pt x="1542" y="841"/>
                    <a:pt x="1542" y="845"/>
                  </a:cubicBezTo>
                  <a:cubicBezTo>
                    <a:pt x="1542" y="850"/>
                    <a:pt x="1545" y="854"/>
                    <a:pt x="1550" y="854"/>
                  </a:cubicBezTo>
                  <a:cubicBezTo>
                    <a:pt x="1554" y="854"/>
                    <a:pt x="1558" y="850"/>
                    <a:pt x="1558" y="845"/>
                  </a:cubicBezTo>
                  <a:cubicBezTo>
                    <a:pt x="1558" y="841"/>
                    <a:pt x="1554" y="837"/>
                    <a:pt x="1550" y="837"/>
                  </a:cubicBezTo>
                  <a:close/>
                  <a:moveTo>
                    <a:pt x="1550" y="893"/>
                  </a:moveTo>
                  <a:cubicBezTo>
                    <a:pt x="1545" y="893"/>
                    <a:pt x="1542" y="897"/>
                    <a:pt x="1542" y="901"/>
                  </a:cubicBezTo>
                  <a:cubicBezTo>
                    <a:pt x="1542" y="906"/>
                    <a:pt x="1545" y="909"/>
                    <a:pt x="1550" y="909"/>
                  </a:cubicBezTo>
                  <a:cubicBezTo>
                    <a:pt x="1554" y="909"/>
                    <a:pt x="1558" y="906"/>
                    <a:pt x="1558" y="901"/>
                  </a:cubicBezTo>
                  <a:cubicBezTo>
                    <a:pt x="1558" y="897"/>
                    <a:pt x="1554" y="893"/>
                    <a:pt x="1550" y="893"/>
                  </a:cubicBezTo>
                  <a:close/>
                  <a:moveTo>
                    <a:pt x="1550" y="949"/>
                  </a:moveTo>
                  <a:cubicBezTo>
                    <a:pt x="1545" y="949"/>
                    <a:pt x="1542" y="953"/>
                    <a:pt x="1542" y="957"/>
                  </a:cubicBezTo>
                  <a:cubicBezTo>
                    <a:pt x="1542" y="962"/>
                    <a:pt x="1545" y="965"/>
                    <a:pt x="1550" y="965"/>
                  </a:cubicBezTo>
                  <a:cubicBezTo>
                    <a:pt x="1554" y="965"/>
                    <a:pt x="1558" y="962"/>
                    <a:pt x="1558" y="957"/>
                  </a:cubicBezTo>
                  <a:cubicBezTo>
                    <a:pt x="1558" y="953"/>
                    <a:pt x="1554" y="949"/>
                    <a:pt x="1550" y="949"/>
                  </a:cubicBezTo>
                  <a:close/>
                  <a:moveTo>
                    <a:pt x="1550" y="1005"/>
                  </a:moveTo>
                  <a:cubicBezTo>
                    <a:pt x="1545" y="1005"/>
                    <a:pt x="1542" y="1008"/>
                    <a:pt x="1542" y="1013"/>
                  </a:cubicBezTo>
                  <a:cubicBezTo>
                    <a:pt x="1542" y="1017"/>
                    <a:pt x="1545" y="1021"/>
                    <a:pt x="1550" y="1021"/>
                  </a:cubicBezTo>
                  <a:cubicBezTo>
                    <a:pt x="1554" y="1021"/>
                    <a:pt x="1558" y="1017"/>
                    <a:pt x="1558" y="1013"/>
                  </a:cubicBezTo>
                  <a:cubicBezTo>
                    <a:pt x="1558" y="1008"/>
                    <a:pt x="1554" y="1005"/>
                    <a:pt x="1550" y="1005"/>
                  </a:cubicBezTo>
                  <a:close/>
                  <a:moveTo>
                    <a:pt x="1550" y="1060"/>
                  </a:moveTo>
                  <a:cubicBezTo>
                    <a:pt x="1545" y="1060"/>
                    <a:pt x="1542" y="1064"/>
                    <a:pt x="1542" y="1069"/>
                  </a:cubicBezTo>
                  <a:cubicBezTo>
                    <a:pt x="1542" y="1073"/>
                    <a:pt x="1545" y="1077"/>
                    <a:pt x="1550" y="1077"/>
                  </a:cubicBezTo>
                  <a:cubicBezTo>
                    <a:pt x="1554" y="1077"/>
                    <a:pt x="1558" y="1073"/>
                    <a:pt x="1558" y="1069"/>
                  </a:cubicBezTo>
                  <a:cubicBezTo>
                    <a:pt x="1558" y="1064"/>
                    <a:pt x="1554" y="1060"/>
                    <a:pt x="1550" y="1060"/>
                  </a:cubicBezTo>
                  <a:close/>
                  <a:moveTo>
                    <a:pt x="1550" y="1116"/>
                  </a:moveTo>
                  <a:cubicBezTo>
                    <a:pt x="1545" y="1116"/>
                    <a:pt x="1542" y="1120"/>
                    <a:pt x="1542" y="1125"/>
                  </a:cubicBezTo>
                  <a:cubicBezTo>
                    <a:pt x="1542" y="1129"/>
                    <a:pt x="1545" y="1133"/>
                    <a:pt x="1550" y="1133"/>
                  </a:cubicBezTo>
                  <a:cubicBezTo>
                    <a:pt x="1554" y="1133"/>
                    <a:pt x="1558" y="1129"/>
                    <a:pt x="1558" y="1125"/>
                  </a:cubicBezTo>
                  <a:cubicBezTo>
                    <a:pt x="1558" y="1120"/>
                    <a:pt x="1554" y="1116"/>
                    <a:pt x="1550" y="1116"/>
                  </a:cubicBezTo>
                  <a:close/>
                  <a:moveTo>
                    <a:pt x="1550" y="1172"/>
                  </a:moveTo>
                  <a:cubicBezTo>
                    <a:pt x="1545" y="1172"/>
                    <a:pt x="1542" y="1176"/>
                    <a:pt x="1542" y="1180"/>
                  </a:cubicBezTo>
                  <a:cubicBezTo>
                    <a:pt x="1542" y="1185"/>
                    <a:pt x="1545" y="1189"/>
                    <a:pt x="1550" y="1189"/>
                  </a:cubicBezTo>
                  <a:cubicBezTo>
                    <a:pt x="1554" y="1189"/>
                    <a:pt x="1558" y="1185"/>
                    <a:pt x="1558" y="1180"/>
                  </a:cubicBezTo>
                  <a:cubicBezTo>
                    <a:pt x="1558" y="1176"/>
                    <a:pt x="1554" y="1172"/>
                    <a:pt x="1550" y="1172"/>
                  </a:cubicBezTo>
                  <a:close/>
                  <a:moveTo>
                    <a:pt x="1601" y="168"/>
                  </a:moveTo>
                  <a:cubicBezTo>
                    <a:pt x="1597" y="168"/>
                    <a:pt x="1593" y="171"/>
                    <a:pt x="1593" y="176"/>
                  </a:cubicBezTo>
                  <a:cubicBezTo>
                    <a:pt x="1593" y="180"/>
                    <a:pt x="1597" y="184"/>
                    <a:pt x="1601" y="184"/>
                  </a:cubicBezTo>
                  <a:cubicBezTo>
                    <a:pt x="1606" y="184"/>
                    <a:pt x="1609" y="180"/>
                    <a:pt x="1609" y="176"/>
                  </a:cubicBezTo>
                  <a:cubicBezTo>
                    <a:pt x="1609" y="171"/>
                    <a:pt x="1606" y="168"/>
                    <a:pt x="1601" y="168"/>
                  </a:cubicBezTo>
                  <a:close/>
                  <a:moveTo>
                    <a:pt x="1601" y="223"/>
                  </a:moveTo>
                  <a:cubicBezTo>
                    <a:pt x="1597" y="223"/>
                    <a:pt x="1593" y="227"/>
                    <a:pt x="1593" y="232"/>
                  </a:cubicBezTo>
                  <a:cubicBezTo>
                    <a:pt x="1593" y="236"/>
                    <a:pt x="1597" y="240"/>
                    <a:pt x="1601" y="240"/>
                  </a:cubicBezTo>
                  <a:cubicBezTo>
                    <a:pt x="1606" y="240"/>
                    <a:pt x="1609" y="236"/>
                    <a:pt x="1609" y="232"/>
                  </a:cubicBezTo>
                  <a:cubicBezTo>
                    <a:pt x="1609" y="227"/>
                    <a:pt x="1606" y="223"/>
                    <a:pt x="1601" y="223"/>
                  </a:cubicBezTo>
                  <a:close/>
                  <a:moveTo>
                    <a:pt x="1601" y="279"/>
                  </a:moveTo>
                  <a:cubicBezTo>
                    <a:pt x="1597" y="279"/>
                    <a:pt x="1593" y="283"/>
                    <a:pt x="1593" y="287"/>
                  </a:cubicBezTo>
                  <a:cubicBezTo>
                    <a:pt x="1593" y="292"/>
                    <a:pt x="1597" y="296"/>
                    <a:pt x="1601" y="296"/>
                  </a:cubicBezTo>
                  <a:cubicBezTo>
                    <a:pt x="1606" y="296"/>
                    <a:pt x="1609" y="292"/>
                    <a:pt x="1609" y="287"/>
                  </a:cubicBezTo>
                  <a:cubicBezTo>
                    <a:pt x="1609" y="283"/>
                    <a:pt x="1606" y="279"/>
                    <a:pt x="1601" y="279"/>
                  </a:cubicBezTo>
                  <a:close/>
                  <a:moveTo>
                    <a:pt x="1601" y="335"/>
                  </a:moveTo>
                  <a:cubicBezTo>
                    <a:pt x="1597" y="335"/>
                    <a:pt x="1593" y="339"/>
                    <a:pt x="1593" y="343"/>
                  </a:cubicBezTo>
                  <a:cubicBezTo>
                    <a:pt x="1593" y="348"/>
                    <a:pt x="1597" y="351"/>
                    <a:pt x="1601" y="351"/>
                  </a:cubicBezTo>
                  <a:cubicBezTo>
                    <a:pt x="1606" y="351"/>
                    <a:pt x="1609" y="348"/>
                    <a:pt x="1609" y="343"/>
                  </a:cubicBezTo>
                  <a:cubicBezTo>
                    <a:pt x="1609" y="339"/>
                    <a:pt x="1606" y="335"/>
                    <a:pt x="1601" y="335"/>
                  </a:cubicBezTo>
                  <a:close/>
                  <a:moveTo>
                    <a:pt x="1601" y="391"/>
                  </a:moveTo>
                  <a:cubicBezTo>
                    <a:pt x="1597" y="391"/>
                    <a:pt x="1593" y="394"/>
                    <a:pt x="1593" y="399"/>
                  </a:cubicBezTo>
                  <a:cubicBezTo>
                    <a:pt x="1593" y="404"/>
                    <a:pt x="1597" y="407"/>
                    <a:pt x="1601" y="407"/>
                  </a:cubicBezTo>
                  <a:cubicBezTo>
                    <a:pt x="1606" y="407"/>
                    <a:pt x="1609" y="404"/>
                    <a:pt x="1609" y="399"/>
                  </a:cubicBezTo>
                  <a:cubicBezTo>
                    <a:pt x="1609" y="394"/>
                    <a:pt x="1606" y="391"/>
                    <a:pt x="1601" y="391"/>
                  </a:cubicBezTo>
                  <a:close/>
                  <a:moveTo>
                    <a:pt x="1601" y="447"/>
                  </a:moveTo>
                  <a:cubicBezTo>
                    <a:pt x="1597" y="447"/>
                    <a:pt x="1593" y="450"/>
                    <a:pt x="1593" y="455"/>
                  </a:cubicBezTo>
                  <a:cubicBezTo>
                    <a:pt x="1593" y="459"/>
                    <a:pt x="1597" y="463"/>
                    <a:pt x="1601" y="463"/>
                  </a:cubicBezTo>
                  <a:cubicBezTo>
                    <a:pt x="1606" y="463"/>
                    <a:pt x="1609" y="459"/>
                    <a:pt x="1609" y="455"/>
                  </a:cubicBezTo>
                  <a:cubicBezTo>
                    <a:pt x="1609" y="450"/>
                    <a:pt x="1606" y="447"/>
                    <a:pt x="1601" y="447"/>
                  </a:cubicBezTo>
                  <a:close/>
                  <a:moveTo>
                    <a:pt x="1601" y="502"/>
                  </a:moveTo>
                  <a:cubicBezTo>
                    <a:pt x="1597" y="502"/>
                    <a:pt x="1593" y="506"/>
                    <a:pt x="1593" y="511"/>
                  </a:cubicBezTo>
                  <a:cubicBezTo>
                    <a:pt x="1593" y="515"/>
                    <a:pt x="1597" y="519"/>
                    <a:pt x="1601" y="519"/>
                  </a:cubicBezTo>
                  <a:cubicBezTo>
                    <a:pt x="1606" y="519"/>
                    <a:pt x="1609" y="515"/>
                    <a:pt x="1609" y="511"/>
                  </a:cubicBezTo>
                  <a:cubicBezTo>
                    <a:pt x="1609" y="506"/>
                    <a:pt x="1606" y="502"/>
                    <a:pt x="1601" y="502"/>
                  </a:cubicBezTo>
                  <a:close/>
                  <a:moveTo>
                    <a:pt x="1601" y="558"/>
                  </a:moveTo>
                  <a:cubicBezTo>
                    <a:pt x="1597" y="558"/>
                    <a:pt x="1593" y="562"/>
                    <a:pt x="1593" y="566"/>
                  </a:cubicBezTo>
                  <a:cubicBezTo>
                    <a:pt x="1593" y="571"/>
                    <a:pt x="1597" y="575"/>
                    <a:pt x="1601" y="575"/>
                  </a:cubicBezTo>
                  <a:cubicBezTo>
                    <a:pt x="1606" y="575"/>
                    <a:pt x="1609" y="571"/>
                    <a:pt x="1609" y="566"/>
                  </a:cubicBezTo>
                  <a:cubicBezTo>
                    <a:pt x="1609" y="562"/>
                    <a:pt x="1606" y="558"/>
                    <a:pt x="1601" y="558"/>
                  </a:cubicBezTo>
                  <a:close/>
                  <a:moveTo>
                    <a:pt x="1601" y="614"/>
                  </a:moveTo>
                  <a:cubicBezTo>
                    <a:pt x="1597" y="614"/>
                    <a:pt x="1593" y="618"/>
                    <a:pt x="1593" y="622"/>
                  </a:cubicBezTo>
                  <a:cubicBezTo>
                    <a:pt x="1593" y="627"/>
                    <a:pt x="1597" y="630"/>
                    <a:pt x="1601" y="630"/>
                  </a:cubicBezTo>
                  <a:cubicBezTo>
                    <a:pt x="1606" y="630"/>
                    <a:pt x="1609" y="627"/>
                    <a:pt x="1609" y="622"/>
                  </a:cubicBezTo>
                  <a:cubicBezTo>
                    <a:pt x="1609" y="618"/>
                    <a:pt x="1606" y="614"/>
                    <a:pt x="1601" y="614"/>
                  </a:cubicBezTo>
                  <a:close/>
                  <a:moveTo>
                    <a:pt x="1601" y="670"/>
                  </a:moveTo>
                  <a:cubicBezTo>
                    <a:pt x="1597" y="670"/>
                    <a:pt x="1593" y="674"/>
                    <a:pt x="1593" y="678"/>
                  </a:cubicBezTo>
                  <a:cubicBezTo>
                    <a:pt x="1593" y="683"/>
                    <a:pt x="1597" y="686"/>
                    <a:pt x="1601" y="686"/>
                  </a:cubicBezTo>
                  <a:cubicBezTo>
                    <a:pt x="1606" y="686"/>
                    <a:pt x="1609" y="683"/>
                    <a:pt x="1609" y="678"/>
                  </a:cubicBezTo>
                  <a:cubicBezTo>
                    <a:pt x="1609" y="674"/>
                    <a:pt x="1606" y="670"/>
                    <a:pt x="1601" y="670"/>
                  </a:cubicBezTo>
                  <a:close/>
                  <a:moveTo>
                    <a:pt x="1601" y="726"/>
                  </a:moveTo>
                  <a:cubicBezTo>
                    <a:pt x="1597" y="726"/>
                    <a:pt x="1593" y="729"/>
                    <a:pt x="1593" y="734"/>
                  </a:cubicBezTo>
                  <a:cubicBezTo>
                    <a:pt x="1593" y="738"/>
                    <a:pt x="1597" y="742"/>
                    <a:pt x="1601" y="742"/>
                  </a:cubicBezTo>
                  <a:cubicBezTo>
                    <a:pt x="1606" y="742"/>
                    <a:pt x="1609" y="738"/>
                    <a:pt x="1609" y="734"/>
                  </a:cubicBezTo>
                  <a:cubicBezTo>
                    <a:pt x="1609" y="729"/>
                    <a:pt x="1606" y="726"/>
                    <a:pt x="1601" y="726"/>
                  </a:cubicBezTo>
                  <a:close/>
                  <a:moveTo>
                    <a:pt x="1601" y="781"/>
                  </a:moveTo>
                  <a:cubicBezTo>
                    <a:pt x="1597" y="781"/>
                    <a:pt x="1593" y="785"/>
                    <a:pt x="1593" y="790"/>
                  </a:cubicBezTo>
                  <a:cubicBezTo>
                    <a:pt x="1593" y="794"/>
                    <a:pt x="1597" y="798"/>
                    <a:pt x="1601" y="798"/>
                  </a:cubicBezTo>
                  <a:cubicBezTo>
                    <a:pt x="1606" y="798"/>
                    <a:pt x="1609" y="794"/>
                    <a:pt x="1609" y="790"/>
                  </a:cubicBezTo>
                  <a:cubicBezTo>
                    <a:pt x="1609" y="785"/>
                    <a:pt x="1606" y="781"/>
                    <a:pt x="1601" y="781"/>
                  </a:cubicBezTo>
                  <a:close/>
                  <a:moveTo>
                    <a:pt x="1601" y="837"/>
                  </a:moveTo>
                  <a:cubicBezTo>
                    <a:pt x="1597" y="837"/>
                    <a:pt x="1593" y="841"/>
                    <a:pt x="1593" y="845"/>
                  </a:cubicBezTo>
                  <a:cubicBezTo>
                    <a:pt x="1593" y="850"/>
                    <a:pt x="1597" y="854"/>
                    <a:pt x="1601" y="854"/>
                  </a:cubicBezTo>
                  <a:cubicBezTo>
                    <a:pt x="1606" y="854"/>
                    <a:pt x="1609" y="850"/>
                    <a:pt x="1609" y="845"/>
                  </a:cubicBezTo>
                  <a:cubicBezTo>
                    <a:pt x="1609" y="841"/>
                    <a:pt x="1606" y="837"/>
                    <a:pt x="1601" y="837"/>
                  </a:cubicBezTo>
                  <a:close/>
                  <a:moveTo>
                    <a:pt x="1601" y="893"/>
                  </a:moveTo>
                  <a:cubicBezTo>
                    <a:pt x="1597" y="893"/>
                    <a:pt x="1593" y="897"/>
                    <a:pt x="1593" y="901"/>
                  </a:cubicBezTo>
                  <a:cubicBezTo>
                    <a:pt x="1593" y="906"/>
                    <a:pt x="1597" y="909"/>
                    <a:pt x="1601" y="909"/>
                  </a:cubicBezTo>
                  <a:cubicBezTo>
                    <a:pt x="1606" y="909"/>
                    <a:pt x="1609" y="906"/>
                    <a:pt x="1609" y="901"/>
                  </a:cubicBezTo>
                  <a:cubicBezTo>
                    <a:pt x="1609" y="897"/>
                    <a:pt x="1606" y="893"/>
                    <a:pt x="1601" y="893"/>
                  </a:cubicBezTo>
                  <a:close/>
                  <a:moveTo>
                    <a:pt x="1601" y="949"/>
                  </a:moveTo>
                  <a:cubicBezTo>
                    <a:pt x="1597" y="949"/>
                    <a:pt x="1593" y="953"/>
                    <a:pt x="1593" y="957"/>
                  </a:cubicBezTo>
                  <a:cubicBezTo>
                    <a:pt x="1593" y="962"/>
                    <a:pt x="1597" y="965"/>
                    <a:pt x="1601" y="965"/>
                  </a:cubicBezTo>
                  <a:cubicBezTo>
                    <a:pt x="1606" y="965"/>
                    <a:pt x="1609" y="962"/>
                    <a:pt x="1609" y="957"/>
                  </a:cubicBezTo>
                  <a:cubicBezTo>
                    <a:pt x="1609" y="953"/>
                    <a:pt x="1606" y="949"/>
                    <a:pt x="1601" y="949"/>
                  </a:cubicBezTo>
                  <a:close/>
                  <a:moveTo>
                    <a:pt x="1601" y="1005"/>
                  </a:moveTo>
                  <a:cubicBezTo>
                    <a:pt x="1597" y="1005"/>
                    <a:pt x="1593" y="1008"/>
                    <a:pt x="1593" y="1013"/>
                  </a:cubicBezTo>
                  <a:cubicBezTo>
                    <a:pt x="1593" y="1017"/>
                    <a:pt x="1597" y="1021"/>
                    <a:pt x="1601" y="1021"/>
                  </a:cubicBezTo>
                  <a:cubicBezTo>
                    <a:pt x="1606" y="1021"/>
                    <a:pt x="1609" y="1017"/>
                    <a:pt x="1609" y="1013"/>
                  </a:cubicBezTo>
                  <a:cubicBezTo>
                    <a:pt x="1609" y="1008"/>
                    <a:pt x="1606" y="1005"/>
                    <a:pt x="1601" y="1005"/>
                  </a:cubicBezTo>
                  <a:close/>
                  <a:moveTo>
                    <a:pt x="1601" y="1060"/>
                  </a:moveTo>
                  <a:cubicBezTo>
                    <a:pt x="1597" y="1060"/>
                    <a:pt x="1593" y="1064"/>
                    <a:pt x="1593" y="1069"/>
                  </a:cubicBezTo>
                  <a:cubicBezTo>
                    <a:pt x="1593" y="1073"/>
                    <a:pt x="1597" y="1077"/>
                    <a:pt x="1601" y="1077"/>
                  </a:cubicBezTo>
                  <a:cubicBezTo>
                    <a:pt x="1606" y="1077"/>
                    <a:pt x="1609" y="1073"/>
                    <a:pt x="1609" y="1069"/>
                  </a:cubicBezTo>
                  <a:cubicBezTo>
                    <a:pt x="1609" y="1064"/>
                    <a:pt x="1606" y="1060"/>
                    <a:pt x="1601" y="1060"/>
                  </a:cubicBezTo>
                  <a:close/>
                  <a:moveTo>
                    <a:pt x="1601" y="1116"/>
                  </a:moveTo>
                  <a:cubicBezTo>
                    <a:pt x="1597" y="1116"/>
                    <a:pt x="1593" y="1120"/>
                    <a:pt x="1593" y="1125"/>
                  </a:cubicBezTo>
                  <a:cubicBezTo>
                    <a:pt x="1593" y="1129"/>
                    <a:pt x="1597" y="1133"/>
                    <a:pt x="1601" y="1133"/>
                  </a:cubicBezTo>
                  <a:cubicBezTo>
                    <a:pt x="1606" y="1133"/>
                    <a:pt x="1609" y="1129"/>
                    <a:pt x="1609" y="1125"/>
                  </a:cubicBezTo>
                  <a:cubicBezTo>
                    <a:pt x="1609" y="1120"/>
                    <a:pt x="1606" y="1116"/>
                    <a:pt x="1601" y="1116"/>
                  </a:cubicBezTo>
                  <a:close/>
                  <a:moveTo>
                    <a:pt x="1601" y="1172"/>
                  </a:moveTo>
                  <a:cubicBezTo>
                    <a:pt x="1597" y="1172"/>
                    <a:pt x="1593" y="1176"/>
                    <a:pt x="1593" y="1180"/>
                  </a:cubicBezTo>
                  <a:cubicBezTo>
                    <a:pt x="1593" y="1185"/>
                    <a:pt x="1597" y="1189"/>
                    <a:pt x="1601" y="1189"/>
                  </a:cubicBezTo>
                  <a:cubicBezTo>
                    <a:pt x="1606" y="1189"/>
                    <a:pt x="1609" y="1185"/>
                    <a:pt x="1609" y="1180"/>
                  </a:cubicBezTo>
                  <a:cubicBezTo>
                    <a:pt x="1609" y="1176"/>
                    <a:pt x="1606" y="1172"/>
                    <a:pt x="1601" y="1172"/>
                  </a:cubicBezTo>
                  <a:close/>
                  <a:moveTo>
                    <a:pt x="523" y="279"/>
                  </a:moveTo>
                  <a:cubicBezTo>
                    <a:pt x="518" y="279"/>
                    <a:pt x="514" y="283"/>
                    <a:pt x="514" y="287"/>
                  </a:cubicBezTo>
                  <a:cubicBezTo>
                    <a:pt x="514" y="292"/>
                    <a:pt x="518" y="296"/>
                    <a:pt x="523" y="296"/>
                  </a:cubicBezTo>
                  <a:cubicBezTo>
                    <a:pt x="527" y="296"/>
                    <a:pt x="531" y="292"/>
                    <a:pt x="531" y="287"/>
                  </a:cubicBezTo>
                  <a:cubicBezTo>
                    <a:pt x="531" y="283"/>
                    <a:pt x="527" y="279"/>
                    <a:pt x="523" y="279"/>
                  </a:cubicBezTo>
                  <a:close/>
                  <a:moveTo>
                    <a:pt x="523" y="335"/>
                  </a:moveTo>
                  <a:cubicBezTo>
                    <a:pt x="518" y="335"/>
                    <a:pt x="514" y="339"/>
                    <a:pt x="514" y="343"/>
                  </a:cubicBezTo>
                  <a:cubicBezTo>
                    <a:pt x="514" y="348"/>
                    <a:pt x="518" y="351"/>
                    <a:pt x="523" y="351"/>
                  </a:cubicBezTo>
                  <a:cubicBezTo>
                    <a:pt x="527" y="351"/>
                    <a:pt x="531" y="348"/>
                    <a:pt x="531" y="343"/>
                  </a:cubicBezTo>
                  <a:cubicBezTo>
                    <a:pt x="531" y="339"/>
                    <a:pt x="527" y="335"/>
                    <a:pt x="523" y="335"/>
                  </a:cubicBezTo>
                  <a:close/>
                  <a:moveTo>
                    <a:pt x="523" y="391"/>
                  </a:moveTo>
                  <a:cubicBezTo>
                    <a:pt x="518" y="391"/>
                    <a:pt x="514" y="394"/>
                    <a:pt x="514" y="399"/>
                  </a:cubicBezTo>
                  <a:cubicBezTo>
                    <a:pt x="514" y="404"/>
                    <a:pt x="518" y="407"/>
                    <a:pt x="523" y="407"/>
                  </a:cubicBezTo>
                  <a:cubicBezTo>
                    <a:pt x="527" y="407"/>
                    <a:pt x="531" y="404"/>
                    <a:pt x="531" y="399"/>
                  </a:cubicBezTo>
                  <a:cubicBezTo>
                    <a:pt x="531" y="394"/>
                    <a:pt x="527" y="391"/>
                    <a:pt x="523" y="391"/>
                  </a:cubicBezTo>
                  <a:close/>
                  <a:moveTo>
                    <a:pt x="523" y="447"/>
                  </a:moveTo>
                  <a:cubicBezTo>
                    <a:pt x="518" y="447"/>
                    <a:pt x="514" y="450"/>
                    <a:pt x="514" y="455"/>
                  </a:cubicBezTo>
                  <a:cubicBezTo>
                    <a:pt x="514" y="459"/>
                    <a:pt x="518" y="463"/>
                    <a:pt x="523" y="463"/>
                  </a:cubicBezTo>
                  <a:cubicBezTo>
                    <a:pt x="527" y="463"/>
                    <a:pt x="531" y="459"/>
                    <a:pt x="531" y="455"/>
                  </a:cubicBezTo>
                  <a:cubicBezTo>
                    <a:pt x="531" y="450"/>
                    <a:pt x="527" y="447"/>
                    <a:pt x="523" y="447"/>
                  </a:cubicBezTo>
                  <a:close/>
                  <a:moveTo>
                    <a:pt x="523" y="502"/>
                  </a:moveTo>
                  <a:cubicBezTo>
                    <a:pt x="518" y="502"/>
                    <a:pt x="514" y="506"/>
                    <a:pt x="514" y="511"/>
                  </a:cubicBezTo>
                  <a:cubicBezTo>
                    <a:pt x="514" y="515"/>
                    <a:pt x="518" y="519"/>
                    <a:pt x="523" y="519"/>
                  </a:cubicBezTo>
                  <a:cubicBezTo>
                    <a:pt x="527" y="519"/>
                    <a:pt x="531" y="515"/>
                    <a:pt x="531" y="511"/>
                  </a:cubicBezTo>
                  <a:cubicBezTo>
                    <a:pt x="531" y="506"/>
                    <a:pt x="527" y="502"/>
                    <a:pt x="523" y="502"/>
                  </a:cubicBezTo>
                  <a:close/>
                  <a:moveTo>
                    <a:pt x="523" y="558"/>
                  </a:moveTo>
                  <a:cubicBezTo>
                    <a:pt x="518" y="558"/>
                    <a:pt x="514" y="562"/>
                    <a:pt x="514" y="566"/>
                  </a:cubicBezTo>
                  <a:cubicBezTo>
                    <a:pt x="514" y="571"/>
                    <a:pt x="518" y="575"/>
                    <a:pt x="523" y="575"/>
                  </a:cubicBezTo>
                  <a:cubicBezTo>
                    <a:pt x="527" y="575"/>
                    <a:pt x="531" y="571"/>
                    <a:pt x="531" y="566"/>
                  </a:cubicBezTo>
                  <a:cubicBezTo>
                    <a:pt x="531" y="562"/>
                    <a:pt x="527" y="558"/>
                    <a:pt x="523" y="558"/>
                  </a:cubicBezTo>
                  <a:close/>
                  <a:moveTo>
                    <a:pt x="523" y="614"/>
                  </a:moveTo>
                  <a:cubicBezTo>
                    <a:pt x="518" y="614"/>
                    <a:pt x="514" y="618"/>
                    <a:pt x="514" y="622"/>
                  </a:cubicBezTo>
                  <a:cubicBezTo>
                    <a:pt x="514" y="627"/>
                    <a:pt x="518" y="630"/>
                    <a:pt x="523" y="630"/>
                  </a:cubicBezTo>
                  <a:cubicBezTo>
                    <a:pt x="527" y="630"/>
                    <a:pt x="531" y="627"/>
                    <a:pt x="531" y="622"/>
                  </a:cubicBezTo>
                  <a:cubicBezTo>
                    <a:pt x="531" y="618"/>
                    <a:pt x="527" y="614"/>
                    <a:pt x="523" y="614"/>
                  </a:cubicBezTo>
                  <a:close/>
                  <a:moveTo>
                    <a:pt x="523" y="670"/>
                  </a:moveTo>
                  <a:cubicBezTo>
                    <a:pt x="518" y="670"/>
                    <a:pt x="514" y="674"/>
                    <a:pt x="514" y="678"/>
                  </a:cubicBezTo>
                  <a:cubicBezTo>
                    <a:pt x="514" y="683"/>
                    <a:pt x="518" y="686"/>
                    <a:pt x="523" y="686"/>
                  </a:cubicBezTo>
                  <a:cubicBezTo>
                    <a:pt x="527" y="686"/>
                    <a:pt x="531" y="683"/>
                    <a:pt x="531" y="678"/>
                  </a:cubicBezTo>
                  <a:cubicBezTo>
                    <a:pt x="531" y="674"/>
                    <a:pt x="527" y="670"/>
                    <a:pt x="523" y="670"/>
                  </a:cubicBezTo>
                  <a:close/>
                  <a:moveTo>
                    <a:pt x="523" y="726"/>
                  </a:moveTo>
                  <a:cubicBezTo>
                    <a:pt x="518" y="726"/>
                    <a:pt x="514" y="729"/>
                    <a:pt x="514" y="734"/>
                  </a:cubicBezTo>
                  <a:cubicBezTo>
                    <a:pt x="514" y="738"/>
                    <a:pt x="518" y="742"/>
                    <a:pt x="523" y="742"/>
                  </a:cubicBezTo>
                  <a:cubicBezTo>
                    <a:pt x="527" y="742"/>
                    <a:pt x="531" y="738"/>
                    <a:pt x="531" y="734"/>
                  </a:cubicBezTo>
                  <a:cubicBezTo>
                    <a:pt x="531" y="729"/>
                    <a:pt x="527" y="726"/>
                    <a:pt x="523" y="726"/>
                  </a:cubicBezTo>
                  <a:close/>
                  <a:moveTo>
                    <a:pt x="523" y="781"/>
                  </a:moveTo>
                  <a:cubicBezTo>
                    <a:pt x="518" y="781"/>
                    <a:pt x="514" y="785"/>
                    <a:pt x="514" y="790"/>
                  </a:cubicBezTo>
                  <a:cubicBezTo>
                    <a:pt x="514" y="794"/>
                    <a:pt x="518" y="798"/>
                    <a:pt x="523" y="798"/>
                  </a:cubicBezTo>
                  <a:cubicBezTo>
                    <a:pt x="527" y="798"/>
                    <a:pt x="531" y="794"/>
                    <a:pt x="531" y="790"/>
                  </a:cubicBezTo>
                  <a:cubicBezTo>
                    <a:pt x="531" y="785"/>
                    <a:pt x="527" y="781"/>
                    <a:pt x="523" y="781"/>
                  </a:cubicBezTo>
                  <a:close/>
                  <a:moveTo>
                    <a:pt x="523" y="837"/>
                  </a:moveTo>
                  <a:cubicBezTo>
                    <a:pt x="518" y="837"/>
                    <a:pt x="514" y="841"/>
                    <a:pt x="514" y="845"/>
                  </a:cubicBezTo>
                  <a:cubicBezTo>
                    <a:pt x="514" y="850"/>
                    <a:pt x="518" y="854"/>
                    <a:pt x="523" y="854"/>
                  </a:cubicBezTo>
                  <a:cubicBezTo>
                    <a:pt x="527" y="854"/>
                    <a:pt x="531" y="850"/>
                    <a:pt x="531" y="845"/>
                  </a:cubicBezTo>
                  <a:cubicBezTo>
                    <a:pt x="531" y="841"/>
                    <a:pt x="527" y="837"/>
                    <a:pt x="523" y="837"/>
                  </a:cubicBezTo>
                  <a:close/>
                  <a:moveTo>
                    <a:pt x="523" y="893"/>
                  </a:moveTo>
                  <a:cubicBezTo>
                    <a:pt x="518" y="893"/>
                    <a:pt x="514" y="897"/>
                    <a:pt x="514" y="901"/>
                  </a:cubicBezTo>
                  <a:cubicBezTo>
                    <a:pt x="514" y="906"/>
                    <a:pt x="518" y="909"/>
                    <a:pt x="523" y="909"/>
                  </a:cubicBezTo>
                  <a:cubicBezTo>
                    <a:pt x="527" y="909"/>
                    <a:pt x="531" y="906"/>
                    <a:pt x="531" y="901"/>
                  </a:cubicBezTo>
                  <a:cubicBezTo>
                    <a:pt x="531" y="897"/>
                    <a:pt x="527" y="893"/>
                    <a:pt x="523" y="893"/>
                  </a:cubicBezTo>
                  <a:close/>
                  <a:moveTo>
                    <a:pt x="523" y="949"/>
                  </a:moveTo>
                  <a:cubicBezTo>
                    <a:pt x="518" y="949"/>
                    <a:pt x="514" y="953"/>
                    <a:pt x="514" y="957"/>
                  </a:cubicBezTo>
                  <a:cubicBezTo>
                    <a:pt x="514" y="962"/>
                    <a:pt x="518" y="965"/>
                    <a:pt x="523" y="965"/>
                  </a:cubicBezTo>
                  <a:cubicBezTo>
                    <a:pt x="527" y="965"/>
                    <a:pt x="531" y="962"/>
                    <a:pt x="531" y="957"/>
                  </a:cubicBezTo>
                  <a:cubicBezTo>
                    <a:pt x="531" y="953"/>
                    <a:pt x="527" y="949"/>
                    <a:pt x="523" y="949"/>
                  </a:cubicBezTo>
                  <a:close/>
                  <a:moveTo>
                    <a:pt x="574" y="223"/>
                  </a:moveTo>
                  <a:cubicBezTo>
                    <a:pt x="569" y="223"/>
                    <a:pt x="566" y="227"/>
                    <a:pt x="566" y="232"/>
                  </a:cubicBezTo>
                  <a:cubicBezTo>
                    <a:pt x="566" y="236"/>
                    <a:pt x="569" y="240"/>
                    <a:pt x="574" y="240"/>
                  </a:cubicBezTo>
                  <a:cubicBezTo>
                    <a:pt x="579" y="240"/>
                    <a:pt x="582" y="236"/>
                    <a:pt x="582" y="232"/>
                  </a:cubicBezTo>
                  <a:cubicBezTo>
                    <a:pt x="582" y="227"/>
                    <a:pt x="579" y="223"/>
                    <a:pt x="574" y="223"/>
                  </a:cubicBezTo>
                  <a:close/>
                  <a:moveTo>
                    <a:pt x="574" y="279"/>
                  </a:moveTo>
                  <a:cubicBezTo>
                    <a:pt x="569" y="279"/>
                    <a:pt x="566" y="283"/>
                    <a:pt x="566" y="287"/>
                  </a:cubicBezTo>
                  <a:cubicBezTo>
                    <a:pt x="566" y="292"/>
                    <a:pt x="569" y="296"/>
                    <a:pt x="574" y="296"/>
                  </a:cubicBezTo>
                  <a:cubicBezTo>
                    <a:pt x="579" y="296"/>
                    <a:pt x="582" y="292"/>
                    <a:pt x="582" y="287"/>
                  </a:cubicBezTo>
                  <a:cubicBezTo>
                    <a:pt x="582" y="283"/>
                    <a:pt x="579" y="279"/>
                    <a:pt x="574" y="279"/>
                  </a:cubicBezTo>
                  <a:close/>
                  <a:moveTo>
                    <a:pt x="574" y="335"/>
                  </a:moveTo>
                  <a:cubicBezTo>
                    <a:pt x="569" y="335"/>
                    <a:pt x="566" y="339"/>
                    <a:pt x="566" y="343"/>
                  </a:cubicBezTo>
                  <a:cubicBezTo>
                    <a:pt x="566" y="348"/>
                    <a:pt x="569" y="351"/>
                    <a:pt x="574" y="351"/>
                  </a:cubicBezTo>
                  <a:cubicBezTo>
                    <a:pt x="579" y="351"/>
                    <a:pt x="582" y="348"/>
                    <a:pt x="582" y="343"/>
                  </a:cubicBezTo>
                  <a:cubicBezTo>
                    <a:pt x="582" y="339"/>
                    <a:pt x="579" y="335"/>
                    <a:pt x="574" y="335"/>
                  </a:cubicBezTo>
                  <a:close/>
                  <a:moveTo>
                    <a:pt x="574" y="391"/>
                  </a:moveTo>
                  <a:cubicBezTo>
                    <a:pt x="569" y="391"/>
                    <a:pt x="566" y="394"/>
                    <a:pt x="566" y="399"/>
                  </a:cubicBezTo>
                  <a:cubicBezTo>
                    <a:pt x="566" y="404"/>
                    <a:pt x="569" y="407"/>
                    <a:pt x="574" y="407"/>
                  </a:cubicBezTo>
                  <a:cubicBezTo>
                    <a:pt x="579" y="407"/>
                    <a:pt x="582" y="404"/>
                    <a:pt x="582" y="399"/>
                  </a:cubicBezTo>
                  <a:cubicBezTo>
                    <a:pt x="582" y="394"/>
                    <a:pt x="579" y="391"/>
                    <a:pt x="574" y="391"/>
                  </a:cubicBezTo>
                  <a:close/>
                  <a:moveTo>
                    <a:pt x="574" y="447"/>
                  </a:moveTo>
                  <a:cubicBezTo>
                    <a:pt x="569" y="447"/>
                    <a:pt x="566" y="450"/>
                    <a:pt x="566" y="455"/>
                  </a:cubicBezTo>
                  <a:cubicBezTo>
                    <a:pt x="566" y="459"/>
                    <a:pt x="569" y="463"/>
                    <a:pt x="574" y="463"/>
                  </a:cubicBezTo>
                  <a:cubicBezTo>
                    <a:pt x="579" y="463"/>
                    <a:pt x="582" y="459"/>
                    <a:pt x="582" y="455"/>
                  </a:cubicBezTo>
                  <a:cubicBezTo>
                    <a:pt x="582" y="450"/>
                    <a:pt x="579" y="447"/>
                    <a:pt x="574" y="447"/>
                  </a:cubicBezTo>
                  <a:close/>
                  <a:moveTo>
                    <a:pt x="574" y="502"/>
                  </a:moveTo>
                  <a:cubicBezTo>
                    <a:pt x="569" y="502"/>
                    <a:pt x="566" y="506"/>
                    <a:pt x="566" y="511"/>
                  </a:cubicBezTo>
                  <a:cubicBezTo>
                    <a:pt x="566" y="515"/>
                    <a:pt x="569" y="519"/>
                    <a:pt x="574" y="519"/>
                  </a:cubicBezTo>
                  <a:cubicBezTo>
                    <a:pt x="579" y="519"/>
                    <a:pt x="582" y="515"/>
                    <a:pt x="582" y="511"/>
                  </a:cubicBezTo>
                  <a:cubicBezTo>
                    <a:pt x="582" y="506"/>
                    <a:pt x="579" y="502"/>
                    <a:pt x="574" y="502"/>
                  </a:cubicBezTo>
                  <a:close/>
                  <a:moveTo>
                    <a:pt x="574" y="558"/>
                  </a:moveTo>
                  <a:cubicBezTo>
                    <a:pt x="569" y="558"/>
                    <a:pt x="566" y="562"/>
                    <a:pt x="566" y="566"/>
                  </a:cubicBezTo>
                  <a:cubicBezTo>
                    <a:pt x="566" y="571"/>
                    <a:pt x="569" y="575"/>
                    <a:pt x="574" y="575"/>
                  </a:cubicBezTo>
                  <a:cubicBezTo>
                    <a:pt x="579" y="575"/>
                    <a:pt x="582" y="571"/>
                    <a:pt x="582" y="566"/>
                  </a:cubicBezTo>
                  <a:cubicBezTo>
                    <a:pt x="582" y="562"/>
                    <a:pt x="579" y="558"/>
                    <a:pt x="574" y="558"/>
                  </a:cubicBezTo>
                  <a:close/>
                  <a:moveTo>
                    <a:pt x="574" y="614"/>
                  </a:moveTo>
                  <a:cubicBezTo>
                    <a:pt x="569" y="614"/>
                    <a:pt x="566" y="618"/>
                    <a:pt x="566" y="622"/>
                  </a:cubicBezTo>
                  <a:cubicBezTo>
                    <a:pt x="566" y="627"/>
                    <a:pt x="569" y="630"/>
                    <a:pt x="574" y="630"/>
                  </a:cubicBezTo>
                  <a:cubicBezTo>
                    <a:pt x="579" y="630"/>
                    <a:pt x="582" y="627"/>
                    <a:pt x="582" y="622"/>
                  </a:cubicBezTo>
                  <a:cubicBezTo>
                    <a:pt x="582" y="618"/>
                    <a:pt x="579" y="614"/>
                    <a:pt x="574" y="614"/>
                  </a:cubicBezTo>
                  <a:close/>
                  <a:moveTo>
                    <a:pt x="574" y="670"/>
                  </a:moveTo>
                  <a:cubicBezTo>
                    <a:pt x="569" y="670"/>
                    <a:pt x="566" y="674"/>
                    <a:pt x="566" y="678"/>
                  </a:cubicBezTo>
                  <a:cubicBezTo>
                    <a:pt x="566" y="683"/>
                    <a:pt x="569" y="686"/>
                    <a:pt x="574" y="686"/>
                  </a:cubicBezTo>
                  <a:cubicBezTo>
                    <a:pt x="579" y="686"/>
                    <a:pt x="582" y="683"/>
                    <a:pt x="582" y="678"/>
                  </a:cubicBezTo>
                  <a:cubicBezTo>
                    <a:pt x="582" y="674"/>
                    <a:pt x="579" y="670"/>
                    <a:pt x="574" y="670"/>
                  </a:cubicBezTo>
                  <a:close/>
                  <a:moveTo>
                    <a:pt x="574" y="726"/>
                  </a:moveTo>
                  <a:cubicBezTo>
                    <a:pt x="569" y="726"/>
                    <a:pt x="566" y="729"/>
                    <a:pt x="566" y="734"/>
                  </a:cubicBezTo>
                  <a:cubicBezTo>
                    <a:pt x="566" y="738"/>
                    <a:pt x="569" y="742"/>
                    <a:pt x="574" y="742"/>
                  </a:cubicBezTo>
                  <a:cubicBezTo>
                    <a:pt x="579" y="742"/>
                    <a:pt x="582" y="738"/>
                    <a:pt x="582" y="734"/>
                  </a:cubicBezTo>
                  <a:cubicBezTo>
                    <a:pt x="582" y="729"/>
                    <a:pt x="579" y="726"/>
                    <a:pt x="574" y="726"/>
                  </a:cubicBezTo>
                  <a:close/>
                  <a:moveTo>
                    <a:pt x="574" y="781"/>
                  </a:moveTo>
                  <a:cubicBezTo>
                    <a:pt x="569" y="781"/>
                    <a:pt x="566" y="785"/>
                    <a:pt x="566" y="790"/>
                  </a:cubicBezTo>
                  <a:cubicBezTo>
                    <a:pt x="566" y="794"/>
                    <a:pt x="569" y="798"/>
                    <a:pt x="574" y="798"/>
                  </a:cubicBezTo>
                  <a:cubicBezTo>
                    <a:pt x="579" y="798"/>
                    <a:pt x="582" y="794"/>
                    <a:pt x="582" y="790"/>
                  </a:cubicBezTo>
                  <a:cubicBezTo>
                    <a:pt x="582" y="785"/>
                    <a:pt x="579" y="781"/>
                    <a:pt x="574" y="781"/>
                  </a:cubicBezTo>
                  <a:close/>
                  <a:moveTo>
                    <a:pt x="574" y="837"/>
                  </a:moveTo>
                  <a:cubicBezTo>
                    <a:pt x="569" y="837"/>
                    <a:pt x="566" y="841"/>
                    <a:pt x="566" y="845"/>
                  </a:cubicBezTo>
                  <a:cubicBezTo>
                    <a:pt x="566" y="850"/>
                    <a:pt x="569" y="854"/>
                    <a:pt x="574" y="854"/>
                  </a:cubicBezTo>
                  <a:cubicBezTo>
                    <a:pt x="579" y="854"/>
                    <a:pt x="582" y="850"/>
                    <a:pt x="582" y="845"/>
                  </a:cubicBezTo>
                  <a:cubicBezTo>
                    <a:pt x="582" y="841"/>
                    <a:pt x="579" y="837"/>
                    <a:pt x="574" y="837"/>
                  </a:cubicBezTo>
                  <a:close/>
                  <a:moveTo>
                    <a:pt x="574" y="893"/>
                  </a:moveTo>
                  <a:cubicBezTo>
                    <a:pt x="569" y="893"/>
                    <a:pt x="566" y="897"/>
                    <a:pt x="566" y="901"/>
                  </a:cubicBezTo>
                  <a:cubicBezTo>
                    <a:pt x="566" y="906"/>
                    <a:pt x="569" y="909"/>
                    <a:pt x="574" y="909"/>
                  </a:cubicBezTo>
                  <a:cubicBezTo>
                    <a:pt x="579" y="909"/>
                    <a:pt x="582" y="906"/>
                    <a:pt x="582" y="901"/>
                  </a:cubicBezTo>
                  <a:cubicBezTo>
                    <a:pt x="582" y="897"/>
                    <a:pt x="579" y="893"/>
                    <a:pt x="574" y="893"/>
                  </a:cubicBezTo>
                  <a:close/>
                  <a:moveTo>
                    <a:pt x="574" y="949"/>
                  </a:moveTo>
                  <a:cubicBezTo>
                    <a:pt x="569" y="949"/>
                    <a:pt x="566" y="953"/>
                    <a:pt x="566" y="957"/>
                  </a:cubicBezTo>
                  <a:cubicBezTo>
                    <a:pt x="566" y="962"/>
                    <a:pt x="569" y="965"/>
                    <a:pt x="574" y="965"/>
                  </a:cubicBezTo>
                  <a:cubicBezTo>
                    <a:pt x="579" y="965"/>
                    <a:pt x="582" y="962"/>
                    <a:pt x="582" y="957"/>
                  </a:cubicBezTo>
                  <a:cubicBezTo>
                    <a:pt x="582" y="953"/>
                    <a:pt x="579" y="949"/>
                    <a:pt x="574" y="949"/>
                  </a:cubicBezTo>
                  <a:close/>
                  <a:moveTo>
                    <a:pt x="574" y="1005"/>
                  </a:moveTo>
                  <a:cubicBezTo>
                    <a:pt x="569" y="1005"/>
                    <a:pt x="566" y="1008"/>
                    <a:pt x="566" y="1013"/>
                  </a:cubicBezTo>
                  <a:cubicBezTo>
                    <a:pt x="566" y="1017"/>
                    <a:pt x="569" y="1021"/>
                    <a:pt x="574" y="1021"/>
                  </a:cubicBezTo>
                  <a:cubicBezTo>
                    <a:pt x="579" y="1021"/>
                    <a:pt x="582" y="1017"/>
                    <a:pt x="582" y="1013"/>
                  </a:cubicBezTo>
                  <a:cubicBezTo>
                    <a:pt x="582" y="1008"/>
                    <a:pt x="579" y="1005"/>
                    <a:pt x="574" y="1005"/>
                  </a:cubicBezTo>
                  <a:close/>
                  <a:moveTo>
                    <a:pt x="625" y="223"/>
                  </a:moveTo>
                  <a:cubicBezTo>
                    <a:pt x="621" y="223"/>
                    <a:pt x="617" y="227"/>
                    <a:pt x="617" y="232"/>
                  </a:cubicBezTo>
                  <a:cubicBezTo>
                    <a:pt x="617" y="236"/>
                    <a:pt x="621" y="240"/>
                    <a:pt x="625" y="240"/>
                  </a:cubicBezTo>
                  <a:cubicBezTo>
                    <a:pt x="630" y="240"/>
                    <a:pt x="634" y="236"/>
                    <a:pt x="634" y="232"/>
                  </a:cubicBezTo>
                  <a:cubicBezTo>
                    <a:pt x="634" y="227"/>
                    <a:pt x="630" y="223"/>
                    <a:pt x="625" y="223"/>
                  </a:cubicBezTo>
                  <a:close/>
                  <a:moveTo>
                    <a:pt x="625" y="279"/>
                  </a:moveTo>
                  <a:cubicBezTo>
                    <a:pt x="621" y="279"/>
                    <a:pt x="617" y="283"/>
                    <a:pt x="617" y="287"/>
                  </a:cubicBezTo>
                  <a:cubicBezTo>
                    <a:pt x="617" y="292"/>
                    <a:pt x="621" y="296"/>
                    <a:pt x="625" y="296"/>
                  </a:cubicBezTo>
                  <a:cubicBezTo>
                    <a:pt x="630" y="296"/>
                    <a:pt x="634" y="292"/>
                    <a:pt x="634" y="287"/>
                  </a:cubicBezTo>
                  <a:cubicBezTo>
                    <a:pt x="634" y="283"/>
                    <a:pt x="630" y="279"/>
                    <a:pt x="625" y="279"/>
                  </a:cubicBezTo>
                  <a:close/>
                  <a:moveTo>
                    <a:pt x="625" y="335"/>
                  </a:moveTo>
                  <a:cubicBezTo>
                    <a:pt x="621" y="335"/>
                    <a:pt x="617" y="339"/>
                    <a:pt x="617" y="343"/>
                  </a:cubicBezTo>
                  <a:cubicBezTo>
                    <a:pt x="617" y="348"/>
                    <a:pt x="621" y="351"/>
                    <a:pt x="625" y="351"/>
                  </a:cubicBezTo>
                  <a:cubicBezTo>
                    <a:pt x="630" y="351"/>
                    <a:pt x="634" y="348"/>
                    <a:pt x="634" y="343"/>
                  </a:cubicBezTo>
                  <a:cubicBezTo>
                    <a:pt x="634" y="339"/>
                    <a:pt x="630" y="335"/>
                    <a:pt x="625" y="335"/>
                  </a:cubicBezTo>
                  <a:close/>
                  <a:moveTo>
                    <a:pt x="625" y="391"/>
                  </a:moveTo>
                  <a:cubicBezTo>
                    <a:pt x="621" y="391"/>
                    <a:pt x="617" y="394"/>
                    <a:pt x="617" y="399"/>
                  </a:cubicBezTo>
                  <a:cubicBezTo>
                    <a:pt x="617" y="404"/>
                    <a:pt x="621" y="407"/>
                    <a:pt x="625" y="407"/>
                  </a:cubicBezTo>
                  <a:cubicBezTo>
                    <a:pt x="630" y="407"/>
                    <a:pt x="634" y="404"/>
                    <a:pt x="634" y="399"/>
                  </a:cubicBezTo>
                  <a:cubicBezTo>
                    <a:pt x="634" y="394"/>
                    <a:pt x="630" y="391"/>
                    <a:pt x="625" y="391"/>
                  </a:cubicBezTo>
                  <a:close/>
                  <a:moveTo>
                    <a:pt x="625" y="447"/>
                  </a:moveTo>
                  <a:cubicBezTo>
                    <a:pt x="621" y="447"/>
                    <a:pt x="617" y="450"/>
                    <a:pt x="617" y="455"/>
                  </a:cubicBezTo>
                  <a:cubicBezTo>
                    <a:pt x="617" y="459"/>
                    <a:pt x="621" y="463"/>
                    <a:pt x="625" y="463"/>
                  </a:cubicBezTo>
                  <a:cubicBezTo>
                    <a:pt x="630" y="463"/>
                    <a:pt x="634" y="459"/>
                    <a:pt x="634" y="455"/>
                  </a:cubicBezTo>
                  <a:cubicBezTo>
                    <a:pt x="634" y="450"/>
                    <a:pt x="630" y="447"/>
                    <a:pt x="625" y="447"/>
                  </a:cubicBezTo>
                  <a:close/>
                  <a:moveTo>
                    <a:pt x="625" y="502"/>
                  </a:moveTo>
                  <a:cubicBezTo>
                    <a:pt x="621" y="502"/>
                    <a:pt x="617" y="506"/>
                    <a:pt x="617" y="511"/>
                  </a:cubicBezTo>
                  <a:cubicBezTo>
                    <a:pt x="617" y="515"/>
                    <a:pt x="621" y="519"/>
                    <a:pt x="625" y="519"/>
                  </a:cubicBezTo>
                  <a:cubicBezTo>
                    <a:pt x="630" y="519"/>
                    <a:pt x="634" y="515"/>
                    <a:pt x="634" y="511"/>
                  </a:cubicBezTo>
                  <a:cubicBezTo>
                    <a:pt x="634" y="506"/>
                    <a:pt x="630" y="502"/>
                    <a:pt x="625" y="502"/>
                  </a:cubicBezTo>
                  <a:close/>
                  <a:moveTo>
                    <a:pt x="625" y="558"/>
                  </a:moveTo>
                  <a:cubicBezTo>
                    <a:pt x="621" y="558"/>
                    <a:pt x="617" y="562"/>
                    <a:pt x="617" y="566"/>
                  </a:cubicBezTo>
                  <a:cubicBezTo>
                    <a:pt x="617" y="571"/>
                    <a:pt x="621" y="575"/>
                    <a:pt x="625" y="575"/>
                  </a:cubicBezTo>
                  <a:cubicBezTo>
                    <a:pt x="630" y="575"/>
                    <a:pt x="634" y="571"/>
                    <a:pt x="634" y="566"/>
                  </a:cubicBezTo>
                  <a:cubicBezTo>
                    <a:pt x="634" y="562"/>
                    <a:pt x="630" y="558"/>
                    <a:pt x="625" y="558"/>
                  </a:cubicBezTo>
                  <a:close/>
                  <a:moveTo>
                    <a:pt x="625" y="614"/>
                  </a:moveTo>
                  <a:cubicBezTo>
                    <a:pt x="621" y="614"/>
                    <a:pt x="617" y="618"/>
                    <a:pt x="617" y="622"/>
                  </a:cubicBezTo>
                  <a:cubicBezTo>
                    <a:pt x="617" y="627"/>
                    <a:pt x="621" y="630"/>
                    <a:pt x="625" y="630"/>
                  </a:cubicBezTo>
                  <a:cubicBezTo>
                    <a:pt x="630" y="630"/>
                    <a:pt x="634" y="627"/>
                    <a:pt x="634" y="622"/>
                  </a:cubicBezTo>
                  <a:cubicBezTo>
                    <a:pt x="634" y="618"/>
                    <a:pt x="630" y="614"/>
                    <a:pt x="625" y="614"/>
                  </a:cubicBezTo>
                  <a:close/>
                  <a:moveTo>
                    <a:pt x="625" y="670"/>
                  </a:moveTo>
                  <a:cubicBezTo>
                    <a:pt x="621" y="670"/>
                    <a:pt x="617" y="674"/>
                    <a:pt x="617" y="678"/>
                  </a:cubicBezTo>
                  <a:cubicBezTo>
                    <a:pt x="617" y="683"/>
                    <a:pt x="621" y="686"/>
                    <a:pt x="625" y="686"/>
                  </a:cubicBezTo>
                  <a:cubicBezTo>
                    <a:pt x="630" y="686"/>
                    <a:pt x="634" y="683"/>
                    <a:pt x="634" y="678"/>
                  </a:cubicBezTo>
                  <a:cubicBezTo>
                    <a:pt x="634" y="674"/>
                    <a:pt x="630" y="670"/>
                    <a:pt x="625" y="670"/>
                  </a:cubicBezTo>
                  <a:close/>
                  <a:moveTo>
                    <a:pt x="625" y="726"/>
                  </a:moveTo>
                  <a:cubicBezTo>
                    <a:pt x="621" y="726"/>
                    <a:pt x="617" y="729"/>
                    <a:pt x="617" y="734"/>
                  </a:cubicBezTo>
                  <a:cubicBezTo>
                    <a:pt x="617" y="738"/>
                    <a:pt x="621" y="742"/>
                    <a:pt x="625" y="742"/>
                  </a:cubicBezTo>
                  <a:cubicBezTo>
                    <a:pt x="630" y="742"/>
                    <a:pt x="634" y="738"/>
                    <a:pt x="634" y="734"/>
                  </a:cubicBezTo>
                  <a:cubicBezTo>
                    <a:pt x="634" y="729"/>
                    <a:pt x="630" y="726"/>
                    <a:pt x="625" y="726"/>
                  </a:cubicBezTo>
                  <a:close/>
                  <a:moveTo>
                    <a:pt x="625" y="781"/>
                  </a:moveTo>
                  <a:cubicBezTo>
                    <a:pt x="621" y="781"/>
                    <a:pt x="617" y="785"/>
                    <a:pt x="617" y="790"/>
                  </a:cubicBezTo>
                  <a:cubicBezTo>
                    <a:pt x="617" y="794"/>
                    <a:pt x="621" y="798"/>
                    <a:pt x="625" y="798"/>
                  </a:cubicBezTo>
                  <a:cubicBezTo>
                    <a:pt x="630" y="798"/>
                    <a:pt x="634" y="794"/>
                    <a:pt x="634" y="790"/>
                  </a:cubicBezTo>
                  <a:cubicBezTo>
                    <a:pt x="634" y="785"/>
                    <a:pt x="630" y="781"/>
                    <a:pt x="625" y="781"/>
                  </a:cubicBezTo>
                  <a:close/>
                  <a:moveTo>
                    <a:pt x="625" y="837"/>
                  </a:moveTo>
                  <a:cubicBezTo>
                    <a:pt x="621" y="837"/>
                    <a:pt x="617" y="841"/>
                    <a:pt x="617" y="845"/>
                  </a:cubicBezTo>
                  <a:cubicBezTo>
                    <a:pt x="617" y="850"/>
                    <a:pt x="621" y="854"/>
                    <a:pt x="625" y="854"/>
                  </a:cubicBezTo>
                  <a:cubicBezTo>
                    <a:pt x="630" y="854"/>
                    <a:pt x="634" y="850"/>
                    <a:pt x="634" y="845"/>
                  </a:cubicBezTo>
                  <a:cubicBezTo>
                    <a:pt x="634" y="841"/>
                    <a:pt x="630" y="837"/>
                    <a:pt x="625" y="837"/>
                  </a:cubicBezTo>
                  <a:close/>
                  <a:moveTo>
                    <a:pt x="625" y="893"/>
                  </a:moveTo>
                  <a:cubicBezTo>
                    <a:pt x="621" y="893"/>
                    <a:pt x="617" y="897"/>
                    <a:pt x="617" y="901"/>
                  </a:cubicBezTo>
                  <a:cubicBezTo>
                    <a:pt x="617" y="906"/>
                    <a:pt x="621" y="909"/>
                    <a:pt x="625" y="909"/>
                  </a:cubicBezTo>
                  <a:cubicBezTo>
                    <a:pt x="630" y="909"/>
                    <a:pt x="634" y="906"/>
                    <a:pt x="634" y="901"/>
                  </a:cubicBezTo>
                  <a:cubicBezTo>
                    <a:pt x="634" y="897"/>
                    <a:pt x="630" y="893"/>
                    <a:pt x="625" y="893"/>
                  </a:cubicBezTo>
                  <a:close/>
                  <a:moveTo>
                    <a:pt x="625" y="949"/>
                  </a:moveTo>
                  <a:cubicBezTo>
                    <a:pt x="621" y="949"/>
                    <a:pt x="617" y="953"/>
                    <a:pt x="617" y="957"/>
                  </a:cubicBezTo>
                  <a:cubicBezTo>
                    <a:pt x="617" y="962"/>
                    <a:pt x="621" y="965"/>
                    <a:pt x="625" y="965"/>
                  </a:cubicBezTo>
                  <a:cubicBezTo>
                    <a:pt x="630" y="965"/>
                    <a:pt x="634" y="962"/>
                    <a:pt x="634" y="957"/>
                  </a:cubicBezTo>
                  <a:cubicBezTo>
                    <a:pt x="634" y="953"/>
                    <a:pt x="630" y="949"/>
                    <a:pt x="625" y="949"/>
                  </a:cubicBezTo>
                  <a:close/>
                  <a:moveTo>
                    <a:pt x="625" y="1005"/>
                  </a:moveTo>
                  <a:cubicBezTo>
                    <a:pt x="621" y="1005"/>
                    <a:pt x="617" y="1008"/>
                    <a:pt x="617" y="1013"/>
                  </a:cubicBezTo>
                  <a:cubicBezTo>
                    <a:pt x="617" y="1017"/>
                    <a:pt x="621" y="1021"/>
                    <a:pt x="625" y="1021"/>
                  </a:cubicBezTo>
                  <a:cubicBezTo>
                    <a:pt x="630" y="1021"/>
                    <a:pt x="634" y="1017"/>
                    <a:pt x="634" y="1013"/>
                  </a:cubicBezTo>
                  <a:cubicBezTo>
                    <a:pt x="634" y="1008"/>
                    <a:pt x="630" y="1005"/>
                    <a:pt x="625" y="1005"/>
                  </a:cubicBezTo>
                  <a:close/>
                  <a:moveTo>
                    <a:pt x="677" y="223"/>
                  </a:moveTo>
                  <a:cubicBezTo>
                    <a:pt x="672" y="223"/>
                    <a:pt x="669" y="227"/>
                    <a:pt x="669" y="232"/>
                  </a:cubicBezTo>
                  <a:cubicBezTo>
                    <a:pt x="669" y="236"/>
                    <a:pt x="672" y="240"/>
                    <a:pt x="677" y="240"/>
                  </a:cubicBezTo>
                  <a:cubicBezTo>
                    <a:pt x="681" y="240"/>
                    <a:pt x="685" y="236"/>
                    <a:pt x="685" y="232"/>
                  </a:cubicBezTo>
                  <a:cubicBezTo>
                    <a:pt x="685" y="227"/>
                    <a:pt x="681" y="223"/>
                    <a:pt x="677" y="223"/>
                  </a:cubicBezTo>
                  <a:close/>
                  <a:moveTo>
                    <a:pt x="677" y="279"/>
                  </a:moveTo>
                  <a:cubicBezTo>
                    <a:pt x="672" y="279"/>
                    <a:pt x="669" y="283"/>
                    <a:pt x="669" y="287"/>
                  </a:cubicBezTo>
                  <a:cubicBezTo>
                    <a:pt x="669" y="292"/>
                    <a:pt x="672" y="296"/>
                    <a:pt x="677" y="296"/>
                  </a:cubicBezTo>
                  <a:cubicBezTo>
                    <a:pt x="681" y="296"/>
                    <a:pt x="685" y="292"/>
                    <a:pt x="685" y="287"/>
                  </a:cubicBezTo>
                  <a:cubicBezTo>
                    <a:pt x="685" y="283"/>
                    <a:pt x="681" y="279"/>
                    <a:pt x="677" y="279"/>
                  </a:cubicBezTo>
                  <a:close/>
                  <a:moveTo>
                    <a:pt x="677" y="335"/>
                  </a:moveTo>
                  <a:cubicBezTo>
                    <a:pt x="672" y="335"/>
                    <a:pt x="669" y="339"/>
                    <a:pt x="669" y="343"/>
                  </a:cubicBezTo>
                  <a:cubicBezTo>
                    <a:pt x="669" y="348"/>
                    <a:pt x="672" y="351"/>
                    <a:pt x="677" y="351"/>
                  </a:cubicBezTo>
                  <a:cubicBezTo>
                    <a:pt x="681" y="351"/>
                    <a:pt x="685" y="348"/>
                    <a:pt x="685" y="343"/>
                  </a:cubicBezTo>
                  <a:cubicBezTo>
                    <a:pt x="685" y="339"/>
                    <a:pt x="681" y="335"/>
                    <a:pt x="677" y="335"/>
                  </a:cubicBezTo>
                  <a:close/>
                  <a:moveTo>
                    <a:pt x="677" y="391"/>
                  </a:moveTo>
                  <a:cubicBezTo>
                    <a:pt x="672" y="391"/>
                    <a:pt x="669" y="394"/>
                    <a:pt x="669" y="399"/>
                  </a:cubicBezTo>
                  <a:cubicBezTo>
                    <a:pt x="669" y="404"/>
                    <a:pt x="672" y="407"/>
                    <a:pt x="677" y="407"/>
                  </a:cubicBezTo>
                  <a:cubicBezTo>
                    <a:pt x="681" y="407"/>
                    <a:pt x="685" y="404"/>
                    <a:pt x="685" y="399"/>
                  </a:cubicBezTo>
                  <a:cubicBezTo>
                    <a:pt x="685" y="394"/>
                    <a:pt x="681" y="391"/>
                    <a:pt x="677" y="391"/>
                  </a:cubicBezTo>
                  <a:close/>
                  <a:moveTo>
                    <a:pt x="677" y="447"/>
                  </a:moveTo>
                  <a:cubicBezTo>
                    <a:pt x="672" y="447"/>
                    <a:pt x="669" y="450"/>
                    <a:pt x="669" y="455"/>
                  </a:cubicBezTo>
                  <a:cubicBezTo>
                    <a:pt x="669" y="459"/>
                    <a:pt x="672" y="463"/>
                    <a:pt x="677" y="463"/>
                  </a:cubicBezTo>
                  <a:cubicBezTo>
                    <a:pt x="681" y="463"/>
                    <a:pt x="685" y="459"/>
                    <a:pt x="685" y="455"/>
                  </a:cubicBezTo>
                  <a:cubicBezTo>
                    <a:pt x="685" y="450"/>
                    <a:pt x="681" y="447"/>
                    <a:pt x="677" y="447"/>
                  </a:cubicBezTo>
                  <a:close/>
                  <a:moveTo>
                    <a:pt x="677" y="502"/>
                  </a:moveTo>
                  <a:cubicBezTo>
                    <a:pt x="672" y="502"/>
                    <a:pt x="669" y="506"/>
                    <a:pt x="669" y="511"/>
                  </a:cubicBezTo>
                  <a:cubicBezTo>
                    <a:pt x="669" y="515"/>
                    <a:pt x="672" y="519"/>
                    <a:pt x="677" y="519"/>
                  </a:cubicBezTo>
                  <a:cubicBezTo>
                    <a:pt x="681" y="519"/>
                    <a:pt x="685" y="515"/>
                    <a:pt x="685" y="511"/>
                  </a:cubicBezTo>
                  <a:cubicBezTo>
                    <a:pt x="685" y="506"/>
                    <a:pt x="681" y="502"/>
                    <a:pt x="677" y="502"/>
                  </a:cubicBezTo>
                  <a:close/>
                  <a:moveTo>
                    <a:pt x="677" y="558"/>
                  </a:moveTo>
                  <a:cubicBezTo>
                    <a:pt x="672" y="558"/>
                    <a:pt x="669" y="562"/>
                    <a:pt x="669" y="566"/>
                  </a:cubicBezTo>
                  <a:cubicBezTo>
                    <a:pt x="669" y="571"/>
                    <a:pt x="672" y="575"/>
                    <a:pt x="677" y="575"/>
                  </a:cubicBezTo>
                  <a:cubicBezTo>
                    <a:pt x="681" y="575"/>
                    <a:pt x="685" y="571"/>
                    <a:pt x="685" y="566"/>
                  </a:cubicBezTo>
                  <a:cubicBezTo>
                    <a:pt x="685" y="562"/>
                    <a:pt x="681" y="558"/>
                    <a:pt x="677" y="558"/>
                  </a:cubicBezTo>
                  <a:close/>
                  <a:moveTo>
                    <a:pt x="677" y="614"/>
                  </a:moveTo>
                  <a:cubicBezTo>
                    <a:pt x="672" y="614"/>
                    <a:pt x="669" y="618"/>
                    <a:pt x="669" y="622"/>
                  </a:cubicBezTo>
                  <a:cubicBezTo>
                    <a:pt x="669" y="627"/>
                    <a:pt x="672" y="630"/>
                    <a:pt x="677" y="630"/>
                  </a:cubicBezTo>
                  <a:cubicBezTo>
                    <a:pt x="681" y="630"/>
                    <a:pt x="685" y="627"/>
                    <a:pt x="685" y="622"/>
                  </a:cubicBezTo>
                  <a:cubicBezTo>
                    <a:pt x="685" y="618"/>
                    <a:pt x="681" y="614"/>
                    <a:pt x="677" y="614"/>
                  </a:cubicBezTo>
                  <a:close/>
                  <a:moveTo>
                    <a:pt x="677" y="670"/>
                  </a:moveTo>
                  <a:cubicBezTo>
                    <a:pt x="672" y="670"/>
                    <a:pt x="669" y="674"/>
                    <a:pt x="669" y="678"/>
                  </a:cubicBezTo>
                  <a:cubicBezTo>
                    <a:pt x="669" y="683"/>
                    <a:pt x="672" y="686"/>
                    <a:pt x="677" y="686"/>
                  </a:cubicBezTo>
                  <a:cubicBezTo>
                    <a:pt x="681" y="686"/>
                    <a:pt x="685" y="683"/>
                    <a:pt x="685" y="678"/>
                  </a:cubicBezTo>
                  <a:cubicBezTo>
                    <a:pt x="685" y="674"/>
                    <a:pt x="681" y="670"/>
                    <a:pt x="677" y="670"/>
                  </a:cubicBezTo>
                  <a:close/>
                  <a:moveTo>
                    <a:pt x="677" y="726"/>
                  </a:moveTo>
                  <a:cubicBezTo>
                    <a:pt x="672" y="726"/>
                    <a:pt x="669" y="729"/>
                    <a:pt x="669" y="734"/>
                  </a:cubicBezTo>
                  <a:cubicBezTo>
                    <a:pt x="669" y="738"/>
                    <a:pt x="672" y="742"/>
                    <a:pt x="677" y="742"/>
                  </a:cubicBezTo>
                  <a:cubicBezTo>
                    <a:pt x="681" y="742"/>
                    <a:pt x="685" y="738"/>
                    <a:pt x="685" y="734"/>
                  </a:cubicBezTo>
                  <a:cubicBezTo>
                    <a:pt x="685" y="729"/>
                    <a:pt x="681" y="726"/>
                    <a:pt x="677" y="726"/>
                  </a:cubicBezTo>
                  <a:close/>
                  <a:moveTo>
                    <a:pt x="677" y="781"/>
                  </a:moveTo>
                  <a:cubicBezTo>
                    <a:pt x="672" y="781"/>
                    <a:pt x="669" y="785"/>
                    <a:pt x="669" y="790"/>
                  </a:cubicBezTo>
                  <a:cubicBezTo>
                    <a:pt x="669" y="794"/>
                    <a:pt x="672" y="798"/>
                    <a:pt x="677" y="798"/>
                  </a:cubicBezTo>
                  <a:cubicBezTo>
                    <a:pt x="681" y="798"/>
                    <a:pt x="685" y="794"/>
                    <a:pt x="685" y="790"/>
                  </a:cubicBezTo>
                  <a:cubicBezTo>
                    <a:pt x="685" y="785"/>
                    <a:pt x="681" y="781"/>
                    <a:pt x="677" y="781"/>
                  </a:cubicBezTo>
                  <a:close/>
                  <a:moveTo>
                    <a:pt x="677" y="837"/>
                  </a:moveTo>
                  <a:cubicBezTo>
                    <a:pt x="672" y="837"/>
                    <a:pt x="669" y="841"/>
                    <a:pt x="669" y="845"/>
                  </a:cubicBezTo>
                  <a:cubicBezTo>
                    <a:pt x="669" y="850"/>
                    <a:pt x="672" y="854"/>
                    <a:pt x="677" y="854"/>
                  </a:cubicBezTo>
                  <a:cubicBezTo>
                    <a:pt x="681" y="854"/>
                    <a:pt x="685" y="850"/>
                    <a:pt x="685" y="845"/>
                  </a:cubicBezTo>
                  <a:cubicBezTo>
                    <a:pt x="685" y="841"/>
                    <a:pt x="681" y="837"/>
                    <a:pt x="677" y="837"/>
                  </a:cubicBezTo>
                  <a:close/>
                  <a:moveTo>
                    <a:pt x="677" y="893"/>
                  </a:moveTo>
                  <a:cubicBezTo>
                    <a:pt x="672" y="893"/>
                    <a:pt x="669" y="897"/>
                    <a:pt x="669" y="901"/>
                  </a:cubicBezTo>
                  <a:cubicBezTo>
                    <a:pt x="669" y="906"/>
                    <a:pt x="672" y="909"/>
                    <a:pt x="677" y="909"/>
                  </a:cubicBezTo>
                  <a:cubicBezTo>
                    <a:pt x="681" y="909"/>
                    <a:pt x="685" y="906"/>
                    <a:pt x="685" y="901"/>
                  </a:cubicBezTo>
                  <a:cubicBezTo>
                    <a:pt x="685" y="897"/>
                    <a:pt x="681" y="893"/>
                    <a:pt x="677" y="893"/>
                  </a:cubicBezTo>
                  <a:close/>
                  <a:moveTo>
                    <a:pt x="677" y="949"/>
                  </a:moveTo>
                  <a:cubicBezTo>
                    <a:pt x="672" y="949"/>
                    <a:pt x="669" y="953"/>
                    <a:pt x="669" y="957"/>
                  </a:cubicBezTo>
                  <a:cubicBezTo>
                    <a:pt x="669" y="962"/>
                    <a:pt x="672" y="965"/>
                    <a:pt x="677" y="965"/>
                  </a:cubicBezTo>
                  <a:cubicBezTo>
                    <a:pt x="681" y="965"/>
                    <a:pt x="685" y="962"/>
                    <a:pt x="685" y="957"/>
                  </a:cubicBezTo>
                  <a:cubicBezTo>
                    <a:pt x="685" y="953"/>
                    <a:pt x="681" y="949"/>
                    <a:pt x="677" y="949"/>
                  </a:cubicBezTo>
                  <a:close/>
                  <a:moveTo>
                    <a:pt x="677" y="1005"/>
                  </a:moveTo>
                  <a:cubicBezTo>
                    <a:pt x="672" y="1005"/>
                    <a:pt x="669" y="1008"/>
                    <a:pt x="669" y="1013"/>
                  </a:cubicBezTo>
                  <a:cubicBezTo>
                    <a:pt x="669" y="1017"/>
                    <a:pt x="672" y="1021"/>
                    <a:pt x="677" y="1021"/>
                  </a:cubicBezTo>
                  <a:cubicBezTo>
                    <a:pt x="681" y="1021"/>
                    <a:pt x="685" y="1017"/>
                    <a:pt x="685" y="1013"/>
                  </a:cubicBezTo>
                  <a:cubicBezTo>
                    <a:pt x="685" y="1008"/>
                    <a:pt x="681" y="1005"/>
                    <a:pt x="677" y="1005"/>
                  </a:cubicBezTo>
                  <a:close/>
                  <a:moveTo>
                    <a:pt x="728" y="223"/>
                  </a:moveTo>
                  <a:cubicBezTo>
                    <a:pt x="724" y="223"/>
                    <a:pt x="720" y="227"/>
                    <a:pt x="720" y="232"/>
                  </a:cubicBezTo>
                  <a:cubicBezTo>
                    <a:pt x="720" y="236"/>
                    <a:pt x="724" y="240"/>
                    <a:pt x="728" y="240"/>
                  </a:cubicBezTo>
                  <a:cubicBezTo>
                    <a:pt x="733" y="240"/>
                    <a:pt x="736" y="236"/>
                    <a:pt x="736" y="232"/>
                  </a:cubicBezTo>
                  <a:cubicBezTo>
                    <a:pt x="736" y="227"/>
                    <a:pt x="733" y="223"/>
                    <a:pt x="728" y="223"/>
                  </a:cubicBezTo>
                  <a:close/>
                  <a:moveTo>
                    <a:pt x="728" y="279"/>
                  </a:moveTo>
                  <a:cubicBezTo>
                    <a:pt x="724" y="279"/>
                    <a:pt x="720" y="283"/>
                    <a:pt x="720" y="287"/>
                  </a:cubicBezTo>
                  <a:cubicBezTo>
                    <a:pt x="720" y="292"/>
                    <a:pt x="724" y="296"/>
                    <a:pt x="728" y="296"/>
                  </a:cubicBezTo>
                  <a:cubicBezTo>
                    <a:pt x="733" y="296"/>
                    <a:pt x="736" y="292"/>
                    <a:pt x="736" y="287"/>
                  </a:cubicBezTo>
                  <a:cubicBezTo>
                    <a:pt x="736" y="283"/>
                    <a:pt x="733" y="279"/>
                    <a:pt x="728" y="279"/>
                  </a:cubicBezTo>
                  <a:close/>
                  <a:moveTo>
                    <a:pt x="728" y="335"/>
                  </a:moveTo>
                  <a:cubicBezTo>
                    <a:pt x="724" y="335"/>
                    <a:pt x="720" y="339"/>
                    <a:pt x="720" y="343"/>
                  </a:cubicBezTo>
                  <a:cubicBezTo>
                    <a:pt x="720" y="348"/>
                    <a:pt x="724" y="351"/>
                    <a:pt x="728" y="351"/>
                  </a:cubicBezTo>
                  <a:cubicBezTo>
                    <a:pt x="733" y="351"/>
                    <a:pt x="736" y="348"/>
                    <a:pt x="736" y="343"/>
                  </a:cubicBezTo>
                  <a:cubicBezTo>
                    <a:pt x="736" y="339"/>
                    <a:pt x="733" y="335"/>
                    <a:pt x="728" y="335"/>
                  </a:cubicBezTo>
                  <a:close/>
                  <a:moveTo>
                    <a:pt x="728" y="391"/>
                  </a:moveTo>
                  <a:cubicBezTo>
                    <a:pt x="724" y="391"/>
                    <a:pt x="720" y="394"/>
                    <a:pt x="720" y="399"/>
                  </a:cubicBezTo>
                  <a:cubicBezTo>
                    <a:pt x="720" y="404"/>
                    <a:pt x="724" y="407"/>
                    <a:pt x="728" y="407"/>
                  </a:cubicBezTo>
                  <a:cubicBezTo>
                    <a:pt x="733" y="407"/>
                    <a:pt x="736" y="404"/>
                    <a:pt x="736" y="399"/>
                  </a:cubicBezTo>
                  <a:cubicBezTo>
                    <a:pt x="736" y="394"/>
                    <a:pt x="733" y="391"/>
                    <a:pt x="728" y="391"/>
                  </a:cubicBezTo>
                  <a:close/>
                  <a:moveTo>
                    <a:pt x="728" y="447"/>
                  </a:moveTo>
                  <a:cubicBezTo>
                    <a:pt x="724" y="447"/>
                    <a:pt x="720" y="450"/>
                    <a:pt x="720" y="455"/>
                  </a:cubicBezTo>
                  <a:cubicBezTo>
                    <a:pt x="720" y="459"/>
                    <a:pt x="724" y="463"/>
                    <a:pt x="728" y="463"/>
                  </a:cubicBezTo>
                  <a:cubicBezTo>
                    <a:pt x="733" y="463"/>
                    <a:pt x="736" y="459"/>
                    <a:pt x="736" y="455"/>
                  </a:cubicBezTo>
                  <a:cubicBezTo>
                    <a:pt x="736" y="450"/>
                    <a:pt x="733" y="447"/>
                    <a:pt x="728" y="447"/>
                  </a:cubicBezTo>
                  <a:close/>
                  <a:moveTo>
                    <a:pt x="728" y="502"/>
                  </a:moveTo>
                  <a:cubicBezTo>
                    <a:pt x="724" y="502"/>
                    <a:pt x="720" y="506"/>
                    <a:pt x="720" y="511"/>
                  </a:cubicBezTo>
                  <a:cubicBezTo>
                    <a:pt x="720" y="515"/>
                    <a:pt x="724" y="519"/>
                    <a:pt x="728" y="519"/>
                  </a:cubicBezTo>
                  <a:cubicBezTo>
                    <a:pt x="733" y="519"/>
                    <a:pt x="736" y="515"/>
                    <a:pt x="736" y="511"/>
                  </a:cubicBezTo>
                  <a:cubicBezTo>
                    <a:pt x="736" y="506"/>
                    <a:pt x="733" y="502"/>
                    <a:pt x="728" y="502"/>
                  </a:cubicBezTo>
                  <a:close/>
                  <a:moveTo>
                    <a:pt x="728" y="558"/>
                  </a:moveTo>
                  <a:cubicBezTo>
                    <a:pt x="724" y="558"/>
                    <a:pt x="720" y="562"/>
                    <a:pt x="720" y="566"/>
                  </a:cubicBezTo>
                  <a:cubicBezTo>
                    <a:pt x="720" y="571"/>
                    <a:pt x="724" y="575"/>
                    <a:pt x="728" y="575"/>
                  </a:cubicBezTo>
                  <a:cubicBezTo>
                    <a:pt x="733" y="575"/>
                    <a:pt x="736" y="571"/>
                    <a:pt x="736" y="566"/>
                  </a:cubicBezTo>
                  <a:cubicBezTo>
                    <a:pt x="736" y="562"/>
                    <a:pt x="733" y="558"/>
                    <a:pt x="728" y="558"/>
                  </a:cubicBezTo>
                  <a:close/>
                  <a:moveTo>
                    <a:pt x="728" y="614"/>
                  </a:moveTo>
                  <a:cubicBezTo>
                    <a:pt x="724" y="614"/>
                    <a:pt x="720" y="618"/>
                    <a:pt x="720" y="622"/>
                  </a:cubicBezTo>
                  <a:cubicBezTo>
                    <a:pt x="720" y="627"/>
                    <a:pt x="724" y="630"/>
                    <a:pt x="728" y="630"/>
                  </a:cubicBezTo>
                  <a:cubicBezTo>
                    <a:pt x="733" y="630"/>
                    <a:pt x="736" y="627"/>
                    <a:pt x="736" y="622"/>
                  </a:cubicBezTo>
                  <a:cubicBezTo>
                    <a:pt x="736" y="618"/>
                    <a:pt x="733" y="614"/>
                    <a:pt x="728" y="614"/>
                  </a:cubicBezTo>
                  <a:close/>
                  <a:moveTo>
                    <a:pt x="728" y="670"/>
                  </a:moveTo>
                  <a:cubicBezTo>
                    <a:pt x="724" y="670"/>
                    <a:pt x="720" y="674"/>
                    <a:pt x="720" y="678"/>
                  </a:cubicBezTo>
                  <a:cubicBezTo>
                    <a:pt x="720" y="683"/>
                    <a:pt x="724" y="686"/>
                    <a:pt x="728" y="686"/>
                  </a:cubicBezTo>
                  <a:cubicBezTo>
                    <a:pt x="733" y="686"/>
                    <a:pt x="736" y="683"/>
                    <a:pt x="736" y="678"/>
                  </a:cubicBezTo>
                  <a:cubicBezTo>
                    <a:pt x="736" y="674"/>
                    <a:pt x="733" y="670"/>
                    <a:pt x="728" y="670"/>
                  </a:cubicBezTo>
                  <a:close/>
                  <a:moveTo>
                    <a:pt x="728" y="726"/>
                  </a:moveTo>
                  <a:cubicBezTo>
                    <a:pt x="724" y="726"/>
                    <a:pt x="720" y="729"/>
                    <a:pt x="720" y="734"/>
                  </a:cubicBezTo>
                  <a:cubicBezTo>
                    <a:pt x="720" y="738"/>
                    <a:pt x="724" y="742"/>
                    <a:pt x="728" y="742"/>
                  </a:cubicBezTo>
                  <a:cubicBezTo>
                    <a:pt x="733" y="742"/>
                    <a:pt x="736" y="738"/>
                    <a:pt x="736" y="734"/>
                  </a:cubicBezTo>
                  <a:cubicBezTo>
                    <a:pt x="736" y="729"/>
                    <a:pt x="733" y="726"/>
                    <a:pt x="728" y="726"/>
                  </a:cubicBezTo>
                  <a:close/>
                  <a:moveTo>
                    <a:pt x="728" y="781"/>
                  </a:moveTo>
                  <a:cubicBezTo>
                    <a:pt x="724" y="781"/>
                    <a:pt x="720" y="785"/>
                    <a:pt x="720" y="790"/>
                  </a:cubicBezTo>
                  <a:cubicBezTo>
                    <a:pt x="720" y="794"/>
                    <a:pt x="724" y="798"/>
                    <a:pt x="728" y="798"/>
                  </a:cubicBezTo>
                  <a:cubicBezTo>
                    <a:pt x="733" y="798"/>
                    <a:pt x="736" y="794"/>
                    <a:pt x="736" y="790"/>
                  </a:cubicBezTo>
                  <a:cubicBezTo>
                    <a:pt x="736" y="785"/>
                    <a:pt x="733" y="781"/>
                    <a:pt x="728" y="781"/>
                  </a:cubicBezTo>
                  <a:close/>
                  <a:moveTo>
                    <a:pt x="728" y="837"/>
                  </a:moveTo>
                  <a:cubicBezTo>
                    <a:pt x="724" y="837"/>
                    <a:pt x="720" y="841"/>
                    <a:pt x="720" y="845"/>
                  </a:cubicBezTo>
                  <a:cubicBezTo>
                    <a:pt x="720" y="850"/>
                    <a:pt x="724" y="854"/>
                    <a:pt x="728" y="854"/>
                  </a:cubicBezTo>
                  <a:cubicBezTo>
                    <a:pt x="733" y="854"/>
                    <a:pt x="736" y="850"/>
                    <a:pt x="736" y="845"/>
                  </a:cubicBezTo>
                  <a:cubicBezTo>
                    <a:pt x="736" y="841"/>
                    <a:pt x="733" y="837"/>
                    <a:pt x="728" y="837"/>
                  </a:cubicBezTo>
                  <a:close/>
                  <a:moveTo>
                    <a:pt x="728" y="893"/>
                  </a:moveTo>
                  <a:cubicBezTo>
                    <a:pt x="724" y="893"/>
                    <a:pt x="720" y="897"/>
                    <a:pt x="720" y="901"/>
                  </a:cubicBezTo>
                  <a:cubicBezTo>
                    <a:pt x="720" y="906"/>
                    <a:pt x="724" y="909"/>
                    <a:pt x="728" y="909"/>
                  </a:cubicBezTo>
                  <a:cubicBezTo>
                    <a:pt x="733" y="909"/>
                    <a:pt x="736" y="906"/>
                    <a:pt x="736" y="901"/>
                  </a:cubicBezTo>
                  <a:cubicBezTo>
                    <a:pt x="736" y="897"/>
                    <a:pt x="733" y="893"/>
                    <a:pt x="728" y="893"/>
                  </a:cubicBezTo>
                  <a:close/>
                  <a:moveTo>
                    <a:pt x="728" y="949"/>
                  </a:moveTo>
                  <a:cubicBezTo>
                    <a:pt x="724" y="949"/>
                    <a:pt x="720" y="953"/>
                    <a:pt x="720" y="957"/>
                  </a:cubicBezTo>
                  <a:cubicBezTo>
                    <a:pt x="720" y="962"/>
                    <a:pt x="724" y="965"/>
                    <a:pt x="728" y="965"/>
                  </a:cubicBezTo>
                  <a:cubicBezTo>
                    <a:pt x="733" y="965"/>
                    <a:pt x="736" y="962"/>
                    <a:pt x="736" y="957"/>
                  </a:cubicBezTo>
                  <a:cubicBezTo>
                    <a:pt x="736" y="953"/>
                    <a:pt x="733" y="949"/>
                    <a:pt x="728" y="949"/>
                  </a:cubicBezTo>
                  <a:close/>
                  <a:moveTo>
                    <a:pt x="728" y="1005"/>
                  </a:moveTo>
                  <a:cubicBezTo>
                    <a:pt x="724" y="1005"/>
                    <a:pt x="720" y="1008"/>
                    <a:pt x="720" y="1013"/>
                  </a:cubicBezTo>
                  <a:cubicBezTo>
                    <a:pt x="720" y="1017"/>
                    <a:pt x="724" y="1021"/>
                    <a:pt x="728" y="1021"/>
                  </a:cubicBezTo>
                  <a:cubicBezTo>
                    <a:pt x="733" y="1021"/>
                    <a:pt x="736" y="1017"/>
                    <a:pt x="736" y="1013"/>
                  </a:cubicBezTo>
                  <a:cubicBezTo>
                    <a:pt x="736" y="1008"/>
                    <a:pt x="733" y="1005"/>
                    <a:pt x="728" y="1005"/>
                  </a:cubicBezTo>
                  <a:close/>
                  <a:moveTo>
                    <a:pt x="779" y="223"/>
                  </a:moveTo>
                  <a:cubicBezTo>
                    <a:pt x="775" y="223"/>
                    <a:pt x="771" y="227"/>
                    <a:pt x="771" y="232"/>
                  </a:cubicBezTo>
                  <a:cubicBezTo>
                    <a:pt x="771" y="236"/>
                    <a:pt x="775" y="240"/>
                    <a:pt x="779" y="240"/>
                  </a:cubicBezTo>
                  <a:cubicBezTo>
                    <a:pt x="784" y="240"/>
                    <a:pt x="788" y="236"/>
                    <a:pt x="788" y="232"/>
                  </a:cubicBezTo>
                  <a:cubicBezTo>
                    <a:pt x="788" y="227"/>
                    <a:pt x="784" y="223"/>
                    <a:pt x="779" y="223"/>
                  </a:cubicBezTo>
                  <a:close/>
                  <a:moveTo>
                    <a:pt x="779" y="279"/>
                  </a:moveTo>
                  <a:cubicBezTo>
                    <a:pt x="775" y="279"/>
                    <a:pt x="771" y="283"/>
                    <a:pt x="771" y="287"/>
                  </a:cubicBezTo>
                  <a:cubicBezTo>
                    <a:pt x="771" y="292"/>
                    <a:pt x="775" y="296"/>
                    <a:pt x="779" y="296"/>
                  </a:cubicBezTo>
                  <a:cubicBezTo>
                    <a:pt x="784" y="296"/>
                    <a:pt x="788" y="292"/>
                    <a:pt x="788" y="287"/>
                  </a:cubicBezTo>
                  <a:cubicBezTo>
                    <a:pt x="788" y="283"/>
                    <a:pt x="784" y="279"/>
                    <a:pt x="779" y="279"/>
                  </a:cubicBezTo>
                  <a:close/>
                  <a:moveTo>
                    <a:pt x="779" y="335"/>
                  </a:moveTo>
                  <a:cubicBezTo>
                    <a:pt x="775" y="335"/>
                    <a:pt x="771" y="339"/>
                    <a:pt x="771" y="343"/>
                  </a:cubicBezTo>
                  <a:cubicBezTo>
                    <a:pt x="771" y="348"/>
                    <a:pt x="775" y="351"/>
                    <a:pt x="779" y="351"/>
                  </a:cubicBezTo>
                  <a:cubicBezTo>
                    <a:pt x="784" y="351"/>
                    <a:pt x="788" y="348"/>
                    <a:pt x="788" y="343"/>
                  </a:cubicBezTo>
                  <a:cubicBezTo>
                    <a:pt x="788" y="339"/>
                    <a:pt x="784" y="335"/>
                    <a:pt x="779" y="335"/>
                  </a:cubicBezTo>
                  <a:close/>
                  <a:moveTo>
                    <a:pt x="779" y="391"/>
                  </a:moveTo>
                  <a:cubicBezTo>
                    <a:pt x="775" y="391"/>
                    <a:pt x="771" y="394"/>
                    <a:pt x="771" y="399"/>
                  </a:cubicBezTo>
                  <a:cubicBezTo>
                    <a:pt x="771" y="404"/>
                    <a:pt x="775" y="407"/>
                    <a:pt x="779" y="407"/>
                  </a:cubicBezTo>
                  <a:cubicBezTo>
                    <a:pt x="784" y="407"/>
                    <a:pt x="788" y="404"/>
                    <a:pt x="788" y="399"/>
                  </a:cubicBezTo>
                  <a:cubicBezTo>
                    <a:pt x="788" y="394"/>
                    <a:pt x="784" y="391"/>
                    <a:pt x="779" y="391"/>
                  </a:cubicBezTo>
                  <a:close/>
                  <a:moveTo>
                    <a:pt x="779" y="447"/>
                  </a:moveTo>
                  <a:cubicBezTo>
                    <a:pt x="775" y="447"/>
                    <a:pt x="771" y="450"/>
                    <a:pt x="771" y="455"/>
                  </a:cubicBezTo>
                  <a:cubicBezTo>
                    <a:pt x="771" y="459"/>
                    <a:pt x="775" y="463"/>
                    <a:pt x="779" y="463"/>
                  </a:cubicBezTo>
                  <a:cubicBezTo>
                    <a:pt x="784" y="463"/>
                    <a:pt x="788" y="459"/>
                    <a:pt x="788" y="455"/>
                  </a:cubicBezTo>
                  <a:cubicBezTo>
                    <a:pt x="788" y="450"/>
                    <a:pt x="784" y="447"/>
                    <a:pt x="779" y="447"/>
                  </a:cubicBezTo>
                  <a:close/>
                  <a:moveTo>
                    <a:pt x="779" y="502"/>
                  </a:moveTo>
                  <a:cubicBezTo>
                    <a:pt x="775" y="502"/>
                    <a:pt x="771" y="506"/>
                    <a:pt x="771" y="511"/>
                  </a:cubicBezTo>
                  <a:cubicBezTo>
                    <a:pt x="771" y="515"/>
                    <a:pt x="775" y="519"/>
                    <a:pt x="779" y="519"/>
                  </a:cubicBezTo>
                  <a:cubicBezTo>
                    <a:pt x="784" y="519"/>
                    <a:pt x="788" y="515"/>
                    <a:pt x="788" y="511"/>
                  </a:cubicBezTo>
                  <a:cubicBezTo>
                    <a:pt x="788" y="506"/>
                    <a:pt x="784" y="502"/>
                    <a:pt x="779" y="502"/>
                  </a:cubicBezTo>
                  <a:close/>
                  <a:moveTo>
                    <a:pt x="779" y="558"/>
                  </a:moveTo>
                  <a:cubicBezTo>
                    <a:pt x="775" y="558"/>
                    <a:pt x="771" y="562"/>
                    <a:pt x="771" y="566"/>
                  </a:cubicBezTo>
                  <a:cubicBezTo>
                    <a:pt x="771" y="571"/>
                    <a:pt x="775" y="575"/>
                    <a:pt x="779" y="575"/>
                  </a:cubicBezTo>
                  <a:cubicBezTo>
                    <a:pt x="784" y="575"/>
                    <a:pt x="788" y="571"/>
                    <a:pt x="788" y="566"/>
                  </a:cubicBezTo>
                  <a:cubicBezTo>
                    <a:pt x="788" y="562"/>
                    <a:pt x="784" y="558"/>
                    <a:pt x="779" y="558"/>
                  </a:cubicBezTo>
                  <a:close/>
                  <a:moveTo>
                    <a:pt x="779" y="614"/>
                  </a:moveTo>
                  <a:cubicBezTo>
                    <a:pt x="775" y="614"/>
                    <a:pt x="771" y="618"/>
                    <a:pt x="771" y="622"/>
                  </a:cubicBezTo>
                  <a:cubicBezTo>
                    <a:pt x="771" y="627"/>
                    <a:pt x="775" y="630"/>
                    <a:pt x="779" y="630"/>
                  </a:cubicBezTo>
                  <a:cubicBezTo>
                    <a:pt x="784" y="630"/>
                    <a:pt x="788" y="627"/>
                    <a:pt x="788" y="622"/>
                  </a:cubicBezTo>
                  <a:cubicBezTo>
                    <a:pt x="788" y="618"/>
                    <a:pt x="784" y="614"/>
                    <a:pt x="779" y="614"/>
                  </a:cubicBezTo>
                  <a:close/>
                  <a:moveTo>
                    <a:pt x="779" y="670"/>
                  </a:moveTo>
                  <a:cubicBezTo>
                    <a:pt x="775" y="670"/>
                    <a:pt x="771" y="674"/>
                    <a:pt x="771" y="678"/>
                  </a:cubicBezTo>
                  <a:cubicBezTo>
                    <a:pt x="771" y="683"/>
                    <a:pt x="775" y="686"/>
                    <a:pt x="779" y="686"/>
                  </a:cubicBezTo>
                  <a:cubicBezTo>
                    <a:pt x="784" y="686"/>
                    <a:pt x="788" y="683"/>
                    <a:pt x="788" y="678"/>
                  </a:cubicBezTo>
                  <a:cubicBezTo>
                    <a:pt x="788" y="674"/>
                    <a:pt x="784" y="670"/>
                    <a:pt x="779" y="670"/>
                  </a:cubicBezTo>
                  <a:close/>
                  <a:moveTo>
                    <a:pt x="779" y="726"/>
                  </a:moveTo>
                  <a:cubicBezTo>
                    <a:pt x="775" y="726"/>
                    <a:pt x="771" y="729"/>
                    <a:pt x="771" y="734"/>
                  </a:cubicBezTo>
                  <a:cubicBezTo>
                    <a:pt x="771" y="738"/>
                    <a:pt x="775" y="742"/>
                    <a:pt x="779" y="742"/>
                  </a:cubicBezTo>
                  <a:cubicBezTo>
                    <a:pt x="784" y="742"/>
                    <a:pt x="788" y="738"/>
                    <a:pt x="788" y="734"/>
                  </a:cubicBezTo>
                  <a:cubicBezTo>
                    <a:pt x="788" y="729"/>
                    <a:pt x="784" y="726"/>
                    <a:pt x="779" y="726"/>
                  </a:cubicBezTo>
                  <a:close/>
                  <a:moveTo>
                    <a:pt x="779" y="781"/>
                  </a:moveTo>
                  <a:cubicBezTo>
                    <a:pt x="775" y="781"/>
                    <a:pt x="771" y="785"/>
                    <a:pt x="771" y="790"/>
                  </a:cubicBezTo>
                  <a:cubicBezTo>
                    <a:pt x="771" y="794"/>
                    <a:pt x="775" y="798"/>
                    <a:pt x="779" y="798"/>
                  </a:cubicBezTo>
                  <a:cubicBezTo>
                    <a:pt x="784" y="798"/>
                    <a:pt x="788" y="794"/>
                    <a:pt x="788" y="790"/>
                  </a:cubicBezTo>
                  <a:cubicBezTo>
                    <a:pt x="788" y="785"/>
                    <a:pt x="784" y="781"/>
                    <a:pt x="779" y="781"/>
                  </a:cubicBezTo>
                  <a:close/>
                  <a:moveTo>
                    <a:pt x="779" y="837"/>
                  </a:moveTo>
                  <a:cubicBezTo>
                    <a:pt x="775" y="837"/>
                    <a:pt x="771" y="841"/>
                    <a:pt x="771" y="845"/>
                  </a:cubicBezTo>
                  <a:cubicBezTo>
                    <a:pt x="771" y="850"/>
                    <a:pt x="775" y="854"/>
                    <a:pt x="779" y="854"/>
                  </a:cubicBezTo>
                  <a:cubicBezTo>
                    <a:pt x="784" y="854"/>
                    <a:pt x="788" y="850"/>
                    <a:pt x="788" y="845"/>
                  </a:cubicBezTo>
                  <a:cubicBezTo>
                    <a:pt x="788" y="841"/>
                    <a:pt x="784" y="837"/>
                    <a:pt x="779" y="837"/>
                  </a:cubicBezTo>
                  <a:close/>
                  <a:moveTo>
                    <a:pt x="779" y="893"/>
                  </a:moveTo>
                  <a:cubicBezTo>
                    <a:pt x="775" y="893"/>
                    <a:pt x="771" y="897"/>
                    <a:pt x="771" y="901"/>
                  </a:cubicBezTo>
                  <a:cubicBezTo>
                    <a:pt x="771" y="906"/>
                    <a:pt x="775" y="909"/>
                    <a:pt x="779" y="909"/>
                  </a:cubicBezTo>
                  <a:cubicBezTo>
                    <a:pt x="784" y="909"/>
                    <a:pt x="788" y="906"/>
                    <a:pt x="788" y="901"/>
                  </a:cubicBezTo>
                  <a:cubicBezTo>
                    <a:pt x="788" y="897"/>
                    <a:pt x="784" y="893"/>
                    <a:pt x="779" y="893"/>
                  </a:cubicBezTo>
                  <a:close/>
                  <a:moveTo>
                    <a:pt x="779" y="949"/>
                  </a:moveTo>
                  <a:cubicBezTo>
                    <a:pt x="775" y="949"/>
                    <a:pt x="771" y="953"/>
                    <a:pt x="771" y="957"/>
                  </a:cubicBezTo>
                  <a:cubicBezTo>
                    <a:pt x="771" y="962"/>
                    <a:pt x="775" y="965"/>
                    <a:pt x="779" y="965"/>
                  </a:cubicBezTo>
                  <a:cubicBezTo>
                    <a:pt x="784" y="965"/>
                    <a:pt x="788" y="962"/>
                    <a:pt x="788" y="957"/>
                  </a:cubicBezTo>
                  <a:cubicBezTo>
                    <a:pt x="788" y="953"/>
                    <a:pt x="784" y="949"/>
                    <a:pt x="779" y="949"/>
                  </a:cubicBezTo>
                  <a:close/>
                  <a:moveTo>
                    <a:pt x="779" y="1005"/>
                  </a:moveTo>
                  <a:cubicBezTo>
                    <a:pt x="775" y="1005"/>
                    <a:pt x="771" y="1008"/>
                    <a:pt x="771" y="1013"/>
                  </a:cubicBezTo>
                  <a:cubicBezTo>
                    <a:pt x="771" y="1017"/>
                    <a:pt x="775" y="1021"/>
                    <a:pt x="779" y="1021"/>
                  </a:cubicBezTo>
                  <a:cubicBezTo>
                    <a:pt x="784" y="1021"/>
                    <a:pt x="788" y="1017"/>
                    <a:pt x="788" y="1013"/>
                  </a:cubicBezTo>
                  <a:cubicBezTo>
                    <a:pt x="788" y="1008"/>
                    <a:pt x="784" y="1005"/>
                    <a:pt x="779" y="1005"/>
                  </a:cubicBezTo>
                  <a:close/>
                  <a:moveTo>
                    <a:pt x="831" y="223"/>
                  </a:moveTo>
                  <a:cubicBezTo>
                    <a:pt x="826" y="223"/>
                    <a:pt x="823" y="227"/>
                    <a:pt x="823" y="232"/>
                  </a:cubicBezTo>
                  <a:cubicBezTo>
                    <a:pt x="823" y="236"/>
                    <a:pt x="826" y="240"/>
                    <a:pt x="831" y="240"/>
                  </a:cubicBezTo>
                  <a:cubicBezTo>
                    <a:pt x="835" y="240"/>
                    <a:pt x="839" y="236"/>
                    <a:pt x="839" y="232"/>
                  </a:cubicBezTo>
                  <a:cubicBezTo>
                    <a:pt x="839" y="227"/>
                    <a:pt x="835" y="223"/>
                    <a:pt x="831" y="223"/>
                  </a:cubicBezTo>
                  <a:close/>
                  <a:moveTo>
                    <a:pt x="831" y="279"/>
                  </a:moveTo>
                  <a:cubicBezTo>
                    <a:pt x="826" y="279"/>
                    <a:pt x="823" y="283"/>
                    <a:pt x="823" y="287"/>
                  </a:cubicBezTo>
                  <a:cubicBezTo>
                    <a:pt x="823" y="292"/>
                    <a:pt x="826" y="296"/>
                    <a:pt x="831" y="296"/>
                  </a:cubicBezTo>
                  <a:cubicBezTo>
                    <a:pt x="835" y="296"/>
                    <a:pt x="839" y="292"/>
                    <a:pt x="839" y="287"/>
                  </a:cubicBezTo>
                  <a:cubicBezTo>
                    <a:pt x="839" y="283"/>
                    <a:pt x="835" y="279"/>
                    <a:pt x="831" y="279"/>
                  </a:cubicBezTo>
                  <a:close/>
                  <a:moveTo>
                    <a:pt x="831" y="335"/>
                  </a:moveTo>
                  <a:cubicBezTo>
                    <a:pt x="826" y="335"/>
                    <a:pt x="823" y="339"/>
                    <a:pt x="823" y="343"/>
                  </a:cubicBezTo>
                  <a:cubicBezTo>
                    <a:pt x="823" y="348"/>
                    <a:pt x="826" y="351"/>
                    <a:pt x="831" y="351"/>
                  </a:cubicBezTo>
                  <a:cubicBezTo>
                    <a:pt x="835" y="351"/>
                    <a:pt x="839" y="348"/>
                    <a:pt x="839" y="343"/>
                  </a:cubicBezTo>
                  <a:cubicBezTo>
                    <a:pt x="839" y="339"/>
                    <a:pt x="835" y="335"/>
                    <a:pt x="831" y="335"/>
                  </a:cubicBezTo>
                  <a:close/>
                  <a:moveTo>
                    <a:pt x="831" y="391"/>
                  </a:moveTo>
                  <a:cubicBezTo>
                    <a:pt x="826" y="391"/>
                    <a:pt x="823" y="394"/>
                    <a:pt x="823" y="399"/>
                  </a:cubicBezTo>
                  <a:cubicBezTo>
                    <a:pt x="823" y="404"/>
                    <a:pt x="826" y="407"/>
                    <a:pt x="831" y="407"/>
                  </a:cubicBezTo>
                  <a:cubicBezTo>
                    <a:pt x="835" y="407"/>
                    <a:pt x="839" y="404"/>
                    <a:pt x="839" y="399"/>
                  </a:cubicBezTo>
                  <a:cubicBezTo>
                    <a:pt x="839" y="394"/>
                    <a:pt x="835" y="391"/>
                    <a:pt x="831" y="391"/>
                  </a:cubicBezTo>
                  <a:close/>
                  <a:moveTo>
                    <a:pt x="831" y="447"/>
                  </a:moveTo>
                  <a:cubicBezTo>
                    <a:pt x="826" y="447"/>
                    <a:pt x="823" y="450"/>
                    <a:pt x="823" y="455"/>
                  </a:cubicBezTo>
                  <a:cubicBezTo>
                    <a:pt x="823" y="459"/>
                    <a:pt x="826" y="463"/>
                    <a:pt x="831" y="463"/>
                  </a:cubicBezTo>
                  <a:cubicBezTo>
                    <a:pt x="835" y="463"/>
                    <a:pt x="839" y="459"/>
                    <a:pt x="839" y="455"/>
                  </a:cubicBezTo>
                  <a:cubicBezTo>
                    <a:pt x="839" y="450"/>
                    <a:pt x="835" y="447"/>
                    <a:pt x="831" y="447"/>
                  </a:cubicBezTo>
                  <a:close/>
                  <a:moveTo>
                    <a:pt x="831" y="502"/>
                  </a:moveTo>
                  <a:cubicBezTo>
                    <a:pt x="826" y="502"/>
                    <a:pt x="823" y="506"/>
                    <a:pt x="823" y="511"/>
                  </a:cubicBezTo>
                  <a:cubicBezTo>
                    <a:pt x="823" y="515"/>
                    <a:pt x="826" y="519"/>
                    <a:pt x="831" y="519"/>
                  </a:cubicBezTo>
                  <a:cubicBezTo>
                    <a:pt x="835" y="519"/>
                    <a:pt x="839" y="515"/>
                    <a:pt x="839" y="511"/>
                  </a:cubicBezTo>
                  <a:cubicBezTo>
                    <a:pt x="839" y="506"/>
                    <a:pt x="835" y="502"/>
                    <a:pt x="831" y="502"/>
                  </a:cubicBezTo>
                  <a:close/>
                  <a:moveTo>
                    <a:pt x="831" y="558"/>
                  </a:moveTo>
                  <a:cubicBezTo>
                    <a:pt x="826" y="558"/>
                    <a:pt x="823" y="562"/>
                    <a:pt x="823" y="566"/>
                  </a:cubicBezTo>
                  <a:cubicBezTo>
                    <a:pt x="823" y="571"/>
                    <a:pt x="826" y="575"/>
                    <a:pt x="831" y="575"/>
                  </a:cubicBezTo>
                  <a:cubicBezTo>
                    <a:pt x="835" y="575"/>
                    <a:pt x="839" y="571"/>
                    <a:pt x="839" y="566"/>
                  </a:cubicBezTo>
                  <a:cubicBezTo>
                    <a:pt x="839" y="562"/>
                    <a:pt x="835" y="558"/>
                    <a:pt x="831" y="558"/>
                  </a:cubicBezTo>
                  <a:close/>
                  <a:moveTo>
                    <a:pt x="831" y="614"/>
                  </a:moveTo>
                  <a:cubicBezTo>
                    <a:pt x="826" y="614"/>
                    <a:pt x="823" y="618"/>
                    <a:pt x="823" y="622"/>
                  </a:cubicBezTo>
                  <a:cubicBezTo>
                    <a:pt x="823" y="627"/>
                    <a:pt x="826" y="630"/>
                    <a:pt x="831" y="630"/>
                  </a:cubicBezTo>
                  <a:cubicBezTo>
                    <a:pt x="835" y="630"/>
                    <a:pt x="839" y="627"/>
                    <a:pt x="839" y="622"/>
                  </a:cubicBezTo>
                  <a:cubicBezTo>
                    <a:pt x="839" y="618"/>
                    <a:pt x="835" y="614"/>
                    <a:pt x="831" y="614"/>
                  </a:cubicBezTo>
                  <a:close/>
                  <a:moveTo>
                    <a:pt x="831" y="670"/>
                  </a:moveTo>
                  <a:cubicBezTo>
                    <a:pt x="826" y="670"/>
                    <a:pt x="823" y="674"/>
                    <a:pt x="823" y="678"/>
                  </a:cubicBezTo>
                  <a:cubicBezTo>
                    <a:pt x="823" y="683"/>
                    <a:pt x="826" y="686"/>
                    <a:pt x="831" y="686"/>
                  </a:cubicBezTo>
                  <a:cubicBezTo>
                    <a:pt x="835" y="686"/>
                    <a:pt x="839" y="683"/>
                    <a:pt x="839" y="678"/>
                  </a:cubicBezTo>
                  <a:cubicBezTo>
                    <a:pt x="839" y="674"/>
                    <a:pt x="835" y="670"/>
                    <a:pt x="831" y="670"/>
                  </a:cubicBezTo>
                  <a:close/>
                  <a:moveTo>
                    <a:pt x="831" y="726"/>
                  </a:moveTo>
                  <a:cubicBezTo>
                    <a:pt x="826" y="726"/>
                    <a:pt x="823" y="729"/>
                    <a:pt x="823" y="734"/>
                  </a:cubicBezTo>
                  <a:cubicBezTo>
                    <a:pt x="823" y="738"/>
                    <a:pt x="826" y="742"/>
                    <a:pt x="831" y="742"/>
                  </a:cubicBezTo>
                  <a:cubicBezTo>
                    <a:pt x="835" y="742"/>
                    <a:pt x="839" y="738"/>
                    <a:pt x="839" y="734"/>
                  </a:cubicBezTo>
                  <a:cubicBezTo>
                    <a:pt x="839" y="729"/>
                    <a:pt x="835" y="726"/>
                    <a:pt x="831" y="726"/>
                  </a:cubicBezTo>
                  <a:close/>
                  <a:moveTo>
                    <a:pt x="831" y="781"/>
                  </a:moveTo>
                  <a:cubicBezTo>
                    <a:pt x="826" y="781"/>
                    <a:pt x="823" y="785"/>
                    <a:pt x="823" y="790"/>
                  </a:cubicBezTo>
                  <a:cubicBezTo>
                    <a:pt x="823" y="794"/>
                    <a:pt x="826" y="798"/>
                    <a:pt x="831" y="798"/>
                  </a:cubicBezTo>
                  <a:cubicBezTo>
                    <a:pt x="835" y="798"/>
                    <a:pt x="839" y="794"/>
                    <a:pt x="839" y="790"/>
                  </a:cubicBezTo>
                  <a:cubicBezTo>
                    <a:pt x="839" y="785"/>
                    <a:pt x="835" y="781"/>
                    <a:pt x="831" y="781"/>
                  </a:cubicBezTo>
                  <a:close/>
                  <a:moveTo>
                    <a:pt x="831" y="837"/>
                  </a:moveTo>
                  <a:cubicBezTo>
                    <a:pt x="826" y="837"/>
                    <a:pt x="823" y="841"/>
                    <a:pt x="823" y="845"/>
                  </a:cubicBezTo>
                  <a:cubicBezTo>
                    <a:pt x="823" y="850"/>
                    <a:pt x="826" y="854"/>
                    <a:pt x="831" y="854"/>
                  </a:cubicBezTo>
                  <a:cubicBezTo>
                    <a:pt x="835" y="854"/>
                    <a:pt x="839" y="850"/>
                    <a:pt x="839" y="845"/>
                  </a:cubicBezTo>
                  <a:cubicBezTo>
                    <a:pt x="839" y="841"/>
                    <a:pt x="835" y="837"/>
                    <a:pt x="831" y="837"/>
                  </a:cubicBezTo>
                  <a:close/>
                  <a:moveTo>
                    <a:pt x="831" y="893"/>
                  </a:moveTo>
                  <a:cubicBezTo>
                    <a:pt x="826" y="893"/>
                    <a:pt x="823" y="897"/>
                    <a:pt x="823" y="901"/>
                  </a:cubicBezTo>
                  <a:cubicBezTo>
                    <a:pt x="823" y="906"/>
                    <a:pt x="826" y="909"/>
                    <a:pt x="831" y="909"/>
                  </a:cubicBezTo>
                  <a:cubicBezTo>
                    <a:pt x="835" y="909"/>
                    <a:pt x="839" y="906"/>
                    <a:pt x="839" y="901"/>
                  </a:cubicBezTo>
                  <a:cubicBezTo>
                    <a:pt x="839" y="897"/>
                    <a:pt x="835" y="893"/>
                    <a:pt x="831" y="893"/>
                  </a:cubicBezTo>
                  <a:close/>
                  <a:moveTo>
                    <a:pt x="831" y="949"/>
                  </a:moveTo>
                  <a:cubicBezTo>
                    <a:pt x="826" y="949"/>
                    <a:pt x="823" y="953"/>
                    <a:pt x="823" y="957"/>
                  </a:cubicBezTo>
                  <a:cubicBezTo>
                    <a:pt x="823" y="962"/>
                    <a:pt x="826" y="965"/>
                    <a:pt x="831" y="965"/>
                  </a:cubicBezTo>
                  <a:cubicBezTo>
                    <a:pt x="835" y="965"/>
                    <a:pt x="839" y="962"/>
                    <a:pt x="839" y="957"/>
                  </a:cubicBezTo>
                  <a:cubicBezTo>
                    <a:pt x="839" y="953"/>
                    <a:pt x="835" y="949"/>
                    <a:pt x="831" y="949"/>
                  </a:cubicBezTo>
                  <a:close/>
                  <a:moveTo>
                    <a:pt x="831" y="1005"/>
                  </a:moveTo>
                  <a:cubicBezTo>
                    <a:pt x="826" y="1005"/>
                    <a:pt x="823" y="1008"/>
                    <a:pt x="823" y="1013"/>
                  </a:cubicBezTo>
                  <a:cubicBezTo>
                    <a:pt x="823" y="1017"/>
                    <a:pt x="826" y="1021"/>
                    <a:pt x="831" y="1021"/>
                  </a:cubicBezTo>
                  <a:cubicBezTo>
                    <a:pt x="835" y="1021"/>
                    <a:pt x="839" y="1017"/>
                    <a:pt x="839" y="1013"/>
                  </a:cubicBezTo>
                  <a:cubicBezTo>
                    <a:pt x="839" y="1008"/>
                    <a:pt x="835" y="1005"/>
                    <a:pt x="831" y="1005"/>
                  </a:cubicBezTo>
                  <a:close/>
                  <a:moveTo>
                    <a:pt x="831" y="1060"/>
                  </a:moveTo>
                  <a:cubicBezTo>
                    <a:pt x="826" y="1060"/>
                    <a:pt x="823" y="1064"/>
                    <a:pt x="823" y="1069"/>
                  </a:cubicBezTo>
                  <a:cubicBezTo>
                    <a:pt x="823" y="1073"/>
                    <a:pt x="826" y="1077"/>
                    <a:pt x="831" y="1077"/>
                  </a:cubicBezTo>
                  <a:cubicBezTo>
                    <a:pt x="835" y="1077"/>
                    <a:pt x="839" y="1073"/>
                    <a:pt x="839" y="1069"/>
                  </a:cubicBezTo>
                  <a:cubicBezTo>
                    <a:pt x="839" y="1064"/>
                    <a:pt x="835" y="1060"/>
                    <a:pt x="831" y="1060"/>
                  </a:cubicBezTo>
                  <a:close/>
                  <a:moveTo>
                    <a:pt x="882" y="223"/>
                  </a:moveTo>
                  <a:cubicBezTo>
                    <a:pt x="878" y="223"/>
                    <a:pt x="874" y="227"/>
                    <a:pt x="874" y="232"/>
                  </a:cubicBezTo>
                  <a:cubicBezTo>
                    <a:pt x="874" y="236"/>
                    <a:pt x="878" y="240"/>
                    <a:pt x="882" y="240"/>
                  </a:cubicBezTo>
                  <a:cubicBezTo>
                    <a:pt x="887" y="240"/>
                    <a:pt x="890" y="236"/>
                    <a:pt x="890" y="232"/>
                  </a:cubicBezTo>
                  <a:cubicBezTo>
                    <a:pt x="890" y="227"/>
                    <a:pt x="887" y="223"/>
                    <a:pt x="882" y="223"/>
                  </a:cubicBezTo>
                  <a:close/>
                  <a:moveTo>
                    <a:pt x="882" y="279"/>
                  </a:moveTo>
                  <a:cubicBezTo>
                    <a:pt x="878" y="279"/>
                    <a:pt x="874" y="283"/>
                    <a:pt x="874" y="287"/>
                  </a:cubicBezTo>
                  <a:cubicBezTo>
                    <a:pt x="874" y="292"/>
                    <a:pt x="878" y="296"/>
                    <a:pt x="882" y="296"/>
                  </a:cubicBezTo>
                  <a:cubicBezTo>
                    <a:pt x="887" y="296"/>
                    <a:pt x="890" y="292"/>
                    <a:pt x="890" y="287"/>
                  </a:cubicBezTo>
                  <a:cubicBezTo>
                    <a:pt x="890" y="283"/>
                    <a:pt x="887" y="279"/>
                    <a:pt x="882" y="279"/>
                  </a:cubicBezTo>
                  <a:close/>
                  <a:moveTo>
                    <a:pt x="882" y="335"/>
                  </a:moveTo>
                  <a:cubicBezTo>
                    <a:pt x="878" y="335"/>
                    <a:pt x="874" y="339"/>
                    <a:pt x="874" y="343"/>
                  </a:cubicBezTo>
                  <a:cubicBezTo>
                    <a:pt x="874" y="348"/>
                    <a:pt x="878" y="351"/>
                    <a:pt x="882" y="351"/>
                  </a:cubicBezTo>
                  <a:cubicBezTo>
                    <a:pt x="887" y="351"/>
                    <a:pt x="890" y="348"/>
                    <a:pt x="890" y="343"/>
                  </a:cubicBezTo>
                  <a:cubicBezTo>
                    <a:pt x="890" y="339"/>
                    <a:pt x="887" y="335"/>
                    <a:pt x="882" y="335"/>
                  </a:cubicBezTo>
                  <a:close/>
                  <a:moveTo>
                    <a:pt x="882" y="391"/>
                  </a:moveTo>
                  <a:cubicBezTo>
                    <a:pt x="878" y="391"/>
                    <a:pt x="874" y="394"/>
                    <a:pt x="874" y="399"/>
                  </a:cubicBezTo>
                  <a:cubicBezTo>
                    <a:pt x="874" y="404"/>
                    <a:pt x="878" y="407"/>
                    <a:pt x="882" y="407"/>
                  </a:cubicBezTo>
                  <a:cubicBezTo>
                    <a:pt x="887" y="407"/>
                    <a:pt x="890" y="404"/>
                    <a:pt x="890" y="399"/>
                  </a:cubicBezTo>
                  <a:cubicBezTo>
                    <a:pt x="890" y="394"/>
                    <a:pt x="887" y="391"/>
                    <a:pt x="882" y="391"/>
                  </a:cubicBezTo>
                  <a:close/>
                  <a:moveTo>
                    <a:pt x="882" y="447"/>
                  </a:moveTo>
                  <a:cubicBezTo>
                    <a:pt x="878" y="447"/>
                    <a:pt x="874" y="450"/>
                    <a:pt x="874" y="455"/>
                  </a:cubicBezTo>
                  <a:cubicBezTo>
                    <a:pt x="874" y="459"/>
                    <a:pt x="878" y="463"/>
                    <a:pt x="882" y="463"/>
                  </a:cubicBezTo>
                  <a:cubicBezTo>
                    <a:pt x="887" y="463"/>
                    <a:pt x="890" y="459"/>
                    <a:pt x="890" y="455"/>
                  </a:cubicBezTo>
                  <a:cubicBezTo>
                    <a:pt x="890" y="450"/>
                    <a:pt x="887" y="447"/>
                    <a:pt x="882" y="447"/>
                  </a:cubicBezTo>
                  <a:close/>
                  <a:moveTo>
                    <a:pt x="882" y="502"/>
                  </a:moveTo>
                  <a:cubicBezTo>
                    <a:pt x="878" y="502"/>
                    <a:pt x="874" y="506"/>
                    <a:pt x="874" y="511"/>
                  </a:cubicBezTo>
                  <a:cubicBezTo>
                    <a:pt x="874" y="515"/>
                    <a:pt x="878" y="519"/>
                    <a:pt x="882" y="519"/>
                  </a:cubicBezTo>
                  <a:cubicBezTo>
                    <a:pt x="887" y="519"/>
                    <a:pt x="890" y="515"/>
                    <a:pt x="890" y="511"/>
                  </a:cubicBezTo>
                  <a:cubicBezTo>
                    <a:pt x="890" y="506"/>
                    <a:pt x="887" y="502"/>
                    <a:pt x="882" y="502"/>
                  </a:cubicBezTo>
                  <a:close/>
                  <a:moveTo>
                    <a:pt x="882" y="558"/>
                  </a:moveTo>
                  <a:cubicBezTo>
                    <a:pt x="878" y="558"/>
                    <a:pt x="874" y="562"/>
                    <a:pt x="874" y="566"/>
                  </a:cubicBezTo>
                  <a:cubicBezTo>
                    <a:pt x="874" y="571"/>
                    <a:pt x="878" y="575"/>
                    <a:pt x="882" y="575"/>
                  </a:cubicBezTo>
                  <a:cubicBezTo>
                    <a:pt x="887" y="575"/>
                    <a:pt x="890" y="571"/>
                    <a:pt x="890" y="566"/>
                  </a:cubicBezTo>
                  <a:cubicBezTo>
                    <a:pt x="890" y="562"/>
                    <a:pt x="887" y="558"/>
                    <a:pt x="882" y="558"/>
                  </a:cubicBezTo>
                  <a:close/>
                  <a:moveTo>
                    <a:pt x="882" y="614"/>
                  </a:moveTo>
                  <a:cubicBezTo>
                    <a:pt x="878" y="614"/>
                    <a:pt x="874" y="618"/>
                    <a:pt x="874" y="622"/>
                  </a:cubicBezTo>
                  <a:cubicBezTo>
                    <a:pt x="874" y="627"/>
                    <a:pt x="878" y="630"/>
                    <a:pt x="882" y="630"/>
                  </a:cubicBezTo>
                  <a:cubicBezTo>
                    <a:pt x="887" y="630"/>
                    <a:pt x="890" y="627"/>
                    <a:pt x="890" y="622"/>
                  </a:cubicBezTo>
                  <a:cubicBezTo>
                    <a:pt x="890" y="618"/>
                    <a:pt x="887" y="614"/>
                    <a:pt x="882" y="614"/>
                  </a:cubicBezTo>
                  <a:close/>
                  <a:moveTo>
                    <a:pt x="882" y="670"/>
                  </a:moveTo>
                  <a:cubicBezTo>
                    <a:pt x="878" y="670"/>
                    <a:pt x="874" y="674"/>
                    <a:pt x="874" y="678"/>
                  </a:cubicBezTo>
                  <a:cubicBezTo>
                    <a:pt x="874" y="683"/>
                    <a:pt x="878" y="686"/>
                    <a:pt x="882" y="686"/>
                  </a:cubicBezTo>
                  <a:cubicBezTo>
                    <a:pt x="887" y="686"/>
                    <a:pt x="890" y="683"/>
                    <a:pt x="890" y="678"/>
                  </a:cubicBezTo>
                  <a:cubicBezTo>
                    <a:pt x="890" y="674"/>
                    <a:pt x="887" y="670"/>
                    <a:pt x="882" y="670"/>
                  </a:cubicBezTo>
                  <a:close/>
                  <a:moveTo>
                    <a:pt x="882" y="726"/>
                  </a:moveTo>
                  <a:cubicBezTo>
                    <a:pt x="878" y="726"/>
                    <a:pt x="874" y="729"/>
                    <a:pt x="874" y="734"/>
                  </a:cubicBezTo>
                  <a:cubicBezTo>
                    <a:pt x="874" y="738"/>
                    <a:pt x="878" y="742"/>
                    <a:pt x="882" y="742"/>
                  </a:cubicBezTo>
                  <a:cubicBezTo>
                    <a:pt x="887" y="742"/>
                    <a:pt x="890" y="738"/>
                    <a:pt x="890" y="734"/>
                  </a:cubicBezTo>
                  <a:cubicBezTo>
                    <a:pt x="890" y="729"/>
                    <a:pt x="887" y="726"/>
                    <a:pt x="882" y="726"/>
                  </a:cubicBezTo>
                  <a:close/>
                  <a:moveTo>
                    <a:pt x="882" y="781"/>
                  </a:moveTo>
                  <a:cubicBezTo>
                    <a:pt x="878" y="781"/>
                    <a:pt x="874" y="785"/>
                    <a:pt x="874" y="790"/>
                  </a:cubicBezTo>
                  <a:cubicBezTo>
                    <a:pt x="874" y="794"/>
                    <a:pt x="878" y="798"/>
                    <a:pt x="882" y="798"/>
                  </a:cubicBezTo>
                  <a:cubicBezTo>
                    <a:pt x="887" y="798"/>
                    <a:pt x="890" y="794"/>
                    <a:pt x="890" y="790"/>
                  </a:cubicBezTo>
                  <a:cubicBezTo>
                    <a:pt x="890" y="785"/>
                    <a:pt x="887" y="781"/>
                    <a:pt x="882" y="781"/>
                  </a:cubicBezTo>
                  <a:close/>
                  <a:moveTo>
                    <a:pt x="882" y="837"/>
                  </a:moveTo>
                  <a:cubicBezTo>
                    <a:pt x="878" y="837"/>
                    <a:pt x="874" y="841"/>
                    <a:pt x="874" y="845"/>
                  </a:cubicBezTo>
                  <a:cubicBezTo>
                    <a:pt x="874" y="850"/>
                    <a:pt x="878" y="854"/>
                    <a:pt x="882" y="854"/>
                  </a:cubicBezTo>
                  <a:cubicBezTo>
                    <a:pt x="887" y="854"/>
                    <a:pt x="890" y="850"/>
                    <a:pt x="890" y="845"/>
                  </a:cubicBezTo>
                  <a:cubicBezTo>
                    <a:pt x="890" y="841"/>
                    <a:pt x="887" y="837"/>
                    <a:pt x="882" y="837"/>
                  </a:cubicBezTo>
                  <a:close/>
                  <a:moveTo>
                    <a:pt x="882" y="893"/>
                  </a:moveTo>
                  <a:cubicBezTo>
                    <a:pt x="878" y="893"/>
                    <a:pt x="874" y="897"/>
                    <a:pt x="874" y="901"/>
                  </a:cubicBezTo>
                  <a:cubicBezTo>
                    <a:pt x="874" y="906"/>
                    <a:pt x="878" y="909"/>
                    <a:pt x="882" y="909"/>
                  </a:cubicBezTo>
                  <a:cubicBezTo>
                    <a:pt x="887" y="909"/>
                    <a:pt x="890" y="906"/>
                    <a:pt x="890" y="901"/>
                  </a:cubicBezTo>
                  <a:cubicBezTo>
                    <a:pt x="890" y="897"/>
                    <a:pt x="887" y="893"/>
                    <a:pt x="882" y="893"/>
                  </a:cubicBezTo>
                  <a:close/>
                  <a:moveTo>
                    <a:pt x="882" y="949"/>
                  </a:moveTo>
                  <a:cubicBezTo>
                    <a:pt x="878" y="949"/>
                    <a:pt x="874" y="953"/>
                    <a:pt x="874" y="957"/>
                  </a:cubicBezTo>
                  <a:cubicBezTo>
                    <a:pt x="874" y="962"/>
                    <a:pt x="878" y="965"/>
                    <a:pt x="882" y="965"/>
                  </a:cubicBezTo>
                  <a:cubicBezTo>
                    <a:pt x="887" y="965"/>
                    <a:pt x="890" y="962"/>
                    <a:pt x="890" y="957"/>
                  </a:cubicBezTo>
                  <a:cubicBezTo>
                    <a:pt x="890" y="953"/>
                    <a:pt x="887" y="949"/>
                    <a:pt x="882" y="949"/>
                  </a:cubicBezTo>
                  <a:close/>
                  <a:moveTo>
                    <a:pt x="882" y="1005"/>
                  </a:moveTo>
                  <a:cubicBezTo>
                    <a:pt x="878" y="1005"/>
                    <a:pt x="874" y="1008"/>
                    <a:pt x="874" y="1013"/>
                  </a:cubicBezTo>
                  <a:cubicBezTo>
                    <a:pt x="874" y="1017"/>
                    <a:pt x="878" y="1021"/>
                    <a:pt x="882" y="1021"/>
                  </a:cubicBezTo>
                  <a:cubicBezTo>
                    <a:pt x="887" y="1021"/>
                    <a:pt x="890" y="1017"/>
                    <a:pt x="890" y="1013"/>
                  </a:cubicBezTo>
                  <a:cubicBezTo>
                    <a:pt x="890" y="1008"/>
                    <a:pt x="887" y="1005"/>
                    <a:pt x="882" y="1005"/>
                  </a:cubicBezTo>
                  <a:close/>
                  <a:moveTo>
                    <a:pt x="882" y="1060"/>
                  </a:moveTo>
                  <a:cubicBezTo>
                    <a:pt x="878" y="1060"/>
                    <a:pt x="874" y="1064"/>
                    <a:pt x="874" y="1069"/>
                  </a:cubicBezTo>
                  <a:cubicBezTo>
                    <a:pt x="874" y="1073"/>
                    <a:pt x="878" y="1077"/>
                    <a:pt x="882" y="1077"/>
                  </a:cubicBezTo>
                  <a:cubicBezTo>
                    <a:pt x="887" y="1077"/>
                    <a:pt x="890" y="1073"/>
                    <a:pt x="890" y="1069"/>
                  </a:cubicBezTo>
                  <a:cubicBezTo>
                    <a:pt x="890" y="1064"/>
                    <a:pt x="887" y="1060"/>
                    <a:pt x="882" y="1060"/>
                  </a:cubicBezTo>
                  <a:close/>
                  <a:moveTo>
                    <a:pt x="933" y="223"/>
                  </a:moveTo>
                  <a:cubicBezTo>
                    <a:pt x="929" y="223"/>
                    <a:pt x="925" y="227"/>
                    <a:pt x="925" y="232"/>
                  </a:cubicBezTo>
                  <a:cubicBezTo>
                    <a:pt x="925" y="236"/>
                    <a:pt x="929" y="240"/>
                    <a:pt x="933" y="240"/>
                  </a:cubicBezTo>
                  <a:cubicBezTo>
                    <a:pt x="938" y="240"/>
                    <a:pt x="942" y="236"/>
                    <a:pt x="942" y="232"/>
                  </a:cubicBezTo>
                  <a:cubicBezTo>
                    <a:pt x="942" y="227"/>
                    <a:pt x="938" y="223"/>
                    <a:pt x="933" y="223"/>
                  </a:cubicBezTo>
                  <a:close/>
                  <a:moveTo>
                    <a:pt x="933" y="279"/>
                  </a:moveTo>
                  <a:cubicBezTo>
                    <a:pt x="929" y="279"/>
                    <a:pt x="925" y="283"/>
                    <a:pt x="925" y="287"/>
                  </a:cubicBezTo>
                  <a:cubicBezTo>
                    <a:pt x="925" y="292"/>
                    <a:pt x="929" y="296"/>
                    <a:pt x="933" y="296"/>
                  </a:cubicBezTo>
                  <a:cubicBezTo>
                    <a:pt x="938" y="296"/>
                    <a:pt x="942" y="292"/>
                    <a:pt x="942" y="287"/>
                  </a:cubicBezTo>
                  <a:cubicBezTo>
                    <a:pt x="942" y="283"/>
                    <a:pt x="938" y="279"/>
                    <a:pt x="933" y="279"/>
                  </a:cubicBezTo>
                  <a:close/>
                  <a:moveTo>
                    <a:pt x="933" y="335"/>
                  </a:moveTo>
                  <a:cubicBezTo>
                    <a:pt x="929" y="335"/>
                    <a:pt x="925" y="339"/>
                    <a:pt x="925" y="343"/>
                  </a:cubicBezTo>
                  <a:cubicBezTo>
                    <a:pt x="925" y="348"/>
                    <a:pt x="929" y="351"/>
                    <a:pt x="933" y="351"/>
                  </a:cubicBezTo>
                  <a:cubicBezTo>
                    <a:pt x="938" y="351"/>
                    <a:pt x="942" y="348"/>
                    <a:pt x="942" y="343"/>
                  </a:cubicBezTo>
                  <a:cubicBezTo>
                    <a:pt x="942" y="339"/>
                    <a:pt x="938" y="335"/>
                    <a:pt x="933" y="335"/>
                  </a:cubicBezTo>
                  <a:close/>
                  <a:moveTo>
                    <a:pt x="933" y="391"/>
                  </a:moveTo>
                  <a:cubicBezTo>
                    <a:pt x="929" y="391"/>
                    <a:pt x="925" y="394"/>
                    <a:pt x="925" y="399"/>
                  </a:cubicBezTo>
                  <a:cubicBezTo>
                    <a:pt x="925" y="404"/>
                    <a:pt x="929" y="407"/>
                    <a:pt x="933" y="407"/>
                  </a:cubicBezTo>
                  <a:cubicBezTo>
                    <a:pt x="938" y="407"/>
                    <a:pt x="942" y="404"/>
                    <a:pt x="942" y="399"/>
                  </a:cubicBezTo>
                  <a:cubicBezTo>
                    <a:pt x="942" y="394"/>
                    <a:pt x="938" y="391"/>
                    <a:pt x="933" y="391"/>
                  </a:cubicBezTo>
                  <a:close/>
                  <a:moveTo>
                    <a:pt x="933" y="447"/>
                  </a:moveTo>
                  <a:cubicBezTo>
                    <a:pt x="929" y="447"/>
                    <a:pt x="925" y="450"/>
                    <a:pt x="925" y="455"/>
                  </a:cubicBezTo>
                  <a:cubicBezTo>
                    <a:pt x="925" y="459"/>
                    <a:pt x="929" y="463"/>
                    <a:pt x="933" y="463"/>
                  </a:cubicBezTo>
                  <a:cubicBezTo>
                    <a:pt x="938" y="463"/>
                    <a:pt x="942" y="459"/>
                    <a:pt x="942" y="455"/>
                  </a:cubicBezTo>
                  <a:cubicBezTo>
                    <a:pt x="942" y="450"/>
                    <a:pt x="938" y="447"/>
                    <a:pt x="933" y="447"/>
                  </a:cubicBezTo>
                  <a:close/>
                  <a:moveTo>
                    <a:pt x="933" y="502"/>
                  </a:moveTo>
                  <a:cubicBezTo>
                    <a:pt x="929" y="502"/>
                    <a:pt x="925" y="506"/>
                    <a:pt x="925" y="511"/>
                  </a:cubicBezTo>
                  <a:cubicBezTo>
                    <a:pt x="925" y="515"/>
                    <a:pt x="929" y="519"/>
                    <a:pt x="933" y="519"/>
                  </a:cubicBezTo>
                  <a:cubicBezTo>
                    <a:pt x="938" y="519"/>
                    <a:pt x="942" y="515"/>
                    <a:pt x="942" y="511"/>
                  </a:cubicBezTo>
                  <a:cubicBezTo>
                    <a:pt x="942" y="506"/>
                    <a:pt x="938" y="502"/>
                    <a:pt x="933" y="502"/>
                  </a:cubicBezTo>
                  <a:close/>
                  <a:moveTo>
                    <a:pt x="933" y="558"/>
                  </a:moveTo>
                  <a:cubicBezTo>
                    <a:pt x="929" y="558"/>
                    <a:pt x="925" y="562"/>
                    <a:pt x="925" y="566"/>
                  </a:cubicBezTo>
                  <a:cubicBezTo>
                    <a:pt x="925" y="571"/>
                    <a:pt x="929" y="575"/>
                    <a:pt x="933" y="575"/>
                  </a:cubicBezTo>
                  <a:cubicBezTo>
                    <a:pt x="938" y="575"/>
                    <a:pt x="942" y="571"/>
                    <a:pt x="942" y="566"/>
                  </a:cubicBezTo>
                  <a:cubicBezTo>
                    <a:pt x="942" y="562"/>
                    <a:pt x="938" y="558"/>
                    <a:pt x="933" y="558"/>
                  </a:cubicBezTo>
                  <a:close/>
                  <a:moveTo>
                    <a:pt x="933" y="614"/>
                  </a:moveTo>
                  <a:cubicBezTo>
                    <a:pt x="929" y="614"/>
                    <a:pt x="925" y="618"/>
                    <a:pt x="925" y="622"/>
                  </a:cubicBezTo>
                  <a:cubicBezTo>
                    <a:pt x="925" y="627"/>
                    <a:pt x="929" y="630"/>
                    <a:pt x="933" y="630"/>
                  </a:cubicBezTo>
                  <a:cubicBezTo>
                    <a:pt x="938" y="630"/>
                    <a:pt x="942" y="627"/>
                    <a:pt x="942" y="622"/>
                  </a:cubicBezTo>
                  <a:cubicBezTo>
                    <a:pt x="942" y="618"/>
                    <a:pt x="938" y="614"/>
                    <a:pt x="933" y="614"/>
                  </a:cubicBezTo>
                  <a:close/>
                  <a:moveTo>
                    <a:pt x="933" y="670"/>
                  </a:moveTo>
                  <a:cubicBezTo>
                    <a:pt x="929" y="670"/>
                    <a:pt x="925" y="674"/>
                    <a:pt x="925" y="678"/>
                  </a:cubicBezTo>
                  <a:cubicBezTo>
                    <a:pt x="925" y="683"/>
                    <a:pt x="929" y="686"/>
                    <a:pt x="933" y="686"/>
                  </a:cubicBezTo>
                  <a:cubicBezTo>
                    <a:pt x="938" y="686"/>
                    <a:pt x="942" y="683"/>
                    <a:pt x="942" y="678"/>
                  </a:cubicBezTo>
                  <a:cubicBezTo>
                    <a:pt x="942" y="674"/>
                    <a:pt x="938" y="670"/>
                    <a:pt x="933" y="670"/>
                  </a:cubicBezTo>
                  <a:close/>
                  <a:moveTo>
                    <a:pt x="933" y="726"/>
                  </a:moveTo>
                  <a:cubicBezTo>
                    <a:pt x="929" y="726"/>
                    <a:pt x="925" y="729"/>
                    <a:pt x="925" y="734"/>
                  </a:cubicBezTo>
                  <a:cubicBezTo>
                    <a:pt x="925" y="738"/>
                    <a:pt x="929" y="742"/>
                    <a:pt x="933" y="742"/>
                  </a:cubicBezTo>
                  <a:cubicBezTo>
                    <a:pt x="938" y="742"/>
                    <a:pt x="942" y="738"/>
                    <a:pt x="942" y="734"/>
                  </a:cubicBezTo>
                  <a:cubicBezTo>
                    <a:pt x="942" y="729"/>
                    <a:pt x="938" y="726"/>
                    <a:pt x="933" y="726"/>
                  </a:cubicBezTo>
                  <a:close/>
                  <a:moveTo>
                    <a:pt x="933" y="781"/>
                  </a:moveTo>
                  <a:cubicBezTo>
                    <a:pt x="929" y="781"/>
                    <a:pt x="925" y="785"/>
                    <a:pt x="925" y="790"/>
                  </a:cubicBezTo>
                  <a:cubicBezTo>
                    <a:pt x="925" y="794"/>
                    <a:pt x="929" y="798"/>
                    <a:pt x="933" y="798"/>
                  </a:cubicBezTo>
                  <a:cubicBezTo>
                    <a:pt x="938" y="798"/>
                    <a:pt x="942" y="794"/>
                    <a:pt x="942" y="790"/>
                  </a:cubicBezTo>
                  <a:cubicBezTo>
                    <a:pt x="942" y="785"/>
                    <a:pt x="938" y="781"/>
                    <a:pt x="933" y="781"/>
                  </a:cubicBezTo>
                  <a:close/>
                  <a:moveTo>
                    <a:pt x="933" y="837"/>
                  </a:moveTo>
                  <a:cubicBezTo>
                    <a:pt x="929" y="837"/>
                    <a:pt x="925" y="841"/>
                    <a:pt x="925" y="845"/>
                  </a:cubicBezTo>
                  <a:cubicBezTo>
                    <a:pt x="925" y="850"/>
                    <a:pt x="929" y="854"/>
                    <a:pt x="933" y="854"/>
                  </a:cubicBezTo>
                  <a:cubicBezTo>
                    <a:pt x="938" y="854"/>
                    <a:pt x="942" y="850"/>
                    <a:pt x="942" y="845"/>
                  </a:cubicBezTo>
                  <a:cubicBezTo>
                    <a:pt x="942" y="841"/>
                    <a:pt x="938" y="837"/>
                    <a:pt x="933" y="837"/>
                  </a:cubicBezTo>
                  <a:close/>
                  <a:moveTo>
                    <a:pt x="933" y="893"/>
                  </a:moveTo>
                  <a:cubicBezTo>
                    <a:pt x="929" y="893"/>
                    <a:pt x="925" y="897"/>
                    <a:pt x="925" y="901"/>
                  </a:cubicBezTo>
                  <a:cubicBezTo>
                    <a:pt x="925" y="906"/>
                    <a:pt x="929" y="909"/>
                    <a:pt x="933" y="909"/>
                  </a:cubicBezTo>
                  <a:cubicBezTo>
                    <a:pt x="938" y="909"/>
                    <a:pt x="942" y="906"/>
                    <a:pt x="942" y="901"/>
                  </a:cubicBezTo>
                  <a:cubicBezTo>
                    <a:pt x="942" y="897"/>
                    <a:pt x="938" y="893"/>
                    <a:pt x="933" y="893"/>
                  </a:cubicBezTo>
                  <a:close/>
                  <a:moveTo>
                    <a:pt x="933" y="949"/>
                  </a:moveTo>
                  <a:cubicBezTo>
                    <a:pt x="929" y="949"/>
                    <a:pt x="925" y="953"/>
                    <a:pt x="925" y="957"/>
                  </a:cubicBezTo>
                  <a:cubicBezTo>
                    <a:pt x="925" y="962"/>
                    <a:pt x="929" y="965"/>
                    <a:pt x="933" y="965"/>
                  </a:cubicBezTo>
                  <a:cubicBezTo>
                    <a:pt x="938" y="965"/>
                    <a:pt x="942" y="962"/>
                    <a:pt x="942" y="957"/>
                  </a:cubicBezTo>
                  <a:cubicBezTo>
                    <a:pt x="942" y="953"/>
                    <a:pt x="938" y="949"/>
                    <a:pt x="933" y="949"/>
                  </a:cubicBezTo>
                  <a:close/>
                  <a:moveTo>
                    <a:pt x="933" y="1005"/>
                  </a:moveTo>
                  <a:cubicBezTo>
                    <a:pt x="929" y="1005"/>
                    <a:pt x="925" y="1008"/>
                    <a:pt x="925" y="1013"/>
                  </a:cubicBezTo>
                  <a:cubicBezTo>
                    <a:pt x="925" y="1017"/>
                    <a:pt x="929" y="1021"/>
                    <a:pt x="933" y="1021"/>
                  </a:cubicBezTo>
                  <a:cubicBezTo>
                    <a:pt x="938" y="1021"/>
                    <a:pt x="942" y="1017"/>
                    <a:pt x="942" y="1013"/>
                  </a:cubicBezTo>
                  <a:cubicBezTo>
                    <a:pt x="942" y="1008"/>
                    <a:pt x="938" y="1005"/>
                    <a:pt x="933" y="1005"/>
                  </a:cubicBezTo>
                  <a:close/>
                  <a:moveTo>
                    <a:pt x="933" y="1060"/>
                  </a:moveTo>
                  <a:cubicBezTo>
                    <a:pt x="929" y="1060"/>
                    <a:pt x="925" y="1064"/>
                    <a:pt x="925" y="1069"/>
                  </a:cubicBezTo>
                  <a:cubicBezTo>
                    <a:pt x="925" y="1073"/>
                    <a:pt x="929" y="1077"/>
                    <a:pt x="933" y="1077"/>
                  </a:cubicBezTo>
                  <a:cubicBezTo>
                    <a:pt x="938" y="1077"/>
                    <a:pt x="942" y="1073"/>
                    <a:pt x="942" y="1069"/>
                  </a:cubicBezTo>
                  <a:cubicBezTo>
                    <a:pt x="942" y="1064"/>
                    <a:pt x="938" y="1060"/>
                    <a:pt x="933" y="1060"/>
                  </a:cubicBezTo>
                  <a:close/>
                  <a:moveTo>
                    <a:pt x="985" y="223"/>
                  </a:moveTo>
                  <a:cubicBezTo>
                    <a:pt x="980" y="223"/>
                    <a:pt x="977" y="227"/>
                    <a:pt x="977" y="232"/>
                  </a:cubicBezTo>
                  <a:cubicBezTo>
                    <a:pt x="977" y="236"/>
                    <a:pt x="980" y="240"/>
                    <a:pt x="985" y="240"/>
                  </a:cubicBezTo>
                  <a:cubicBezTo>
                    <a:pt x="989" y="240"/>
                    <a:pt x="993" y="236"/>
                    <a:pt x="993" y="232"/>
                  </a:cubicBezTo>
                  <a:cubicBezTo>
                    <a:pt x="993" y="227"/>
                    <a:pt x="989" y="223"/>
                    <a:pt x="985" y="223"/>
                  </a:cubicBezTo>
                  <a:close/>
                  <a:moveTo>
                    <a:pt x="985" y="279"/>
                  </a:moveTo>
                  <a:cubicBezTo>
                    <a:pt x="980" y="279"/>
                    <a:pt x="977" y="283"/>
                    <a:pt x="977" y="287"/>
                  </a:cubicBezTo>
                  <a:cubicBezTo>
                    <a:pt x="977" y="292"/>
                    <a:pt x="980" y="296"/>
                    <a:pt x="985" y="296"/>
                  </a:cubicBezTo>
                  <a:cubicBezTo>
                    <a:pt x="989" y="296"/>
                    <a:pt x="993" y="292"/>
                    <a:pt x="993" y="287"/>
                  </a:cubicBezTo>
                  <a:cubicBezTo>
                    <a:pt x="993" y="283"/>
                    <a:pt x="989" y="279"/>
                    <a:pt x="985" y="279"/>
                  </a:cubicBezTo>
                  <a:close/>
                  <a:moveTo>
                    <a:pt x="985" y="335"/>
                  </a:moveTo>
                  <a:cubicBezTo>
                    <a:pt x="980" y="335"/>
                    <a:pt x="977" y="339"/>
                    <a:pt x="977" y="343"/>
                  </a:cubicBezTo>
                  <a:cubicBezTo>
                    <a:pt x="977" y="348"/>
                    <a:pt x="980" y="351"/>
                    <a:pt x="985" y="351"/>
                  </a:cubicBezTo>
                  <a:cubicBezTo>
                    <a:pt x="989" y="351"/>
                    <a:pt x="993" y="348"/>
                    <a:pt x="993" y="343"/>
                  </a:cubicBezTo>
                  <a:cubicBezTo>
                    <a:pt x="993" y="339"/>
                    <a:pt x="989" y="335"/>
                    <a:pt x="985" y="335"/>
                  </a:cubicBezTo>
                  <a:close/>
                  <a:moveTo>
                    <a:pt x="985" y="391"/>
                  </a:moveTo>
                  <a:cubicBezTo>
                    <a:pt x="980" y="391"/>
                    <a:pt x="977" y="394"/>
                    <a:pt x="977" y="399"/>
                  </a:cubicBezTo>
                  <a:cubicBezTo>
                    <a:pt x="977" y="404"/>
                    <a:pt x="980" y="407"/>
                    <a:pt x="985" y="407"/>
                  </a:cubicBezTo>
                  <a:cubicBezTo>
                    <a:pt x="989" y="407"/>
                    <a:pt x="993" y="404"/>
                    <a:pt x="993" y="399"/>
                  </a:cubicBezTo>
                  <a:cubicBezTo>
                    <a:pt x="993" y="394"/>
                    <a:pt x="989" y="391"/>
                    <a:pt x="985" y="391"/>
                  </a:cubicBezTo>
                  <a:close/>
                  <a:moveTo>
                    <a:pt x="985" y="447"/>
                  </a:moveTo>
                  <a:cubicBezTo>
                    <a:pt x="980" y="447"/>
                    <a:pt x="977" y="450"/>
                    <a:pt x="977" y="455"/>
                  </a:cubicBezTo>
                  <a:cubicBezTo>
                    <a:pt x="977" y="459"/>
                    <a:pt x="980" y="463"/>
                    <a:pt x="985" y="463"/>
                  </a:cubicBezTo>
                  <a:cubicBezTo>
                    <a:pt x="989" y="463"/>
                    <a:pt x="993" y="459"/>
                    <a:pt x="993" y="455"/>
                  </a:cubicBezTo>
                  <a:cubicBezTo>
                    <a:pt x="993" y="450"/>
                    <a:pt x="989" y="447"/>
                    <a:pt x="985" y="447"/>
                  </a:cubicBezTo>
                  <a:close/>
                  <a:moveTo>
                    <a:pt x="985" y="502"/>
                  </a:moveTo>
                  <a:cubicBezTo>
                    <a:pt x="980" y="502"/>
                    <a:pt x="977" y="506"/>
                    <a:pt x="977" y="511"/>
                  </a:cubicBezTo>
                  <a:cubicBezTo>
                    <a:pt x="977" y="515"/>
                    <a:pt x="980" y="519"/>
                    <a:pt x="985" y="519"/>
                  </a:cubicBezTo>
                  <a:cubicBezTo>
                    <a:pt x="989" y="519"/>
                    <a:pt x="993" y="515"/>
                    <a:pt x="993" y="511"/>
                  </a:cubicBezTo>
                  <a:cubicBezTo>
                    <a:pt x="993" y="506"/>
                    <a:pt x="989" y="502"/>
                    <a:pt x="985" y="502"/>
                  </a:cubicBezTo>
                  <a:close/>
                  <a:moveTo>
                    <a:pt x="985" y="558"/>
                  </a:moveTo>
                  <a:cubicBezTo>
                    <a:pt x="980" y="558"/>
                    <a:pt x="977" y="562"/>
                    <a:pt x="977" y="566"/>
                  </a:cubicBezTo>
                  <a:cubicBezTo>
                    <a:pt x="977" y="571"/>
                    <a:pt x="980" y="575"/>
                    <a:pt x="985" y="575"/>
                  </a:cubicBezTo>
                  <a:cubicBezTo>
                    <a:pt x="989" y="575"/>
                    <a:pt x="993" y="571"/>
                    <a:pt x="993" y="566"/>
                  </a:cubicBezTo>
                  <a:cubicBezTo>
                    <a:pt x="993" y="562"/>
                    <a:pt x="989" y="558"/>
                    <a:pt x="985" y="558"/>
                  </a:cubicBezTo>
                  <a:close/>
                  <a:moveTo>
                    <a:pt x="985" y="614"/>
                  </a:moveTo>
                  <a:cubicBezTo>
                    <a:pt x="980" y="614"/>
                    <a:pt x="977" y="618"/>
                    <a:pt x="977" y="622"/>
                  </a:cubicBezTo>
                  <a:cubicBezTo>
                    <a:pt x="977" y="627"/>
                    <a:pt x="980" y="630"/>
                    <a:pt x="985" y="630"/>
                  </a:cubicBezTo>
                  <a:cubicBezTo>
                    <a:pt x="989" y="630"/>
                    <a:pt x="993" y="627"/>
                    <a:pt x="993" y="622"/>
                  </a:cubicBezTo>
                  <a:cubicBezTo>
                    <a:pt x="993" y="618"/>
                    <a:pt x="989" y="614"/>
                    <a:pt x="985" y="614"/>
                  </a:cubicBezTo>
                  <a:close/>
                  <a:moveTo>
                    <a:pt x="985" y="670"/>
                  </a:moveTo>
                  <a:cubicBezTo>
                    <a:pt x="980" y="670"/>
                    <a:pt x="977" y="674"/>
                    <a:pt x="977" y="678"/>
                  </a:cubicBezTo>
                  <a:cubicBezTo>
                    <a:pt x="977" y="683"/>
                    <a:pt x="980" y="686"/>
                    <a:pt x="985" y="686"/>
                  </a:cubicBezTo>
                  <a:cubicBezTo>
                    <a:pt x="989" y="686"/>
                    <a:pt x="993" y="683"/>
                    <a:pt x="993" y="678"/>
                  </a:cubicBezTo>
                  <a:cubicBezTo>
                    <a:pt x="993" y="674"/>
                    <a:pt x="989" y="670"/>
                    <a:pt x="985" y="670"/>
                  </a:cubicBezTo>
                  <a:close/>
                  <a:moveTo>
                    <a:pt x="985" y="726"/>
                  </a:moveTo>
                  <a:cubicBezTo>
                    <a:pt x="980" y="726"/>
                    <a:pt x="977" y="729"/>
                    <a:pt x="977" y="734"/>
                  </a:cubicBezTo>
                  <a:cubicBezTo>
                    <a:pt x="977" y="738"/>
                    <a:pt x="980" y="742"/>
                    <a:pt x="985" y="742"/>
                  </a:cubicBezTo>
                  <a:cubicBezTo>
                    <a:pt x="989" y="742"/>
                    <a:pt x="993" y="738"/>
                    <a:pt x="993" y="734"/>
                  </a:cubicBezTo>
                  <a:cubicBezTo>
                    <a:pt x="993" y="729"/>
                    <a:pt x="989" y="726"/>
                    <a:pt x="985" y="726"/>
                  </a:cubicBezTo>
                  <a:close/>
                  <a:moveTo>
                    <a:pt x="985" y="781"/>
                  </a:moveTo>
                  <a:cubicBezTo>
                    <a:pt x="980" y="781"/>
                    <a:pt x="977" y="785"/>
                    <a:pt x="977" y="790"/>
                  </a:cubicBezTo>
                  <a:cubicBezTo>
                    <a:pt x="977" y="794"/>
                    <a:pt x="980" y="798"/>
                    <a:pt x="985" y="798"/>
                  </a:cubicBezTo>
                  <a:cubicBezTo>
                    <a:pt x="989" y="798"/>
                    <a:pt x="993" y="794"/>
                    <a:pt x="993" y="790"/>
                  </a:cubicBezTo>
                  <a:cubicBezTo>
                    <a:pt x="993" y="785"/>
                    <a:pt x="989" y="781"/>
                    <a:pt x="985" y="781"/>
                  </a:cubicBezTo>
                  <a:close/>
                  <a:moveTo>
                    <a:pt x="985" y="837"/>
                  </a:moveTo>
                  <a:cubicBezTo>
                    <a:pt x="980" y="837"/>
                    <a:pt x="977" y="841"/>
                    <a:pt x="977" y="845"/>
                  </a:cubicBezTo>
                  <a:cubicBezTo>
                    <a:pt x="977" y="850"/>
                    <a:pt x="980" y="854"/>
                    <a:pt x="985" y="854"/>
                  </a:cubicBezTo>
                  <a:cubicBezTo>
                    <a:pt x="989" y="854"/>
                    <a:pt x="993" y="850"/>
                    <a:pt x="993" y="845"/>
                  </a:cubicBezTo>
                  <a:cubicBezTo>
                    <a:pt x="993" y="841"/>
                    <a:pt x="989" y="837"/>
                    <a:pt x="985" y="837"/>
                  </a:cubicBezTo>
                  <a:close/>
                  <a:moveTo>
                    <a:pt x="985" y="893"/>
                  </a:moveTo>
                  <a:cubicBezTo>
                    <a:pt x="980" y="893"/>
                    <a:pt x="977" y="897"/>
                    <a:pt x="977" y="901"/>
                  </a:cubicBezTo>
                  <a:cubicBezTo>
                    <a:pt x="977" y="906"/>
                    <a:pt x="980" y="909"/>
                    <a:pt x="985" y="909"/>
                  </a:cubicBezTo>
                  <a:cubicBezTo>
                    <a:pt x="989" y="909"/>
                    <a:pt x="993" y="906"/>
                    <a:pt x="993" y="901"/>
                  </a:cubicBezTo>
                  <a:cubicBezTo>
                    <a:pt x="993" y="897"/>
                    <a:pt x="989" y="893"/>
                    <a:pt x="985" y="893"/>
                  </a:cubicBezTo>
                  <a:close/>
                  <a:moveTo>
                    <a:pt x="985" y="949"/>
                  </a:moveTo>
                  <a:cubicBezTo>
                    <a:pt x="980" y="949"/>
                    <a:pt x="977" y="953"/>
                    <a:pt x="977" y="957"/>
                  </a:cubicBezTo>
                  <a:cubicBezTo>
                    <a:pt x="977" y="962"/>
                    <a:pt x="980" y="965"/>
                    <a:pt x="985" y="965"/>
                  </a:cubicBezTo>
                  <a:cubicBezTo>
                    <a:pt x="989" y="965"/>
                    <a:pt x="993" y="962"/>
                    <a:pt x="993" y="957"/>
                  </a:cubicBezTo>
                  <a:cubicBezTo>
                    <a:pt x="993" y="953"/>
                    <a:pt x="989" y="949"/>
                    <a:pt x="985" y="949"/>
                  </a:cubicBezTo>
                  <a:close/>
                  <a:moveTo>
                    <a:pt x="985" y="1005"/>
                  </a:moveTo>
                  <a:cubicBezTo>
                    <a:pt x="980" y="1005"/>
                    <a:pt x="977" y="1008"/>
                    <a:pt x="977" y="1013"/>
                  </a:cubicBezTo>
                  <a:cubicBezTo>
                    <a:pt x="977" y="1017"/>
                    <a:pt x="980" y="1021"/>
                    <a:pt x="985" y="1021"/>
                  </a:cubicBezTo>
                  <a:cubicBezTo>
                    <a:pt x="989" y="1021"/>
                    <a:pt x="993" y="1017"/>
                    <a:pt x="993" y="1013"/>
                  </a:cubicBezTo>
                  <a:cubicBezTo>
                    <a:pt x="993" y="1008"/>
                    <a:pt x="989" y="1005"/>
                    <a:pt x="985" y="1005"/>
                  </a:cubicBezTo>
                  <a:close/>
                  <a:moveTo>
                    <a:pt x="985" y="1060"/>
                  </a:moveTo>
                  <a:cubicBezTo>
                    <a:pt x="980" y="1060"/>
                    <a:pt x="977" y="1064"/>
                    <a:pt x="977" y="1069"/>
                  </a:cubicBezTo>
                  <a:cubicBezTo>
                    <a:pt x="977" y="1073"/>
                    <a:pt x="980" y="1077"/>
                    <a:pt x="985" y="1077"/>
                  </a:cubicBezTo>
                  <a:cubicBezTo>
                    <a:pt x="989" y="1077"/>
                    <a:pt x="993" y="1073"/>
                    <a:pt x="993" y="1069"/>
                  </a:cubicBezTo>
                  <a:cubicBezTo>
                    <a:pt x="993" y="1064"/>
                    <a:pt x="989" y="1060"/>
                    <a:pt x="985" y="1060"/>
                  </a:cubicBezTo>
                  <a:close/>
                  <a:moveTo>
                    <a:pt x="8" y="279"/>
                  </a:moveTo>
                  <a:cubicBezTo>
                    <a:pt x="3" y="279"/>
                    <a:pt x="0" y="283"/>
                    <a:pt x="0" y="287"/>
                  </a:cubicBezTo>
                  <a:cubicBezTo>
                    <a:pt x="0" y="292"/>
                    <a:pt x="3" y="296"/>
                    <a:pt x="8" y="296"/>
                  </a:cubicBezTo>
                  <a:cubicBezTo>
                    <a:pt x="12" y="296"/>
                    <a:pt x="16" y="292"/>
                    <a:pt x="16" y="287"/>
                  </a:cubicBezTo>
                  <a:cubicBezTo>
                    <a:pt x="16" y="283"/>
                    <a:pt x="12" y="279"/>
                    <a:pt x="8" y="279"/>
                  </a:cubicBezTo>
                  <a:close/>
                  <a:moveTo>
                    <a:pt x="8" y="335"/>
                  </a:moveTo>
                  <a:cubicBezTo>
                    <a:pt x="3" y="335"/>
                    <a:pt x="0" y="339"/>
                    <a:pt x="0" y="343"/>
                  </a:cubicBezTo>
                  <a:cubicBezTo>
                    <a:pt x="0" y="348"/>
                    <a:pt x="3" y="351"/>
                    <a:pt x="8" y="351"/>
                  </a:cubicBezTo>
                  <a:cubicBezTo>
                    <a:pt x="12" y="351"/>
                    <a:pt x="16" y="348"/>
                    <a:pt x="16" y="343"/>
                  </a:cubicBezTo>
                  <a:cubicBezTo>
                    <a:pt x="16" y="339"/>
                    <a:pt x="12" y="335"/>
                    <a:pt x="8" y="335"/>
                  </a:cubicBezTo>
                  <a:close/>
                  <a:moveTo>
                    <a:pt x="8" y="391"/>
                  </a:moveTo>
                  <a:cubicBezTo>
                    <a:pt x="3" y="391"/>
                    <a:pt x="0" y="394"/>
                    <a:pt x="0" y="399"/>
                  </a:cubicBezTo>
                  <a:cubicBezTo>
                    <a:pt x="0" y="404"/>
                    <a:pt x="3" y="407"/>
                    <a:pt x="8" y="407"/>
                  </a:cubicBezTo>
                  <a:cubicBezTo>
                    <a:pt x="12" y="407"/>
                    <a:pt x="16" y="404"/>
                    <a:pt x="16" y="399"/>
                  </a:cubicBezTo>
                  <a:cubicBezTo>
                    <a:pt x="16" y="394"/>
                    <a:pt x="12" y="391"/>
                    <a:pt x="8" y="391"/>
                  </a:cubicBezTo>
                  <a:close/>
                  <a:moveTo>
                    <a:pt x="8" y="447"/>
                  </a:moveTo>
                  <a:cubicBezTo>
                    <a:pt x="3" y="447"/>
                    <a:pt x="0" y="450"/>
                    <a:pt x="0" y="455"/>
                  </a:cubicBezTo>
                  <a:cubicBezTo>
                    <a:pt x="0" y="459"/>
                    <a:pt x="3" y="463"/>
                    <a:pt x="8" y="463"/>
                  </a:cubicBezTo>
                  <a:cubicBezTo>
                    <a:pt x="12" y="463"/>
                    <a:pt x="16" y="459"/>
                    <a:pt x="16" y="455"/>
                  </a:cubicBezTo>
                  <a:cubicBezTo>
                    <a:pt x="16" y="450"/>
                    <a:pt x="12" y="447"/>
                    <a:pt x="8" y="447"/>
                  </a:cubicBezTo>
                  <a:close/>
                  <a:moveTo>
                    <a:pt x="8" y="502"/>
                  </a:moveTo>
                  <a:cubicBezTo>
                    <a:pt x="3" y="502"/>
                    <a:pt x="0" y="506"/>
                    <a:pt x="0" y="511"/>
                  </a:cubicBezTo>
                  <a:cubicBezTo>
                    <a:pt x="0" y="515"/>
                    <a:pt x="3" y="519"/>
                    <a:pt x="8" y="519"/>
                  </a:cubicBezTo>
                  <a:cubicBezTo>
                    <a:pt x="12" y="519"/>
                    <a:pt x="16" y="515"/>
                    <a:pt x="16" y="511"/>
                  </a:cubicBezTo>
                  <a:cubicBezTo>
                    <a:pt x="16" y="506"/>
                    <a:pt x="12" y="502"/>
                    <a:pt x="8" y="502"/>
                  </a:cubicBezTo>
                  <a:close/>
                  <a:moveTo>
                    <a:pt x="8" y="558"/>
                  </a:moveTo>
                  <a:cubicBezTo>
                    <a:pt x="3" y="558"/>
                    <a:pt x="0" y="562"/>
                    <a:pt x="0" y="566"/>
                  </a:cubicBezTo>
                  <a:cubicBezTo>
                    <a:pt x="0" y="571"/>
                    <a:pt x="3" y="575"/>
                    <a:pt x="8" y="575"/>
                  </a:cubicBezTo>
                  <a:cubicBezTo>
                    <a:pt x="12" y="575"/>
                    <a:pt x="16" y="571"/>
                    <a:pt x="16" y="566"/>
                  </a:cubicBezTo>
                  <a:cubicBezTo>
                    <a:pt x="16" y="562"/>
                    <a:pt x="12" y="558"/>
                    <a:pt x="8" y="558"/>
                  </a:cubicBezTo>
                  <a:close/>
                  <a:moveTo>
                    <a:pt x="8" y="614"/>
                  </a:moveTo>
                  <a:cubicBezTo>
                    <a:pt x="3" y="614"/>
                    <a:pt x="0" y="618"/>
                    <a:pt x="0" y="622"/>
                  </a:cubicBezTo>
                  <a:cubicBezTo>
                    <a:pt x="0" y="627"/>
                    <a:pt x="3" y="630"/>
                    <a:pt x="8" y="630"/>
                  </a:cubicBezTo>
                  <a:cubicBezTo>
                    <a:pt x="12" y="630"/>
                    <a:pt x="16" y="627"/>
                    <a:pt x="16" y="622"/>
                  </a:cubicBezTo>
                  <a:cubicBezTo>
                    <a:pt x="16" y="618"/>
                    <a:pt x="12" y="614"/>
                    <a:pt x="8" y="614"/>
                  </a:cubicBezTo>
                  <a:close/>
                  <a:moveTo>
                    <a:pt x="8" y="670"/>
                  </a:moveTo>
                  <a:cubicBezTo>
                    <a:pt x="3" y="670"/>
                    <a:pt x="0" y="674"/>
                    <a:pt x="0" y="678"/>
                  </a:cubicBezTo>
                  <a:cubicBezTo>
                    <a:pt x="0" y="683"/>
                    <a:pt x="3" y="686"/>
                    <a:pt x="8" y="686"/>
                  </a:cubicBezTo>
                  <a:cubicBezTo>
                    <a:pt x="12" y="686"/>
                    <a:pt x="16" y="683"/>
                    <a:pt x="16" y="678"/>
                  </a:cubicBezTo>
                  <a:cubicBezTo>
                    <a:pt x="16" y="674"/>
                    <a:pt x="12" y="670"/>
                    <a:pt x="8" y="670"/>
                  </a:cubicBezTo>
                  <a:close/>
                  <a:moveTo>
                    <a:pt x="8" y="726"/>
                  </a:moveTo>
                  <a:cubicBezTo>
                    <a:pt x="3" y="726"/>
                    <a:pt x="0" y="729"/>
                    <a:pt x="0" y="734"/>
                  </a:cubicBezTo>
                  <a:cubicBezTo>
                    <a:pt x="0" y="738"/>
                    <a:pt x="3" y="742"/>
                    <a:pt x="8" y="742"/>
                  </a:cubicBezTo>
                  <a:cubicBezTo>
                    <a:pt x="12" y="742"/>
                    <a:pt x="16" y="738"/>
                    <a:pt x="16" y="734"/>
                  </a:cubicBezTo>
                  <a:cubicBezTo>
                    <a:pt x="16" y="729"/>
                    <a:pt x="12" y="726"/>
                    <a:pt x="8" y="726"/>
                  </a:cubicBezTo>
                  <a:close/>
                  <a:moveTo>
                    <a:pt x="8" y="781"/>
                  </a:moveTo>
                  <a:cubicBezTo>
                    <a:pt x="3" y="781"/>
                    <a:pt x="0" y="785"/>
                    <a:pt x="0" y="790"/>
                  </a:cubicBezTo>
                  <a:cubicBezTo>
                    <a:pt x="0" y="794"/>
                    <a:pt x="3" y="798"/>
                    <a:pt x="8" y="798"/>
                  </a:cubicBezTo>
                  <a:cubicBezTo>
                    <a:pt x="12" y="798"/>
                    <a:pt x="16" y="794"/>
                    <a:pt x="16" y="790"/>
                  </a:cubicBezTo>
                  <a:cubicBezTo>
                    <a:pt x="16" y="785"/>
                    <a:pt x="12" y="781"/>
                    <a:pt x="8" y="781"/>
                  </a:cubicBezTo>
                  <a:close/>
                  <a:moveTo>
                    <a:pt x="8" y="837"/>
                  </a:moveTo>
                  <a:cubicBezTo>
                    <a:pt x="3" y="837"/>
                    <a:pt x="0" y="841"/>
                    <a:pt x="0" y="845"/>
                  </a:cubicBezTo>
                  <a:cubicBezTo>
                    <a:pt x="0" y="850"/>
                    <a:pt x="3" y="854"/>
                    <a:pt x="8" y="854"/>
                  </a:cubicBezTo>
                  <a:cubicBezTo>
                    <a:pt x="12" y="854"/>
                    <a:pt x="16" y="850"/>
                    <a:pt x="16" y="845"/>
                  </a:cubicBezTo>
                  <a:cubicBezTo>
                    <a:pt x="16" y="841"/>
                    <a:pt x="12" y="837"/>
                    <a:pt x="8" y="837"/>
                  </a:cubicBezTo>
                  <a:close/>
                  <a:moveTo>
                    <a:pt x="8" y="893"/>
                  </a:moveTo>
                  <a:cubicBezTo>
                    <a:pt x="3" y="893"/>
                    <a:pt x="0" y="897"/>
                    <a:pt x="0" y="901"/>
                  </a:cubicBezTo>
                  <a:cubicBezTo>
                    <a:pt x="0" y="906"/>
                    <a:pt x="3" y="909"/>
                    <a:pt x="8" y="909"/>
                  </a:cubicBezTo>
                  <a:cubicBezTo>
                    <a:pt x="12" y="909"/>
                    <a:pt x="16" y="906"/>
                    <a:pt x="16" y="901"/>
                  </a:cubicBezTo>
                  <a:cubicBezTo>
                    <a:pt x="16" y="897"/>
                    <a:pt x="12" y="893"/>
                    <a:pt x="8" y="893"/>
                  </a:cubicBezTo>
                  <a:close/>
                  <a:moveTo>
                    <a:pt x="59" y="279"/>
                  </a:moveTo>
                  <a:cubicBezTo>
                    <a:pt x="55" y="279"/>
                    <a:pt x="51" y="283"/>
                    <a:pt x="51" y="287"/>
                  </a:cubicBezTo>
                  <a:cubicBezTo>
                    <a:pt x="51" y="292"/>
                    <a:pt x="55" y="296"/>
                    <a:pt x="59" y="296"/>
                  </a:cubicBezTo>
                  <a:cubicBezTo>
                    <a:pt x="64" y="296"/>
                    <a:pt x="67" y="292"/>
                    <a:pt x="67" y="287"/>
                  </a:cubicBezTo>
                  <a:cubicBezTo>
                    <a:pt x="67" y="283"/>
                    <a:pt x="64" y="279"/>
                    <a:pt x="59" y="279"/>
                  </a:cubicBezTo>
                  <a:close/>
                  <a:moveTo>
                    <a:pt x="59" y="335"/>
                  </a:moveTo>
                  <a:cubicBezTo>
                    <a:pt x="55" y="335"/>
                    <a:pt x="51" y="339"/>
                    <a:pt x="51" y="343"/>
                  </a:cubicBezTo>
                  <a:cubicBezTo>
                    <a:pt x="51" y="348"/>
                    <a:pt x="55" y="351"/>
                    <a:pt x="59" y="351"/>
                  </a:cubicBezTo>
                  <a:cubicBezTo>
                    <a:pt x="64" y="351"/>
                    <a:pt x="67" y="348"/>
                    <a:pt x="67" y="343"/>
                  </a:cubicBezTo>
                  <a:cubicBezTo>
                    <a:pt x="67" y="339"/>
                    <a:pt x="64" y="335"/>
                    <a:pt x="59" y="335"/>
                  </a:cubicBezTo>
                  <a:close/>
                  <a:moveTo>
                    <a:pt x="59" y="391"/>
                  </a:moveTo>
                  <a:cubicBezTo>
                    <a:pt x="55" y="391"/>
                    <a:pt x="51" y="394"/>
                    <a:pt x="51" y="399"/>
                  </a:cubicBezTo>
                  <a:cubicBezTo>
                    <a:pt x="51" y="404"/>
                    <a:pt x="55" y="407"/>
                    <a:pt x="59" y="407"/>
                  </a:cubicBezTo>
                  <a:cubicBezTo>
                    <a:pt x="64" y="407"/>
                    <a:pt x="67" y="404"/>
                    <a:pt x="67" y="399"/>
                  </a:cubicBezTo>
                  <a:cubicBezTo>
                    <a:pt x="67" y="394"/>
                    <a:pt x="64" y="391"/>
                    <a:pt x="59" y="391"/>
                  </a:cubicBezTo>
                  <a:close/>
                  <a:moveTo>
                    <a:pt x="59" y="447"/>
                  </a:moveTo>
                  <a:cubicBezTo>
                    <a:pt x="55" y="447"/>
                    <a:pt x="51" y="450"/>
                    <a:pt x="51" y="455"/>
                  </a:cubicBezTo>
                  <a:cubicBezTo>
                    <a:pt x="51" y="459"/>
                    <a:pt x="55" y="463"/>
                    <a:pt x="59" y="463"/>
                  </a:cubicBezTo>
                  <a:cubicBezTo>
                    <a:pt x="64" y="463"/>
                    <a:pt x="67" y="459"/>
                    <a:pt x="67" y="455"/>
                  </a:cubicBezTo>
                  <a:cubicBezTo>
                    <a:pt x="67" y="450"/>
                    <a:pt x="64" y="447"/>
                    <a:pt x="59" y="447"/>
                  </a:cubicBezTo>
                  <a:close/>
                  <a:moveTo>
                    <a:pt x="59" y="502"/>
                  </a:moveTo>
                  <a:cubicBezTo>
                    <a:pt x="55" y="502"/>
                    <a:pt x="51" y="506"/>
                    <a:pt x="51" y="511"/>
                  </a:cubicBezTo>
                  <a:cubicBezTo>
                    <a:pt x="51" y="515"/>
                    <a:pt x="55" y="519"/>
                    <a:pt x="59" y="519"/>
                  </a:cubicBezTo>
                  <a:cubicBezTo>
                    <a:pt x="64" y="519"/>
                    <a:pt x="67" y="515"/>
                    <a:pt x="67" y="511"/>
                  </a:cubicBezTo>
                  <a:cubicBezTo>
                    <a:pt x="67" y="506"/>
                    <a:pt x="64" y="502"/>
                    <a:pt x="59" y="502"/>
                  </a:cubicBezTo>
                  <a:close/>
                  <a:moveTo>
                    <a:pt x="59" y="558"/>
                  </a:moveTo>
                  <a:cubicBezTo>
                    <a:pt x="55" y="558"/>
                    <a:pt x="51" y="562"/>
                    <a:pt x="51" y="566"/>
                  </a:cubicBezTo>
                  <a:cubicBezTo>
                    <a:pt x="51" y="571"/>
                    <a:pt x="55" y="575"/>
                    <a:pt x="59" y="575"/>
                  </a:cubicBezTo>
                  <a:cubicBezTo>
                    <a:pt x="64" y="575"/>
                    <a:pt x="67" y="571"/>
                    <a:pt x="67" y="566"/>
                  </a:cubicBezTo>
                  <a:cubicBezTo>
                    <a:pt x="67" y="562"/>
                    <a:pt x="64" y="558"/>
                    <a:pt x="59" y="558"/>
                  </a:cubicBezTo>
                  <a:close/>
                  <a:moveTo>
                    <a:pt x="59" y="614"/>
                  </a:moveTo>
                  <a:cubicBezTo>
                    <a:pt x="55" y="614"/>
                    <a:pt x="51" y="618"/>
                    <a:pt x="51" y="622"/>
                  </a:cubicBezTo>
                  <a:cubicBezTo>
                    <a:pt x="51" y="627"/>
                    <a:pt x="55" y="630"/>
                    <a:pt x="59" y="630"/>
                  </a:cubicBezTo>
                  <a:cubicBezTo>
                    <a:pt x="64" y="630"/>
                    <a:pt x="67" y="627"/>
                    <a:pt x="67" y="622"/>
                  </a:cubicBezTo>
                  <a:cubicBezTo>
                    <a:pt x="67" y="618"/>
                    <a:pt x="64" y="614"/>
                    <a:pt x="59" y="614"/>
                  </a:cubicBezTo>
                  <a:close/>
                  <a:moveTo>
                    <a:pt x="59" y="670"/>
                  </a:moveTo>
                  <a:cubicBezTo>
                    <a:pt x="55" y="670"/>
                    <a:pt x="51" y="674"/>
                    <a:pt x="51" y="678"/>
                  </a:cubicBezTo>
                  <a:cubicBezTo>
                    <a:pt x="51" y="683"/>
                    <a:pt x="55" y="686"/>
                    <a:pt x="59" y="686"/>
                  </a:cubicBezTo>
                  <a:cubicBezTo>
                    <a:pt x="64" y="686"/>
                    <a:pt x="67" y="683"/>
                    <a:pt x="67" y="678"/>
                  </a:cubicBezTo>
                  <a:cubicBezTo>
                    <a:pt x="67" y="674"/>
                    <a:pt x="64" y="670"/>
                    <a:pt x="59" y="670"/>
                  </a:cubicBezTo>
                  <a:close/>
                  <a:moveTo>
                    <a:pt x="59" y="726"/>
                  </a:moveTo>
                  <a:cubicBezTo>
                    <a:pt x="55" y="726"/>
                    <a:pt x="51" y="729"/>
                    <a:pt x="51" y="734"/>
                  </a:cubicBezTo>
                  <a:cubicBezTo>
                    <a:pt x="51" y="738"/>
                    <a:pt x="55" y="742"/>
                    <a:pt x="59" y="742"/>
                  </a:cubicBezTo>
                  <a:cubicBezTo>
                    <a:pt x="64" y="742"/>
                    <a:pt x="67" y="738"/>
                    <a:pt x="67" y="734"/>
                  </a:cubicBezTo>
                  <a:cubicBezTo>
                    <a:pt x="67" y="729"/>
                    <a:pt x="64" y="726"/>
                    <a:pt x="59" y="726"/>
                  </a:cubicBezTo>
                  <a:close/>
                  <a:moveTo>
                    <a:pt x="59" y="781"/>
                  </a:moveTo>
                  <a:cubicBezTo>
                    <a:pt x="55" y="781"/>
                    <a:pt x="51" y="785"/>
                    <a:pt x="51" y="790"/>
                  </a:cubicBezTo>
                  <a:cubicBezTo>
                    <a:pt x="51" y="794"/>
                    <a:pt x="55" y="798"/>
                    <a:pt x="59" y="798"/>
                  </a:cubicBezTo>
                  <a:cubicBezTo>
                    <a:pt x="64" y="798"/>
                    <a:pt x="67" y="794"/>
                    <a:pt x="67" y="790"/>
                  </a:cubicBezTo>
                  <a:cubicBezTo>
                    <a:pt x="67" y="785"/>
                    <a:pt x="64" y="781"/>
                    <a:pt x="59" y="781"/>
                  </a:cubicBezTo>
                  <a:close/>
                  <a:moveTo>
                    <a:pt x="59" y="837"/>
                  </a:moveTo>
                  <a:cubicBezTo>
                    <a:pt x="55" y="837"/>
                    <a:pt x="51" y="841"/>
                    <a:pt x="51" y="845"/>
                  </a:cubicBezTo>
                  <a:cubicBezTo>
                    <a:pt x="51" y="850"/>
                    <a:pt x="55" y="854"/>
                    <a:pt x="59" y="854"/>
                  </a:cubicBezTo>
                  <a:cubicBezTo>
                    <a:pt x="64" y="854"/>
                    <a:pt x="67" y="850"/>
                    <a:pt x="67" y="845"/>
                  </a:cubicBezTo>
                  <a:cubicBezTo>
                    <a:pt x="67" y="841"/>
                    <a:pt x="64" y="837"/>
                    <a:pt x="59" y="837"/>
                  </a:cubicBezTo>
                  <a:close/>
                  <a:moveTo>
                    <a:pt x="59" y="893"/>
                  </a:moveTo>
                  <a:cubicBezTo>
                    <a:pt x="55" y="893"/>
                    <a:pt x="51" y="897"/>
                    <a:pt x="51" y="901"/>
                  </a:cubicBezTo>
                  <a:cubicBezTo>
                    <a:pt x="51" y="906"/>
                    <a:pt x="55" y="909"/>
                    <a:pt x="59" y="909"/>
                  </a:cubicBezTo>
                  <a:cubicBezTo>
                    <a:pt x="64" y="909"/>
                    <a:pt x="67" y="906"/>
                    <a:pt x="67" y="901"/>
                  </a:cubicBezTo>
                  <a:cubicBezTo>
                    <a:pt x="67" y="897"/>
                    <a:pt x="64" y="893"/>
                    <a:pt x="59" y="893"/>
                  </a:cubicBezTo>
                  <a:close/>
                  <a:moveTo>
                    <a:pt x="110" y="279"/>
                  </a:moveTo>
                  <a:cubicBezTo>
                    <a:pt x="106" y="279"/>
                    <a:pt x="102" y="283"/>
                    <a:pt x="102" y="287"/>
                  </a:cubicBezTo>
                  <a:cubicBezTo>
                    <a:pt x="102" y="292"/>
                    <a:pt x="106" y="296"/>
                    <a:pt x="110" y="296"/>
                  </a:cubicBezTo>
                  <a:cubicBezTo>
                    <a:pt x="115" y="296"/>
                    <a:pt x="119" y="292"/>
                    <a:pt x="119" y="287"/>
                  </a:cubicBezTo>
                  <a:cubicBezTo>
                    <a:pt x="119" y="283"/>
                    <a:pt x="115" y="279"/>
                    <a:pt x="110" y="279"/>
                  </a:cubicBezTo>
                  <a:close/>
                  <a:moveTo>
                    <a:pt x="110" y="335"/>
                  </a:moveTo>
                  <a:cubicBezTo>
                    <a:pt x="106" y="335"/>
                    <a:pt x="102" y="339"/>
                    <a:pt x="102" y="343"/>
                  </a:cubicBezTo>
                  <a:cubicBezTo>
                    <a:pt x="102" y="348"/>
                    <a:pt x="106" y="351"/>
                    <a:pt x="110" y="351"/>
                  </a:cubicBezTo>
                  <a:cubicBezTo>
                    <a:pt x="115" y="351"/>
                    <a:pt x="119" y="348"/>
                    <a:pt x="119" y="343"/>
                  </a:cubicBezTo>
                  <a:cubicBezTo>
                    <a:pt x="119" y="339"/>
                    <a:pt x="115" y="335"/>
                    <a:pt x="110" y="335"/>
                  </a:cubicBezTo>
                  <a:close/>
                  <a:moveTo>
                    <a:pt x="110" y="391"/>
                  </a:moveTo>
                  <a:cubicBezTo>
                    <a:pt x="106" y="391"/>
                    <a:pt x="102" y="394"/>
                    <a:pt x="102" y="399"/>
                  </a:cubicBezTo>
                  <a:cubicBezTo>
                    <a:pt x="102" y="404"/>
                    <a:pt x="106" y="407"/>
                    <a:pt x="110" y="407"/>
                  </a:cubicBezTo>
                  <a:cubicBezTo>
                    <a:pt x="115" y="407"/>
                    <a:pt x="119" y="404"/>
                    <a:pt x="119" y="399"/>
                  </a:cubicBezTo>
                  <a:cubicBezTo>
                    <a:pt x="119" y="394"/>
                    <a:pt x="115" y="391"/>
                    <a:pt x="110" y="391"/>
                  </a:cubicBezTo>
                  <a:close/>
                  <a:moveTo>
                    <a:pt x="110" y="447"/>
                  </a:moveTo>
                  <a:cubicBezTo>
                    <a:pt x="106" y="447"/>
                    <a:pt x="102" y="450"/>
                    <a:pt x="102" y="455"/>
                  </a:cubicBezTo>
                  <a:cubicBezTo>
                    <a:pt x="102" y="459"/>
                    <a:pt x="106" y="463"/>
                    <a:pt x="110" y="463"/>
                  </a:cubicBezTo>
                  <a:cubicBezTo>
                    <a:pt x="115" y="463"/>
                    <a:pt x="119" y="459"/>
                    <a:pt x="119" y="455"/>
                  </a:cubicBezTo>
                  <a:cubicBezTo>
                    <a:pt x="119" y="450"/>
                    <a:pt x="115" y="447"/>
                    <a:pt x="110" y="447"/>
                  </a:cubicBezTo>
                  <a:close/>
                  <a:moveTo>
                    <a:pt x="110" y="502"/>
                  </a:moveTo>
                  <a:cubicBezTo>
                    <a:pt x="106" y="502"/>
                    <a:pt x="102" y="506"/>
                    <a:pt x="102" y="511"/>
                  </a:cubicBezTo>
                  <a:cubicBezTo>
                    <a:pt x="102" y="515"/>
                    <a:pt x="106" y="519"/>
                    <a:pt x="110" y="519"/>
                  </a:cubicBezTo>
                  <a:cubicBezTo>
                    <a:pt x="115" y="519"/>
                    <a:pt x="119" y="515"/>
                    <a:pt x="119" y="511"/>
                  </a:cubicBezTo>
                  <a:cubicBezTo>
                    <a:pt x="119" y="506"/>
                    <a:pt x="115" y="502"/>
                    <a:pt x="110" y="502"/>
                  </a:cubicBezTo>
                  <a:close/>
                  <a:moveTo>
                    <a:pt x="110" y="558"/>
                  </a:moveTo>
                  <a:cubicBezTo>
                    <a:pt x="106" y="558"/>
                    <a:pt x="102" y="562"/>
                    <a:pt x="102" y="566"/>
                  </a:cubicBezTo>
                  <a:cubicBezTo>
                    <a:pt x="102" y="571"/>
                    <a:pt x="106" y="575"/>
                    <a:pt x="110" y="575"/>
                  </a:cubicBezTo>
                  <a:cubicBezTo>
                    <a:pt x="115" y="575"/>
                    <a:pt x="119" y="571"/>
                    <a:pt x="119" y="566"/>
                  </a:cubicBezTo>
                  <a:cubicBezTo>
                    <a:pt x="119" y="562"/>
                    <a:pt x="115" y="558"/>
                    <a:pt x="110" y="558"/>
                  </a:cubicBezTo>
                  <a:close/>
                  <a:moveTo>
                    <a:pt x="110" y="614"/>
                  </a:moveTo>
                  <a:cubicBezTo>
                    <a:pt x="106" y="614"/>
                    <a:pt x="102" y="618"/>
                    <a:pt x="102" y="622"/>
                  </a:cubicBezTo>
                  <a:cubicBezTo>
                    <a:pt x="102" y="627"/>
                    <a:pt x="106" y="630"/>
                    <a:pt x="110" y="630"/>
                  </a:cubicBezTo>
                  <a:cubicBezTo>
                    <a:pt x="115" y="630"/>
                    <a:pt x="119" y="627"/>
                    <a:pt x="119" y="622"/>
                  </a:cubicBezTo>
                  <a:cubicBezTo>
                    <a:pt x="119" y="618"/>
                    <a:pt x="115" y="614"/>
                    <a:pt x="110" y="614"/>
                  </a:cubicBezTo>
                  <a:close/>
                  <a:moveTo>
                    <a:pt x="110" y="670"/>
                  </a:moveTo>
                  <a:cubicBezTo>
                    <a:pt x="106" y="670"/>
                    <a:pt x="102" y="674"/>
                    <a:pt x="102" y="678"/>
                  </a:cubicBezTo>
                  <a:cubicBezTo>
                    <a:pt x="102" y="683"/>
                    <a:pt x="106" y="686"/>
                    <a:pt x="110" y="686"/>
                  </a:cubicBezTo>
                  <a:cubicBezTo>
                    <a:pt x="115" y="686"/>
                    <a:pt x="119" y="683"/>
                    <a:pt x="119" y="678"/>
                  </a:cubicBezTo>
                  <a:cubicBezTo>
                    <a:pt x="119" y="674"/>
                    <a:pt x="115" y="670"/>
                    <a:pt x="110" y="670"/>
                  </a:cubicBezTo>
                  <a:close/>
                  <a:moveTo>
                    <a:pt x="110" y="726"/>
                  </a:moveTo>
                  <a:cubicBezTo>
                    <a:pt x="106" y="726"/>
                    <a:pt x="102" y="729"/>
                    <a:pt x="102" y="734"/>
                  </a:cubicBezTo>
                  <a:cubicBezTo>
                    <a:pt x="102" y="738"/>
                    <a:pt x="106" y="742"/>
                    <a:pt x="110" y="742"/>
                  </a:cubicBezTo>
                  <a:cubicBezTo>
                    <a:pt x="115" y="742"/>
                    <a:pt x="119" y="738"/>
                    <a:pt x="119" y="734"/>
                  </a:cubicBezTo>
                  <a:cubicBezTo>
                    <a:pt x="119" y="729"/>
                    <a:pt x="115" y="726"/>
                    <a:pt x="110" y="726"/>
                  </a:cubicBezTo>
                  <a:close/>
                  <a:moveTo>
                    <a:pt x="110" y="781"/>
                  </a:moveTo>
                  <a:cubicBezTo>
                    <a:pt x="106" y="781"/>
                    <a:pt x="102" y="785"/>
                    <a:pt x="102" y="790"/>
                  </a:cubicBezTo>
                  <a:cubicBezTo>
                    <a:pt x="102" y="794"/>
                    <a:pt x="106" y="798"/>
                    <a:pt x="110" y="798"/>
                  </a:cubicBezTo>
                  <a:cubicBezTo>
                    <a:pt x="115" y="798"/>
                    <a:pt x="119" y="794"/>
                    <a:pt x="119" y="790"/>
                  </a:cubicBezTo>
                  <a:cubicBezTo>
                    <a:pt x="119" y="785"/>
                    <a:pt x="115" y="781"/>
                    <a:pt x="110" y="781"/>
                  </a:cubicBezTo>
                  <a:close/>
                  <a:moveTo>
                    <a:pt x="110" y="837"/>
                  </a:moveTo>
                  <a:cubicBezTo>
                    <a:pt x="106" y="837"/>
                    <a:pt x="102" y="841"/>
                    <a:pt x="102" y="845"/>
                  </a:cubicBezTo>
                  <a:cubicBezTo>
                    <a:pt x="102" y="850"/>
                    <a:pt x="106" y="854"/>
                    <a:pt x="110" y="854"/>
                  </a:cubicBezTo>
                  <a:cubicBezTo>
                    <a:pt x="115" y="854"/>
                    <a:pt x="119" y="850"/>
                    <a:pt x="119" y="845"/>
                  </a:cubicBezTo>
                  <a:cubicBezTo>
                    <a:pt x="119" y="841"/>
                    <a:pt x="115" y="837"/>
                    <a:pt x="110" y="837"/>
                  </a:cubicBezTo>
                  <a:close/>
                  <a:moveTo>
                    <a:pt x="110" y="893"/>
                  </a:moveTo>
                  <a:cubicBezTo>
                    <a:pt x="106" y="893"/>
                    <a:pt x="102" y="897"/>
                    <a:pt x="102" y="901"/>
                  </a:cubicBezTo>
                  <a:cubicBezTo>
                    <a:pt x="102" y="906"/>
                    <a:pt x="106" y="909"/>
                    <a:pt x="110" y="909"/>
                  </a:cubicBezTo>
                  <a:cubicBezTo>
                    <a:pt x="115" y="909"/>
                    <a:pt x="119" y="906"/>
                    <a:pt x="119" y="901"/>
                  </a:cubicBezTo>
                  <a:cubicBezTo>
                    <a:pt x="119" y="897"/>
                    <a:pt x="115" y="893"/>
                    <a:pt x="110" y="893"/>
                  </a:cubicBezTo>
                  <a:close/>
                  <a:moveTo>
                    <a:pt x="162" y="279"/>
                  </a:moveTo>
                  <a:cubicBezTo>
                    <a:pt x="157" y="279"/>
                    <a:pt x="154" y="283"/>
                    <a:pt x="154" y="287"/>
                  </a:cubicBezTo>
                  <a:cubicBezTo>
                    <a:pt x="154" y="292"/>
                    <a:pt x="157" y="296"/>
                    <a:pt x="162" y="296"/>
                  </a:cubicBezTo>
                  <a:cubicBezTo>
                    <a:pt x="166" y="296"/>
                    <a:pt x="170" y="292"/>
                    <a:pt x="170" y="287"/>
                  </a:cubicBezTo>
                  <a:cubicBezTo>
                    <a:pt x="170" y="283"/>
                    <a:pt x="166" y="279"/>
                    <a:pt x="162" y="279"/>
                  </a:cubicBezTo>
                  <a:close/>
                  <a:moveTo>
                    <a:pt x="162" y="335"/>
                  </a:moveTo>
                  <a:cubicBezTo>
                    <a:pt x="157" y="335"/>
                    <a:pt x="154" y="339"/>
                    <a:pt x="154" y="343"/>
                  </a:cubicBezTo>
                  <a:cubicBezTo>
                    <a:pt x="154" y="348"/>
                    <a:pt x="157" y="351"/>
                    <a:pt x="162" y="351"/>
                  </a:cubicBezTo>
                  <a:cubicBezTo>
                    <a:pt x="166" y="351"/>
                    <a:pt x="170" y="348"/>
                    <a:pt x="170" y="343"/>
                  </a:cubicBezTo>
                  <a:cubicBezTo>
                    <a:pt x="170" y="339"/>
                    <a:pt x="166" y="335"/>
                    <a:pt x="162" y="335"/>
                  </a:cubicBezTo>
                  <a:close/>
                  <a:moveTo>
                    <a:pt x="162" y="391"/>
                  </a:moveTo>
                  <a:cubicBezTo>
                    <a:pt x="157" y="391"/>
                    <a:pt x="154" y="394"/>
                    <a:pt x="154" y="399"/>
                  </a:cubicBezTo>
                  <a:cubicBezTo>
                    <a:pt x="154" y="404"/>
                    <a:pt x="157" y="407"/>
                    <a:pt x="162" y="407"/>
                  </a:cubicBezTo>
                  <a:cubicBezTo>
                    <a:pt x="166" y="407"/>
                    <a:pt x="170" y="404"/>
                    <a:pt x="170" y="399"/>
                  </a:cubicBezTo>
                  <a:cubicBezTo>
                    <a:pt x="170" y="394"/>
                    <a:pt x="166" y="391"/>
                    <a:pt x="162" y="391"/>
                  </a:cubicBezTo>
                  <a:close/>
                  <a:moveTo>
                    <a:pt x="162" y="447"/>
                  </a:moveTo>
                  <a:cubicBezTo>
                    <a:pt x="157" y="447"/>
                    <a:pt x="154" y="450"/>
                    <a:pt x="154" y="455"/>
                  </a:cubicBezTo>
                  <a:cubicBezTo>
                    <a:pt x="154" y="459"/>
                    <a:pt x="157" y="463"/>
                    <a:pt x="162" y="463"/>
                  </a:cubicBezTo>
                  <a:cubicBezTo>
                    <a:pt x="166" y="463"/>
                    <a:pt x="170" y="459"/>
                    <a:pt x="170" y="455"/>
                  </a:cubicBezTo>
                  <a:cubicBezTo>
                    <a:pt x="170" y="450"/>
                    <a:pt x="166" y="447"/>
                    <a:pt x="162" y="447"/>
                  </a:cubicBezTo>
                  <a:close/>
                  <a:moveTo>
                    <a:pt x="162" y="502"/>
                  </a:moveTo>
                  <a:cubicBezTo>
                    <a:pt x="157" y="502"/>
                    <a:pt x="154" y="506"/>
                    <a:pt x="154" y="511"/>
                  </a:cubicBezTo>
                  <a:cubicBezTo>
                    <a:pt x="154" y="515"/>
                    <a:pt x="157" y="519"/>
                    <a:pt x="162" y="519"/>
                  </a:cubicBezTo>
                  <a:cubicBezTo>
                    <a:pt x="166" y="519"/>
                    <a:pt x="170" y="515"/>
                    <a:pt x="170" y="511"/>
                  </a:cubicBezTo>
                  <a:cubicBezTo>
                    <a:pt x="170" y="506"/>
                    <a:pt x="166" y="502"/>
                    <a:pt x="162" y="502"/>
                  </a:cubicBezTo>
                  <a:close/>
                  <a:moveTo>
                    <a:pt x="162" y="558"/>
                  </a:moveTo>
                  <a:cubicBezTo>
                    <a:pt x="157" y="558"/>
                    <a:pt x="154" y="562"/>
                    <a:pt x="154" y="566"/>
                  </a:cubicBezTo>
                  <a:cubicBezTo>
                    <a:pt x="154" y="571"/>
                    <a:pt x="157" y="575"/>
                    <a:pt x="162" y="575"/>
                  </a:cubicBezTo>
                  <a:cubicBezTo>
                    <a:pt x="166" y="575"/>
                    <a:pt x="170" y="571"/>
                    <a:pt x="170" y="566"/>
                  </a:cubicBezTo>
                  <a:cubicBezTo>
                    <a:pt x="170" y="562"/>
                    <a:pt x="166" y="558"/>
                    <a:pt x="162" y="558"/>
                  </a:cubicBezTo>
                  <a:close/>
                  <a:moveTo>
                    <a:pt x="162" y="614"/>
                  </a:moveTo>
                  <a:cubicBezTo>
                    <a:pt x="157" y="614"/>
                    <a:pt x="154" y="618"/>
                    <a:pt x="154" y="622"/>
                  </a:cubicBezTo>
                  <a:cubicBezTo>
                    <a:pt x="154" y="627"/>
                    <a:pt x="157" y="630"/>
                    <a:pt x="162" y="630"/>
                  </a:cubicBezTo>
                  <a:cubicBezTo>
                    <a:pt x="166" y="630"/>
                    <a:pt x="170" y="627"/>
                    <a:pt x="170" y="622"/>
                  </a:cubicBezTo>
                  <a:cubicBezTo>
                    <a:pt x="170" y="618"/>
                    <a:pt x="166" y="614"/>
                    <a:pt x="162" y="614"/>
                  </a:cubicBezTo>
                  <a:close/>
                  <a:moveTo>
                    <a:pt x="162" y="670"/>
                  </a:moveTo>
                  <a:cubicBezTo>
                    <a:pt x="157" y="670"/>
                    <a:pt x="154" y="674"/>
                    <a:pt x="154" y="678"/>
                  </a:cubicBezTo>
                  <a:cubicBezTo>
                    <a:pt x="154" y="683"/>
                    <a:pt x="157" y="686"/>
                    <a:pt x="162" y="686"/>
                  </a:cubicBezTo>
                  <a:cubicBezTo>
                    <a:pt x="166" y="686"/>
                    <a:pt x="170" y="683"/>
                    <a:pt x="170" y="678"/>
                  </a:cubicBezTo>
                  <a:cubicBezTo>
                    <a:pt x="170" y="674"/>
                    <a:pt x="166" y="670"/>
                    <a:pt x="162" y="670"/>
                  </a:cubicBezTo>
                  <a:close/>
                  <a:moveTo>
                    <a:pt x="162" y="726"/>
                  </a:moveTo>
                  <a:cubicBezTo>
                    <a:pt x="157" y="726"/>
                    <a:pt x="154" y="729"/>
                    <a:pt x="154" y="734"/>
                  </a:cubicBezTo>
                  <a:cubicBezTo>
                    <a:pt x="154" y="738"/>
                    <a:pt x="157" y="742"/>
                    <a:pt x="162" y="742"/>
                  </a:cubicBezTo>
                  <a:cubicBezTo>
                    <a:pt x="166" y="742"/>
                    <a:pt x="170" y="738"/>
                    <a:pt x="170" y="734"/>
                  </a:cubicBezTo>
                  <a:cubicBezTo>
                    <a:pt x="170" y="729"/>
                    <a:pt x="166" y="726"/>
                    <a:pt x="162" y="726"/>
                  </a:cubicBezTo>
                  <a:close/>
                  <a:moveTo>
                    <a:pt x="162" y="781"/>
                  </a:moveTo>
                  <a:cubicBezTo>
                    <a:pt x="157" y="781"/>
                    <a:pt x="154" y="785"/>
                    <a:pt x="154" y="790"/>
                  </a:cubicBezTo>
                  <a:cubicBezTo>
                    <a:pt x="154" y="794"/>
                    <a:pt x="157" y="798"/>
                    <a:pt x="162" y="798"/>
                  </a:cubicBezTo>
                  <a:cubicBezTo>
                    <a:pt x="166" y="798"/>
                    <a:pt x="170" y="794"/>
                    <a:pt x="170" y="790"/>
                  </a:cubicBezTo>
                  <a:cubicBezTo>
                    <a:pt x="170" y="785"/>
                    <a:pt x="166" y="781"/>
                    <a:pt x="162" y="781"/>
                  </a:cubicBezTo>
                  <a:close/>
                  <a:moveTo>
                    <a:pt x="162" y="837"/>
                  </a:moveTo>
                  <a:cubicBezTo>
                    <a:pt x="157" y="837"/>
                    <a:pt x="154" y="841"/>
                    <a:pt x="154" y="845"/>
                  </a:cubicBezTo>
                  <a:cubicBezTo>
                    <a:pt x="154" y="850"/>
                    <a:pt x="157" y="854"/>
                    <a:pt x="162" y="854"/>
                  </a:cubicBezTo>
                  <a:cubicBezTo>
                    <a:pt x="166" y="854"/>
                    <a:pt x="170" y="850"/>
                    <a:pt x="170" y="845"/>
                  </a:cubicBezTo>
                  <a:cubicBezTo>
                    <a:pt x="170" y="841"/>
                    <a:pt x="166" y="837"/>
                    <a:pt x="162" y="837"/>
                  </a:cubicBezTo>
                  <a:close/>
                  <a:moveTo>
                    <a:pt x="162" y="893"/>
                  </a:moveTo>
                  <a:cubicBezTo>
                    <a:pt x="157" y="893"/>
                    <a:pt x="154" y="897"/>
                    <a:pt x="154" y="901"/>
                  </a:cubicBezTo>
                  <a:cubicBezTo>
                    <a:pt x="154" y="906"/>
                    <a:pt x="157" y="909"/>
                    <a:pt x="162" y="909"/>
                  </a:cubicBezTo>
                  <a:cubicBezTo>
                    <a:pt x="166" y="909"/>
                    <a:pt x="170" y="906"/>
                    <a:pt x="170" y="901"/>
                  </a:cubicBezTo>
                  <a:cubicBezTo>
                    <a:pt x="170" y="897"/>
                    <a:pt x="166" y="893"/>
                    <a:pt x="162" y="893"/>
                  </a:cubicBezTo>
                  <a:close/>
                  <a:moveTo>
                    <a:pt x="213" y="279"/>
                  </a:moveTo>
                  <a:cubicBezTo>
                    <a:pt x="209" y="279"/>
                    <a:pt x="205" y="283"/>
                    <a:pt x="205" y="287"/>
                  </a:cubicBezTo>
                  <a:cubicBezTo>
                    <a:pt x="205" y="292"/>
                    <a:pt x="209" y="296"/>
                    <a:pt x="213" y="296"/>
                  </a:cubicBezTo>
                  <a:cubicBezTo>
                    <a:pt x="218" y="296"/>
                    <a:pt x="221" y="292"/>
                    <a:pt x="221" y="287"/>
                  </a:cubicBezTo>
                  <a:cubicBezTo>
                    <a:pt x="221" y="283"/>
                    <a:pt x="218" y="279"/>
                    <a:pt x="213" y="279"/>
                  </a:cubicBezTo>
                  <a:close/>
                  <a:moveTo>
                    <a:pt x="213" y="335"/>
                  </a:moveTo>
                  <a:cubicBezTo>
                    <a:pt x="209" y="335"/>
                    <a:pt x="205" y="339"/>
                    <a:pt x="205" y="343"/>
                  </a:cubicBezTo>
                  <a:cubicBezTo>
                    <a:pt x="205" y="348"/>
                    <a:pt x="209" y="351"/>
                    <a:pt x="213" y="351"/>
                  </a:cubicBezTo>
                  <a:cubicBezTo>
                    <a:pt x="218" y="351"/>
                    <a:pt x="221" y="348"/>
                    <a:pt x="221" y="343"/>
                  </a:cubicBezTo>
                  <a:cubicBezTo>
                    <a:pt x="221" y="339"/>
                    <a:pt x="218" y="335"/>
                    <a:pt x="213" y="335"/>
                  </a:cubicBezTo>
                  <a:close/>
                  <a:moveTo>
                    <a:pt x="213" y="391"/>
                  </a:moveTo>
                  <a:cubicBezTo>
                    <a:pt x="209" y="391"/>
                    <a:pt x="205" y="394"/>
                    <a:pt x="205" y="399"/>
                  </a:cubicBezTo>
                  <a:cubicBezTo>
                    <a:pt x="205" y="404"/>
                    <a:pt x="209" y="407"/>
                    <a:pt x="213" y="407"/>
                  </a:cubicBezTo>
                  <a:cubicBezTo>
                    <a:pt x="218" y="407"/>
                    <a:pt x="221" y="404"/>
                    <a:pt x="221" y="399"/>
                  </a:cubicBezTo>
                  <a:cubicBezTo>
                    <a:pt x="221" y="394"/>
                    <a:pt x="218" y="391"/>
                    <a:pt x="213" y="391"/>
                  </a:cubicBezTo>
                  <a:close/>
                  <a:moveTo>
                    <a:pt x="213" y="447"/>
                  </a:moveTo>
                  <a:cubicBezTo>
                    <a:pt x="209" y="447"/>
                    <a:pt x="205" y="450"/>
                    <a:pt x="205" y="455"/>
                  </a:cubicBezTo>
                  <a:cubicBezTo>
                    <a:pt x="205" y="459"/>
                    <a:pt x="209" y="463"/>
                    <a:pt x="213" y="463"/>
                  </a:cubicBezTo>
                  <a:cubicBezTo>
                    <a:pt x="218" y="463"/>
                    <a:pt x="221" y="459"/>
                    <a:pt x="221" y="455"/>
                  </a:cubicBezTo>
                  <a:cubicBezTo>
                    <a:pt x="221" y="450"/>
                    <a:pt x="218" y="447"/>
                    <a:pt x="213" y="447"/>
                  </a:cubicBezTo>
                  <a:close/>
                  <a:moveTo>
                    <a:pt x="213" y="502"/>
                  </a:moveTo>
                  <a:cubicBezTo>
                    <a:pt x="209" y="502"/>
                    <a:pt x="205" y="506"/>
                    <a:pt x="205" y="511"/>
                  </a:cubicBezTo>
                  <a:cubicBezTo>
                    <a:pt x="205" y="515"/>
                    <a:pt x="209" y="519"/>
                    <a:pt x="213" y="519"/>
                  </a:cubicBezTo>
                  <a:cubicBezTo>
                    <a:pt x="218" y="519"/>
                    <a:pt x="221" y="515"/>
                    <a:pt x="221" y="511"/>
                  </a:cubicBezTo>
                  <a:cubicBezTo>
                    <a:pt x="221" y="506"/>
                    <a:pt x="218" y="502"/>
                    <a:pt x="213" y="502"/>
                  </a:cubicBezTo>
                  <a:close/>
                  <a:moveTo>
                    <a:pt x="213" y="558"/>
                  </a:moveTo>
                  <a:cubicBezTo>
                    <a:pt x="209" y="558"/>
                    <a:pt x="205" y="562"/>
                    <a:pt x="205" y="566"/>
                  </a:cubicBezTo>
                  <a:cubicBezTo>
                    <a:pt x="205" y="571"/>
                    <a:pt x="209" y="575"/>
                    <a:pt x="213" y="575"/>
                  </a:cubicBezTo>
                  <a:cubicBezTo>
                    <a:pt x="218" y="575"/>
                    <a:pt x="221" y="571"/>
                    <a:pt x="221" y="566"/>
                  </a:cubicBezTo>
                  <a:cubicBezTo>
                    <a:pt x="221" y="562"/>
                    <a:pt x="218" y="558"/>
                    <a:pt x="213" y="558"/>
                  </a:cubicBezTo>
                  <a:close/>
                  <a:moveTo>
                    <a:pt x="213" y="614"/>
                  </a:moveTo>
                  <a:cubicBezTo>
                    <a:pt x="209" y="614"/>
                    <a:pt x="205" y="618"/>
                    <a:pt x="205" y="622"/>
                  </a:cubicBezTo>
                  <a:cubicBezTo>
                    <a:pt x="205" y="627"/>
                    <a:pt x="209" y="630"/>
                    <a:pt x="213" y="630"/>
                  </a:cubicBezTo>
                  <a:cubicBezTo>
                    <a:pt x="218" y="630"/>
                    <a:pt x="221" y="627"/>
                    <a:pt x="221" y="622"/>
                  </a:cubicBezTo>
                  <a:cubicBezTo>
                    <a:pt x="221" y="618"/>
                    <a:pt x="218" y="614"/>
                    <a:pt x="213" y="614"/>
                  </a:cubicBezTo>
                  <a:close/>
                  <a:moveTo>
                    <a:pt x="213" y="670"/>
                  </a:moveTo>
                  <a:cubicBezTo>
                    <a:pt x="209" y="670"/>
                    <a:pt x="205" y="674"/>
                    <a:pt x="205" y="678"/>
                  </a:cubicBezTo>
                  <a:cubicBezTo>
                    <a:pt x="205" y="683"/>
                    <a:pt x="209" y="686"/>
                    <a:pt x="213" y="686"/>
                  </a:cubicBezTo>
                  <a:cubicBezTo>
                    <a:pt x="218" y="686"/>
                    <a:pt x="221" y="683"/>
                    <a:pt x="221" y="678"/>
                  </a:cubicBezTo>
                  <a:cubicBezTo>
                    <a:pt x="221" y="674"/>
                    <a:pt x="218" y="670"/>
                    <a:pt x="213" y="670"/>
                  </a:cubicBezTo>
                  <a:close/>
                  <a:moveTo>
                    <a:pt x="213" y="726"/>
                  </a:moveTo>
                  <a:cubicBezTo>
                    <a:pt x="209" y="726"/>
                    <a:pt x="205" y="729"/>
                    <a:pt x="205" y="734"/>
                  </a:cubicBezTo>
                  <a:cubicBezTo>
                    <a:pt x="205" y="738"/>
                    <a:pt x="209" y="742"/>
                    <a:pt x="213" y="742"/>
                  </a:cubicBezTo>
                  <a:cubicBezTo>
                    <a:pt x="218" y="742"/>
                    <a:pt x="221" y="738"/>
                    <a:pt x="221" y="734"/>
                  </a:cubicBezTo>
                  <a:cubicBezTo>
                    <a:pt x="221" y="729"/>
                    <a:pt x="218" y="726"/>
                    <a:pt x="213" y="726"/>
                  </a:cubicBezTo>
                  <a:close/>
                  <a:moveTo>
                    <a:pt x="213" y="781"/>
                  </a:moveTo>
                  <a:cubicBezTo>
                    <a:pt x="209" y="781"/>
                    <a:pt x="205" y="785"/>
                    <a:pt x="205" y="790"/>
                  </a:cubicBezTo>
                  <a:cubicBezTo>
                    <a:pt x="205" y="794"/>
                    <a:pt x="209" y="798"/>
                    <a:pt x="213" y="798"/>
                  </a:cubicBezTo>
                  <a:cubicBezTo>
                    <a:pt x="218" y="798"/>
                    <a:pt x="221" y="794"/>
                    <a:pt x="221" y="790"/>
                  </a:cubicBezTo>
                  <a:cubicBezTo>
                    <a:pt x="221" y="785"/>
                    <a:pt x="218" y="781"/>
                    <a:pt x="213" y="781"/>
                  </a:cubicBezTo>
                  <a:close/>
                  <a:moveTo>
                    <a:pt x="213" y="837"/>
                  </a:moveTo>
                  <a:cubicBezTo>
                    <a:pt x="209" y="837"/>
                    <a:pt x="205" y="841"/>
                    <a:pt x="205" y="845"/>
                  </a:cubicBezTo>
                  <a:cubicBezTo>
                    <a:pt x="205" y="850"/>
                    <a:pt x="209" y="854"/>
                    <a:pt x="213" y="854"/>
                  </a:cubicBezTo>
                  <a:cubicBezTo>
                    <a:pt x="218" y="854"/>
                    <a:pt x="221" y="850"/>
                    <a:pt x="221" y="845"/>
                  </a:cubicBezTo>
                  <a:cubicBezTo>
                    <a:pt x="221" y="841"/>
                    <a:pt x="218" y="837"/>
                    <a:pt x="213" y="837"/>
                  </a:cubicBezTo>
                  <a:close/>
                  <a:moveTo>
                    <a:pt x="213" y="893"/>
                  </a:moveTo>
                  <a:cubicBezTo>
                    <a:pt x="209" y="893"/>
                    <a:pt x="205" y="897"/>
                    <a:pt x="205" y="901"/>
                  </a:cubicBezTo>
                  <a:cubicBezTo>
                    <a:pt x="205" y="906"/>
                    <a:pt x="209" y="909"/>
                    <a:pt x="213" y="909"/>
                  </a:cubicBezTo>
                  <a:cubicBezTo>
                    <a:pt x="218" y="909"/>
                    <a:pt x="221" y="906"/>
                    <a:pt x="221" y="901"/>
                  </a:cubicBezTo>
                  <a:cubicBezTo>
                    <a:pt x="221" y="897"/>
                    <a:pt x="218" y="893"/>
                    <a:pt x="213" y="893"/>
                  </a:cubicBezTo>
                  <a:close/>
                  <a:moveTo>
                    <a:pt x="264" y="279"/>
                  </a:moveTo>
                  <a:cubicBezTo>
                    <a:pt x="260" y="279"/>
                    <a:pt x="256" y="283"/>
                    <a:pt x="256" y="287"/>
                  </a:cubicBezTo>
                  <a:cubicBezTo>
                    <a:pt x="256" y="292"/>
                    <a:pt x="260" y="296"/>
                    <a:pt x="264" y="296"/>
                  </a:cubicBezTo>
                  <a:cubicBezTo>
                    <a:pt x="269" y="296"/>
                    <a:pt x="273" y="292"/>
                    <a:pt x="273" y="287"/>
                  </a:cubicBezTo>
                  <a:cubicBezTo>
                    <a:pt x="273" y="283"/>
                    <a:pt x="269" y="279"/>
                    <a:pt x="264" y="279"/>
                  </a:cubicBezTo>
                  <a:close/>
                  <a:moveTo>
                    <a:pt x="264" y="335"/>
                  </a:moveTo>
                  <a:cubicBezTo>
                    <a:pt x="260" y="335"/>
                    <a:pt x="256" y="339"/>
                    <a:pt x="256" y="343"/>
                  </a:cubicBezTo>
                  <a:cubicBezTo>
                    <a:pt x="256" y="348"/>
                    <a:pt x="260" y="351"/>
                    <a:pt x="264" y="351"/>
                  </a:cubicBezTo>
                  <a:cubicBezTo>
                    <a:pt x="269" y="351"/>
                    <a:pt x="273" y="348"/>
                    <a:pt x="273" y="343"/>
                  </a:cubicBezTo>
                  <a:cubicBezTo>
                    <a:pt x="273" y="339"/>
                    <a:pt x="269" y="335"/>
                    <a:pt x="264" y="335"/>
                  </a:cubicBezTo>
                  <a:close/>
                  <a:moveTo>
                    <a:pt x="264" y="391"/>
                  </a:moveTo>
                  <a:cubicBezTo>
                    <a:pt x="260" y="391"/>
                    <a:pt x="256" y="394"/>
                    <a:pt x="256" y="399"/>
                  </a:cubicBezTo>
                  <a:cubicBezTo>
                    <a:pt x="256" y="404"/>
                    <a:pt x="260" y="407"/>
                    <a:pt x="264" y="407"/>
                  </a:cubicBezTo>
                  <a:cubicBezTo>
                    <a:pt x="269" y="407"/>
                    <a:pt x="273" y="404"/>
                    <a:pt x="273" y="399"/>
                  </a:cubicBezTo>
                  <a:cubicBezTo>
                    <a:pt x="273" y="394"/>
                    <a:pt x="269" y="391"/>
                    <a:pt x="264" y="391"/>
                  </a:cubicBezTo>
                  <a:close/>
                  <a:moveTo>
                    <a:pt x="264" y="447"/>
                  </a:moveTo>
                  <a:cubicBezTo>
                    <a:pt x="260" y="447"/>
                    <a:pt x="256" y="450"/>
                    <a:pt x="256" y="455"/>
                  </a:cubicBezTo>
                  <a:cubicBezTo>
                    <a:pt x="256" y="459"/>
                    <a:pt x="260" y="463"/>
                    <a:pt x="264" y="463"/>
                  </a:cubicBezTo>
                  <a:cubicBezTo>
                    <a:pt x="269" y="463"/>
                    <a:pt x="273" y="459"/>
                    <a:pt x="273" y="455"/>
                  </a:cubicBezTo>
                  <a:cubicBezTo>
                    <a:pt x="273" y="450"/>
                    <a:pt x="269" y="447"/>
                    <a:pt x="264" y="447"/>
                  </a:cubicBezTo>
                  <a:close/>
                  <a:moveTo>
                    <a:pt x="264" y="502"/>
                  </a:moveTo>
                  <a:cubicBezTo>
                    <a:pt x="260" y="502"/>
                    <a:pt x="256" y="506"/>
                    <a:pt x="256" y="511"/>
                  </a:cubicBezTo>
                  <a:cubicBezTo>
                    <a:pt x="256" y="515"/>
                    <a:pt x="260" y="519"/>
                    <a:pt x="264" y="519"/>
                  </a:cubicBezTo>
                  <a:cubicBezTo>
                    <a:pt x="269" y="519"/>
                    <a:pt x="273" y="515"/>
                    <a:pt x="273" y="511"/>
                  </a:cubicBezTo>
                  <a:cubicBezTo>
                    <a:pt x="273" y="506"/>
                    <a:pt x="269" y="502"/>
                    <a:pt x="264" y="502"/>
                  </a:cubicBezTo>
                  <a:close/>
                  <a:moveTo>
                    <a:pt x="264" y="558"/>
                  </a:moveTo>
                  <a:cubicBezTo>
                    <a:pt x="260" y="558"/>
                    <a:pt x="256" y="562"/>
                    <a:pt x="256" y="566"/>
                  </a:cubicBezTo>
                  <a:cubicBezTo>
                    <a:pt x="256" y="571"/>
                    <a:pt x="260" y="575"/>
                    <a:pt x="264" y="575"/>
                  </a:cubicBezTo>
                  <a:cubicBezTo>
                    <a:pt x="269" y="575"/>
                    <a:pt x="273" y="571"/>
                    <a:pt x="273" y="566"/>
                  </a:cubicBezTo>
                  <a:cubicBezTo>
                    <a:pt x="273" y="562"/>
                    <a:pt x="269" y="558"/>
                    <a:pt x="264" y="558"/>
                  </a:cubicBezTo>
                  <a:close/>
                  <a:moveTo>
                    <a:pt x="264" y="614"/>
                  </a:moveTo>
                  <a:cubicBezTo>
                    <a:pt x="260" y="614"/>
                    <a:pt x="256" y="618"/>
                    <a:pt x="256" y="622"/>
                  </a:cubicBezTo>
                  <a:cubicBezTo>
                    <a:pt x="256" y="627"/>
                    <a:pt x="260" y="630"/>
                    <a:pt x="264" y="630"/>
                  </a:cubicBezTo>
                  <a:cubicBezTo>
                    <a:pt x="269" y="630"/>
                    <a:pt x="273" y="627"/>
                    <a:pt x="273" y="622"/>
                  </a:cubicBezTo>
                  <a:cubicBezTo>
                    <a:pt x="273" y="618"/>
                    <a:pt x="269" y="614"/>
                    <a:pt x="264" y="614"/>
                  </a:cubicBezTo>
                  <a:close/>
                  <a:moveTo>
                    <a:pt x="264" y="670"/>
                  </a:moveTo>
                  <a:cubicBezTo>
                    <a:pt x="260" y="670"/>
                    <a:pt x="256" y="674"/>
                    <a:pt x="256" y="678"/>
                  </a:cubicBezTo>
                  <a:cubicBezTo>
                    <a:pt x="256" y="683"/>
                    <a:pt x="260" y="686"/>
                    <a:pt x="264" y="686"/>
                  </a:cubicBezTo>
                  <a:cubicBezTo>
                    <a:pt x="269" y="686"/>
                    <a:pt x="273" y="683"/>
                    <a:pt x="273" y="678"/>
                  </a:cubicBezTo>
                  <a:cubicBezTo>
                    <a:pt x="273" y="674"/>
                    <a:pt x="269" y="670"/>
                    <a:pt x="264" y="670"/>
                  </a:cubicBezTo>
                  <a:close/>
                  <a:moveTo>
                    <a:pt x="264" y="726"/>
                  </a:moveTo>
                  <a:cubicBezTo>
                    <a:pt x="260" y="726"/>
                    <a:pt x="256" y="729"/>
                    <a:pt x="256" y="734"/>
                  </a:cubicBezTo>
                  <a:cubicBezTo>
                    <a:pt x="256" y="738"/>
                    <a:pt x="260" y="742"/>
                    <a:pt x="264" y="742"/>
                  </a:cubicBezTo>
                  <a:cubicBezTo>
                    <a:pt x="269" y="742"/>
                    <a:pt x="273" y="738"/>
                    <a:pt x="273" y="734"/>
                  </a:cubicBezTo>
                  <a:cubicBezTo>
                    <a:pt x="273" y="729"/>
                    <a:pt x="269" y="726"/>
                    <a:pt x="264" y="726"/>
                  </a:cubicBezTo>
                  <a:close/>
                  <a:moveTo>
                    <a:pt x="264" y="781"/>
                  </a:moveTo>
                  <a:cubicBezTo>
                    <a:pt x="260" y="781"/>
                    <a:pt x="256" y="785"/>
                    <a:pt x="256" y="790"/>
                  </a:cubicBezTo>
                  <a:cubicBezTo>
                    <a:pt x="256" y="794"/>
                    <a:pt x="260" y="798"/>
                    <a:pt x="264" y="798"/>
                  </a:cubicBezTo>
                  <a:cubicBezTo>
                    <a:pt x="269" y="798"/>
                    <a:pt x="273" y="794"/>
                    <a:pt x="273" y="790"/>
                  </a:cubicBezTo>
                  <a:cubicBezTo>
                    <a:pt x="273" y="785"/>
                    <a:pt x="269" y="781"/>
                    <a:pt x="264" y="781"/>
                  </a:cubicBezTo>
                  <a:close/>
                  <a:moveTo>
                    <a:pt x="264" y="837"/>
                  </a:moveTo>
                  <a:cubicBezTo>
                    <a:pt x="260" y="837"/>
                    <a:pt x="256" y="841"/>
                    <a:pt x="256" y="845"/>
                  </a:cubicBezTo>
                  <a:cubicBezTo>
                    <a:pt x="256" y="850"/>
                    <a:pt x="260" y="854"/>
                    <a:pt x="264" y="854"/>
                  </a:cubicBezTo>
                  <a:cubicBezTo>
                    <a:pt x="269" y="854"/>
                    <a:pt x="273" y="850"/>
                    <a:pt x="273" y="845"/>
                  </a:cubicBezTo>
                  <a:cubicBezTo>
                    <a:pt x="273" y="841"/>
                    <a:pt x="269" y="837"/>
                    <a:pt x="264" y="837"/>
                  </a:cubicBezTo>
                  <a:close/>
                  <a:moveTo>
                    <a:pt x="264" y="893"/>
                  </a:moveTo>
                  <a:cubicBezTo>
                    <a:pt x="260" y="893"/>
                    <a:pt x="256" y="897"/>
                    <a:pt x="256" y="901"/>
                  </a:cubicBezTo>
                  <a:cubicBezTo>
                    <a:pt x="256" y="906"/>
                    <a:pt x="260" y="909"/>
                    <a:pt x="264" y="909"/>
                  </a:cubicBezTo>
                  <a:cubicBezTo>
                    <a:pt x="269" y="909"/>
                    <a:pt x="273" y="906"/>
                    <a:pt x="273" y="901"/>
                  </a:cubicBezTo>
                  <a:cubicBezTo>
                    <a:pt x="273" y="897"/>
                    <a:pt x="269" y="893"/>
                    <a:pt x="264" y="893"/>
                  </a:cubicBezTo>
                  <a:close/>
                  <a:moveTo>
                    <a:pt x="316" y="279"/>
                  </a:moveTo>
                  <a:cubicBezTo>
                    <a:pt x="311" y="279"/>
                    <a:pt x="308" y="283"/>
                    <a:pt x="308" y="287"/>
                  </a:cubicBezTo>
                  <a:cubicBezTo>
                    <a:pt x="308" y="292"/>
                    <a:pt x="311" y="296"/>
                    <a:pt x="316" y="296"/>
                  </a:cubicBezTo>
                  <a:cubicBezTo>
                    <a:pt x="320" y="296"/>
                    <a:pt x="324" y="292"/>
                    <a:pt x="324" y="287"/>
                  </a:cubicBezTo>
                  <a:cubicBezTo>
                    <a:pt x="324" y="283"/>
                    <a:pt x="320" y="279"/>
                    <a:pt x="316" y="279"/>
                  </a:cubicBezTo>
                  <a:close/>
                  <a:moveTo>
                    <a:pt x="316" y="335"/>
                  </a:moveTo>
                  <a:cubicBezTo>
                    <a:pt x="311" y="335"/>
                    <a:pt x="308" y="339"/>
                    <a:pt x="308" y="343"/>
                  </a:cubicBezTo>
                  <a:cubicBezTo>
                    <a:pt x="308" y="348"/>
                    <a:pt x="311" y="351"/>
                    <a:pt x="316" y="351"/>
                  </a:cubicBezTo>
                  <a:cubicBezTo>
                    <a:pt x="320" y="351"/>
                    <a:pt x="324" y="348"/>
                    <a:pt x="324" y="343"/>
                  </a:cubicBezTo>
                  <a:cubicBezTo>
                    <a:pt x="324" y="339"/>
                    <a:pt x="320" y="335"/>
                    <a:pt x="316" y="335"/>
                  </a:cubicBezTo>
                  <a:close/>
                  <a:moveTo>
                    <a:pt x="316" y="391"/>
                  </a:moveTo>
                  <a:cubicBezTo>
                    <a:pt x="311" y="391"/>
                    <a:pt x="308" y="394"/>
                    <a:pt x="308" y="399"/>
                  </a:cubicBezTo>
                  <a:cubicBezTo>
                    <a:pt x="308" y="404"/>
                    <a:pt x="311" y="407"/>
                    <a:pt x="316" y="407"/>
                  </a:cubicBezTo>
                  <a:cubicBezTo>
                    <a:pt x="320" y="407"/>
                    <a:pt x="324" y="404"/>
                    <a:pt x="324" y="399"/>
                  </a:cubicBezTo>
                  <a:cubicBezTo>
                    <a:pt x="324" y="394"/>
                    <a:pt x="320" y="391"/>
                    <a:pt x="316" y="391"/>
                  </a:cubicBezTo>
                  <a:close/>
                  <a:moveTo>
                    <a:pt x="316" y="447"/>
                  </a:moveTo>
                  <a:cubicBezTo>
                    <a:pt x="311" y="447"/>
                    <a:pt x="308" y="450"/>
                    <a:pt x="308" y="455"/>
                  </a:cubicBezTo>
                  <a:cubicBezTo>
                    <a:pt x="308" y="459"/>
                    <a:pt x="311" y="463"/>
                    <a:pt x="316" y="463"/>
                  </a:cubicBezTo>
                  <a:cubicBezTo>
                    <a:pt x="320" y="463"/>
                    <a:pt x="324" y="459"/>
                    <a:pt x="324" y="455"/>
                  </a:cubicBezTo>
                  <a:cubicBezTo>
                    <a:pt x="324" y="450"/>
                    <a:pt x="320" y="447"/>
                    <a:pt x="316" y="447"/>
                  </a:cubicBezTo>
                  <a:close/>
                  <a:moveTo>
                    <a:pt x="316" y="502"/>
                  </a:moveTo>
                  <a:cubicBezTo>
                    <a:pt x="311" y="502"/>
                    <a:pt x="308" y="506"/>
                    <a:pt x="308" y="511"/>
                  </a:cubicBezTo>
                  <a:cubicBezTo>
                    <a:pt x="308" y="515"/>
                    <a:pt x="311" y="519"/>
                    <a:pt x="316" y="519"/>
                  </a:cubicBezTo>
                  <a:cubicBezTo>
                    <a:pt x="320" y="519"/>
                    <a:pt x="324" y="515"/>
                    <a:pt x="324" y="511"/>
                  </a:cubicBezTo>
                  <a:cubicBezTo>
                    <a:pt x="324" y="506"/>
                    <a:pt x="320" y="502"/>
                    <a:pt x="316" y="502"/>
                  </a:cubicBezTo>
                  <a:close/>
                  <a:moveTo>
                    <a:pt x="316" y="558"/>
                  </a:moveTo>
                  <a:cubicBezTo>
                    <a:pt x="311" y="558"/>
                    <a:pt x="308" y="562"/>
                    <a:pt x="308" y="566"/>
                  </a:cubicBezTo>
                  <a:cubicBezTo>
                    <a:pt x="308" y="571"/>
                    <a:pt x="311" y="575"/>
                    <a:pt x="316" y="575"/>
                  </a:cubicBezTo>
                  <a:cubicBezTo>
                    <a:pt x="320" y="575"/>
                    <a:pt x="324" y="571"/>
                    <a:pt x="324" y="566"/>
                  </a:cubicBezTo>
                  <a:cubicBezTo>
                    <a:pt x="324" y="562"/>
                    <a:pt x="320" y="558"/>
                    <a:pt x="316" y="558"/>
                  </a:cubicBezTo>
                  <a:close/>
                  <a:moveTo>
                    <a:pt x="316" y="614"/>
                  </a:moveTo>
                  <a:cubicBezTo>
                    <a:pt x="311" y="614"/>
                    <a:pt x="308" y="618"/>
                    <a:pt x="308" y="622"/>
                  </a:cubicBezTo>
                  <a:cubicBezTo>
                    <a:pt x="308" y="627"/>
                    <a:pt x="311" y="630"/>
                    <a:pt x="316" y="630"/>
                  </a:cubicBezTo>
                  <a:cubicBezTo>
                    <a:pt x="320" y="630"/>
                    <a:pt x="324" y="627"/>
                    <a:pt x="324" y="622"/>
                  </a:cubicBezTo>
                  <a:cubicBezTo>
                    <a:pt x="324" y="618"/>
                    <a:pt x="320" y="614"/>
                    <a:pt x="316" y="614"/>
                  </a:cubicBezTo>
                  <a:close/>
                  <a:moveTo>
                    <a:pt x="316" y="670"/>
                  </a:moveTo>
                  <a:cubicBezTo>
                    <a:pt x="311" y="670"/>
                    <a:pt x="308" y="674"/>
                    <a:pt x="308" y="678"/>
                  </a:cubicBezTo>
                  <a:cubicBezTo>
                    <a:pt x="308" y="683"/>
                    <a:pt x="311" y="686"/>
                    <a:pt x="316" y="686"/>
                  </a:cubicBezTo>
                  <a:cubicBezTo>
                    <a:pt x="320" y="686"/>
                    <a:pt x="324" y="683"/>
                    <a:pt x="324" y="678"/>
                  </a:cubicBezTo>
                  <a:cubicBezTo>
                    <a:pt x="324" y="674"/>
                    <a:pt x="320" y="670"/>
                    <a:pt x="316" y="670"/>
                  </a:cubicBezTo>
                  <a:close/>
                  <a:moveTo>
                    <a:pt x="316" y="726"/>
                  </a:moveTo>
                  <a:cubicBezTo>
                    <a:pt x="311" y="726"/>
                    <a:pt x="308" y="729"/>
                    <a:pt x="308" y="734"/>
                  </a:cubicBezTo>
                  <a:cubicBezTo>
                    <a:pt x="308" y="738"/>
                    <a:pt x="311" y="742"/>
                    <a:pt x="316" y="742"/>
                  </a:cubicBezTo>
                  <a:cubicBezTo>
                    <a:pt x="320" y="742"/>
                    <a:pt x="324" y="738"/>
                    <a:pt x="324" y="734"/>
                  </a:cubicBezTo>
                  <a:cubicBezTo>
                    <a:pt x="324" y="729"/>
                    <a:pt x="320" y="726"/>
                    <a:pt x="316" y="726"/>
                  </a:cubicBezTo>
                  <a:close/>
                  <a:moveTo>
                    <a:pt x="316" y="781"/>
                  </a:moveTo>
                  <a:cubicBezTo>
                    <a:pt x="311" y="781"/>
                    <a:pt x="308" y="785"/>
                    <a:pt x="308" y="790"/>
                  </a:cubicBezTo>
                  <a:cubicBezTo>
                    <a:pt x="308" y="794"/>
                    <a:pt x="311" y="798"/>
                    <a:pt x="316" y="798"/>
                  </a:cubicBezTo>
                  <a:cubicBezTo>
                    <a:pt x="320" y="798"/>
                    <a:pt x="324" y="794"/>
                    <a:pt x="324" y="790"/>
                  </a:cubicBezTo>
                  <a:cubicBezTo>
                    <a:pt x="324" y="785"/>
                    <a:pt x="320" y="781"/>
                    <a:pt x="316" y="781"/>
                  </a:cubicBezTo>
                  <a:close/>
                  <a:moveTo>
                    <a:pt x="316" y="837"/>
                  </a:moveTo>
                  <a:cubicBezTo>
                    <a:pt x="311" y="837"/>
                    <a:pt x="308" y="841"/>
                    <a:pt x="308" y="845"/>
                  </a:cubicBezTo>
                  <a:cubicBezTo>
                    <a:pt x="308" y="850"/>
                    <a:pt x="311" y="854"/>
                    <a:pt x="316" y="854"/>
                  </a:cubicBezTo>
                  <a:cubicBezTo>
                    <a:pt x="320" y="854"/>
                    <a:pt x="324" y="850"/>
                    <a:pt x="324" y="845"/>
                  </a:cubicBezTo>
                  <a:cubicBezTo>
                    <a:pt x="324" y="841"/>
                    <a:pt x="320" y="837"/>
                    <a:pt x="316" y="837"/>
                  </a:cubicBezTo>
                  <a:close/>
                  <a:moveTo>
                    <a:pt x="316" y="893"/>
                  </a:moveTo>
                  <a:cubicBezTo>
                    <a:pt x="311" y="893"/>
                    <a:pt x="308" y="897"/>
                    <a:pt x="308" y="901"/>
                  </a:cubicBezTo>
                  <a:cubicBezTo>
                    <a:pt x="308" y="906"/>
                    <a:pt x="311" y="909"/>
                    <a:pt x="316" y="909"/>
                  </a:cubicBezTo>
                  <a:cubicBezTo>
                    <a:pt x="320" y="909"/>
                    <a:pt x="324" y="906"/>
                    <a:pt x="324" y="901"/>
                  </a:cubicBezTo>
                  <a:cubicBezTo>
                    <a:pt x="324" y="897"/>
                    <a:pt x="320" y="893"/>
                    <a:pt x="316" y="893"/>
                  </a:cubicBezTo>
                  <a:close/>
                  <a:moveTo>
                    <a:pt x="316" y="949"/>
                  </a:moveTo>
                  <a:cubicBezTo>
                    <a:pt x="311" y="949"/>
                    <a:pt x="308" y="953"/>
                    <a:pt x="308" y="957"/>
                  </a:cubicBezTo>
                  <a:cubicBezTo>
                    <a:pt x="308" y="962"/>
                    <a:pt x="311" y="965"/>
                    <a:pt x="316" y="965"/>
                  </a:cubicBezTo>
                  <a:cubicBezTo>
                    <a:pt x="320" y="965"/>
                    <a:pt x="324" y="962"/>
                    <a:pt x="324" y="957"/>
                  </a:cubicBezTo>
                  <a:cubicBezTo>
                    <a:pt x="324" y="953"/>
                    <a:pt x="320" y="949"/>
                    <a:pt x="316" y="949"/>
                  </a:cubicBezTo>
                  <a:close/>
                  <a:moveTo>
                    <a:pt x="367" y="279"/>
                  </a:moveTo>
                  <a:cubicBezTo>
                    <a:pt x="363" y="279"/>
                    <a:pt x="359" y="283"/>
                    <a:pt x="359" y="287"/>
                  </a:cubicBezTo>
                  <a:cubicBezTo>
                    <a:pt x="359" y="292"/>
                    <a:pt x="363" y="296"/>
                    <a:pt x="367" y="296"/>
                  </a:cubicBezTo>
                  <a:cubicBezTo>
                    <a:pt x="372" y="296"/>
                    <a:pt x="375" y="292"/>
                    <a:pt x="375" y="287"/>
                  </a:cubicBezTo>
                  <a:cubicBezTo>
                    <a:pt x="375" y="283"/>
                    <a:pt x="372" y="279"/>
                    <a:pt x="367" y="279"/>
                  </a:cubicBezTo>
                  <a:close/>
                  <a:moveTo>
                    <a:pt x="367" y="335"/>
                  </a:moveTo>
                  <a:cubicBezTo>
                    <a:pt x="363" y="335"/>
                    <a:pt x="359" y="339"/>
                    <a:pt x="359" y="343"/>
                  </a:cubicBezTo>
                  <a:cubicBezTo>
                    <a:pt x="359" y="348"/>
                    <a:pt x="363" y="351"/>
                    <a:pt x="367" y="351"/>
                  </a:cubicBezTo>
                  <a:cubicBezTo>
                    <a:pt x="372" y="351"/>
                    <a:pt x="375" y="348"/>
                    <a:pt x="375" y="343"/>
                  </a:cubicBezTo>
                  <a:cubicBezTo>
                    <a:pt x="375" y="339"/>
                    <a:pt x="372" y="335"/>
                    <a:pt x="367" y="335"/>
                  </a:cubicBezTo>
                  <a:close/>
                  <a:moveTo>
                    <a:pt x="367" y="391"/>
                  </a:moveTo>
                  <a:cubicBezTo>
                    <a:pt x="363" y="391"/>
                    <a:pt x="359" y="394"/>
                    <a:pt x="359" y="399"/>
                  </a:cubicBezTo>
                  <a:cubicBezTo>
                    <a:pt x="359" y="404"/>
                    <a:pt x="363" y="407"/>
                    <a:pt x="367" y="407"/>
                  </a:cubicBezTo>
                  <a:cubicBezTo>
                    <a:pt x="372" y="407"/>
                    <a:pt x="375" y="404"/>
                    <a:pt x="375" y="399"/>
                  </a:cubicBezTo>
                  <a:cubicBezTo>
                    <a:pt x="375" y="394"/>
                    <a:pt x="372" y="391"/>
                    <a:pt x="367" y="391"/>
                  </a:cubicBezTo>
                  <a:close/>
                  <a:moveTo>
                    <a:pt x="367" y="447"/>
                  </a:moveTo>
                  <a:cubicBezTo>
                    <a:pt x="363" y="447"/>
                    <a:pt x="359" y="450"/>
                    <a:pt x="359" y="455"/>
                  </a:cubicBezTo>
                  <a:cubicBezTo>
                    <a:pt x="359" y="459"/>
                    <a:pt x="363" y="463"/>
                    <a:pt x="367" y="463"/>
                  </a:cubicBezTo>
                  <a:cubicBezTo>
                    <a:pt x="372" y="463"/>
                    <a:pt x="375" y="459"/>
                    <a:pt x="375" y="455"/>
                  </a:cubicBezTo>
                  <a:cubicBezTo>
                    <a:pt x="375" y="450"/>
                    <a:pt x="372" y="447"/>
                    <a:pt x="367" y="447"/>
                  </a:cubicBezTo>
                  <a:close/>
                  <a:moveTo>
                    <a:pt x="367" y="502"/>
                  </a:moveTo>
                  <a:cubicBezTo>
                    <a:pt x="363" y="502"/>
                    <a:pt x="359" y="506"/>
                    <a:pt x="359" y="511"/>
                  </a:cubicBezTo>
                  <a:cubicBezTo>
                    <a:pt x="359" y="515"/>
                    <a:pt x="363" y="519"/>
                    <a:pt x="367" y="519"/>
                  </a:cubicBezTo>
                  <a:cubicBezTo>
                    <a:pt x="372" y="519"/>
                    <a:pt x="375" y="515"/>
                    <a:pt x="375" y="511"/>
                  </a:cubicBezTo>
                  <a:cubicBezTo>
                    <a:pt x="375" y="506"/>
                    <a:pt x="372" y="502"/>
                    <a:pt x="367" y="502"/>
                  </a:cubicBezTo>
                  <a:close/>
                  <a:moveTo>
                    <a:pt x="367" y="558"/>
                  </a:moveTo>
                  <a:cubicBezTo>
                    <a:pt x="363" y="558"/>
                    <a:pt x="359" y="562"/>
                    <a:pt x="359" y="566"/>
                  </a:cubicBezTo>
                  <a:cubicBezTo>
                    <a:pt x="359" y="571"/>
                    <a:pt x="363" y="575"/>
                    <a:pt x="367" y="575"/>
                  </a:cubicBezTo>
                  <a:cubicBezTo>
                    <a:pt x="372" y="575"/>
                    <a:pt x="375" y="571"/>
                    <a:pt x="375" y="566"/>
                  </a:cubicBezTo>
                  <a:cubicBezTo>
                    <a:pt x="375" y="562"/>
                    <a:pt x="372" y="558"/>
                    <a:pt x="367" y="558"/>
                  </a:cubicBezTo>
                  <a:close/>
                  <a:moveTo>
                    <a:pt x="367" y="614"/>
                  </a:moveTo>
                  <a:cubicBezTo>
                    <a:pt x="363" y="614"/>
                    <a:pt x="359" y="618"/>
                    <a:pt x="359" y="622"/>
                  </a:cubicBezTo>
                  <a:cubicBezTo>
                    <a:pt x="359" y="627"/>
                    <a:pt x="363" y="630"/>
                    <a:pt x="367" y="630"/>
                  </a:cubicBezTo>
                  <a:cubicBezTo>
                    <a:pt x="372" y="630"/>
                    <a:pt x="375" y="627"/>
                    <a:pt x="375" y="622"/>
                  </a:cubicBezTo>
                  <a:cubicBezTo>
                    <a:pt x="375" y="618"/>
                    <a:pt x="372" y="614"/>
                    <a:pt x="367" y="614"/>
                  </a:cubicBezTo>
                  <a:close/>
                  <a:moveTo>
                    <a:pt x="367" y="670"/>
                  </a:moveTo>
                  <a:cubicBezTo>
                    <a:pt x="363" y="670"/>
                    <a:pt x="359" y="674"/>
                    <a:pt x="359" y="678"/>
                  </a:cubicBezTo>
                  <a:cubicBezTo>
                    <a:pt x="359" y="683"/>
                    <a:pt x="363" y="686"/>
                    <a:pt x="367" y="686"/>
                  </a:cubicBezTo>
                  <a:cubicBezTo>
                    <a:pt x="372" y="686"/>
                    <a:pt x="375" y="683"/>
                    <a:pt x="375" y="678"/>
                  </a:cubicBezTo>
                  <a:cubicBezTo>
                    <a:pt x="375" y="674"/>
                    <a:pt x="372" y="670"/>
                    <a:pt x="367" y="670"/>
                  </a:cubicBezTo>
                  <a:close/>
                  <a:moveTo>
                    <a:pt x="367" y="726"/>
                  </a:moveTo>
                  <a:cubicBezTo>
                    <a:pt x="363" y="726"/>
                    <a:pt x="359" y="729"/>
                    <a:pt x="359" y="734"/>
                  </a:cubicBezTo>
                  <a:cubicBezTo>
                    <a:pt x="359" y="738"/>
                    <a:pt x="363" y="742"/>
                    <a:pt x="367" y="742"/>
                  </a:cubicBezTo>
                  <a:cubicBezTo>
                    <a:pt x="372" y="742"/>
                    <a:pt x="375" y="738"/>
                    <a:pt x="375" y="734"/>
                  </a:cubicBezTo>
                  <a:cubicBezTo>
                    <a:pt x="375" y="729"/>
                    <a:pt x="372" y="726"/>
                    <a:pt x="367" y="726"/>
                  </a:cubicBezTo>
                  <a:close/>
                  <a:moveTo>
                    <a:pt x="367" y="781"/>
                  </a:moveTo>
                  <a:cubicBezTo>
                    <a:pt x="363" y="781"/>
                    <a:pt x="359" y="785"/>
                    <a:pt x="359" y="790"/>
                  </a:cubicBezTo>
                  <a:cubicBezTo>
                    <a:pt x="359" y="794"/>
                    <a:pt x="363" y="798"/>
                    <a:pt x="367" y="798"/>
                  </a:cubicBezTo>
                  <a:cubicBezTo>
                    <a:pt x="372" y="798"/>
                    <a:pt x="375" y="794"/>
                    <a:pt x="375" y="790"/>
                  </a:cubicBezTo>
                  <a:cubicBezTo>
                    <a:pt x="375" y="785"/>
                    <a:pt x="372" y="781"/>
                    <a:pt x="367" y="781"/>
                  </a:cubicBezTo>
                  <a:close/>
                  <a:moveTo>
                    <a:pt x="367" y="837"/>
                  </a:moveTo>
                  <a:cubicBezTo>
                    <a:pt x="363" y="837"/>
                    <a:pt x="359" y="841"/>
                    <a:pt x="359" y="845"/>
                  </a:cubicBezTo>
                  <a:cubicBezTo>
                    <a:pt x="359" y="850"/>
                    <a:pt x="363" y="854"/>
                    <a:pt x="367" y="854"/>
                  </a:cubicBezTo>
                  <a:cubicBezTo>
                    <a:pt x="372" y="854"/>
                    <a:pt x="375" y="850"/>
                    <a:pt x="375" y="845"/>
                  </a:cubicBezTo>
                  <a:cubicBezTo>
                    <a:pt x="375" y="841"/>
                    <a:pt x="372" y="837"/>
                    <a:pt x="367" y="837"/>
                  </a:cubicBezTo>
                  <a:close/>
                  <a:moveTo>
                    <a:pt x="367" y="893"/>
                  </a:moveTo>
                  <a:cubicBezTo>
                    <a:pt x="363" y="893"/>
                    <a:pt x="359" y="897"/>
                    <a:pt x="359" y="901"/>
                  </a:cubicBezTo>
                  <a:cubicBezTo>
                    <a:pt x="359" y="906"/>
                    <a:pt x="363" y="909"/>
                    <a:pt x="367" y="909"/>
                  </a:cubicBezTo>
                  <a:cubicBezTo>
                    <a:pt x="372" y="909"/>
                    <a:pt x="375" y="906"/>
                    <a:pt x="375" y="901"/>
                  </a:cubicBezTo>
                  <a:cubicBezTo>
                    <a:pt x="375" y="897"/>
                    <a:pt x="372" y="893"/>
                    <a:pt x="367" y="893"/>
                  </a:cubicBezTo>
                  <a:close/>
                  <a:moveTo>
                    <a:pt x="367" y="949"/>
                  </a:moveTo>
                  <a:cubicBezTo>
                    <a:pt x="363" y="949"/>
                    <a:pt x="359" y="953"/>
                    <a:pt x="359" y="957"/>
                  </a:cubicBezTo>
                  <a:cubicBezTo>
                    <a:pt x="359" y="962"/>
                    <a:pt x="363" y="965"/>
                    <a:pt x="367" y="965"/>
                  </a:cubicBezTo>
                  <a:cubicBezTo>
                    <a:pt x="372" y="965"/>
                    <a:pt x="375" y="962"/>
                    <a:pt x="375" y="957"/>
                  </a:cubicBezTo>
                  <a:cubicBezTo>
                    <a:pt x="375" y="953"/>
                    <a:pt x="372" y="949"/>
                    <a:pt x="367" y="949"/>
                  </a:cubicBezTo>
                  <a:close/>
                  <a:moveTo>
                    <a:pt x="419" y="279"/>
                  </a:moveTo>
                  <a:cubicBezTo>
                    <a:pt x="414" y="279"/>
                    <a:pt x="410" y="283"/>
                    <a:pt x="410" y="287"/>
                  </a:cubicBezTo>
                  <a:cubicBezTo>
                    <a:pt x="410" y="292"/>
                    <a:pt x="414" y="296"/>
                    <a:pt x="419" y="296"/>
                  </a:cubicBezTo>
                  <a:cubicBezTo>
                    <a:pt x="423" y="296"/>
                    <a:pt x="427" y="292"/>
                    <a:pt x="427" y="287"/>
                  </a:cubicBezTo>
                  <a:cubicBezTo>
                    <a:pt x="427" y="283"/>
                    <a:pt x="423" y="279"/>
                    <a:pt x="419" y="279"/>
                  </a:cubicBezTo>
                  <a:close/>
                  <a:moveTo>
                    <a:pt x="419" y="335"/>
                  </a:moveTo>
                  <a:cubicBezTo>
                    <a:pt x="414" y="335"/>
                    <a:pt x="410" y="339"/>
                    <a:pt x="410" y="343"/>
                  </a:cubicBezTo>
                  <a:cubicBezTo>
                    <a:pt x="410" y="348"/>
                    <a:pt x="414" y="351"/>
                    <a:pt x="419" y="351"/>
                  </a:cubicBezTo>
                  <a:cubicBezTo>
                    <a:pt x="423" y="351"/>
                    <a:pt x="427" y="348"/>
                    <a:pt x="427" y="343"/>
                  </a:cubicBezTo>
                  <a:cubicBezTo>
                    <a:pt x="427" y="339"/>
                    <a:pt x="423" y="335"/>
                    <a:pt x="419" y="335"/>
                  </a:cubicBezTo>
                  <a:close/>
                  <a:moveTo>
                    <a:pt x="419" y="391"/>
                  </a:moveTo>
                  <a:cubicBezTo>
                    <a:pt x="414" y="391"/>
                    <a:pt x="410" y="394"/>
                    <a:pt x="410" y="399"/>
                  </a:cubicBezTo>
                  <a:cubicBezTo>
                    <a:pt x="410" y="404"/>
                    <a:pt x="414" y="407"/>
                    <a:pt x="419" y="407"/>
                  </a:cubicBezTo>
                  <a:cubicBezTo>
                    <a:pt x="423" y="407"/>
                    <a:pt x="427" y="404"/>
                    <a:pt x="427" y="399"/>
                  </a:cubicBezTo>
                  <a:cubicBezTo>
                    <a:pt x="427" y="394"/>
                    <a:pt x="423" y="391"/>
                    <a:pt x="419" y="391"/>
                  </a:cubicBezTo>
                  <a:close/>
                  <a:moveTo>
                    <a:pt x="419" y="447"/>
                  </a:moveTo>
                  <a:cubicBezTo>
                    <a:pt x="414" y="447"/>
                    <a:pt x="410" y="450"/>
                    <a:pt x="410" y="455"/>
                  </a:cubicBezTo>
                  <a:cubicBezTo>
                    <a:pt x="410" y="459"/>
                    <a:pt x="414" y="463"/>
                    <a:pt x="419" y="463"/>
                  </a:cubicBezTo>
                  <a:cubicBezTo>
                    <a:pt x="423" y="463"/>
                    <a:pt x="427" y="459"/>
                    <a:pt x="427" y="455"/>
                  </a:cubicBezTo>
                  <a:cubicBezTo>
                    <a:pt x="427" y="450"/>
                    <a:pt x="423" y="447"/>
                    <a:pt x="419" y="447"/>
                  </a:cubicBezTo>
                  <a:close/>
                  <a:moveTo>
                    <a:pt x="419" y="502"/>
                  </a:moveTo>
                  <a:cubicBezTo>
                    <a:pt x="414" y="502"/>
                    <a:pt x="410" y="506"/>
                    <a:pt x="410" y="511"/>
                  </a:cubicBezTo>
                  <a:cubicBezTo>
                    <a:pt x="410" y="515"/>
                    <a:pt x="414" y="519"/>
                    <a:pt x="419" y="519"/>
                  </a:cubicBezTo>
                  <a:cubicBezTo>
                    <a:pt x="423" y="519"/>
                    <a:pt x="427" y="515"/>
                    <a:pt x="427" y="511"/>
                  </a:cubicBezTo>
                  <a:cubicBezTo>
                    <a:pt x="427" y="506"/>
                    <a:pt x="423" y="502"/>
                    <a:pt x="419" y="502"/>
                  </a:cubicBezTo>
                  <a:close/>
                  <a:moveTo>
                    <a:pt x="419" y="558"/>
                  </a:moveTo>
                  <a:cubicBezTo>
                    <a:pt x="414" y="558"/>
                    <a:pt x="410" y="562"/>
                    <a:pt x="410" y="566"/>
                  </a:cubicBezTo>
                  <a:cubicBezTo>
                    <a:pt x="410" y="571"/>
                    <a:pt x="414" y="575"/>
                    <a:pt x="419" y="575"/>
                  </a:cubicBezTo>
                  <a:cubicBezTo>
                    <a:pt x="423" y="575"/>
                    <a:pt x="427" y="571"/>
                    <a:pt x="427" y="566"/>
                  </a:cubicBezTo>
                  <a:cubicBezTo>
                    <a:pt x="427" y="562"/>
                    <a:pt x="423" y="558"/>
                    <a:pt x="419" y="558"/>
                  </a:cubicBezTo>
                  <a:close/>
                  <a:moveTo>
                    <a:pt x="419" y="614"/>
                  </a:moveTo>
                  <a:cubicBezTo>
                    <a:pt x="414" y="614"/>
                    <a:pt x="410" y="618"/>
                    <a:pt x="410" y="622"/>
                  </a:cubicBezTo>
                  <a:cubicBezTo>
                    <a:pt x="410" y="627"/>
                    <a:pt x="414" y="630"/>
                    <a:pt x="419" y="630"/>
                  </a:cubicBezTo>
                  <a:cubicBezTo>
                    <a:pt x="423" y="630"/>
                    <a:pt x="427" y="627"/>
                    <a:pt x="427" y="622"/>
                  </a:cubicBezTo>
                  <a:cubicBezTo>
                    <a:pt x="427" y="618"/>
                    <a:pt x="423" y="614"/>
                    <a:pt x="419" y="614"/>
                  </a:cubicBezTo>
                  <a:close/>
                  <a:moveTo>
                    <a:pt x="419" y="670"/>
                  </a:moveTo>
                  <a:cubicBezTo>
                    <a:pt x="414" y="670"/>
                    <a:pt x="410" y="674"/>
                    <a:pt x="410" y="678"/>
                  </a:cubicBezTo>
                  <a:cubicBezTo>
                    <a:pt x="410" y="683"/>
                    <a:pt x="414" y="686"/>
                    <a:pt x="419" y="686"/>
                  </a:cubicBezTo>
                  <a:cubicBezTo>
                    <a:pt x="423" y="686"/>
                    <a:pt x="427" y="683"/>
                    <a:pt x="427" y="678"/>
                  </a:cubicBezTo>
                  <a:cubicBezTo>
                    <a:pt x="427" y="674"/>
                    <a:pt x="423" y="670"/>
                    <a:pt x="419" y="670"/>
                  </a:cubicBezTo>
                  <a:close/>
                  <a:moveTo>
                    <a:pt x="419" y="726"/>
                  </a:moveTo>
                  <a:cubicBezTo>
                    <a:pt x="414" y="726"/>
                    <a:pt x="410" y="729"/>
                    <a:pt x="410" y="734"/>
                  </a:cubicBezTo>
                  <a:cubicBezTo>
                    <a:pt x="410" y="738"/>
                    <a:pt x="414" y="742"/>
                    <a:pt x="419" y="742"/>
                  </a:cubicBezTo>
                  <a:cubicBezTo>
                    <a:pt x="423" y="742"/>
                    <a:pt x="427" y="738"/>
                    <a:pt x="427" y="734"/>
                  </a:cubicBezTo>
                  <a:cubicBezTo>
                    <a:pt x="427" y="729"/>
                    <a:pt x="423" y="726"/>
                    <a:pt x="419" y="726"/>
                  </a:cubicBezTo>
                  <a:close/>
                  <a:moveTo>
                    <a:pt x="419" y="781"/>
                  </a:moveTo>
                  <a:cubicBezTo>
                    <a:pt x="414" y="781"/>
                    <a:pt x="410" y="785"/>
                    <a:pt x="410" y="790"/>
                  </a:cubicBezTo>
                  <a:cubicBezTo>
                    <a:pt x="410" y="794"/>
                    <a:pt x="414" y="798"/>
                    <a:pt x="419" y="798"/>
                  </a:cubicBezTo>
                  <a:cubicBezTo>
                    <a:pt x="423" y="798"/>
                    <a:pt x="427" y="794"/>
                    <a:pt x="427" y="790"/>
                  </a:cubicBezTo>
                  <a:cubicBezTo>
                    <a:pt x="427" y="785"/>
                    <a:pt x="423" y="781"/>
                    <a:pt x="419" y="781"/>
                  </a:cubicBezTo>
                  <a:close/>
                  <a:moveTo>
                    <a:pt x="419" y="837"/>
                  </a:moveTo>
                  <a:cubicBezTo>
                    <a:pt x="414" y="837"/>
                    <a:pt x="410" y="841"/>
                    <a:pt x="410" y="845"/>
                  </a:cubicBezTo>
                  <a:cubicBezTo>
                    <a:pt x="410" y="850"/>
                    <a:pt x="414" y="854"/>
                    <a:pt x="419" y="854"/>
                  </a:cubicBezTo>
                  <a:cubicBezTo>
                    <a:pt x="423" y="854"/>
                    <a:pt x="427" y="850"/>
                    <a:pt x="427" y="845"/>
                  </a:cubicBezTo>
                  <a:cubicBezTo>
                    <a:pt x="427" y="841"/>
                    <a:pt x="423" y="837"/>
                    <a:pt x="419" y="837"/>
                  </a:cubicBezTo>
                  <a:close/>
                  <a:moveTo>
                    <a:pt x="419" y="893"/>
                  </a:moveTo>
                  <a:cubicBezTo>
                    <a:pt x="414" y="893"/>
                    <a:pt x="410" y="897"/>
                    <a:pt x="410" y="901"/>
                  </a:cubicBezTo>
                  <a:cubicBezTo>
                    <a:pt x="410" y="906"/>
                    <a:pt x="414" y="909"/>
                    <a:pt x="419" y="909"/>
                  </a:cubicBezTo>
                  <a:cubicBezTo>
                    <a:pt x="423" y="909"/>
                    <a:pt x="427" y="906"/>
                    <a:pt x="427" y="901"/>
                  </a:cubicBezTo>
                  <a:cubicBezTo>
                    <a:pt x="427" y="897"/>
                    <a:pt x="423" y="893"/>
                    <a:pt x="419" y="893"/>
                  </a:cubicBezTo>
                  <a:close/>
                  <a:moveTo>
                    <a:pt x="419" y="949"/>
                  </a:moveTo>
                  <a:cubicBezTo>
                    <a:pt x="414" y="949"/>
                    <a:pt x="410" y="953"/>
                    <a:pt x="410" y="957"/>
                  </a:cubicBezTo>
                  <a:cubicBezTo>
                    <a:pt x="410" y="962"/>
                    <a:pt x="414" y="965"/>
                    <a:pt x="419" y="965"/>
                  </a:cubicBezTo>
                  <a:cubicBezTo>
                    <a:pt x="423" y="965"/>
                    <a:pt x="427" y="962"/>
                    <a:pt x="427" y="957"/>
                  </a:cubicBezTo>
                  <a:cubicBezTo>
                    <a:pt x="427" y="953"/>
                    <a:pt x="423" y="949"/>
                    <a:pt x="419" y="949"/>
                  </a:cubicBezTo>
                  <a:close/>
                  <a:moveTo>
                    <a:pt x="470" y="279"/>
                  </a:moveTo>
                  <a:cubicBezTo>
                    <a:pt x="465" y="279"/>
                    <a:pt x="462" y="283"/>
                    <a:pt x="462" y="287"/>
                  </a:cubicBezTo>
                  <a:cubicBezTo>
                    <a:pt x="462" y="292"/>
                    <a:pt x="465" y="296"/>
                    <a:pt x="470" y="296"/>
                  </a:cubicBezTo>
                  <a:cubicBezTo>
                    <a:pt x="474" y="296"/>
                    <a:pt x="478" y="292"/>
                    <a:pt x="478" y="287"/>
                  </a:cubicBezTo>
                  <a:cubicBezTo>
                    <a:pt x="478" y="283"/>
                    <a:pt x="474" y="279"/>
                    <a:pt x="470" y="279"/>
                  </a:cubicBezTo>
                  <a:close/>
                  <a:moveTo>
                    <a:pt x="470" y="335"/>
                  </a:moveTo>
                  <a:cubicBezTo>
                    <a:pt x="465" y="335"/>
                    <a:pt x="462" y="339"/>
                    <a:pt x="462" y="343"/>
                  </a:cubicBezTo>
                  <a:cubicBezTo>
                    <a:pt x="462" y="348"/>
                    <a:pt x="465" y="351"/>
                    <a:pt x="470" y="351"/>
                  </a:cubicBezTo>
                  <a:cubicBezTo>
                    <a:pt x="474" y="351"/>
                    <a:pt x="478" y="348"/>
                    <a:pt x="478" y="343"/>
                  </a:cubicBezTo>
                  <a:cubicBezTo>
                    <a:pt x="478" y="339"/>
                    <a:pt x="474" y="335"/>
                    <a:pt x="470" y="335"/>
                  </a:cubicBezTo>
                  <a:close/>
                  <a:moveTo>
                    <a:pt x="470" y="391"/>
                  </a:moveTo>
                  <a:cubicBezTo>
                    <a:pt x="465" y="391"/>
                    <a:pt x="462" y="394"/>
                    <a:pt x="462" y="399"/>
                  </a:cubicBezTo>
                  <a:cubicBezTo>
                    <a:pt x="462" y="404"/>
                    <a:pt x="465" y="407"/>
                    <a:pt x="470" y="407"/>
                  </a:cubicBezTo>
                  <a:cubicBezTo>
                    <a:pt x="474" y="407"/>
                    <a:pt x="478" y="404"/>
                    <a:pt x="478" y="399"/>
                  </a:cubicBezTo>
                  <a:cubicBezTo>
                    <a:pt x="478" y="394"/>
                    <a:pt x="474" y="391"/>
                    <a:pt x="470" y="391"/>
                  </a:cubicBezTo>
                  <a:close/>
                  <a:moveTo>
                    <a:pt x="470" y="447"/>
                  </a:moveTo>
                  <a:cubicBezTo>
                    <a:pt x="465" y="447"/>
                    <a:pt x="462" y="450"/>
                    <a:pt x="462" y="455"/>
                  </a:cubicBezTo>
                  <a:cubicBezTo>
                    <a:pt x="462" y="459"/>
                    <a:pt x="465" y="463"/>
                    <a:pt x="470" y="463"/>
                  </a:cubicBezTo>
                  <a:cubicBezTo>
                    <a:pt x="474" y="463"/>
                    <a:pt x="478" y="459"/>
                    <a:pt x="478" y="455"/>
                  </a:cubicBezTo>
                  <a:cubicBezTo>
                    <a:pt x="478" y="450"/>
                    <a:pt x="474" y="447"/>
                    <a:pt x="470" y="447"/>
                  </a:cubicBezTo>
                  <a:close/>
                  <a:moveTo>
                    <a:pt x="470" y="502"/>
                  </a:moveTo>
                  <a:cubicBezTo>
                    <a:pt x="465" y="502"/>
                    <a:pt x="462" y="506"/>
                    <a:pt x="462" y="511"/>
                  </a:cubicBezTo>
                  <a:cubicBezTo>
                    <a:pt x="462" y="515"/>
                    <a:pt x="465" y="519"/>
                    <a:pt x="470" y="519"/>
                  </a:cubicBezTo>
                  <a:cubicBezTo>
                    <a:pt x="474" y="519"/>
                    <a:pt x="478" y="515"/>
                    <a:pt x="478" y="511"/>
                  </a:cubicBezTo>
                  <a:cubicBezTo>
                    <a:pt x="478" y="506"/>
                    <a:pt x="474" y="502"/>
                    <a:pt x="470" y="502"/>
                  </a:cubicBezTo>
                  <a:close/>
                  <a:moveTo>
                    <a:pt x="470" y="558"/>
                  </a:moveTo>
                  <a:cubicBezTo>
                    <a:pt x="465" y="558"/>
                    <a:pt x="462" y="562"/>
                    <a:pt x="462" y="566"/>
                  </a:cubicBezTo>
                  <a:cubicBezTo>
                    <a:pt x="462" y="571"/>
                    <a:pt x="465" y="575"/>
                    <a:pt x="470" y="575"/>
                  </a:cubicBezTo>
                  <a:cubicBezTo>
                    <a:pt x="474" y="575"/>
                    <a:pt x="478" y="571"/>
                    <a:pt x="478" y="566"/>
                  </a:cubicBezTo>
                  <a:cubicBezTo>
                    <a:pt x="478" y="562"/>
                    <a:pt x="474" y="558"/>
                    <a:pt x="470" y="558"/>
                  </a:cubicBezTo>
                  <a:close/>
                  <a:moveTo>
                    <a:pt x="470" y="614"/>
                  </a:moveTo>
                  <a:cubicBezTo>
                    <a:pt x="465" y="614"/>
                    <a:pt x="462" y="618"/>
                    <a:pt x="462" y="622"/>
                  </a:cubicBezTo>
                  <a:cubicBezTo>
                    <a:pt x="462" y="627"/>
                    <a:pt x="465" y="630"/>
                    <a:pt x="470" y="630"/>
                  </a:cubicBezTo>
                  <a:cubicBezTo>
                    <a:pt x="474" y="630"/>
                    <a:pt x="478" y="627"/>
                    <a:pt x="478" y="622"/>
                  </a:cubicBezTo>
                  <a:cubicBezTo>
                    <a:pt x="478" y="618"/>
                    <a:pt x="474" y="614"/>
                    <a:pt x="470" y="614"/>
                  </a:cubicBezTo>
                  <a:close/>
                  <a:moveTo>
                    <a:pt x="470" y="670"/>
                  </a:moveTo>
                  <a:cubicBezTo>
                    <a:pt x="465" y="670"/>
                    <a:pt x="462" y="674"/>
                    <a:pt x="462" y="678"/>
                  </a:cubicBezTo>
                  <a:cubicBezTo>
                    <a:pt x="462" y="683"/>
                    <a:pt x="465" y="686"/>
                    <a:pt x="470" y="686"/>
                  </a:cubicBezTo>
                  <a:cubicBezTo>
                    <a:pt x="474" y="686"/>
                    <a:pt x="478" y="683"/>
                    <a:pt x="478" y="678"/>
                  </a:cubicBezTo>
                  <a:cubicBezTo>
                    <a:pt x="478" y="674"/>
                    <a:pt x="474" y="670"/>
                    <a:pt x="470" y="670"/>
                  </a:cubicBezTo>
                  <a:close/>
                  <a:moveTo>
                    <a:pt x="470" y="726"/>
                  </a:moveTo>
                  <a:cubicBezTo>
                    <a:pt x="465" y="726"/>
                    <a:pt x="462" y="729"/>
                    <a:pt x="462" y="734"/>
                  </a:cubicBezTo>
                  <a:cubicBezTo>
                    <a:pt x="462" y="738"/>
                    <a:pt x="465" y="742"/>
                    <a:pt x="470" y="742"/>
                  </a:cubicBezTo>
                  <a:cubicBezTo>
                    <a:pt x="474" y="742"/>
                    <a:pt x="478" y="738"/>
                    <a:pt x="478" y="734"/>
                  </a:cubicBezTo>
                  <a:cubicBezTo>
                    <a:pt x="478" y="729"/>
                    <a:pt x="474" y="726"/>
                    <a:pt x="470" y="726"/>
                  </a:cubicBezTo>
                  <a:close/>
                  <a:moveTo>
                    <a:pt x="470" y="781"/>
                  </a:moveTo>
                  <a:cubicBezTo>
                    <a:pt x="465" y="781"/>
                    <a:pt x="462" y="785"/>
                    <a:pt x="462" y="790"/>
                  </a:cubicBezTo>
                  <a:cubicBezTo>
                    <a:pt x="462" y="794"/>
                    <a:pt x="465" y="798"/>
                    <a:pt x="470" y="798"/>
                  </a:cubicBezTo>
                  <a:cubicBezTo>
                    <a:pt x="474" y="798"/>
                    <a:pt x="478" y="794"/>
                    <a:pt x="478" y="790"/>
                  </a:cubicBezTo>
                  <a:cubicBezTo>
                    <a:pt x="478" y="785"/>
                    <a:pt x="474" y="781"/>
                    <a:pt x="470" y="781"/>
                  </a:cubicBezTo>
                  <a:close/>
                  <a:moveTo>
                    <a:pt x="470" y="837"/>
                  </a:moveTo>
                  <a:cubicBezTo>
                    <a:pt x="465" y="837"/>
                    <a:pt x="462" y="841"/>
                    <a:pt x="462" y="845"/>
                  </a:cubicBezTo>
                  <a:cubicBezTo>
                    <a:pt x="462" y="850"/>
                    <a:pt x="465" y="854"/>
                    <a:pt x="470" y="854"/>
                  </a:cubicBezTo>
                  <a:cubicBezTo>
                    <a:pt x="474" y="854"/>
                    <a:pt x="478" y="850"/>
                    <a:pt x="478" y="845"/>
                  </a:cubicBezTo>
                  <a:cubicBezTo>
                    <a:pt x="478" y="841"/>
                    <a:pt x="474" y="837"/>
                    <a:pt x="470" y="837"/>
                  </a:cubicBezTo>
                  <a:close/>
                  <a:moveTo>
                    <a:pt x="470" y="893"/>
                  </a:moveTo>
                  <a:cubicBezTo>
                    <a:pt x="465" y="893"/>
                    <a:pt x="462" y="897"/>
                    <a:pt x="462" y="901"/>
                  </a:cubicBezTo>
                  <a:cubicBezTo>
                    <a:pt x="462" y="906"/>
                    <a:pt x="465" y="909"/>
                    <a:pt x="470" y="909"/>
                  </a:cubicBezTo>
                  <a:cubicBezTo>
                    <a:pt x="474" y="909"/>
                    <a:pt x="478" y="906"/>
                    <a:pt x="478" y="901"/>
                  </a:cubicBezTo>
                  <a:cubicBezTo>
                    <a:pt x="478" y="897"/>
                    <a:pt x="474" y="893"/>
                    <a:pt x="470" y="893"/>
                  </a:cubicBezTo>
                  <a:close/>
                  <a:moveTo>
                    <a:pt x="470" y="949"/>
                  </a:moveTo>
                  <a:cubicBezTo>
                    <a:pt x="465" y="949"/>
                    <a:pt x="462" y="953"/>
                    <a:pt x="462" y="957"/>
                  </a:cubicBezTo>
                  <a:cubicBezTo>
                    <a:pt x="462" y="962"/>
                    <a:pt x="465" y="965"/>
                    <a:pt x="470" y="965"/>
                  </a:cubicBezTo>
                  <a:cubicBezTo>
                    <a:pt x="474" y="965"/>
                    <a:pt x="478" y="962"/>
                    <a:pt x="478" y="957"/>
                  </a:cubicBezTo>
                  <a:cubicBezTo>
                    <a:pt x="478" y="953"/>
                    <a:pt x="474" y="949"/>
                    <a:pt x="470" y="949"/>
                  </a:cubicBezTo>
                  <a:close/>
                  <a:moveTo>
                    <a:pt x="1036" y="223"/>
                  </a:moveTo>
                  <a:cubicBezTo>
                    <a:pt x="1032" y="223"/>
                    <a:pt x="1028" y="227"/>
                    <a:pt x="1028" y="232"/>
                  </a:cubicBezTo>
                  <a:cubicBezTo>
                    <a:pt x="1028" y="236"/>
                    <a:pt x="1032" y="240"/>
                    <a:pt x="1036" y="240"/>
                  </a:cubicBezTo>
                  <a:cubicBezTo>
                    <a:pt x="1041" y="240"/>
                    <a:pt x="1044" y="236"/>
                    <a:pt x="1044" y="232"/>
                  </a:cubicBezTo>
                  <a:cubicBezTo>
                    <a:pt x="1044" y="227"/>
                    <a:pt x="1041" y="223"/>
                    <a:pt x="1036" y="223"/>
                  </a:cubicBezTo>
                  <a:close/>
                  <a:moveTo>
                    <a:pt x="1036" y="279"/>
                  </a:moveTo>
                  <a:cubicBezTo>
                    <a:pt x="1032" y="279"/>
                    <a:pt x="1028" y="283"/>
                    <a:pt x="1028" y="287"/>
                  </a:cubicBezTo>
                  <a:cubicBezTo>
                    <a:pt x="1028" y="292"/>
                    <a:pt x="1032" y="296"/>
                    <a:pt x="1036" y="296"/>
                  </a:cubicBezTo>
                  <a:cubicBezTo>
                    <a:pt x="1041" y="296"/>
                    <a:pt x="1044" y="292"/>
                    <a:pt x="1044" y="287"/>
                  </a:cubicBezTo>
                  <a:cubicBezTo>
                    <a:pt x="1044" y="283"/>
                    <a:pt x="1041" y="279"/>
                    <a:pt x="1036" y="279"/>
                  </a:cubicBezTo>
                  <a:close/>
                  <a:moveTo>
                    <a:pt x="1036" y="335"/>
                  </a:moveTo>
                  <a:cubicBezTo>
                    <a:pt x="1032" y="335"/>
                    <a:pt x="1028" y="339"/>
                    <a:pt x="1028" y="343"/>
                  </a:cubicBezTo>
                  <a:cubicBezTo>
                    <a:pt x="1028" y="348"/>
                    <a:pt x="1032" y="351"/>
                    <a:pt x="1036" y="351"/>
                  </a:cubicBezTo>
                  <a:cubicBezTo>
                    <a:pt x="1041" y="351"/>
                    <a:pt x="1044" y="348"/>
                    <a:pt x="1044" y="343"/>
                  </a:cubicBezTo>
                  <a:cubicBezTo>
                    <a:pt x="1044" y="339"/>
                    <a:pt x="1041" y="335"/>
                    <a:pt x="1036" y="335"/>
                  </a:cubicBezTo>
                  <a:close/>
                  <a:moveTo>
                    <a:pt x="1036" y="391"/>
                  </a:moveTo>
                  <a:cubicBezTo>
                    <a:pt x="1032" y="391"/>
                    <a:pt x="1028" y="394"/>
                    <a:pt x="1028" y="399"/>
                  </a:cubicBezTo>
                  <a:cubicBezTo>
                    <a:pt x="1028" y="404"/>
                    <a:pt x="1032" y="407"/>
                    <a:pt x="1036" y="407"/>
                  </a:cubicBezTo>
                  <a:cubicBezTo>
                    <a:pt x="1041" y="407"/>
                    <a:pt x="1044" y="404"/>
                    <a:pt x="1044" y="399"/>
                  </a:cubicBezTo>
                  <a:cubicBezTo>
                    <a:pt x="1044" y="394"/>
                    <a:pt x="1041" y="391"/>
                    <a:pt x="1036" y="391"/>
                  </a:cubicBezTo>
                  <a:close/>
                  <a:moveTo>
                    <a:pt x="1036" y="447"/>
                  </a:moveTo>
                  <a:cubicBezTo>
                    <a:pt x="1032" y="447"/>
                    <a:pt x="1028" y="450"/>
                    <a:pt x="1028" y="455"/>
                  </a:cubicBezTo>
                  <a:cubicBezTo>
                    <a:pt x="1028" y="459"/>
                    <a:pt x="1032" y="463"/>
                    <a:pt x="1036" y="463"/>
                  </a:cubicBezTo>
                  <a:cubicBezTo>
                    <a:pt x="1041" y="463"/>
                    <a:pt x="1044" y="459"/>
                    <a:pt x="1044" y="455"/>
                  </a:cubicBezTo>
                  <a:cubicBezTo>
                    <a:pt x="1044" y="450"/>
                    <a:pt x="1041" y="447"/>
                    <a:pt x="1036" y="447"/>
                  </a:cubicBezTo>
                  <a:close/>
                  <a:moveTo>
                    <a:pt x="1036" y="502"/>
                  </a:moveTo>
                  <a:cubicBezTo>
                    <a:pt x="1032" y="502"/>
                    <a:pt x="1028" y="506"/>
                    <a:pt x="1028" y="511"/>
                  </a:cubicBezTo>
                  <a:cubicBezTo>
                    <a:pt x="1028" y="515"/>
                    <a:pt x="1032" y="519"/>
                    <a:pt x="1036" y="519"/>
                  </a:cubicBezTo>
                  <a:cubicBezTo>
                    <a:pt x="1041" y="519"/>
                    <a:pt x="1044" y="515"/>
                    <a:pt x="1044" y="511"/>
                  </a:cubicBezTo>
                  <a:cubicBezTo>
                    <a:pt x="1044" y="506"/>
                    <a:pt x="1041" y="502"/>
                    <a:pt x="1036" y="502"/>
                  </a:cubicBezTo>
                  <a:close/>
                  <a:moveTo>
                    <a:pt x="1036" y="558"/>
                  </a:moveTo>
                  <a:cubicBezTo>
                    <a:pt x="1032" y="558"/>
                    <a:pt x="1028" y="562"/>
                    <a:pt x="1028" y="566"/>
                  </a:cubicBezTo>
                  <a:cubicBezTo>
                    <a:pt x="1028" y="571"/>
                    <a:pt x="1032" y="575"/>
                    <a:pt x="1036" y="575"/>
                  </a:cubicBezTo>
                  <a:cubicBezTo>
                    <a:pt x="1041" y="575"/>
                    <a:pt x="1044" y="571"/>
                    <a:pt x="1044" y="566"/>
                  </a:cubicBezTo>
                  <a:cubicBezTo>
                    <a:pt x="1044" y="562"/>
                    <a:pt x="1041" y="558"/>
                    <a:pt x="1036" y="558"/>
                  </a:cubicBezTo>
                  <a:close/>
                  <a:moveTo>
                    <a:pt x="1036" y="614"/>
                  </a:moveTo>
                  <a:cubicBezTo>
                    <a:pt x="1032" y="614"/>
                    <a:pt x="1028" y="618"/>
                    <a:pt x="1028" y="622"/>
                  </a:cubicBezTo>
                  <a:cubicBezTo>
                    <a:pt x="1028" y="627"/>
                    <a:pt x="1032" y="630"/>
                    <a:pt x="1036" y="630"/>
                  </a:cubicBezTo>
                  <a:cubicBezTo>
                    <a:pt x="1041" y="630"/>
                    <a:pt x="1044" y="627"/>
                    <a:pt x="1044" y="622"/>
                  </a:cubicBezTo>
                  <a:cubicBezTo>
                    <a:pt x="1044" y="618"/>
                    <a:pt x="1041" y="614"/>
                    <a:pt x="1036" y="614"/>
                  </a:cubicBezTo>
                  <a:close/>
                  <a:moveTo>
                    <a:pt x="1036" y="670"/>
                  </a:moveTo>
                  <a:cubicBezTo>
                    <a:pt x="1032" y="670"/>
                    <a:pt x="1028" y="674"/>
                    <a:pt x="1028" y="678"/>
                  </a:cubicBezTo>
                  <a:cubicBezTo>
                    <a:pt x="1028" y="683"/>
                    <a:pt x="1032" y="686"/>
                    <a:pt x="1036" y="686"/>
                  </a:cubicBezTo>
                  <a:cubicBezTo>
                    <a:pt x="1041" y="686"/>
                    <a:pt x="1044" y="683"/>
                    <a:pt x="1044" y="678"/>
                  </a:cubicBezTo>
                  <a:cubicBezTo>
                    <a:pt x="1044" y="674"/>
                    <a:pt x="1041" y="670"/>
                    <a:pt x="1036" y="670"/>
                  </a:cubicBezTo>
                  <a:close/>
                  <a:moveTo>
                    <a:pt x="1036" y="726"/>
                  </a:moveTo>
                  <a:cubicBezTo>
                    <a:pt x="1032" y="726"/>
                    <a:pt x="1028" y="729"/>
                    <a:pt x="1028" y="734"/>
                  </a:cubicBezTo>
                  <a:cubicBezTo>
                    <a:pt x="1028" y="738"/>
                    <a:pt x="1032" y="742"/>
                    <a:pt x="1036" y="742"/>
                  </a:cubicBezTo>
                  <a:cubicBezTo>
                    <a:pt x="1041" y="742"/>
                    <a:pt x="1044" y="738"/>
                    <a:pt x="1044" y="734"/>
                  </a:cubicBezTo>
                  <a:cubicBezTo>
                    <a:pt x="1044" y="729"/>
                    <a:pt x="1041" y="726"/>
                    <a:pt x="1036" y="726"/>
                  </a:cubicBezTo>
                  <a:close/>
                  <a:moveTo>
                    <a:pt x="1036" y="781"/>
                  </a:moveTo>
                  <a:cubicBezTo>
                    <a:pt x="1032" y="781"/>
                    <a:pt x="1028" y="785"/>
                    <a:pt x="1028" y="790"/>
                  </a:cubicBezTo>
                  <a:cubicBezTo>
                    <a:pt x="1028" y="794"/>
                    <a:pt x="1032" y="798"/>
                    <a:pt x="1036" y="798"/>
                  </a:cubicBezTo>
                  <a:cubicBezTo>
                    <a:pt x="1041" y="798"/>
                    <a:pt x="1044" y="794"/>
                    <a:pt x="1044" y="790"/>
                  </a:cubicBezTo>
                  <a:cubicBezTo>
                    <a:pt x="1044" y="785"/>
                    <a:pt x="1041" y="781"/>
                    <a:pt x="1036" y="781"/>
                  </a:cubicBezTo>
                  <a:close/>
                  <a:moveTo>
                    <a:pt x="1036" y="837"/>
                  </a:moveTo>
                  <a:cubicBezTo>
                    <a:pt x="1032" y="837"/>
                    <a:pt x="1028" y="841"/>
                    <a:pt x="1028" y="845"/>
                  </a:cubicBezTo>
                  <a:cubicBezTo>
                    <a:pt x="1028" y="850"/>
                    <a:pt x="1032" y="854"/>
                    <a:pt x="1036" y="854"/>
                  </a:cubicBezTo>
                  <a:cubicBezTo>
                    <a:pt x="1041" y="854"/>
                    <a:pt x="1044" y="850"/>
                    <a:pt x="1044" y="845"/>
                  </a:cubicBezTo>
                  <a:cubicBezTo>
                    <a:pt x="1044" y="841"/>
                    <a:pt x="1041" y="837"/>
                    <a:pt x="1036" y="837"/>
                  </a:cubicBezTo>
                  <a:close/>
                  <a:moveTo>
                    <a:pt x="1036" y="893"/>
                  </a:moveTo>
                  <a:cubicBezTo>
                    <a:pt x="1032" y="893"/>
                    <a:pt x="1028" y="897"/>
                    <a:pt x="1028" y="901"/>
                  </a:cubicBezTo>
                  <a:cubicBezTo>
                    <a:pt x="1028" y="906"/>
                    <a:pt x="1032" y="909"/>
                    <a:pt x="1036" y="909"/>
                  </a:cubicBezTo>
                  <a:cubicBezTo>
                    <a:pt x="1041" y="909"/>
                    <a:pt x="1044" y="906"/>
                    <a:pt x="1044" y="901"/>
                  </a:cubicBezTo>
                  <a:cubicBezTo>
                    <a:pt x="1044" y="897"/>
                    <a:pt x="1041" y="893"/>
                    <a:pt x="1036" y="893"/>
                  </a:cubicBezTo>
                  <a:close/>
                  <a:moveTo>
                    <a:pt x="1036" y="949"/>
                  </a:moveTo>
                  <a:cubicBezTo>
                    <a:pt x="1032" y="949"/>
                    <a:pt x="1028" y="953"/>
                    <a:pt x="1028" y="957"/>
                  </a:cubicBezTo>
                  <a:cubicBezTo>
                    <a:pt x="1028" y="962"/>
                    <a:pt x="1032" y="965"/>
                    <a:pt x="1036" y="965"/>
                  </a:cubicBezTo>
                  <a:cubicBezTo>
                    <a:pt x="1041" y="965"/>
                    <a:pt x="1044" y="962"/>
                    <a:pt x="1044" y="957"/>
                  </a:cubicBezTo>
                  <a:cubicBezTo>
                    <a:pt x="1044" y="953"/>
                    <a:pt x="1041" y="949"/>
                    <a:pt x="1036" y="949"/>
                  </a:cubicBezTo>
                  <a:close/>
                  <a:moveTo>
                    <a:pt x="1036" y="1005"/>
                  </a:moveTo>
                  <a:cubicBezTo>
                    <a:pt x="1032" y="1005"/>
                    <a:pt x="1028" y="1008"/>
                    <a:pt x="1028" y="1013"/>
                  </a:cubicBezTo>
                  <a:cubicBezTo>
                    <a:pt x="1028" y="1017"/>
                    <a:pt x="1032" y="1021"/>
                    <a:pt x="1036" y="1021"/>
                  </a:cubicBezTo>
                  <a:cubicBezTo>
                    <a:pt x="1041" y="1021"/>
                    <a:pt x="1044" y="1017"/>
                    <a:pt x="1044" y="1013"/>
                  </a:cubicBezTo>
                  <a:cubicBezTo>
                    <a:pt x="1044" y="1008"/>
                    <a:pt x="1041" y="1005"/>
                    <a:pt x="1036" y="1005"/>
                  </a:cubicBezTo>
                  <a:close/>
                  <a:moveTo>
                    <a:pt x="1036" y="1060"/>
                  </a:moveTo>
                  <a:cubicBezTo>
                    <a:pt x="1032" y="1060"/>
                    <a:pt x="1028" y="1064"/>
                    <a:pt x="1028" y="1069"/>
                  </a:cubicBezTo>
                  <a:cubicBezTo>
                    <a:pt x="1028" y="1073"/>
                    <a:pt x="1032" y="1077"/>
                    <a:pt x="1036" y="1077"/>
                  </a:cubicBezTo>
                  <a:cubicBezTo>
                    <a:pt x="1041" y="1077"/>
                    <a:pt x="1044" y="1073"/>
                    <a:pt x="1044" y="1069"/>
                  </a:cubicBezTo>
                  <a:cubicBezTo>
                    <a:pt x="1044" y="1064"/>
                    <a:pt x="1041" y="1060"/>
                    <a:pt x="1036" y="1060"/>
                  </a:cubicBezTo>
                  <a:close/>
                  <a:moveTo>
                    <a:pt x="1653" y="168"/>
                  </a:moveTo>
                  <a:cubicBezTo>
                    <a:pt x="1648" y="168"/>
                    <a:pt x="1644" y="171"/>
                    <a:pt x="1644" y="176"/>
                  </a:cubicBezTo>
                  <a:cubicBezTo>
                    <a:pt x="1644" y="180"/>
                    <a:pt x="1648" y="184"/>
                    <a:pt x="1653" y="184"/>
                  </a:cubicBezTo>
                  <a:cubicBezTo>
                    <a:pt x="1657" y="184"/>
                    <a:pt x="1661" y="180"/>
                    <a:pt x="1661" y="176"/>
                  </a:cubicBezTo>
                  <a:cubicBezTo>
                    <a:pt x="1661" y="171"/>
                    <a:pt x="1657" y="168"/>
                    <a:pt x="1653" y="168"/>
                  </a:cubicBezTo>
                  <a:close/>
                  <a:moveTo>
                    <a:pt x="1653" y="223"/>
                  </a:moveTo>
                  <a:cubicBezTo>
                    <a:pt x="1648" y="223"/>
                    <a:pt x="1644" y="227"/>
                    <a:pt x="1644" y="232"/>
                  </a:cubicBezTo>
                  <a:cubicBezTo>
                    <a:pt x="1644" y="236"/>
                    <a:pt x="1648" y="240"/>
                    <a:pt x="1653" y="240"/>
                  </a:cubicBezTo>
                  <a:cubicBezTo>
                    <a:pt x="1657" y="240"/>
                    <a:pt x="1661" y="236"/>
                    <a:pt x="1661" y="232"/>
                  </a:cubicBezTo>
                  <a:cubicBezTo>
                    <a:pt x="1661" y="227"/>
                    <a:pt x="1657" y="223"/>
                    <a:pt x="1653" y="223"/>
                  </a:cubicBezTo>
                  <a:close/>
                  <a:moveTo>
                    <a:pt x="1653" y="279"/>
                  </a:moveTo>
                  <a:cubicBezTo>
                    <a:pt x="1648" y="279"/>
                    <a:pt x="1644" y="283"/>
                    <a:pt x="1644" y="287"/>
                  </a:cubicBezTo>
                  <a:cubicBezTo>
                    <a:pt x="1644" y="292"/>
                    <a:pt x="1648" y="296"/>
                    <a:pt x="1653" y="296"/>
                  </a:cubicBezTo>
                  <a:cubicBezTo>
                    <a:pt x="1657" y="296"/>
                    <a:pt x="1661" y="292"/>
                    <a:pt x="1661" y="287"/>
                  </a:cubicBezTo>
                  <a:cubicBezTo>
                    <a:pt x="1661" y="283"/>
                    <a:pt x="1657" y="279"/>
                    <a:pt x="1653" y="279"/>
                  </a:cubicBezTo>
                  <a:close/>
                  <a:moveTo>
                    <a:pt x="1653" y="335"/>
                  </a:moveTo>
                  <a:cubicBezTo>
                    <a:pt x="1648" y="335"/>
                    <a:pt x="1644" y="339"/>
                    <a:pt x="1644" y="343"/>
                  </a:cubicBezTo>
                  <a:cubicBezTo>
                    <a:pt x="1644" y="348"/>
                    <a:pt x="1648" y="351"/>
                    <a:pt x="1653" y="351"/>
                  </a:cubicBezTo>
                  <a:cubicBezTo>
                    <a:pt x="1657" y="351"/>
                    <a:pt x="1661" y="348"/>
                    <a:pt x="1661" y="343"/>
                  </a:cubicBezTo>
                  <a:cubicBezTo>
                    <a:pt x="1661" y="339"/>
                    <a:pt x="1657" y="335"/>
                    <a:pt x="1653" y="335"/>
                  </a:cubicBezTo>
                  <a:close/>
                  <a:moveTo>
                    <a:pt x="1653" y="391"/>
                  </a:moveTo>
                  <a:cubicBezTo>
                    <a:pt x="1648" y="391"/>
                    <a:pt x="1644" y="394"/>
                    <a:pt x="1644" y="399"/>
                  </a:cubicBezTo>
                  <a:cubicBezTo>
                    <a:pt x="1644" y="404"/>
                    <a:pt x="1648" y="407"/>
                    <a:pt x="1653" y="407"/>
                  </a:cubicBezTo>
                  <a:cubicBezTo>
                    <a:pt x="1657" y="407"/>
                    <a:pt x="1661" y="404"/>
                    <a:pt x="1661" y="399"/>
                  </a:cubicBezTo>
                  <a:cubicBezTo>
                    <a:pt x="1661" y="394"/>
                    <a:pt x="1657" y="391"/>
                    <a:pt x="1653" y="391"/>
                  </a:cubicBezTo>
                  <a:close/>
                  <a:moveTo>
                    <a:pt x="1653" y="447"/>
                  </a:moveTo>
                  <a:cubicBezTo>
                    <a:pt x="1648" y="447"/>
                    <a:pt x="1644" y="450"/>
                    <a:pt x="1644" y="455"/>
                  </a:cubicBezTo>
                  <a:cubicBezTo>
                    <a:pt x="1644" y="459"/>
                    <a:pt x="1648" y="463"/>
                    <a:pt x="1653" y="463"/>
                  </a:cubicBezTo>
                  <a:cubicBezTo>
                    <a:pt x="1657" y="463"/>
                    <a:pt x="1661" y="459"/>
                    <a:pt x="1661" y="455"/>
                  </a:cubicBezTo>
                  <a:cubicBezTo>
                    <a:pt x="1661" y="450"/>
                    <a:pt x="1657" y="447"/>
                    <a:pt x="1653" y="447"/>
                  </a:cubicBezTo>
                  <a:close/>
                  <a:moveTo>
                    <a:pt x="1653" y="502"/>
                  </a:moveTo>
                  <a:cubicBezTo>
                    <a:pt x="1648" y="502"/>
                    <a:pt x="1644" y="506"/>
                    <a:pt x="1644" y="511"/>
                  </a:cubicBezTo>
                  <a:cubicBezTo>
                    <a:pt x="1644" y="515"/>
                    <a:pt x="1648" y="519"/>
                    <a:pt x="1653" y="519"/>
                  </a:cubicBezTo>
                  <a:cubicBezTo>
                    <a:pt x="1657" y="519"/>
                    <a:pt x="1661" y="515"/>
                    <a:pt x="1661" y="511"/>
                  </a:cubicBezTo>
                  <a:cubicBezTo>
                    <a:pt x="1661" y="506"/>
                    <a:pt x="1657" y="502"/>
                    <a:pt x="1653" y="502"/>
                  </a:cubicBezTo>
                  <a:close/>
                  <a:moveTo>
                    <a:pt x="1653" y="558"/>
                  </a:moveTo>
                  <a:cubicBezTo>
                    <a:pt x="1648" y="558"/>
                    <a:pt x="1644" y="562"/>
                    <a:pt x="1644" y="566"/>
                  </a:cubicBezTo>
                  <a:cubicBezTo>
                    <a:pt x="1644" y="571"/>
                    <a:pt x="1648" y="575"/>
                    <a:pt x="1653" y="575"/>
                  </a:cubicBezTo>
                  <a:cubicBezTo>
                    <a:pt x="1657" y="575"/>
                    <a:pt x="1661" y="571"/>
                    <a:pt x="1661" y="566"/>
                  </a:cubicBezTo>
                  <a:cubicBezTo>
                    <a:pt x="1661" y="562"/>
                    <a:pt x="1657" y="558"/>
                    <a:pt x="1653" y="558"/>
                  </a:cubicBezTo>
                  <a:close/>
                  <a:moveTo>
                    <a:pt x="1653" y="614"/>
                  </a:moveTo>
                  <a:cubicBezTo>
                    <a:pt x="1648" y="614"/>
                    <a:pt x="1644" y="618"/>
                    <a:pt x="1644" y="622"/>
                  </a:cubicBezTo>
                  <a:cubicBezTo>
                    <a:pt x="1644" y="627"/>
                    <a:pt x="1648" y="630"/>
                    <a:pt x="1653" y="630"/>
                  </a:cubicBezTo>
                  <a:cubicBezTo>
                    <a:pt x="1657" y="630"/>
                    <a:pt x="1661" y="627"/>
                    <a:pt x="1661" y="622"/>
                  </a:cubicBezTo>
                  <a:cubicBezTo>
                    <a:pt x="1661" y="618"/>
                    <a:pt x="1657" y="614"/>
                    <a:pt x="1653" y="614"/>
                  </a:cubicBezTo>
                  <a:close/>
                  <a:moveTo>
                    <a:pt x="1653" y="670"/>
                  </a:moveTo>
                  <a:cubicBezTo>
                    <a:pt x="1648" y="670"/>
                    <a:pt x="1644" y="674"/>
                    <a:pt x="1644" y="678"/>
                  </a:cubicBezTo>
                  <a:cubicBezTo>
                    <a:pt x="1644" y="683"/>
                    <a:pt x="1648" y="686"/>
                    <a:pt x="1653" y="686"/>
                  </a:cubicBezTo>
                  <a:cubicBezTo>
                    <a:pt x="1657" y="686"/>
                    <a:pt x="1661" y="683"/>
                    <a:pt x="1661" y="678"/>
                  </a:cubicBezTo>
                  <a:cubicBezTo>
                    <a:pt x="1661" y="674"/>
                    <a:pt x="1657" y="670"/>
                    <a:pt x="1653" y="670"/>
                  </a:cubicBezTo>
                  <a:close/>
                  <a:moveTo>
                    <a:pt x="1653" y="726"/>
                  </a:moveTo>
                  <a:cubicBezTo>
                    <a:pt x="1648" y="726"/>
                    <a:pt x="1644" y="729"/>
                    <a:pt x="1644" y="734"/>
                  </a:cubicBezTo>
                  <a:cubicBezTo>
                    <a:pt x="1644" y="738"/>
                    <a:pt x="1648" y="742"/>
                    <a:pt x="1653" y="742"/>
                  </a:cubicBezTo>
                  <a:cubicBezTo>
                    <a:pt x="1657" y="742"/>
                    <a:pt x="1661" y="738"/>
                    <a:pt x="1661" y="734"/>
                  </a:cubicBezTo>
                  <a:cubicBezTo>
                    <a:pt x="1661" y="729"/>
                    <a:pt x="1657" y="726"/>
                    <a:pt x="1653" y="726"/>
                  </a:cubicBezTo>
                  <a:close/>
                  <a:moveTo>
                    <a:pt x="1653" y="781"/>
                  </a:moveTo>
                  <a:cubicBezTo>
                    <a:pt x="1648" y="781"/>
                    <a:pt x="1644" y="785"/>
                    <a:pt x="1644" y="790"/>
                  </a:cubicBezTo>
                  <a:cubicBezTo>
                    <a:pt x="1644" y="794"/>
                    <a:pt x="1648" y="798"/>
                    <a:pt x="1653" y="798"/>
                  </a:cubicBezTo>
                  <a:cubicBezTo>
                    <a:pt x="1657" y="798"/>
                    <a:pt x="1661" y="794"/>
                    <a:pt x="1661" y="790"/>
                  </a:cubicBezTo>
                  <a:cubicBezTo>
                    <a:pt x="1661" y="785"/>
                    <a:pt x="1657" y="781"/>
                    <a:pt x="1653" y="781"/>
                  </a:cubicBezTo>
                  <a:close/>
                  <a:moveTo>
                    <a:pt x="1653" y="837"/>
                  </a:moveTo>
                  <a:cubicBezTo>
                    <a:pt x="1648" y="837"/>
                    <a:pt x="1644" y="841"/>
                    <a:pt x="1644" y="845"/>
                  </a:cubicBezTo>
                  <a:cubicBezTo>
                    <a:pt x="1644" y="850"/>
                    <a:pt x="1648" y="854"/>
                    <a:pt x="1653" y="854"/>
                  </a:cubicBezTo>
                  <a:cubicBezTo>
                    <a:pt x="1657" y="854"/>
                    <a:pt x="1661" y="850"/>
                    <a:pt x="1661" y="845"/>
                  </a:cubicBezTo>
                  <a:cubicBezTo>
                    <a:pt x="1661" y="841"/>
                    <a:pt x="1657" y="837"/>
                    <a:pt x="1653" y="837"/>
                  </a:cubicBezTo>
                  <a:close/>
                  <a:moveTo>
                    <a:pt x="1653" y="893"/>
                  </a:moveTo>
                  <a:cubicBezTo>
                    <a:pt x="1648" y="893"/>
                    <a:pt x="1644" y="897"/>
                    <a:pt x="1644" y="901"/>
                  </a:cubicBezTo>
                  <a:cubicBezTo>
                    <a:pt x="1644" y="906"/>
                    <a:pt x="1648" y="909"/>
                    <a:pt x="1653" y="909"/>
                  </a:cubicBezTo>
                  <a:cubicBezTo>
                    <a:pt x="1657" y="909"/>
                    <a:pt x="1661" y="906"/>
                    <a:pt x="1661" y="901"/>
                  </a:cubicBezTo>
                  <a:cubicBezTo>
                    <a:pt x="1661" y="897"/>
                    <a:pt x="1657" y="893"/>
                    <a:pt x="1653" y="893"/>
                  </a:cubicBezTo>
                  <a:close/>
                  <a:moveTo>
                    <a:pt x="1653" y="949"/>
                  </a:moveTo>
                  <a:cubicBezTo>
                    <a:pt x="1648" y="949"/>
                    <a:pt x="1644" y="953"/>
                    <a:pt x="1644" y="957"/>
                  </a:cubicBezTo>
                  <a:cubicBezTo>
                    <a:pt x="1644" y="962"/>
                    <a:pt x="1648" y="965"/>
                    <a:pt x="1653" y="965"/>
                  </a:cubicBezTo>
                  <a:cubicBezTo>
                    <a:pt x="1657" y="965"/>
                    <a:pt x="1661" y="962"/>
                    <a:pt x="1661" y="957"/>
                  </a:cubicBezTo>
                  <a:cubicBezTo>
                    <a:pt x="1661" y="953"/>
                    <a:pt x="1657" y="949"/>
                    <a:pt x="1653" y="949"/>
                  </a:cubicBezTo>
                  <a:close/>
                  <a:moveTo>
                    <a:pt x="1653" y="1005"/>
                  </a:moveTo>
                  <a:cubicBezTo>
                    <a:pt x="1648" y="1005"/>
                    <a:pt x="1644" y="1008"/>
                    <a:pt x="1644" y="1013"/>
                  </a:cubicBezTo>
                  <a:cubicBezTo>
                    <a:pt x="1644" y="1017"/>
                    <a:pt x="1648" y="1021"/>
                    <a:pt x="1653" y="1021"/>
                  </a:cubicBezTo>
                  <a:cubicBezTo>
                    <a:pt x="1657" y="1021"/>
                    <a:pt x="1661" y="1017"/>
                    <a:pt x="1661" y="1013"/>
                  </a:cubicBezTo>
                  <a:cubicBezTo>
                    <a:pt x="1661" y="1008"/>
                    <a:pt x="1657" y="1005"/>
                    <a:pt x="1653" y="1005"/>
                  </a:cubicBezTo>
                  <a:close/>
                  <a:moveTo>
                    <a:pt x="1653" y="1060"/>
                  </a:moveTo>
                  <a:cubicBezTo>
                    <a:pt x="1648" y="1060"/>
                    <a:pt x="1644" y="1064"/>
                    <a:pt x="1644" y="1069"/>
                  </a:cubicBezTo>
                  <a:cubicBezTo>
                    <a:pt x="1644" y="1073"/>
                    <a:pt x="1648" y="1077"/>
                    <a:pt x="1653" y="1077"/>
                  </a:cubicBezTo>
                  <a:cubicBezTo>
                    <a:pt x="1657" y="1077"/>
                    <a:pt x="1661" y="1073"/>
                    <a:pt x="1661" y="1069"/>
                  </a:cubicBezTo>
                  <a:cubicBezTo>
                    <a:pt x="1661" y="1064"/>
                    <a:pt x="1657" y="1060"/>
                    <a:pt x="1653" y="1060"/>
                  </a:cubicBezTo>
                  <a:close/>
                  <a:moveTo>
                    <a:pt x="1653" y="1116"/>
                  </a:moveTo>
                  <a:cubicBezTo>
                    <a:pt x="1648" y="1116"/>
                    <a:pt x="1644" y="1120"/>
                    <a:pt x="1644" y="1125"/>
                  </a:cubicBezTo>
                  <a:cubicBezTo>
                    <a:pt x="1644" y="1129"/>
                    <a:pt x="1648" y="1133"/>
                    <a:pt x="1653" y="1133"/>
                  </a:cubicBezTo>
                  <a:cubicBezTo>
                    <a:pt x="1657" y="1133"/>
                    <a:pt x="1661" y="1129"/>
                    <a:pt x="1661" y="1125"/>
                  </a:cubicBezTo>
                  <a:cubicBezTo>
                    <a:pt x="1661" y="1120"/>
                    <a:pt x="1657" y="1116"/>
                    <a:pt x="1653" y="1116"/>
                  </a:cubicBezTo>
                  <a:close/>
                  <a:moveTo>
                    <a:pt x="1653" y="1172"/>
                  </a:moveTo>
                  <a:cubicBezTo>
                    <a:pt x="1648" y="1172"/>
                    <a:pt x="1644" y="1176"/>
                    <a:pt x="1644" y="1180"/>
                  </a:cubicBezTo>
                  <a:cubicBezTo>
                    <a:pt x="1644" y="1185"/>
                    <a:pt x="1648" y="1189"/>
                    <a:pt x="1653" y="1189"/>
                  </a:cubicBezTo>
                  <a:cubicBezTo>
                    <a:pt x="1657" y="1189"/>
                    <a:pt x="1661" y="1185"/>
                    <a:pt x="1661" y="1180"/>
                  </a:cubicBezTo>
                  <a:cubicBezTo>
                    <a:pt x="1661" y="1176"/>
                    <a:pt x="1657" y="1172"/>
                    <a:pt x="1653" y="1172"/>
                  </a:cubicBezTo>
                  <a:close/>
                  <a:moveTo>
                    <a:pt x="1704" y="112"/>
                  </a:moveTo>
                  <a:cubicBezTo>
                    <a:pt x="1699" y="112"/>
                    <a:pt x="1696" y="115"/>
                    <a:pt x="1696" y="120"/>
                  </a:cubicBezTo>
                  <a:cubicBezTo>
                    <a:pt x="1696" y="124"/>
                    <a:pt x="1699" y="128"/>
                    <a:pt x="1704" y="128"/>
                  </a:cubicBezTo>
                  <a:cubicBezTo>
                    <a:pt x="1708" y="128"/>
                    <a:pt x="1712" y="124"/>
                    <a:pt x="1712" y="120"/>
                  </a:cubicBezTo>
                  <a:cubicBezTo>
                    <a:pt x="1712" y="115"/>
                    <a:pt x="1708" y="112"/>
                    <a:pt x="1704" y="112"/>
                  </a:cubicBezTo>
                  <a:close/>
                  <a:moveTo>
                    <a:pt x="1704" y="168"/>
                  </a:moveTo>
                  <a:cubicBezTo>
                    <a:pt x="1699" y="168"/>
                    <a:pt x="1696" y="171"/>
                    <a:pt x="1696" y="176"/>
                  </a:cubicBezTo>
                  <a:cubicBezTo>
                    <a:pt x="1696" y="180"/>
                    <a:pt x="1699" y="184"/>
                    <a:pt x="1704" y="184"/>
                  </a:cubicBezTo>
                  <a:cubicBezTo>
                    <a:pt x="1708" y="184"/>
                    <a:pt x="1712" y="180"/>
                    <a:pt x="1712" y="176"/>
                  </a:cubicBezTo>
                  <a:cubicBezTo>
                    <a:pt x="1712" y="171"/>
                    <a:pt x="1708" y="168"/>
                    <a:pt x="1704" y="168"/>
                  </a:cubicBezTo>
                  <a:close/>
                  <a:moveTo>
                    <a:pt x="1704" y="223"/>
                  </a:moveTo>
                  <a:cubicBezTo>
                    <a:pt x="1699" y="223"/>
                    <a:pt x="1696" y="227"/>
                    <a:pt x="1696" y="232"/>
                  </a:cubicBezTo>
                  <a:cubicBezTo>
                    <a:pt x="1696" y="236"/>
                    <a:pt x="1699" y="240"/>
                    <a:pt x="1704" y="240"/>
                  </a:cubicBezTo>
                  <a:cubicBezTo>
                    <a:pt x="1708" y="240"/>
                    <a:pt x="1712" y="236"/>
                    <a:pt x="1712" y="232"/>
                  </a:cubicBezTo>
                  <a:cubicBezTo>
                    <a:pt x="1712" y="227"/>
                    <a:pt x="1708" y="223"/>
                    <a:pt x="1704" y="223"/>
                  </a:cubicBezTo>
                  <a:close/>
                  <a:moveTo>
                    <a:pt x="1704" y="279"/>
                  </a:moveTo>
                  <a:cubicBezTo>
                    <a:pt x="1699" y="279"/>
                    <a:pt x="1696" y="283"/>
                    <a:pt x="1696" y="287"/>
                  </a:cubicBezTo>
                  <a:cubicBezTo>
                    <a:pt x="1696" y="292"/>
                    <a:pt x="1699" y="296"/>
                    <a:pt x="1704" y="296"/>
                  </a:cubicBezTo>
                  <a:cubicBezTo>
                    <a:pt x="1708" y="296"/>
                    <a:pt x="1712" y="292"/>
                    <a:pt x="1712" y="287"/>
                  </a:cubicBezTo>
                  <a:cubicBezTo>
                    <a:pt x="1712" y="283"/>
                    <a:pt x="1708" y="279"/>
                    <a:pt x="1704" y="279"/>
                  </a:cubicBezTo>
                  <a:close/>
                  <a:moveTo>
                    <a:pt x="1704" y="335"/>
                  </a:moveTo>
                  <a:cubicBezTo>
                    <a:pt x="1699" y="335"/>
                    <a:pt x="1696" y="339"/>
                    <a:pt x="1696" y="343"/>
                  </a:cubicBezTo>
                  <a:cubicBezTo>
                    <a:pt x="1696" y="348"/>
                    <a:pt x="1699" y="351"/>
                    <a:pt x="1704" y="351"/>
                  </a:cubicBezTo>
                  <a:cubicBezTo>
                    <a:pt x="1708" y="351"/>
                    <a:pt x="1712" y="348"/>
                    <a:pt x="1712" y="343"/>
                  </a:cubicBezTo>
                  <a:cubicBezTo>
                    <a:pt x="1712" y="339"/>
                    <a:pt x="1708" y="335"/>
                    <a:pt x="1704" y="335"/>
                  </a:cubicBezTo>
                  <a:close/>
                  <a:moveTo>
                    <a:pt x="1704" y="391"/>
                  </a:moveTo>
                  <a:cubicBezTo>
                    <a:pt x="1699" y="391"/>
                    <a:pt x="1696" y="394"/>
                    <a:pt x="1696" y="399"/>
                  </a:cubicBezTo>
                  <a:cubicBezTo>
                    <a:pt x="1696" y="404"/>
                    <a:pt x="1699" y="407"/>
                    <a:pt x="1704" y="407"/>
                  </a:cubicBezTo>
                  <a:cubicBezTo>
                    <a:pt x="1708" y="407"/>
                    <a:pt x="1712" y="404"/>
                    <a:pt x="1712" y="399"/>
                  </a:cubicBezTo>
                  <a:cubicBezTo>
                    <a:pt x="1712" y="394"/>
                    <a:pt x="1708" y="391"/>
                    <a:pt x="1704" y="391"/>
                  </a:cubicBezTo>
                  <a:close/>
                  <a:moveTo>
                    <a:pt x="1704" y="447"/>
                  </a:moveTo>
                  <a:cubicBezTo>
                    <a:pt x="1699" y="447"/>
                    <a:pt x="1696" y="450"/>
                    <a:pt x="1696" y="455"/>
                  </a:cubicBezTo>
                  <a:cubicBezTo>
                    <a:pt x="1696" y="459"/>
                    <a:pt x="1699" y="463"/>
                    <a:pt x="1704" y="463"/>
                  </a:cubicBezTo>
                  <a:cubicBezTo>
                    <a:pt x="1708" y="463"/>
                    <a:pt x="1712" y="459"/>
                    <a:pt x="1712" y="455"/>
                  </a:cubicBezTo>
                  <a:cubicBezTo>
                    <a:pt x="1712" y="450"/>
                    <a:pt x="1708" y="447"/>
                    <a:pt x="1704" y="447"/>
                  </a:cubicBezTo>
                  <a:close/>
                  <a:moveTo>
                    <a:pt x="1704" y="502"/>
                  </a:moveTo>
                  <a:cubicBezTo>
                    <a:pt x="1699" y="502"/>
                    <a:pt x="1696" y="506"/>
                    <a:pt x="1696" y="511"/>
                  </a:cubicBezTo>
                  <a:cubicBezTo>
                    <a:pt x="1696" y="515"/>
                    <a:pt x="1699" y="519"/>
                    <a:pt x="1704" y="519"/>
                  </a:cubicBezTo>
                  <a:cubicBezTo>
                    <a:pt x="1708" y="519"/>
                    <a:pt x="1712" y="515"/>
                    <a:pt x="1712" y="511"/>
                  </a:cubicBezTo>
                  <a:cubicBezTo>
                    <a:pt x="1712" y="506"/>
                    <a:pt x="1708" y="502"/>
                    <a:pt x="1704" y="502"/>
                  </a:cubicBezTo>
                  <a:close/>
                  <a:moveTo>
                    <a:pt x="1704" y="558"/>
                  </a:moveTo>
                  <a:cubicBezTo>
                    <a:pt x="1699" y="558"/>
                    <a:pt x="1696" y="562"/>
                    <a:pt x="1696" y="566"/>
                  </a:cubicBezTo>
                  <a:cubicBezTo>
                    <a:pt x="1696" y="571"/>
                    <a:pt x="1699" y="575"/>
                    <a:pt x="1704" y="575"/>
                  </a:cubicBezTo>
                  <a:cubicBezTo>
                    <a:pt x="1708" y="575"/>
                    <a:pt x="1712" y="571"/>
                    <a:pt x="1712" y="566"/>
                  </a:cubicBezTo>
                  <a:cubicBezTo>
                    <a:pt x="1712" y="562"/>
                    <a:pt x="1708" y="558"/>
                    <a:pt x="1704" y="558"/>
                  </a:cubicBezTo>
                  <a:close/>
                  <a:moveTo>
                    <a:pt x="1704" y="614"/>
                  </a:moveTo>
                  <a:cubicBezTo>
                    <a:pt x="1699" y="614"/>
                    <a:pt x="1696" y="618"/>
                    <a:pt x="1696" y="622"/>
                  </a:cubicBezTo>
                  <a:cubicBezTo>
                    <a:pt x="1696" y="627"/>
                    <a:pt x="1699" y="630"/>
                    <a:pt x="1704" y="630"/>
                  </a:cubicBezTo>
                  <a:cubicBezTo>
                    <a:pt x="1708" y="630"/>
                    <a:pt x="1712" y="627"/>
                    <a:pt x="1712" y="622"/>
                  </a:cubicBezTo>
                  <a:cubicBezTo>
                    <a:pt x="1712" y="618"/>
                    <a:pt x="1708" y="614"/>
                    <a:pt x="1704" y="614"/>
                  </a:cubicBezTo>
                  <a:close/>
                  <a:moveTo>
                    <a:pt x="1704" y="670"/>
                  </a:moveTo>
                  <a:cubicBezTo>
                    <a:pt x="1699" y="670"/>
                    <a:pt x="1696" y="674"/>
                    <a:pt x="1696" y="678"/>
                  </a:cubicBezTo>
                  <a:cubicBezTo>
                    <a:pt x="1696" y="683"/>
                    <a:pt x="1699" y="686"/>
                    <a:pt x="1704" y="686"/>
                  </a:cubicBezTo>
                  <a:cubicBezTo>
                    <a:pt x="1708" y="686"/>
                    <a:pt x="1712" y="683"/>
                    <a:pt x="1712" y="678"/>
                  </a:cubicBezTo>
                  <a:cubicBezTo>
                    <a:pt x="1712" y="674"/>
                    <a:pt x="1708" y="670"/>
                    <a:pt x="1704" y="670"/>
                  </a:cubicBezTo>
                  <a:close/>
                  <a:moveTo>
                    <a:pt x="1704" y="726"/>
                  </a:moveTo>
                  <a:cubicBezTo>
                    <a:pt x="1699" y="726"/>
                    <a:pt x="1696" y="729"/>
                    <a:pt x="1696" y="734"/>
                  </a:cubicBezTo>
                  <a:cubicBezTo>
                    <a:pt x="1696" y="738"/>
                    <a:pt x="1699" y="742"/>
                    <a:pt x="1704" y="742"/>
                  </a:cubicBezTo>
                  <a:cubicBezTo>
                    <a:pt x="1708" y="742"/>
                    <a:pt x="1712" y="738"/>
                    <a:pt x="1712" y="734"/>
                  </a:cubicBezTo>
                  <a:cubicBezTo>
                    <a:pt x="1712" y="729"/>
                    <a:pt x="1708" y="726"/>
                    <a:pt x="1704" y="726"/>
                  </a:cubicBezTo>
                  <a:close/>
                  <a:moveTo>
                    <a:pt x="1704" y="781"/>
                  </a:moveTo>
                  <a:cubicBezTo>
                    <a:pt x="1699" y="781"/>
                    <a:pt x="1696" y="785"/>
                    <a:pt x="1696" y="790"/>
                  </a:cubicBezTo>
                  <a:cubicBezTo>
                    <a:pt x="1696" y="794"/>
                    <a:pt x="1699" y="798"/>
                    <a:pt x="1704" y="798"/>
                  </a:cubicBezTo>
                  <a:cubicBezTo>
                    <a:pt x="1708" y="798"/>
                    <a:pt x="1712" y="794"/>
                    <a:pt x="1712" y="790"/>
                  </a:cubicBezTo>
                  <a:cubicBezTo>
                    <a:pt x="1712" y="785"/>
                    <a:pt x="1708" y="781"/>
                    <a:pt x="1704" y="781"/>
                  </a:cubicBezTo>
                  <a:close/>
                  <a:moveTo>
                    <a:pt x="1704" y="837"/>
                  </a:moveTo>
                  <a:cubicBezTo>
                    <a:pt x="1699" y="837"/>
                    <a:pt x="1696" y="841"/>
                    <a:pt x="1696" y="845"/>
                  </a:cubicBezTo>
                  <a:cubicBezTo>
                    <a:pt x="1696" y="850"/>
                    <a:pt x="1699" y="854"/>
                    <a:pt x="1704" y="854"/>
                  </a:cubicBezTo>
                  <a:cubicBezTo>
                    <a:pt x="1708" y="854"/>
                    <a:pt x="1712" y="850"/>
                    <a:pt x="1712" y="845"/>
                  </a:cubicBezTo>
                  <a:cubicBezTo>
                    <a:pt x="1712" y="841"/>
                    <a:pt x="1708" y="837"/>
                    <a:pt x="1704" y="837"/>
                  </a:cubicBezTo>
                  <a:close/>
                  <a:moveTo>
                    <a:pt x="1704" y="893"/>
                  </a:moveTo>
                  <a:cubicBezTo>
                    <a:pt x="1699" y="893"/>
                    <a:pt x="1696" y="897"/>
                    <a:pt x="1696" y="901"/>
                  </a:cubicBezTo>
                  <a:cubicBezTo>
                    <a:pt x="1696" y="906"/>
                    <a:pt x="1699" y="909"/>
                    <a:pt x="1704" y="909"/>
                  </a:cubicBezTo>
                  <a:cubicBezTo>
                    <a:pt x="1708" y="909"/>
                    <a:pt x="1712" y="906"/>
                    <a:pt x="1712" y="901"/>
                  </a:cubicBezTo>
                  <a:cubicBezTo>
                    <a:pt x="1712" y="897"/>
                    <a:pt x="1708" y="893"/>
                    <a:pt x="1704" y="893"/>
                  </a:cubicBezTo>
                  <a:close/>
                  <a:moveTo>
                    <a:pt x="1704" y="949"/>
                  </a:moveTo>
                  <a:cubicBezTo>
                    <a:pt x="1699" y="949"/>
                    <a:pt x="1696" y="953"/>
                    <a:pt x="1696" y="957"/>
                  </a:cubicBezTo>
                  <a:cubicBezTo>
                    <a:pt x="1696" y="962"/>
                    <a:pt x="1699" y="965"/>
                    <a:pt x="1704" y="965"/>
                  </a:cubicBezTo>
                  <a:cubicBezTo>
                    <a:pt x="1708" y="965"/>
                    <a:pt x="1712" y="962"/>
                    <a:pt x="1712" y="957"/>
                  </a:cubicBezTo>
                  <a:cubicBezTo>
                    <a:pt x="1712" y="953"/>
                    <a:pt x="1708" y="949"/>
                    <a:pt x="1704" y="949"/>
                  </a:cubicBezTo>
                  <a:close/>
                  <a:moveTo>
                    <a:pt x="1704" y="1005"/>
                  </a:moveTo>
                  <a:cubicBezTo>
                    <a:pt x="1699" y="1005"/>
                    <a:pt x="1696" y="1008"/>
                    <a:pt x="1696" y="1013"/>
                  </a:cubicBezTo>
                  <a:cubicBezTo>
                    <a:pt x="1696" y="1017"/>
                    <a:pt x="1699" y="1021"/>
                    <a:pt x="1704" y="1021"/>
                  </a:cubicBezTo>
                  <a:cubicBezTo>
                    <a:pt x="1708" y="1021"/>
                    <a:pt x="1712" y="1017"/>
                    <a:pt x="1712" y="1013"/>
                  </a:cubicBezTo>
                  <a:cubicBezTo>
                    <a:pt x="1712" y="1008"/>
                    <a:pt x="1708" y="1005"/>
                    <a:pt x="1704" y="1005"/>
                  </a:cubicBezTo>
                  <a:close/>
                  <a:moveTo>
                    <a:pt x="1704" y="1060"/>
                  </a:moveTo>
                  <a:cubicBezTo>
                    <a:pt x="1699" y="1060"/>
                    <a:pt x="1696" y="1064"/>
                    <a:pt x="1696" y="1069"/>
                  </a:cubicBezTo>
                  <a:cubicBezTo>
                    <a:pt x="1696" y="1073"/>
                    <a:pt x="1699" y="1077"/>
                    <a:pt x="1704" y="1077"/>
                  </a:cubicBezTo>
                  <a:cubicBezTo>
                    <a:pt x="1708" y="1077"/>
                    <a:pt x="1712" y="1073"/>
                    <a:pt x="1712" y="1069"/>
                  </a:cubicBezTo>
                  <a:cubicBezTo>
                    <a:pt x="1712" y="1064"/>
                    <a:pt x="1708" y="1060"/>
                    <a:pt x="1704" y="1060"/>
                  </a:cubicBezTo>
                  <a:close/>
                  <a:moveTo>
                    <a:pt x="1704" y="1116"/>
                  </a:moveTo>
                  <a:cubicBezTo>
                    <a:pt x="1699" y="1116"/>
                    <a:pt x="1696" y="1120"/>
                    <a:pt x="1696" y="1125"/>
                  </a:cubicBezTo>
                  <a:cubicBezTo>
                    <a:pt x="1696" y="1129"/>
                    <a:pt x="1699" y="1133"/>
                    <a:pt x="1704" y="1133"/>
                  </a:cubicBezTo>
                  <a:cubicBezTo>
                    <a:pt x="1708" y="1133"/>
                    <a:pt x="1712" y="1129"/>
                    <a:pt x="1712" y="1125"/>
                  </a:cubicBezTo>
                  <a:cubicBezTo>
                    <a:pt x="1712" y="1120"/>
                    <a:pt x="1708" y="1116"/>
                    <a:pt x="1704" y="1116"/>
                  </a:cubicBezTo>
                  <a:close/>
                  <a:moveTo>
                    <a:pt x="1704" y="1172"/>
                  </a:moveTo>
                  <a:cubicBezTo>
                    <a:pt x="1699" y="1172"/>
                    <a:pt x="1696" y="1176"/>
                    <a:pt x="1696" y="1180"/>
                  </a:cubicBezTo>
                  <a:cubicBezTo>
                    <a:pt x="1696" y="1185"/>
                    <a:pt x="1699" y="1189"/>
                    <a:pt x="1704" y="1189"/>
                  </a:cubicBezTo>
                  <a:cubicBezTo>
                    <a:pt x="1708" y="1189"/>
                    <a:pt x="1712" y="1185"/>
                    <a:pt x="1712" y="1180"/>
                  </a:cubicBezTo>
                  <a:cubicBezTo>
                    <a:pt x="1712" y="1176"/>
                    <a:pt x="1708" y="1172"/>
                    <a:pt x="1704" y="1172"/>
                  </a:cubicBezTo>
                  <a:close/>
                  <a:moveTo>
                    <a:pt x="1704" y="1228"/>
                  </a:moveTo>
                  <a:cubicBezTo>
                    <a:pt x="1699" y="1228"/>
                    <a:pt x="1696" y="1232"/>
                    <a:pt x="1696" y="1236"/>
                  </a:cubicBezTo>
                  <a:cubicBezTo>
                    <a:pt x="1696" y="1241"/>
                    <a:pt x="1699" y="1244"/>
                    <a:pt x="1704" y="1244"/>
                  </a:cubicBezTo>
                  <a:cubicBezTo>
                    <a:pt x="1708" y="1244"/>
                    <a:pt x="1712" y="1241"/>
                    <a:pt x="1712" y="1236"/>
                  </a:cubicBezTo>
                  <a:cubicBezTo>
                    <a:pt x="1712" y="1232"/>
                    <a:pt x="1708" y="1228"/>
                    <a:pt x="1704" y="1228"/>
                  </a:cubicBezTo>
                  <a:close/>
                  <a:moveTo>
                    <a:pt x="1755" y="112"/>
                  </a:moveTo>
                  <a:cubicBezTo>
                    <a:pt x="1751" y="112"/>
                    <a:pt x="1747" y="115"/>
                    <a:pt x="1747" y="120"/>
                  </a:cubicBezTo>
                  <a:cubicBezTo>
                    <a:pt x="1747" y="124"/>
                    <a:pt x="1751" y="128"/>
                    <a:pt x="1755" y="128"/>
                  </a:cubicBezTo>
                  <a:cubicBezTo>
                    <a:pt x="1760" y="128"/>
                    <a:pt x="1764" y="124"/>
                    <a:pt x="1764" y="120"/>
                  </a:cubicBezTo>
                  <a:cubicBezTo>
                    <a:pt x="1764" y="115"/>
                    <a:pt x="1760" y="112"/>
                    <a:pt x="1755" y="112"/>
                  </a:cubicBezTo>
                  <a:close/>
                  <a:moveTo>
                    <a:pt x="1755" y="168"/>
                  </a:moveTo>
                  <a:cubicBezTo>
                    <a:pt x="1751" y="168"/>
                    <a:pt x="1747" y="171"/>
                    <a:pt x="1747" y="176"/>
                  </a:cubicBezTo>
                  <a:cubicBezTo>
                    <a:pt x="1747" y="180"/>
                    <a:pt x="1751" y="184"/>
                    <a:pt x="1755" y="184"/>
                  </a:cubicBezTo>
                  <a:cubicBezTo>
                    <a:pt x="1760" y="184"/>
                    <a:pt x="1764" y="180"/>
                    <a:pt x="1764" y="176"/>
                  </a:cubicBezTo>
                  <a:cubicBezTo>
                    <a:pt x="1764" y="171"/>
                    <a:pt x="1760" y="168"/>
                    <a:pt x="1755" y="168"/>
                  </a:cubicBezTo>
                  <a:close/>
                  <a:moveTo>
                    <a:pt x="1755" y="223"/>
                  </a:moveTo>
                  <a:cubicBezTo>
                    <a:pt x="1751" y="223"/>
                    <a:pt x="1747" y="227"/>
                    <a:pt x="1747" y="232"/>
                  </a:cubicBezTo>
                  <a:cubicBezTo>
                    <a:pt x="1747" y="236"/>
                    <a:pt x="1751" y="240"/>
                    <a:pt x="1755" y="240"/>
                  </a:cubicBezTo>
                  <a:cubicBezTo>
                    <a:pt x="1760" y="240"/>
                    <a:pt x="1764" y="236"/>
                    <a:pt x="1764" y="232"/>
                  </a:cubicBezTo>
                  <a:cubicBezTo>
                    <a:pt x="1764" y="227"/>
                    <a:pt x="1760" y="223"/>
                    <a:pt x="1755" y="223"/>
                  </a:cubicBezTo>
                  <a:close/>
                  <a:moveTo>
                    <a:pt x="1755" y="279"/>
                  </a:moveTo>
                  <a:cubicBezTo>
                    <a:pt x="1751" y="279"/>
                    <a:pt x="1747" y="283"/>
                    <a:pt x="1747" y="287"/>
                  </a:cubicBezTo>
                  <a:cubicBezTo>
                    <a:pt x="1747" y="292"/>
                    <a:pt x="1751" y="296"/>
                    <a:pt x="1755" y="296"/>
                  </a:cubicBezTo>
                  <a:cubicBezTo>
                    <a:pt x="1760" y="296"/>
                    <a:pt x="1764" y="292"/>
                    <a:pt x="1764" y="287"/>
                  </a:cubicBezTo>
                  <a:cubicBezTo>
                    <a:pt x="1764" y="283"/>
                    <a:pt x="1760" y="279"/>
                    <a:pt x="1755" y="279"/>
                  </a:cubicBezTo>
                  <a:close/>
                  <a:moveTo>
                    <a:pt x="1755" y="335"/>
                  </a:moveTo>
                  <a:cubicBezTo>
                    <a:pt x="1751" y="335"/>
                    <a:pt x="1747" y="339"/>
                    <a:pt x="1747" y="343"/>
                  </a:cubicBezTo>
                  <a:cubicBezTo>
                    <a:pt x="1747" y="348"/>
                    <a:pt x="1751" y="351"/>
                    <a:pt x="1755" y="351"/>
                  </a:cubicBezTo>
                  <a:cubicBezTo>
                    <a:pt x="1760" y="351"/>
                    <a:pt x="1764" y="348"/>
                    <a:pt x="1764" y="343"/>
                  </a:cubicBezTo>
                  <a:cubicBezTo>
                    <a:pt x="1764" y="339"/>
                    <a:pt x="1760" y="335"/>
                    <a:pt x="1755" y="335"/>
                  </a:cubicBezTo>
                  <a:close/>
                  <a:moveTo>
                    <a:pt x="1755" y="391"/>
                  </a:moveTo>
                  <a:cubicBezTo>
                    <a:pt x="1751" y="391"/>
                    <a:pt x="1747" y="394"/>
                    <a:pt x="1747" y="399"/>
                  </a:cubicBezTo>
                  <a:cubicBezTo>
                    <a:pt x="1747" y="404"/>
                    <a:pt x="1751" y="407"/>
                    <a:pt x="1755" y="407"/>
                  </a:cubicBezTo>
                  <a:cubicBezTo>
                    <a:pt x="1760" y="407"/>
                    <a:pt x="1764" y="404"/>
                    <a:pt x="1764" y="399"/>
                  </a:cubicBezTo>
                  <a:cubicBezTo>
                    <a:pt x="1764" y="394"/>
                    <a:pt x="1760" y="391"/>
                    <a:pt x="1755" y="391"/>
                  </a:cubicBezTo>
                  <a:close/>
                  <a:moveTo>
                    <a:pt x="1755" y="447"/>
                  </a:moveTo>
                  <a:cubicBezTo>
                    <a:pt x="1751" y="447"/>
                    <a:pt x="1747" y="450"/>
                    <a:pt x="1747" y="455"/>
                  </a:cubicBezTo>
                  <a:cubicBezTo>
                    <a:pt x="1747" y="459"/>
                    <a:pt x="1751" y="463"/>
                    <a:pt x="1755" y="463"/>
                  </a:cubicBezTo>
                  <a:cubicBezTo>
                    <a:pt x="1760" y="463"/>
                    <a:pt x="1764" y="459"/>
                    <a:pt x="1764" y="455"/>
                  </a:cubicBezTo>
                  <a:cubicBezTo>
                    <a:pt x="1764" y="450"/>
                    <a:pt x="1760" y="447"/>
                    <a:pt x="1755" y="447"/>
                  </a:cubicBezTo>
                  <a:close/>
                  <a:moveTo>
                    <a:pt x="1755" y="502"/>
                  </a:moveTo>
                  <a:cubicBezTo>
                    <a:pt x="1751" y="502"/>
                    <a:pt x="1747" y="506"/>
                    <a:pt x="1747" y="511"/>
                  </a:cubicBezTo>
                  <a:cubicBezTo>
                    <a:pt x="1747" y="515"/>
                    <a:pt x="1751" y="519"/>
                    <a:pt x="1755" y="519"/>
                  </a:cubicBezTo>
                  <a:cubicBezTo>
                    <a:pt x="1760" y="519"/>
                    <a:pt x="1764" y="515"/>
                    <a:pt x="1764" y="511"/>
                  </a:cubicBezTo>
                  <a:cubicBezTo>
                    <a:pt x="1764" y="506"/>
                    <a:pt x="1760" y="502"/>
                    <a:pt x="1755" y="502"/>
                  </a:cubicBezTo>
                  <a:close/>
                  <a:moveTo>
                    <a:pt x="1755" y="558"/>
                  </a:moveTo>
                  <a:cubicBezTo>
                    <a:pt x="1751" y="558"/>
                    <a:pt x="1747" y="562"/>
                    <a:pt x="1747" y="566"/>
                  </a:cubicBezTo>
                  <a:cubicBezTo>
                    <a:pt x="1747" y="571"/>
                    <a:pt x="1751" y="575"/>
                    <a:pt x="1755" y="575"/>
                  </a:cubicBezTo>
                  <a:cubicBezTo>
                    <a:pt x="1760" y="575"/>
                    <a:pt x="1764" y="571"/>
                    <a:pt x="1764" y="566"/>
                  </a:cubicBezTo>
                  <a:cubicBezTo>
                    <a:pt x="1764" y="562"/>
                    <a:pt x="1760" y="558"/>
                    <a:pt x="1755" y="558"/>
                  </a:cubicBezTo>
                  <a:close/>
                  <a:moveTo>
                    <a:pt x="1755" y="614"/>
                  </a:moveTo>
                  <a:cubicBezTo>
                    <a:pt x="1751" y="614"/>
                    <a:pt x="1747" y="618"/>
                    <a:pt x="1747" y="622"/>
                  </a:cubicBezTo>
                  <a:cubicBezTo>
                    <a:pt x="1747" y="627"/>
                    <a:pt x="1751" y="630"/>
                    <a:pt x="1755" y="630"/>
                  </a:cubicBezTo>
                  <a:cubicBezTo>
                    <a:pt x="1760" y="630"/>
                    <a:pt x="1764" y="627"/>
                    <a:pt x="1764" y="622"/>
                  </a:cubicBezTo>
                  <a:cubicBezTo>
                    <a:pt x="1764" y="618"/>
                    <a:pt x="1760" y="614"/>
                    <a:pt x="1755" y="614"/>
                  </a:cubicBezTo>
                  <a:close/>
                  <a:moveTo>
                    <a:pt x="1755" y="670"/>
                  </a:moveTo>
                  <a:cubicBezTo>
                    <a:pt x="1751" y="670"/>
                    <a:pt x="1747" y="674"/>
                    <a:pt x="1747" y="678"/>
                  </a:cubicBezTo>
                  <a:cubicBezTo>
                    <a:pt x="1747" y="683"/>
                    <a:pt x="1751" y="686"/>
                    <a:pt x="1755" y="686"/>
                  </a:cubicBezTo>
                  <a:cubicBezTo>
                    <a:pt x="1760" y="686"/>
                    <a:pt x="1764" y="683"/>
                    <a:pt x="1764" y="678"/>
                  </a:cubicBezTo>
                  <a:cubicBezTo>
                    <a:pt x="1764" y="674"/>
                    <a:pt x="1760" y="670"/>
                    <a:pt x="1755" y="670"/>
                  </a:cubicBezTo>
                  <a:close/>
                  <a:moveTo>
                    <a:pt x="1755" y="726"/>
                  </a:moveTo>
                  <a:cubicBezTo>
                    <a:pt x="1751" y="726"/>
                    <a:pt x="1747" y="729"/>
                    <a:pt x="1747" y="734"/>
                  </a:cubicBezTo>
                  <a:cubicBezTo>
                    <a:pt x="1747" y="738"/>
                    <a:pt x="1751" y="742"/>
                    <a:pt x="1755" y="742"/>
                  </a:cubicBezTo>
                  <a:cubicBezTo>
                    <a:pt x="1760" y="742"/>
                    <a:pt x="1764" y="738"/>
                    <a:pt x="1764" y="734"/>
                  </a:cubicBezTo>
                  <a:cubicBezTo>
                    <a:pt x="1764" y="729"/>
                    <a:pt x="1760" y="726"/>
                    <a:pt x="1755" y="726"/>
                  </a:cubicBezTo>
                  <a:close/>
                  <a:moveTo>
                    <a:pt x="1755" y="781"/>
                  </a:moveTo>
                  <a:cubicBezTo>
                    <a:pt x="1751" y="781"/>
                    <a:pt x="1747" y="785"/>
                    <a:pt x="1747" y="790"/>
                  </a:cubicBezTo>
                  <a:cubicBezTo>
                    <a:pt x="1747" y="794"/>
                    <a:pt x="1751" y="798"/>
                    <a:pt x="1755" y="798"/>
                  </a:cubicBezTo>
                  <a:cubicBezTo>
                    <a:pt x="1760" y="798"/>
                    <a:pt x="1764" y="794"/>
                    <a:pt x="1764" y="790"/>
                  </a:cubicBezTo>
                  <a:cubicBezTo>
                    <a:pt x="1764" y="785"/>
                    <a:pt x="1760" y="781"/>
                    <a:pt x="1755" y="781"/>
                  </a:cubicBezTo>
                  <a:close/>
                  <a:moveTo>
                    <a:pt x="1755" y="837"/>
                  </a:moveTo>
                  <a:cubicBezTo>
                    <a:pt x="1751" y="837"/>
                    <a:pt x="1747" y="841"/>
                    <a:pt x="1747" y="845"/>
                  </a:cubicBezTo>
                  <a:cubicBezTo>
                    <a:pt x="1747" y="850"/>
                    <a:pt x="1751" y="854"/>
                    <a:pt x="1755" y="854"/>
                  </a:cubicBezTo>
                  <a:cubicBezTo>
                    <a:pt x="1760" y="854"/>
                    <a:pt x="1764" y="850"/>
                    <a:pt x="1764" y="845"/>
                  </a:cubicBezTo>
                  <a:cubicBezTo>
                    <a:pt x="1764" y="841"/>
                    <a:pt x="1760" y="837"/>
                    <a:pt x="1755" y="837"/>
                  </a:cubicBezTo>
                  <a:close/>
                  <a:moveTo>
                    <a:pt x="1755" y="893"/>
                  </a:moveTo>
                  <a:cubicBezTo>
                    <a:pt x="1751" y="893"/>
                    <a:pt x="1747" y="897"/>
                    <a:pt x="1747" y="901"/>
                  </a:cubicBezTo>
                  <a:cubicBezTo>
                    <a:pt x="1747" y="906"/>
                    <a:pt x="1751" y="909"/>
                    <a:pt x="1755" y="909"/>
                  </a:cubicBezTo>
                  <a:cubicBezTo>
                    <a:pt x="1760" y="909"/>
                    <a:pt x="1764" y="906"/>
                    <a:pt x="1764" y="901"/>
                  </a:cubicBezTo>
                  <a:cubicBezTo>
                    <a:pt x="1764" y="897"/>
                    <a:pt x="1760" y="893"/>
                    <a:pt x="1755" y="893"/>
                  </a:cubicBezTo>
                  <a:close/>
                  <a:moveTo>
                    <a:pt x="1755" y="949"/>
                  </a:moveTo>
                  <a:cubicBezTo>
                    <a:pt x="1751" y="949"/>
                    <a:pt x="1747" y="953"/>
                    <a:pt x="1747" y="957"/>
                  </a:cubicBezTo>
                  <a:cubicBezTo>
                    <a:pt x="1747" y="962"/>
                    <a:pt x="1751" y="965"/>
                    <a:pt x="1755" y="965"/>
                  </a:cubicBezTo>
                  <a:cubicBezTo>
                    <a:pt x="1760" y="965"/>
                    <a:pt x="1764" y="962"/>
                    <a:pt x="1764" y="957"/>
                  </a:cubicBezTo>
                  <a:cubicBezTo>
                    <a:pt x="1764" y="953"/>
                    <a:pt x="1760" y="949"/>
                    <a:pt x="1755" y="949"/>
                  </a:cubicBezTo>
                  <a:close/>
                  <a:moveTo>
                    <a:pt x="1755" y="1005"/>
                  </a:moveTo>
                  <a:cubicBezTo>
                    <a:pt x="1751" y="1005"/>
                    <a:pt x="1747" y="1008"/>
                    <a:pt x="1747" y="1013"/>
                  </a:cubicBezTo>
                  <a:cubicBezTo>
                    <a:pt x="1747" y="1017"/>
                    <a:pt x="1751" y="1021"/>
                    <a:pt x="1755" y="1021"/>
                  </a:cubicBezTo>
                  <a:cubicBezTo>
                    <a:pt x="1760" y="1021"/>
                    <a:pt x="1764" y="1017"/>
                    <a:pt x="1764" y="1013"/>
                  </a:cubicBezTo>
                  <a:cubicBezTo>
                    <a:pt x="1764" y="1008"/>
                    <a:pt x="1760" y="1005"/>
                    <a:pt x="1755" y="1005"/>
                  </a:cubicBezTo>
                  <a:close/>
                  <a:moveTo>
                    <a:pt x="1755" y="1060"/>
                  </a:moveTo>
                  <a:cubicBezTo>
                    <a:pt x="1751" y="1060"/>
                    <a:pt x="1747" y="1064"/>
                    <a:pt x="1747" y="1069"/>
                  </a:cubicBezTo>
                  <a:cubicBezTo>
                    <a:pt x="1747" y="1073"/>
                    <a:pt x="1751" y="1077"/>
                    <a:pt x="1755" y="1077"/>
                  </a:cubicBezTo>
                  <a:cubicBezTo>
                    <a:pt x="1760" y="1077"/>
                    <a:pt x="1764" y="1073"/>
                    <a:pt x="1764" y="1069"/>
                  </a:cubicBezTo>
                  <a:cubicBezTo>
                    <a:pt x="1764" y="1064"/>
                    <a:pt x="1760" y="1060"/>
                    <a:pt x="1755" y="1060"/>
                  </a:cubicBezTo>
                  <a:close/>
                  <a:moveTo>
                    <a:pt x="1755" y="1116"/>
                  </a:moveTo>
                  <a:cubicBezTo>
                    <a:pt x="1751" y="1116"/>
                    <a:pt x="1747" y="1120"/>
                    <a:pt x="1747" y="1125"/>
                  </a:cubicBezTo>
                  <a:cubicBezTo>
                    <a:pt x="1747" y="1129"/>
                    <a:pt x="1751" y="1133"/>
                    <a:pt x="1755" y="1133"/>
                  </a:cubicBezTo>
                  <a:cubicBezTo>
                    <a:pt x="1760" y="1133"/>
                    <a:pt x="1764" y="1129"/>
                    <a:pt x="1764" y="1125"/>
                  </a:cubicBezTo>
                  <a:cubicBezTo>
                    <a:pt x="1764" y="1120"/>
                    <a:pt x="1760" y="1116"/>
                    <a:pt x="1755" y="1116"/>
                  </a:cubicBezTo>
                  <a:close/>
                  <a:moveTo>
                    <a:pt x="1755" y="1172"/>
                  </a:moveTo>
                  <a:cubicBezTo>
                    <a:pt x="1751" y="1172"/>
                    <a:pt x="1747" y="1176"/>
                    <a:pt x="1747" y="1180"/>
                  </a:cubicBezTo>
                  <a:cubicBezTo>
                    <a:pt x="1747" y="1185"/>
                    <a:pt x="1751" y="1189"/>
                    <a:pt x="1755" y="1189"/>
                  </a:cubicBezTo>
                  <a:cubicBezTo>
                    <a:pt x="1760" y="1189"/>
                    <a:pt x="1764" y="1185"/>
                    <a:pt x="1764" y="1180"/>
                  </a:cubicBezTo>
                  <a:cubicBezTo>
                    <a:pt x="1764" y="1176"/>
                    <a:pt x="1760" y="1172"/>
                    <a:pt x="1755" y="1172"/>
                  </a:cubicBezTo>
                  <a:close/>
                  <a:moveTo>
                    <a:pt x="1755" y="1228"/>
                  </a:moveTo>
                  <a:cubicBezTo>
                    <a:pt x="1751" y="1228"/>
                    <a:pt x="1747" y="1232"/>
                    <a:pt x="1747" y="1236"/>
                  </a:cubicBezTo>
                  <a:cubicBezTo>
                    <a:pt x="1747" y="1241"/>
                    <a:pt x="1751" y="1244"/>
                    <a:pt x="1755" y="1244"/>
                  </a:cubicBezTo>
                  <a:cubicBezTo>
                    <a:pt x="1760" y="1244"/>
                    <a:pt x="1764" y="1241"/>
                    <a:pt x="1764" y="1236"/>
                  </a:cubicBezTo>
                  <a:cubicBezTo>
                    <a:pt x="1764" y="1232"/>
                    <a:pt x="1760" y="1228"/>
                    <a:pt x="1755" y="1228"/>
                  </a:cubicBezTo>
                  <a:close/>
                  <a:moveTo>
                    <a:pt x="1807" y="112"/>
                  </a:moveTo>
                  <a:cubicBezTo>
                    <a:pt x="1802" y="112"/>
                    <a:pt x="1798" y="115"/>
                    <a:pt x="1798" y="120"/>
                  </a:cubicBezTo>
                  <a:cubicBezTo>
                    <a:pt x="1798" y="124"/>
                    <a:pt x="1802" y="128"/>
                    <a:pt x="1807" y="128"/>
                  </a:cubicBezTo>
                  <a:cubicBezTo>
                    <a:pt x="1811" y="128"/>
                    <a:pt x="1815" y="124"/>
                    <a:pt x="1815" y="120"/>
                  </a:cubicBezTo>
                  <a:cubicBezTo>
                    <a:pt x="1815" y="115"/>
                    <a:pt x="1811" y="112"/>
                    <a:pt x="1807" y="112"/>
                  </a:cubicBezTo>
                  <a:close/>
                  <a:moveTo>
                    <a:pt x="1807" y="168"/>
                  </a:moveTo>
                  <a:cubicBezTo>
                    <a:pt x="1802" y="168"/>
                    <a:pt x="1798" y="171"/>
                    <a:pt x="1798" y="176"/>
                  </a:cubicBezTo>
                  <a:cubicBezTo>
                    <a:pt x="1798" y="180"/>
                    <a:pt x="1802" y="184"/>
                    <a:pt x="1807" y="184"/>
                  </a:cubicBezTo>
                  <a:cubicBezTo>
                    <a:pt x="1811" y="184"/>
                    <a:pt x="1815" y="180"/>
                    <a:pt x="1815" y="176"/>
                  </a:cubicBezTo>
                  <a:cubicBezTo>
                    <a:pt x="1815" y="171"/>
                    <a:pt x="1811" y="168"/>
                    <a:pt x="1807" y="168"/>
                  </a:cubicBezTo>
                  <a:close/>
                  <a:moveTo>
                    <a:pt x="1807" y="223"/>
                  </a:moveTo>
                  <a:cubicBezTo>
                    <a:pt x="1802" y="223"/>
                    <a:pt x="1798" y="227"/>
                    <a:pt x="1798" y="232"/>
                  </a:cubicBezTo>
                  <a:cubicBezTo>
                    <a:pt x="1798" y="236"/>
                    <a:pt x="1802" y="240"/>
                    <a:pt x="1807" y="240"/>
                  </a:cubicBezTo>
                  <a:cubicBezTo>
                    <a:pt x="1811" y="240"/>
                    <a:pt x="1815" y="236"/>
                    <a:pt x="1815" y="232"/>
                  </a:cubicBezTo>
                  <a:cubicBezTo>
                    <a:pt x="1815" y="227"/>
                    <a:pt x="1811" y="223"/>
                    <a:pt x="1807" y="223"/>
                  </a:cubicBezTo>
                  <a:close/>
                  <a:moveTo>
                    <a:pt x="1807" y="279"/>
                  </a:moveTo>
                  <a:cubicBezTo>
                    <a:pt x="1802" y="279"/>
                    <a:pt x="1798" y="283"/>
                    <a:pt x="1798" y="287"/>
                  </a:cubicBezTo>
                  <a:cubicBezTo>
                    <a:pt x="1798" y="292"/>
                    <a:pt x="1802" y="296"/>
                    <a:pt x="1807" y="296"/>
                  </a:cubicBezTo>
                  <a:cubicBezTo>
                    <a:pt x="1811" y="296"/>
                    <a:pt x="1815" y="292"/>
                    <a:pt x="1815" y="287"/>
                  </a:cubicBezTo>
                  <a:cubicBezTo>
                    <a:pt x="1815" y="283"/>
                    <a:pt x="1811" y="279"/>
                    <a:pt x="1807" y="279"/>
                  </a:cubicBezTo>
                  <a:close/>
                  <a:moveTo>
                    <a:pt x="1807" y="335"/>
                  </a:moveTo>
                  <a:cubicBezTo>
                    <a:pt x="1802" y="335"/>
                    <a:pt x="1798" y="339"/>
                    <a:pt x="1798" y="343"/>
                  </a:cubicBezTo>
                  <a:cubicBezTo>
                    <a:pt x="1798" y="348"/>
                    <a:pt x="1802" y="351"/>
                    <a:pt x="1807" y="351"/>
                  </a:cubicBezTo>
                  <a:cubicBezTo>
                    <a:pt x="1811" y="351"/>
                    <a:pt x="1815" y="348"/>
                    <a:pt x="1815" y="343"/>
                  </a:cubicBezTo>
                  <a:cubicBezTo>
                    <a:pt x="1815" y="339"/>
                    <a:pt x="1811" y="335"/>
                    <a:pt x="1807" y="335"/>
                  </a:cubicBezTo>
                  <a:close/>
                  <a:moveTo>
                    <a:pt x="1807" y="391"/>
                  </a:moveTo>
                  <a:cubicBezTo>
                    <a:pt x="1802" y="391"/>
                    <a:pt x="1798" y="394"/>
                    <a:pt x="1798" y="399"/>
                  </a:cubicBezTo>
                  <a:cubicBezTo>
                    <a:pt x="1798" y="404"/>
                    <a:pt x="1802" y="407"/>
                    <a:pt x="1807" y="407"/>
                  </a:cubicBezTo>
                  <a:cubicBezTo>
                    <a:pt x="1811" y="407"/>
                    <a:pt x="1815" y="404"/>
                    <a:pt x="1815" y="399"/>
                  </a:cubicBezTo>
                  <a:cubicBezTo>
                    <a:pt x="1815" y="394"/>
                    <a:pt x="1811" y="391"/>
                    <a:pt x="1807" y="391"/>
                  </a:cubicBezTo>
                  <a:close/>
                  <a:moveTo>
                    <a:pt x="1807" y="447"/>
                  </a:moveTo>
                  <a:cubicBezTo>
                    <a:pt x="1802" y="447"/>
                    <a:pt x="1798" y="450"/>
                    <a:pt x="1798" y="455"/>
                  </a:cubicBezTo>
                  <a:cubicBezTo>
                    <a:pt x="1798" y="459"/>
                    <a:pt x="1802" y="463"/>
                    <a:pt x="1807" y="463"/>
                  </a:cubicBezTo>
                  <a:cubicBezTo>
                    <a:pt x="1811" y="463"/>
                    <a:pt x="1815" y="459"/>
                    <a:pt x="1815" y="455"/>
                  </a:cubicBezTo>
                  <a:cubicBezTo>
                    <a:pt x="1815" y="450"/>
                    <a:pt x="1811" y="447"/>
                    <a:pt x="1807" y="447"/>
                  </a:cubicBezTo>
                  <a:close/>
                  <a:moveTo>
                    <a:pt x="1807" y="502"/>
                  </a:moveTo>
                  <a:cubicBezTo>
                    <a:pt x="1802" y="502"/>
                    <a:pt x="1798" y="506"/>
                    <a:pt x="1798" y="511"/>
                  </a:cubicBezTo>
                  <a:cubicBezTo>
                    <a:pt x="1798" y="515"/>
                    <a:pt x="1802" y="519"/>
                    <a:pt x="1807" y="519"/>
                  </a:cubicBezTo>
                  <a:cubicBezTo>
                    <a:pt x="1811" y="519"/>
                    <a:pt x="1815" y="515"/>
                    <a:pt x="1815" y="511"/>
                  </a:cubicBezTo>
                  <a:cubicBezTo>
                    <a:pt x="1815" y="506"/>
                    <a:pt x="1811" y="502"/>
                    <a:pt x="1807" y="502"/>
                  </a:cubicBezTo>
                  <a:close/>
                  <a:moveTo>
                    <a:pt x="1807" y="558"/>
                  </a:moveTo>
                  <a:cubicBezTo>
                    <a:pt x="1802" y="558"/>
                    <a:pt x="1798" y="562"/>
                    <a:pt x="1798" y="566"/>
                  </a:cubicBezTo>
                  <a:cubicBezTo>
                    <a:pt x="1798" y="571"/>
                    <a:pt x="1802" y="575"/>
                    <a:pt x="1807" y="575"/>
                  </a:cubicBezTo>
                  <a:cubicBezTo>
                    <a:pt x="1811" y="575"/>
                    <a:pt x="1815" y="571"/>
                    <a:pt x="1815" y="566"/>
                  </a:cubicBezTo>
                  <a:cubicBezTo>
                    <a:pt x="1815" y="562"/>
                    <a:pt x="1811" y="558"/>
                    <a:pt x="1807" y="558"/>
                  </a:cubicBezTo>
                  <a:close/>
                  <a:moveTo>
                    <a:pt x="1807" y="614"/>
                  </a:moveTo>
                  <a:cubicBezTo>
                    <a:pt x="1802" y="614"/>
                    <a:pt x="1798" y="618"/>
                    <a:pt x="1798" y="622"/>
                  </a:cubicBezTo>
                  <a:cubicBezTo>
                    <a:pt x="1798" y="627"/>
                    <a:pt x="1802" y="630"/>
                    <a:pt x="1807" y="630"/>
                  </a:cubicBezTo>
                  <a:cubicBezTo>
                    <a:pt x="1811" y="630"/>
                    <a:pt x="1815" y="627"/>
                    <a:pt x="1815" y="622"/>
                  </a:cubicBezTo>
                  <a:cubicBezTo>
                    <a:pt x="1815" y="618"/>
                    <a:pt x="1811" y="614"/>
                    <a:pt x="1807" y="614"/>
                  </a:cubicBezTo>
                  <a:close/>
                  <a:moveTo>
                    <a:pt x="1807" y="670"/>
                  </a:moveTo>
                  <a:cubicBezTo>
                    <a:pt x="1802" y="670"/>
                    <a:pt x="1798" y="674"/>
                    <a:pt x="1798" y="678"/>
                  </a:cubicBezTo>
                  <a:cubicBezTo>
                    <a:pt x="1798" y="683"/>
                    <a:pt x="1802" y="686"/>
                    <a:pt x="1807" y="686"/>
                  </a:cubicBezTo>
                  <a:cubicBezTo>
                    <a:pt x="1811" y="686"/>
                    <a:pt x="1815" y="683"/>
                    <a:pt x="1815" y="678"/>
                  </a:cubicBezTo>
                  <a:cubicBezTo>
                    <a:pt x="1815" y="674"/>
                    <a:pt x="1811" y="670"/>
                    <a:pt x="1807" y="670"/>
                  </a:cubicBezTo>
                  <a:close/>
                  <a:moveTo>
                    <a:pt x="1807" y="726"/>
                  </a:moveTo>
                  <a:cubicBezTo>
                    <a:pt x="1802" y="726"/>
                    <a:pt x="1798" y="729"/>
                    <a:pt x="1798" y="734"/>
                  </a:cubicBezTo>
                  <a:cubicBezTo>
                    <a:pt x="1798" y="738"/>
                    <a:pt x="1802" y="742"/>
                    <a:pt x="1807" y="742"/>
                  </a:cubicBezTo>
                  <a:cubicBezTo>
                    <a:pt x="1811" y="742"/>
                    <a:pt x="1815" y="738"/>
                    <a:pt x="1815" y="734"/>
                  </a:cubicBezTo>
                  <a:cubicBezTo>
                    <a:pt x="1815" y="729"/>
                    <a:pt x="1811" y="726"/>
                    <a:pt x="1807" y="726"/>
                  </a:cubicBezTo>
                  <a:close/>
                  <a:moveTo>
                    <a:pt x="1807" y="781"/>
                  </a:moveTo>
                  <a:cubicBezTo>
                    <a:pt x="1802" y="781"/>
                    <a:pt x="1798" y="785"/>
                    <a:pt x="1798" y="790"/>
                  </a:cubicBezTo>
                  <a:cubicBezTo>
                    <a:pt x="1798" y="794"/>
                    <a:pt x="1802" y="798"/>
                    <a:pt x="1807" y="798"/>
                  </a:cubicBezTo>
                  <a:cubicBezTo>
                    <a:pt x="1811" y="798"/>
                    <a:pt x="1815" y="794"/>
                    <a:pt x="1815" y="790"/>
                  </a:cubicBezTo>
                  <a:cubicBezTo>
                    <a:pt x="1815" y="785"/>
                    <a:pt x="1811" y="781"/>
                    <a:pt x="1807" y="781"/>
                  </a:cubicBezTo>
                  <a:close/>
                  <a:moveTo>
                    <a:pt x="1807" y="837"/>
                  </a:moveTo>
                  <a:cubicBezTo>
                    <a:pt x="1802" y="837"/>
                    <a:pt x="1798" y="841"/>
                    <a:pt x="1798" y="845"/>
                  </a:cubicBezTo>
                  <a:cubicBezTo>
                    <a:pt x="1798" y="850"/>
                    <a:pt x="1802" y="854"/>
                    <a:pt x="1807" y="854"/>
                  </a:cubicBezTo>
                  <a:cubicBezTo>
                    <a:pt x="1811" y="854"/>
                    <a:pt x="1815" y="850"/>
                    <a:pt x="1815" y="845"/>
                  </a:cubicBezTo>
                  <a:cubicBezTo>
                    <a:pt x="1815" y="841"/>
                    <a:pt x="1811" y="837"/>
                    <a:pt x="1807" y="837"/>
                  </a:cubicBezTo>
                  <a:close/>
                  <a:moveTo>
                    <a:pt x="1807" y="893"/>
                  </a:moveTo>
                  <a:cubicBezTo>
                    <a:pt x="1802" y="893"/>
                    <a:pt x="1798" y="897"/>
                    <a:pt x="1798" y="901"/>
                  </a:cubicBezTo>
                  <a:cubicBezTo>
                    <a:pt x="1798" y="906"/>
                    <a:pt x="1802" y="909"/>
                    <a:pt x="1807" y="909"/>
                  </a:cubicBezTo>
                  <a:cubicBezTo>
                    <a:pt x="1811" y="909"/>
                    <a:pt x="1815" y="906"/>
                    <a:pt x="1815" y="901"/>
                  </a:cubicBezTo>
                  <a:cubicBezTo>
                    <a:pt x="1815" y="897"/>
                    <a:pt x="1811" y="893"/>
                    <a:pt x="1807" y="893"/>
                  </a:cubicBezTo>
                  <a:close/>
                  <a:moveTo>
                    <a:pt x="1807" y="949"/>
                  </a:moveTo>
                  <a:cubicBezTo>
                    <a:pt x="1802" y="949"/>
                    <a:pt x="1798" y="953"/>
                    <a:pt x="1798" y="957"/>
                  </a:cubicBezTo>
                  <a:cubicBezTo>
                    <a:pt x="1798" y="962"/>
                    <a:pt x="1802" y="965"/>
                    <a:pt x="1807" y="965"/>
                  </a:cubicBezTo>
                  <a:cubicBezTo>
                    <a:pt x="1811" y="965"/>
                    <a:pt x="1815" y="962"/>
                    <a:pt x="1815" y="957"/>
                  </a:cubicBezTo>
                  <a:cubicBezTo>
                    <a:pt x="1815" y="953"/>
                    <a:pt x="1811" y="949"/>
                    <a:pt x="1807" y="949"/>
                  </a:cubicBezTo>
                  <a:close/>
                  <a:moveTo>
                    <a:pt x="1807" y="1005"/>
                  </a:moveTo>
                  <a:cubicBezTo>
                    <a:pt x="1802" y="1005"/>
                    <a:pt x="1798" y="1008"/>
                    <a:pt x="1798" y="1013"/>
                  </a:cubicBezTo>
                  <a:cubicBezTo>
                    <a:pt x="1798" y="1017"/>
                    <a:pt x="1802" y="1021"/>
                    <a:pt x="1807" y="1021"/>
                  </a:cubicBezTo>
                  <a:cubicBezTo>
                    <a:pt x="1811" y="1021"/>
                    <a:pt x="1815" y="1017"/>
                    <a:pt x="1815" y="1013"/>
                  </a:cubicBezTo>
                  <a:cubicBezTo>
                    <a:pt x="1815" y="1008"/>
                    <a:pt x="1811" y="1005"/>
                    <a:pt x="1807" y="1005"/>
                  </a:cubicBezTo>
                  <a:close/>
                  <a:moveTo>
                    <a:pt x="1807" y="1060"/>
                  </a:moveTo>
                  <a:cubicBezTo>
                    <a:pt x="1802" y="1060"/>
                    <a:pt x="1798" y="1064"/>
                    <a:pt x="1798" y="1069"/>
                  </a:cubicBezTo>
                  <a:cubicBezTo>
                    <a:pt x="1798" y="1073"/>
                    <a:pt x="1802" y="1077"/>
                    <a:pt x="1807" y="1077"/>
                  </a:cubicBezTo>
                  <a:cubicBezTo>
                    <a:pt x="1811" y="1077"/>
                    <a:pt x="1815" y="1073"/>
                    <a:pt x="1815" y="1069"/>
                  </a:cubicBezTo>
                  <a:cubicBezTo>
                    <a:pt x="1815" y="1064"/>
                    <a:pt x="1811" y="1060"/>
                    <a:pt x="1807" y="1060"/>
                  </a:cubicBezTo>
                  <a:close/>
                  <a:moveTo>
                    <a:pt x="1807" y="1116"/>
                  </a:moveTo>
                  <a:cubicBezTo>
                    <a:pt x="1802" y="1116"/>
                    <a:pt x="1798" y="1120"/>
                    <a:pt x="1798" y="1125"/>
                  </a:cubicBezTo>
                  <a:cubicBezTo>
                    <a:pt x="1798" y="1129"/>
                    <a:pt x="1802" y="1133"/>
                    <a:pt x="1807" y="1133"/>
                  </a:cubicBezTo>
                  <a:cubicBezTo>
                    <a:pt x="1811" y="1133"/>
                    <a:pt x="1815" y="1129"/>
                    <a:pt x="1815" y="1125"/>
                  </a:cubicBezTo>
                  <a:cubicBezTo>
                    <a:pt x="1815" y="1120"/>
                    <a:pt x="1811" y="1116"/>
                    <a:pt x="1807" y="1116"/>
                  </a:cubicBezTo>
                  <a:close/>
                  <a:moveTo>
                    <a:pt x="1807" y="1172"/>
                  </a:moveTo>
                  <a:cubicBezTo>
                    <a:pt x="1802" y="1172"/>
                    <a:pt x="1798" y="1176"/>
                    <a:pt x="1798" y="1180"/>
                  </a:cubicBezTo>
                  <a:cubicBezTo>
                    <a:pt x="1798" y="1185"/>
                    <a:pt x="1802" y="1189"/>
                    <a:pt x="1807" y="1189"/>
                  </a:cubicBezTo>
                  <a:cubicBezTo>
                    <a:pt x="1811" y="1189"/>
                    <a:pt x="1815" y="1185"/>
                    <a:pt x="1815" y="1180"/>
                  </a:cubicBezTo>
                  <a:cubicBezTo>
                    <a:pt x="1815" y="1176"/>
                    <a:pt x="1811" y="1172"/>
                    <a:pt x="1807" y="1172"/>
                  </a:cubicBezTo>
                  <a:close/>
                  <a:moveTo>
                    <a:pt x="1807" y="1228"/>
                  </a:moveTo>
                  <a:cubicBezTo>
                    <a:pt x="1802" y="1228"/>
                    <a:pt x="1798" y="1232"/>
                    <a:pt x="1798" y="1236"/>
                  </a:cubicBezTo>
                  <a:cubicBezTo>
                    <a:pt x="1798" y="1241"/>
                    <a:pt x="1802" y="1244"/>
                    <a:pt x="1807" y="1244"/>
                  </a:cubicBezTo>
                  <a:cubicBezTo>
                    <a:pt x="1811" y="1244"/>
                    <a:pt x="1815" y="1241"/>
                    <a:pt x="1815" y="1236"/>
                  </a:cubicBezTo>
                  <a:cubicBezTo>
                    <a:pt x="1815" y="1232"/>
                    <a:pt x="1811" y="1228"/>
                    <a:pt x="1807" y="1228"/>
                  </a:cubicBezTo>
                  <a:close/>
                  <a:moveTo>
                    <a:pt x="1858" y="112"/>
                  </a:moveTo>
                  <a:cubicBezTo>
                    <a:pt x="1853" y="112"/>
                    <a:pt x="1850" y="115"/>
                    <a:pt x="1850" y="120"/>
                  </a:cubicBezTo>
                  <a:cubicBezTo>
                    <a:pt x="1850" y="124"/>
                    <a:pt x="1853" y="128"/>
                    <a:pt x="1858" y="128"/>
                  </a:cubicBezTo>
                  <a:cubicBezTo>
                    <a:pt x="1863" y="128"/>
                    <a:pt x="1866" y="124"/>
                    <a:pt x="1866" y="120"/>
                  </a:cubicBezTo>
                  <a:cubicBezTo>
                    <a:pt x="1866" y="115"/>
                    <a:pt x="1863" y="112"/>
                    <a:pt x="1858" y="112"/>
                  </a:cubicBezTo>
                  <a:close/>
                  <a:moveTo>
                    <a:pt x="1858" y="168"/>
                  </a:moveTo>
                  <a:cubicBezTo>
                    <a:pt x="1853" y="168"/>
                    <a:pt x="1850" y="171"/>
                    <a:pt x="1850" y="176"/>
                  </a:cubicBezTo>
                  <a:cubicBezTo>
                    <a:pt x="1850" y="180"/>
                    <a:pt x="1853" y="184"/>
                    <a:pt x="1858" y="184"/>
                  </a:cubicBezTo>
                  <a:cubicBezTo>
                    <a:pt x="1863" y="184"/>
                    <a:pt x="1866" y="180"/>
                    <a:pt x="1866" y="176"/>
                  </a:cubicBezTo>
                  <a:cubicBezTo>
                    <a:pt x="1866" y="171"/>
                    <a:pt x="1863" y="168"/>
                    <a:pt x="1858" y="168"/>
                  </a:cubicBezTo>
                  <a:close/>
                  <a:moveTo>
                    <a:pt x="1858" y="223"/>
                  </a:moveTo>
                  <a:cubicBezTo>
                    <a:pt x="1853" y="223"/>
                    <a:pt x="1850" y="227"/>
                    <a:pt x="1850" y="232"/>
                  </a:cubicBezTo>
                  <a:cubicBezTo>
                    <a:pt x="1850" y="236"/>
                    <a:pt x="1853" y="240"/>
                    <a:pt x="1858" y="240"/>
                  </a:cubicBezTo>
                  <a:cubicBezTo>
                    <a:pt x="1863" y="240"/>
                    <a:pt x="1866" y="236"/>
                    <a:pt x="1866" y="232"/>
                  </a:cubicBezTo>
                  <a:cubicBezTo>
                    <a:pt x="1866" y="227"/>
                    <a:pt x="1863" y="223"/>
                    <a:pt x="1858" y="223"/>
                  </a:cubicBezTo>
                  <a:close/>
                  <a:moveTo>
                    <a:pt x="1858" y="279"/>
                  </a:moveTo>
                  <a:cubicBezTo>
                    <a:pt x="1853" y="279"/>
                    <a:pt x="1850" y="283"/>
                    <a:pt x="1850" y="287"/>
                  </a:cubicBezTo>
                  <a:cubicBezTo>
                    <a:pt x="1850" y="292"/>
                    <a:pt x="1853" y="296"/>
                    <a:pt x="1858" y="296"/>
                  </a:cubicBezTo>
                  <a:cubicBezTo>
                    <a:pt x="1863" y="296"/>
                    <a:pt x="1866" y="292"/>
                    <a:pt x="1866" y="287"/>
                  </a:cubicBezTo>
                  <a:cubicBezTo>
                    <a:pt x="1866" y="283"/>
                    <a:pt x="1863" y="279"/>
                    <a:pt x="1858" y="279"/>
                  </a:cubicBezTo>
                  <a:close/>
                  <a:moveTo>
                    <a:pt x="1858" y="335"/>
                  </a:moveTo>
                  <a:cubicBezTo>
                    <a:pt x="1853" y="335"/>
                    <a:pt x="1850" y="339"/>
                    <a:pt x="1850" y="343"/>
                  </a:cubicBezTo>
                  <a:cubicBezTo>
                    <a:pt x="1850" y="348"/>
                    <a:pt x="1853" y="351"/>
                    <a:pt x="1858" y="351"/>
                  </a:cubicBezTo>
                  <a:cubicBezTo>
                    <a:pt x="1863" y="351"/>
                    <a:pt x="1866" y="348"/>
                    <a:pt x="1866" y="343"/>
                  </a:cubicBezTo>
                  <a:cubicBezTo>
                    <a:pt x="1866" y="339"/>
                    <a:pt x="1863" y="335"/>
                    <a:pt x="1858" y="335"/>
                  </a:cubicBezTo>
                  <a:close/>
                  <a:moveTo>
                    <a:pt x="1858" y="391"/>
                  </a:moveTo>
                  <a:cubicBezTo>
                    <a:pt x="1853" y="391"/>
                    <a:pt x="1850" y="394"/>
                    <a:pt x="1850" y="399"/>
                  </a:cubicBezTo>
                  <a:cubicBezTo>
                    <a:pt x="1850" y="404"/>
                    <a:pt x="1853" y="407"/>
                    <a:pt x="1858" y="407"/>
                  </a:cubicBezTo>
                  <a:cubicBezTo>
                    <a:pt x="1863" y="407"/>
                    <a:pt x="1866" y="404"/>
                    <a:pt x="1866" y="399"/>
                  </a:cubicBezTo>
                  <a:cubicBezTo>
                    <a:pt x="1866" y="394"/>
                    <a:pt x="1863" y="391"/>
                    <a:pt x="1858" y="391"/>
                  </a:cubicBezTo>
                  <a:close/>
                  <a:moveTo>
                    <a:pt x="1858" y="447"/>
                  </a:moveTo>
                  <a:cubicBezTo>
                    <a:pt x="1853" y="447"/>
                    <a:pt x="1850" y="450"/>
                    <a:pt x="1850" y="455"/>
                  </a:cubicBezTo>
                  <a:cubicBezTo>
                    <a:pt x="1850" y="459"/>
                    <a:pt x="1853" y="463"/>
                    <a:pt x="1858" y="463"/>
                  </a:cubicBezTo>
                  <a:cubicBezTo>
                    <a:pt x="1863" y="463"/>
                    <a:pt x="1866" y="459"/>
                    <a:pt x="1866" y="455"/>
                  </a:cubicBezTo>
                  <a:cubicBezTo>
                    <a:pt x="1866" y="450"/>
                    <a:pt x="1863" y="447"/>
                    <a:pt x="1858" y="447"/>
                  </a:cubicBezTo>
                  <a:close/>
                  <a:moveTo>
                    <a:pt x="1858" y="502"/>
                  </a:moveTo>
                  <a:cubicBezTo>
                    <a:pt x="1853" y="502"/>
                    <a:pt x="1850" y="506"/>
                    <a:pt x="1850" y="511"/>
                  </a:cubicBezTo>
                  <a:cubicBezTo>
                    <a:pt x="1850" y="515"/>
                    <a:pt x="1853" y="519"/>
                    <a:pt x="1858" y="519"/>
                  </a:cubicBezTo>
                  <a:cubicBezTo>
                    <a:pt x="1863" y="519"/>
                    <a:pt x="1866" y="515"/>
                    <a:pt x="1866" y="511"/>
                  </a:cubicBezTo>
                  <a:cubicBezTo>
                    <a:pt x="1866" y="506"/>
                    <a:pt x="1863" y="502"/>
                    <a:pt x="1858" y="502"/>
                  </a:cubicBezTo>
                  <a:close/>
                  <a:moveTo>
                    <a:pt x="1858" y="558"/>
                  </a:moveTo>
                  <a:cubicBezTo>
                    <a:pt x="1853" y="558"/>
                    <a:pt x="1850" y="562"/>
                    <a:pt x="1850" y="566"/>
                  </a:cubicBezTo>
                  <a:cubicBezTo>
                    <a:pt x="1850" y="571"/>
                    <a:pt x="1853" y="575"/>
                    <a:pt x="1858" y="575"/>
                  </a:cubicBezTo>
                  <a:cubicBezTo>
                    <a:pt x="1863" y="575"/>
                    <a:pt x="1866" y="571"/>
                    <a:pt x="1866" y="566"/>
                  </a:cubicBezTo>
                  <a:cubicBezTo>
                    <a:pt x="1866" y="562"/>
                    <a:pt x="1863" y="558"/>
                    <a:pt x="1858" y="558"/>
                  </a:cubicBezTo>
                  <a:close/>
                  <a:moveTo>
                    <a:pt x="1858" y="614"/>
                  </a:moveTo>
                  <a:cubicBezTo>
                    <a:pt x="1853" y="614"/>
                    <a:pt x="1850" y="618"/>
                    <a:pt x="1850" y="622"/>
                  </a:cubicBezTo>
                  <a:cubicBezTo>
                    <a:pt x="1850" y="627"/>
                    <a:pt x="1853" y="630"/>
                    <a:pt x="1858" y="630"/>
                  </a:cubicBezTo>
                  <a:cubicBezTo>
                    <a:pt x="1863" y="630"/>
                    <a:pt x="1866" y="627"/>
                    <a:pt x="1866" y="622"/>
                  </a:cubicBezTo>
                  <a:cubicBezTo>
                    <a:pt x="1866" y="618"/>
                    <a:pt x="1863" y="614"/>
                    <a:pt x="1858" y="614"/>
                  </a:cubicBezTo>
                  <a:close/>
                  <a:moveTo>
                    <a:pt x="1858" y="670"/>
                  </a:moveTo>
                  <a:cubicBezTo>
                    <a:pt x="1853" y="670"/>
                    <a:pt x="1850" y="674"/>
                    <a:pt x="1850" y="678"/>
                  </a:cubicBezTo>
                  <a:cubicBezTo>
                    <a:pt x="1850" y="683"/>
                    <a:pt x="1853" y="686"/>
                    <a:pt x="1858" y="686"/>
                  </a:cubicBezTo>
                  <a:cubicBezTo>
                    <a:pt x="1863" y="686"/>
                    <a:pt x="1866" y="683"/>
                    <a:pt x="1866" y="678"/>
                  </a:cubicBezTo>
                  <a:cubicBezTo>
                    <a:pt x="1866" y="674"/>
                    <a:pt x="1863" y="670"/>
                    <a:pt x="1858" y="670"/>
                  </a:cubicBezTo>
                  <a:close/>
                  <a:moveTo>
                    <a:pt x="1858" y="726"/>
                  </a:moveTo>
                  <a:cubicBezTo>
                    <a:pt x="1853" y="726"/>
                    <a:pt x="1850" y="729"/>
                    <a:pt x="1850" y="734"/>
                  </a:cubicBezTo>
                  <a:cubicBezTo>
                    <a:pt x="1850" y="738"/>
                    <a:pt x="1853" y="742"/>
                    <a:pt x="1858" y="742"/>
                  </a:cubicBezTo>
                  <a:cubicBezTo>
                    <a:pt x="1863" y="742"/>
                    <a:pt x="1866" y="738"/>
                    <a:pt x="1866" y="734"/>
                  </a:cubicBezTo>
                  <a:cubicBezTo>
                    <a:pt x="1866" y="729"/>
                    <a:pt x="1863" y="726"/>
                    <a:pt x="1858" y="726"/>
                  </a:cubicBezTo>
                  <a:close/>
                  <a:moveTo>
                    <a:pt x="1858" y="781"/>
                  </a:moveTo>
                  <a:cubicBezTo>
                    <a:pt x="1853" y="781"/>
                    <a:pt x="1850" y="785"/>
                    <a:pt x="1850" y="790"/>
                  </a:cubicBezTo>
                  <a:cubicBezTo>
                    <a:pt x="1850" y="794"/>
                    <a:pt x="1853" y="798"/>
                    <a:pt x="1858" y="798"/>
                  </a:cubicBezTo>
                  <a:cubicBezTo>
                    <a:pt x="1863" y="798"/>
                    <a:pt x="1866" y="794"/>
                    <a:pt x="1866" y="790"/>
                  </a:cubicBezTo>
                  <a:cubicBezTo>
                    <a:pt x="1866" y="785"/>
                    <a:pt x="1863" y="781"/>
                    <a:pt x="1858" y="781"/>
                  </a:cubicBezTo>
                  <a:close/>
                  <a:moveTo>
                    <a:pt x="1858" y="837"/>
                  </a:moveTo>
                  <a:cubicBezTo>
                    <a:pt x="1853" y="837"/>
                    <a:pt x="1850" y="841"/>
                    <a:pt x="1850" y="845"/>
                  </a:cubicBezTo>
                  <a:cubicBezTo>
                    <a:pt x="1850" y="850"/>
                    <a:pt x="1853" y="854"/>
                    <a:pt x="1858" y="854"/>
                  </a:cubicBezTo>
                  <a:cubicBezTo>
                    <a:pt x="1863" y="854"/>
                    <a:pt x="1866" y="850"/>
                    <a:pt x="1866" y="845"/>
                  </a:cubicBezTo>
                  <a:cubicBezTo>
                    <a:pt x="1866" y="841"/>
                    <a:pt x="1863" y="837"/>
                    <a:pt x="1858" y="837"/>
                  </a:cubicBezTo>
                  <a:close/>
                  <a:moveTo>
                    <a:pt x="1858" y="893"/>
                  </a:moveTo>
                  <a:cubicBezTo>
                    <a:pt x="1853" y="893"/>
                    <a:pt x="1850" y="897"/>
                    <a:pt x="1850" y="901"/>
                  </a:cubicBezTo>
                  <a:cubicBezTo>
                    <a:pt x="1850" y="906"/>
                    <a:pt x="1853" y="909"/>
                    <a:pt x="1858" y="909"/>
                  </a:cubicBezTo>
                  <a:cubicBezTo>
                    <a:pt x="1863" y="909"/>
                    <a:pt x="1866" y="906"/>
                    <a:pt x="1866" y="901"/>
                  </a:cubicBezTo>
                  <a:cubicBezTo>
                    <a:pt x="1866" y="897"/>
                    <a:pt x="1863" y="893"/>
                    <a:pt x="1858" y="893"/>
                  </a:cubicBezTo>
                  <a:close/>
                  <a:moveTo>
                    <a:pt x="1858" y="949"/>
                  </a:moveTo>
                  <a:cubicBezTo>
                    <a:pt x="1853" y="949"/>
                    <a:pt x="1850" y="953"/>
                    <a:pt x="1850" y="957"/>
                  </a:cubicBezTo>
                  <a:cubicBezTo>
                    <a:pt x="1850" y="962"/>
                    <a:pt x="1853" y="965"/>
                    <a:pt x="1858" y="965"/>
                  </a:cubicBezTo>
                  <a:cubicBezTo>
                    <a:pt x="1863" y="965"/>
                    <a:pt x="1866" y="962"/>
                    <a:pt x="1866" y="957"/>
                  </a:cubicBezTo>
                  <a:cubicBezTo>
                    <a:pt x="1866" y="953"/>
                    <a:pt x="1863" y="949"/>
                    <a:pt x="1858" y="949"/>
                  </a:cubicBezTo>
                  <a:close/>
                  <a:moveTo>
                    <a:pt x="1858" y="1005"/>
                  </a:moveTo>
                  <a:cubicBezTo>
                    <a:pt x="1853" y="1005"/>
                    <a:pt x="1850" y="1008"/>
                    <a:pt x="1850" y="1013"/>
                  </a:cubicBezTo>
                  <a:cubicBezTo>
                    <a:pt x="1850" y="1017"/>
                    <a:pt x="1853" y="1021"/>
                    <a:pt x="1858" y="1021"/>
                  </a:cubicBezTo>
                  <a:cubicBezTo>
                    <a:pt x="1863" y="1021"/>
                    <a:pt x="1866" y="1017"/>
                    <a:pt x="1866" y="1013"/>
                  </a:cubicBezTo>
                  <a:cubicBezTo>
                    <a:pt x="1866" y="1008"/>
                    <a:pt x="1863" y="1005"/>
                    <a:pt x="1858" y="1005"/>
                  </a:cubicBezTo>
                  <a:close/>
                  <a:moveTo>
                    <a:pt x="1858" y="1060"/>
                  </a:moveTo>
                  <a:cubicBezTo>
                    <a:pt x="1853" y="1060"/>
                    <a:pt x="1850" y="1064"/>
                    <a:pt x="1850" y="1069"/>
                  </a:cubicBezTo>
                  <a:cubicBezTo>
                    <a:pt x="1850" y="1073"/>
                    <a:pt x="1853" y="1077"/>
                    <a:pt x="1858" y="1077"/>
                  </a:cubicBezTo>
                  <a:cubicBezTo>
                    <a:pt x="1863" y="1077"/>
                    <a:pt x="1866" y="1073"/>
                    <a:pt x="1866" y="1069"/>
                  </a:cubicBezTo>
                  <a:cubicBezTo>
                    <a:pt x="1866" y="1064"/>
                    <a:pt x="1863" y="1060"/>
                    <a:pt x="1858" y="1060"/>
                  </a:cubicBezTo>
                  <a:close/>
                  <a:moveTo>
                    <a:pt x="1858" y="1116"/>
                  </a:moveTo>
                  <a:cubicBezTo>
                    <a:pt x="1853" y="1116"/>
                    <a:pt x="1850" y="1120"/>
                    <a:pt x="1850" y="1125"/>
                  </a:cubicBezTo>
                  <a:cubicBezTo>
                    <a:pt x="1850" y="1129"/>
                    <a:pt x="1853" y="1133"/>
                    <a:pt x="1858" y="1133"/>
                  </a:cubicBezTo>
                  <a:cubicBezTo>
                    <a:pt x="1863" y="1133"/>
                    <a:pt x="1866" y="1129"/>
                    <a:pt x="1866" y="1125"/>
                  </a:cubicBezTo>
                  <a:cubicBezTo>
                    <a:pt x="1866" y="1120"/>
                    <a:pt x="1863" y="1116"/>
                    <a:pt x="1858" y="1116"/>
                  </a:cubicBezTo>
                  <a:close/>
                  <a:moveTo>
                    <a:pt x="1858" y="1172"/>
                  </a:moveTo>
                  <a:cubicBezTo>
                    <a:pt x="1853" y="1172"/>
                    <a:pt x="1850" y="1176"/>
                    <a:pt x="1850" y="1180"/>
                  </a:cubicBezTo>
                  <a:cubicBezTo>
                    <a:pt x="1850" y="1185"/>
                    <a:pt x="1853" y="1189"/>
                    <a:pt x="1858" y="1189"/>
                  </a:cubicBezTo>
                  <a:cubicBezTo>
                    <a:pt x="1863" y="1189"/>
                    <a:pt x="1866" y="1185"/>
                    <a:pt x="1866" y="1180"/>
                  </a:cubicBezTo>
                  <a:cubicBezTo>
                    <a:pt x="1866" y="1176"/>
                    <a:pt x="1863" y="1172"/>
                    <a:pt x="1858" y="1172"/>
                  </a:cubicBezTo>
                  <a:close/>
                  <a:moveTo>
                    <a:pt x="1858" y="1228"/>
                  </a:moveTo>
                  <a:cubicBezTo>
                    <a:pt x="1853" y="1228"/>
                    <a:pt x="1850" y="1232"/>
                    <a:pt x="1850" y="1236"/>
                  </a:cubicBezTo>
                  <a:cubicBezTo>
                    <a:pt x="1850" y="1241"/>
                    <a:pt x="1853" y="1244"/>
                    <a:pt x="1858" y="1244"/>
                  </a:cubicBezTo>
                  <a:cubicBezTo>
                    <a:pt x="1863" y="1244"/>
                    <a:pt x="1866" y="1241"/>
                    <a:pt x="1866" y="1236"/>
                  </a:cubicBezTo>
                  <a:cubicBezTo>
                    <a:pt x="1866" y="1232"/>
                    <a:pt x="1863" y="1228"/>
                    <a:pt x="1858" y="1228"/>
                  </a:cubicBezTo>
                  <a:close/>
                  <a:moveTo>
                    <a:pt x="1909" y="112"/>
                  </a:moveTo>
                  <a:cubicBezTo>
                    <a:pt x="1905" y="112"/>
                    <a:pt x="1901" y="115"/>
                    <a:pt x="1901" y="120"/>
                  </a:cubicBezTo>
                  <a:cubicBezTo>
                    <a:pt x="1901" y="124"/>
                    <a:pt x="1905" y="128"/>
                    <a:pt x="1909" y="128"/>
                  </a:cubicBezTo>
                  <a:cubicBezTo>
                    <a:pt x="1914" y="128"/>
                    <a:pt x="1918" y="124"/>
                    <a:pt x="1918" y="120"/>
                  </a:cubicBezTo>
                  <a:cubicBezTo>
                    <a:pt x="1918" y="115"/>
                    <a:pt x="1914" y="112"/>
                    <a:pt x="1909" y="112"/>
                  </a:cubicBezTo>
                  <a:close/>
                  <a:moveTo>
                    <a:pt x="1909" y="168"/>
                  </a:moveTo>
                  <a:cubicBezTo>
                    <a:pt x="1905" y="168"/>
                    <a:pt x="1901" y="171"/>
                    <a:pt x="1901" y="176"/>
                  </a:cubicBezTo>
                  <a:cubicBezTo>
                    <a:pt x="1901" y="180"/>
                    <a:pt x="1905" y="184"/>
                    <a:pt x="1909" y="184"/>
                  </a:cubicBezTo>
                  <a:cubicBezTo>
                    <a:pt x="1914" y="184"/>
                    <a:pt x="1918" y="180"/>
                    <a:pt x="1918" y="176"/>
                  </a:cubicBezTo>
                  <a:cubicBezTo>
                    <a:pt x="1918" y="171"/>
                    <a:pt x="1914" y="168"/>
                    <a:pt x="1909" y="168"/>
                  </a:cubicBezTo>
                  <a:close/>
                  <a:moveTo>
                    <a:pt x="1909" y="223"/>
                  </a:moveTo>
                  <a:cubicBezTo>
                    <a:pt x="1905" y="223"/>
                    <a:pt x="1901" y="227"/>
                    <a:pt x="1901" y="232"/>
                  </a:cubicBezTo>
                  <a:cubicBezTo>
                    <a:pt x="1901" y="236"/>
                    <a:pt x="1905" y="240"/>
                    <a:pt x="1909" y="240"/>
                  </a:cubicBezTo>
                  <a:cubicBezTo>
                    <a:pt x="1914" y="240"/>
                    <a:pt x="1918" y="236"/>
                    <a:pt x="1918" y="232"/>
                  </a:cubicBezTo>
                  <a:cubicBezTo>
                    <a:pt x="1918" y="227"/>
                    <a:pt x="1914" y="223"/>
                    <a:pt x="1909" y="223"/>
                  </a:cubicBezTo>
                  <a:close/>
                  <a:moveTo>
                    <a:pt x="1909" y="279"/>
                  </a:moveTo>
                  <a:cubicBezTo>
                    <a:pt x="1905" y="279"/>
                    <a:pt x="1901" y="283"/>
                    <a:pt x="1901" y="287"/>
                  </a:cubicBezTo>
                  <a:cubicBezTo>
                    <a:pt x="1901" y="292"/>
                    <a:pt x="1905" y="296"/>
                    <a:pt x="1909" y="296"/>
                  </a:cubicBezTo>
                  <a:cubicBezTo>
                    <a:pt x="1914" y="296"/>
                    <a:pt x="1918" y="292"/>
                    <a:pt x="1918" y="287"/>
                  </a:cubicBezTo>
                  <a:cubicBezTo>
                    <a:pt x="1918" y="283"/>
                    <a:pt x="1914" y="279"/>
                    <a:pt x="1909" y="279"/>
                  </a:cubicBezTo>
                  <a:close/>
                  <a:moveTo>
                    <a:pt x="1909" y="335"/>
                  </a:moveTo>
                  <a:cubicBezTo>
                    <a:pt x="1905" y="335"/>
                    <a:pt x="1901" y="339"/>
                    <a:pt x="1901" y="343"/>
                  </a:cubicBezTo>
                  <a:cubicBezTo>
                    <a:pt x="1901" y="348"/>
                    <a:pt x="1905" y="351"/>
                    <a:pt x="1909" y="351"/>
                  </a:cubicBezTo>
                  <a:cubicBezTo>
                    <a:pt x="1914" y="351"/>
                    <a:pt x="1918" y="348"/>
                    <a:pt x="1918" y="343"/>
                  </a:cubicBezTo>
                  <a:cubicBezTo>
                    <a:pt x="1918" y="339"/>
                    <a:pt x="1914" y="335"/>
                    <a:pt x="1909" y="335"/>
                  </a:cubicBezTo>
                  <a:close/>
                  <a:moveTo>
                    <a:pt x="1909" y="391"/>
                  </a:moveTo>
                  <a:cubicBezTo>
                    <a:pt x="1905" y="391"/>
                    <a:pt x="1901" y="394"/>
                    <a:pt x="1901" y="399"/>
                  </a:cubicBezTo>
                  <a:cubicBezTo>
                    <a:pt x="1901" y="404"/>
                    <a:pt x="1905" y="407"/>
                    <a:pt x="1909" y="407"/>
                  </a:cubicBezTo>
                  <a:cubicBezTo>
                    <a:pt x="1914" y="407"/>
                    <a:pt x="1918" y="404"/>
                    <a:pt x="1918" y="399"/>
                  </a:cubicBezTo>
                  <a:cubicBezTo>
                    <a:pt x="1918" y="394"/>
                    <a:pt x="1914" y="391"/>
                    <a:pt x="1909" y="391"/>
                  </a:cubicBezTo>
                  <a:close/>
                  <a:moveTo>
                    <a:pt x="1909" y="447"/>
                  </a:moveTo>
                  <a:cubicBezTo>
                    <a:pt x="1905" y="447"/>
                    <a:pt x="1901" y="450"/>
                    <a:pt x="1901" y="455"/>
                  </a:cubicBezTo>
                  <a:cubicBezTo>
                    <a:pt x="1901" y="459"/>
                    <a:pt x="1905" y="463"/>
                    <a:pt x="1909" y="463"/>
                  </a:cubicBezTo>
                  <a:cubicBezTo>
                    <a:pt x="1914" y="463"/>
                    <a:pt x="1918" y="459"/>
                    <a:pt x="1918" y="455"/>
                  </a:cubicBezTo>
                  <a:cubicBezTo>
                    <a:pt x="1918" y="450"/>
                    <a:pt x="1914" y="447"/>
                    <a:pt x="1909" y="447"/>
                  </a:cubicBezTo>
                  <a:close/>
                  <a:moveTo>
                    <a:pt x="1909" y="502"/>
                  </a:moveTo>
                  <a:cubicBezTo>
                    <a:pt x="1905" y="502"/>
                    <a:pt x="1901" y="506"/>
                    <a:pt x="1901" y="511"/>
                  </a:cubicBezTo>
                  <a:cubicBezTo>
                    <a:pt x="1901" y="515"/>
                    <a:pt x="1905" y="519"/>
                    <a:pt x="1909" y="519"/>
                  </a:cubicBezTo>
                  <a:cubicBezTo>
                    <a:pt x="1914" y="519"/>
                    <a:pt x="1918" y="515"/>
                    <a:pt x="1918" y="511"/>
                  </a:cubicBezTo>
                  <a:cubicBezTo>
                    <a:pt x="1918" y="506"/>
                    <a:pt x="1914" y="502"/>
                    <a:pt x="1909" y="502"/>
                  </a:cubicBezTo>
                  <a:close/>
                  <a:moveTo>
                    <a:pt x="1909" y="558"/>
                  </a:moveTo>
                  <a:cubicBezTo>
                    <a:pt x="1905" y="558"/>
                    <a:pt x="1901" y="562"/>
                    <a:pt x="1901" y="566"/>
                  </a:cubicBezTo>
                  <a:cubicBezTo>
                    <a:pt x="1901" y="571"/>
                    <a:pt x="1905" y="575"/>
                    <a:pt x="1909" y="575"/>
                  </a:cubicBezTo>
                  <a:cubicBezTo>
                    <a:pt x="1914" y="575"/>
                    <a:pt x="1918" y="571"/>
                    <a:pt x="1918" y="566"/>
                  </a:cubicBezTo>
                  <a:cubicBezTo>
                    <a:pt x="1918" y="562"/>
                    <a:pt x="1914" y="558"/>
                    <a:pt x="1909" y="558"/>
                  </a:cubicBezTo>
                  <a:close/>
                  <a:moveTo>
                    <a:pt x="1909" y="614"/>
                  </a:moveTo>
                  <a:cubicBezTo>
                    <a:pt x="1905" y="614"/>
                    <a:pt x="1901" y="618"/>
                    <a:pt x="1901" y="622"/>
                  </a:cubicBezTo>
                  <a:cubicBezTo>
                    <a:pt x="1901" y="627"/>
                    <a:pt x="1905" y="630"/>
                    <a:pt x="1909" y="630"/>
                  </a:cubicBezTo>
                  <a:cubicBezTo>
                    <a:pt x="1914" y="630"/>
                    <a:pt x="1918" y="627"/>
                    <a:pt x="1918" y="622"/>
                  </a:cubicBezTo>
                  <a:cubicBezTo>
                    <a:pt x="1918" y="618"/>
                    <a:pt x="1914" y="614"/>
                    <a:pt x="1909" y="614"/>
                  </a:cubicBezTo>
                  <a:close/>
                  <a:moveTo>
                    <a:pt x="1909" y="670"/>
                  </a:moveTo>
                  <a:cubicBezTo>
                    <a:pt x="1905" y="670"/>
                    <a:pt x="1901" y="674"/>
                    <a:pt x="1901" y="678"/>
                  </a:cubicBezTo>
                  <a:cubicBezTo>
                    <a:pt x="1901" y="683"/>
                    <a:pt x="1905" y="686"/>
                    <a:pt x="1909" y="686"/>
                  </a:cubicBezTo>
                  <a:cubicBezTo>
                    <a:pt x="1914" y="686"/>
                    <a:pt x="1918" y="683"/>
                    <a:pt x="1918" y="678"/>
                  </a:cubicBezTo>
                  <a:cubicBezTo>
                    <a:pt x="1918" y="674"/>
                    <a:pt x="1914" y="670"/>
                    <a:pt x="1909" y="670"/>
                  </a:cubicBezTo>
                  <a:close/>
                  <a:moveTo>
                    <a:pt x="1909" y="726"/>
                  </a:moveTo>
                  <a:cubicBezTo>
                    <a:pt x="1905" y="726"/>
                    <a:pt x="1901" y="729"/>
                    <a:pt x="1901" y="734"/>
                  </a:cubicBezTo>
                  <a:cubicBezTo>
                    <a:pt x="1901" y="738"/>
                    <a:pt x="1905" y="742"/>
                    <a:pt x="1909" y="742"/>
                  </a:cubicBezTo>
                  <a:cubicBezTo>
                    <a:pt x="1914" y="742"/>
                    <a:pt x="1918" y="738"/>
                    <a:pt x="1918" y="734"/>
                  </a:cubicBezTo>
                  <a:cubicBezTo>
                    <a:pt x="1918" y="729"/>
                    <a:pt x="1914" y="726"/>
                    <a:pt x="1909" y="726"/>
                  </a:cubicBezTo>
                  <a:close/>
                  <a:moveTo>
                    <a:pt x="1909" y="781"/>
                  </a:moveTo>
                  <a:cubicBezTo>
                    <a:pt x="1905" y="781"/>
                    <a:pt x="1901" y="785"/>
                    <a:pt x="1901" y="790"/>
                  </a:cubicBezTo>
                  <a:cubicBezTo>
                    <a:pt x="1901" y="794"/>
                    <a:pt x="1905" y="798"/>
                    <a:pt x="1909" y="798"/>
                  </a:cubicBezTo>
                  <a:cubicBezTo>
                    <a:pt x="1914" y="798"/>
                    <a:pt x="1918" y="794"/>
                    <a:pt x="1918" y="790"/>
                  </a:cubicBezTo>
                  <a:cubicBezTo>
                    <a:pt x="1918" y="785"/>
                    <a:pt x="1914" y="781"/>
                    <a:pt x="1909" y="781"/>
                  </a:cubicBezTo>
                  <a:close/>
                  <a:moveTo>
                    <a:pt x="1909" y="837"/>
                  </a:moveTo>
                  <a:cubicBezTo>
                    <a:pt x="1905" y="837"/>
                    <a:pt x="1901" y="841"/>
                    <a:pt x="1901" y="845"/>
                  </a:cubicBezTo>
                  <a:cubicBezTo>
                    <a:pt x="1901" y="850"/>
                    <a:pt x="1905" y="854"/>
                    <a:pt x="1909" y="854"/>
                  </a:cubicBezTo>
                  <a:cubicBezTo>
                    <a:pt x="1914" y="854"/>
                    <a:pt x="1918" y="850"/>
                    <a:pt x="1918" y="845"/>
                  </a:cubicBezTo>
                  <a:cubicBezTo>
                    <a:pt x="1918" y="841"/>
                    <a:pt x="1914" y="837"/>
                    <a:pt x="1909" y="837"/>
                  </a:cubicBezTo>
                  <a:close/>
                  <a:moveTo>
                    <a:pt x="1909" y="893"/>
                  </a:moveTo>
                  <a:cubicBezTo>
                    <a:pt x="1905" y="893"/>
                    <a:pt x="1901" y="897"/>
                    <a:pt x="1901" y="901"/>
                  </a:cubicBezTo>
                  <a:cubicBezTo>
                    <a:pt x="1901" y="906"/>
                    <a:pt x="1905" y="909"/>
                    <a:pt x="1909" y="909"/>
                  </a:cubicBezTo>
                  <a:cubicBezTo>
                    <a:pt x="1914" y="909"/>
                    <a:pt x="1918" y="906"/>
                    <a:pt x="1918" y="901"/>
                  </a:cubicBezTo>
                  <a:cubicBezTo>
                    <a:pt x="1918" y="897"/>
                    <a:pt x="1914" y="893"/>
                    <a:pt x="1909" y="893"/>
                  </a:cubicBezTo>
                  <a:close/>
                  <a:moveTo>
                    <a:pt x="1909" y="949"/>
                  </a:moveTo>
                  <a:cubicBezTo>
                    <a:pt x="1905" y="949"/>
                    <a:pt x="1901" y="953"/>
                    <a:pt x="1901" y="957"/>
                  </a:cubicBezTo>
                  <a:cubicBezTo>
                    <a:pt x="1901" y="962"/>
                    <a:pt x="1905" y="965"/>
                    <a:pt x="1909" y="965"/>
                  </a:cubicBezTo>
                  <a:cubicBezTo>
                    <a:pt x="1914" y="965"/>
                    <a:pt x="1918" y="962"/>
                    <a:pt x="1918" y="957"/>
                  </a:cubicBezTo>
                  <a:cubicBezTo>
                    <a:pt x="1918" y="953"/>
                    <a:pt x="1914" y="949"/>
                    <a:pt x="1909" y="949"/>
                  </a:cubicBezTo>
                  <a:close/>
                  <a:moveTo>
                    <a:pt x="1909" y="1005"/>
                  </a:moveTo>
                  <a:cubicBezTo>
                    <a:pt x="1905" y="1005"/>
                    <a:pt x="1901" y="1008"/>
                    <a:pt x="1901" y="1013"/>
                  </a:cubicBezTo>
                  <a:cubicBezTo>
                    <a:pt x="1901" y="1017"/>
                    <a:pt x="1905" y="1021"/>
                    <a:pt x="1909" y="1021"/>
                  </a:cubicBezTo>
                  <a:cubicBezTo>
                    <a:pt x="1914" y="1021"/>
                    <a:pt x="1918" y="1017"/>
                    <a:pt x="1918" y="1013"/>
                  </a:cubicBezTo>
                  <a:cubicBezTo>
                    <a:pt x="1918" y="1008"/>
                    <a:pt x="1914" y="1005"/>
                    <a:pt x="1909" y="1005"/>
                  </a:cubicBezTo>
                  <a:close/>
                  <a:moveTo>
                    <a:pt x="1909" y="1060"/>
                  </a:moveTo>
                  <a:cubicBezTo>
                    <a:pt x="1905" y="1060"/>
                    <a:pt x="1901" y="1064"/>
                    <a:pt x="1901" y="1069"/>
                  </a:cubicBezTo>
                  <a:cubicBezTo>
                    <a:pt x="1901" y="1073"/>
                    <a:pt x="1905" y="1077"/>
                    <a:pt x="1909" y="1077"/>
                  </a:cubicBezTo>
                  <a:cubicBezTo>
                    <a:pt x="1914" y="1077"/>
                    <a:pt x="1918" y="1073"/>
                    <a:pt x="1918" y="1069"/>
                  </a:cubicBezTo>
                  <a:cubicBezTo>
                    <a:pt x="1918" y="1064"/>
                    <a:pt x="1914" y="1060"/>
                    <a:pt x="1909" y="1060"/>
                  </a:cubicBezTo>
                  <a:close/>
                  <a:moveTo>
                    <a:pt x="1909" y="1116"/>
                  </a:moveTo>
                  <a:cubicBezTo>
                    <a:pt x="1905" y="1116"/>
                    <a:pt x="1901" y="1120"/>
                    <a:pt x="1901" y="1125"/>
                  </a:cubicBezTo>
                  <a:cubicBezTo>
                    <a:pt x="1901" y="1129"/>
                    <a:pt x="1905" y="1133"/>
                    <a:pt x="1909" y="1133"/>
                  </a:cubicBezTo>
                  <a:cubicBezTo>
                    <a:pt x="1914" y="1133"/>
                    <a:pt x="1918" y="1129"/>
                    <a:pt x="1918" y="1125"/>
                  </a:cubicBezTo>
                  <a:cubicBezTo>
                    <a:pt x="1918" y="1120"/>
                    <a:pt x="1914" y="1116"/>
                    <a:pt x="1909" y="1116"/>
                  </a:cubicBezTo>
                  <a:close/>
                  <a:moveTo>
                    <a:pt x="1909" y="1172"/>
                  </a:moveTo>
                  <a:cubicBezTo>
                    <a:pt x="1905" y="1172"/>
                    <a:pt x="1901" y="1176"/>
                    <a:pt x="1901" y="1180"/>
                  </a:cubicBezTo>
                  <a:cubicBezTo>
                    <a:pt x="1901" y="1185"/>
                    <a:pt x="1905" y="1189"/>
                    <a:pt x="1909" y="1189"/>
                  </a:cubicBezTo>
                  <a:cubicBezTo>
                    <a:pt x="1914" y="1189"/>
                    <a:pt x="1918" y="1185"/>
                    <a:pt x="1918" y="1180"/>
                  </a:cubicBezTo>
                  <a:cubicBezTo>
                    <a:pt x="1918" y="1176"/>
                    <a:pt x="1914" y="1172"/>
                    <a:pt x="1909" y="1172"/>
                  </a:cubicBezTo>
                  <a:close/>
                  <a:moveTo>
                    <a:pt x="1909" y="1228"/>
                  </a:moveTo>
                  <a:cubicBezTo>
                    <a:pt x="1905" y="1228"/>
                    <a:pt x="1901" y="1232"/>
                    <a:pt x="1901" y="1236"/>
                  </a:cubicBezTo>
                  <a:cubicBezTo>
                    <a:pt x="1901" y="1241"/>
                    <a:pt x="1905" y="1244"/>
                    <a:pt x="1909" y="1244"/>
                  </a:cubicBezTo>
                  <a:cubicBezTo>
                    <a:pt x="1914" y="1244"/>
                    <a:pt x="1918" y="1241"/>
                    <a:pt x="1918" y="1236"/>
                  </a:cubicBezTo>
                  <a:cubicBezTo>
                    <a:pt x="1918" y="1232"/>
                    <a:pt x="1914" y="1228"/>
                    <a:pt x="1909" y="1228"/>
                  </a:cubicBezTo>
                  <a:close/>
                  <a:moveTo>
                    <a:pt x="1961" y="112"/>
                  </a:moveTo>
                  <a:cubicBezTo>
                    <a:pt x="1956" y="112"/>
                    <a:pt x="1952" y="115"/>
                    <a:pt x="1952" y="120"/>
                  </a:cubicBezTo>
                  <a:cubicBezTo>
                    <a:pt x="1952" y="124"/>
                    <a:pt x="1956" y="128"/>
                    <a:pt x="1961" y="128"/>
                  </a:cubicBezTo>
                  <a:cubicBezTo>
                    <a:pt x="1965" y="128"/>
                    <a:pt x="1969" y="124"/>
                    <a:pt x="1969" y="120"/>
                  </a:cubicBezTo>
                  <a:cubicBezTo>
                    <a:pt x="1969" y="115"/>
                    <a:pt x="1965" y="112"/>
                    <a:pt x="1961" y="112"/>
                  </a:cubicBezTo>
                  <a:close/>
                  <a:moveTo>
                    <a:pt x="1961" y="168"/>
                  </a:moveTo>
                  <a:cubicBezTo>
                    <a:pt x="1956" y="168"/>
                    <a:pt x="1952" y="171"/>
                    <a:pt x="1952" y="176"/>
                  </a:cubicBezTo>
                  <a:cubicBezTo>
                    <a:pt x="1952" y="180"/>
                    <a:pt x="1956" y="184"/>
                    <a:pt x="1961" y="184"/>
                  </a:cubicBezTo>
                  <a:cubicBezTo>
                    <a:pt x="1965" y="184"/>
                    <a:pt x="1969" y="180"/>
                    <a:pt x="1969" y="176"/>
                  </a:cubicBezTo>
                  <a:cubicBezTo>
                    <a:pt x="1969" y="171"/>
                    <a:pt x="1965" y="168"/>
                    <a:pt x="1961" y="168"/>
                  </a:cubicBezTo>
                  <a:close/>
                  <a:moveTo>
                    <a:pt x="1961" y="223"/>
                  </a:moveTo>
                  <a:cubicBezTo>
                    <a:pt x="1956" y="223"/>
                    <a:pt x="1952" y="227"/>
                    <a:pt x="1952" y="232"/>
                  </a:cubicBezTo>
                  <a:cubicBezTo>
                    <a:pt x="1952" y="236"/>
                    <a:pt x="1956" y="240"/>
                    <a:pt x="1961" y="240"/>
                  </a:cubicBezTo>
                  <a:cubicBezTo>
                    <a:pt x="1965" y="240"/>
                    <a:pt x="1969" y="236"/>
                    <a:pt x="1969" y="232"/>
                  </a:cubicBezTo>
                  <a:cubicBezTo>
                    <a:pt x="1969" y="227"/>
                    <a:pt x="1965" y="223"/>
                    <a:pt x="1961" y="223"/>
                  </a:cubicBezTo>
                  <a:close/>
                  <a:moveTo>
                    <a:pt x="1961" y="279"/>
                  </a:moveTo>
                  <a:cubicBezTo>
                    <a:pt x="1956" y="279"/>
                    <a:pt x="1952" y="283"/>
                    <a:pt x="1952" y="287"/>
                  </a:cubicBezTo>
                  <a:cubicBezTo>
                    <a:pt x="1952" y="292"/>
                    <a:pt x="1956" y="296"/>
                    <a:pt x="1961" y="296"/>
                  </a:cubicBezTo>
                  <a:cubicBezTo>
                    <a:pt x="1965" y="296"/>
                    <a:pt x="1969" y="292"/>
                    <a:pt x="1969" y="287"/>
                  </a:cubicBezTo>
                  <a:cubicBezTo>
                    <a:pt x="1969" y="283"/>
                    <a:pt x="1965" y="279"/>
                    <a:pt x="1961" y="279"/>
                  </a:cubicBezTo>
                  <a:close/>
                  <a:moveTo>
                    <a:pt x="1961" y="335"/>
                  </a:moveTo>
                  <a:cubicBezTo>
                    <a:pt x="1956" y="335"/>
                    <a:pt x="1952" y="339"/>
                    <a:pt x="1952" y="343"/>
                  </a:cubicBezTo>
                  <a:cubicBezTo>
                    <a:pt x="1952" y="348"/>
                    <a:pt x="1956" y="351"/>
                    <a:pt x="1961" y="351"/>
                  </a:cubicBezTo>
                  <a:cubicBezTo>
                    <a:pt x="1965" y="351"/>
                    <a:pt x="1969" y="348"/>
                    <a:pt x="1969" y="343"/>
                  </a:cubicBezTo>
                  <a:cubicBezTo>
                    <a:pt x="1969" y="339"/>
                    <a:pt x="1965" y="335"/>
                    <a:pt x="1961" y="335"/>
                  </a:cubicBezTo>
                  <a:close/>
                  <a:moveTo>
                    <a:pt x="1961" y="391"/>
                  </a:moveTo>
                  <a:cubicBezTo>
                    <a:pt x="1956" y="391"/>
                    <a:pt x="1952" y="394"/>
                    <a:pt x="1952" y="399"/>
                  </a:cubicBezTo>
                  <a:cubicBezTo>
                    <a:pt x="1952" y="404"/>
                    <a:pt x="1956" y="407"/>
                    <a:pt x="1961" y="407"/>
                  </a:cubicBezTo>
                  <a:cubicBezTo>
                    <a:pt x="1965" y="407"/>
                    <a:pt x="1969" y="404"/>
                    <a:pt x="1969" y="399"/>
                  </a:cubicBezTo>
                  <a:cubicBezTo>
                    <a:pt x="1969" y="394"/>
                    <a:pt x="1965" y="391"/>
                    <a:pt x="1961" y="391"/>
                  </a:cubicBezTo>
                  <a:close/>
                  <a:moveTo>
                    <a:pt x="1961" y="447"/>
                  </a:moveTo>
                  <a:cubicBezTo>
                    <a:pt x="1956" y="447"/>
                    <a:pt x="1952" y="450"/>
                    <a:pt x="1952" y="455"/>
                  </a:cubicBezTo>
                  <a:cubicBezTo>
                    <a:pt x="1952" y="459"/>
                    <a:pt x="1956" y="463"/>
                    <a:pt x="1961" y="463"/>
                  </a:cubicBezTo>
                  <a:cubicBezTo>
                    <a:pt x="1965" y="463"/>
                    <a:pt x="1969" y="459"/>
                    <a:pt x="1969" y="455"/>
                  </a:cubicBezTo>
                  <a:cubicBezTo>
                    <a:pt x="1969" y="450"/>
                    <a:pt x="1965" y="447"/>
                    <a:pt x="1961" y="447"/>
                  </a:cubicBezTo>
                  <a:close/>
                  <a:moveTo>
                    <a:pt x="1961" y="502"/>
                  </a:moveTo>
                  <a:cubicBezTo>
                    <a:pt x="1956" y="502"/>
                    <a:pt x="1952" y="506"/>
                    <a:pt x="1952" y="511"/>
                  </a:cubicBezTo>
                  <a:cubicBezTo>
                    <a:pt x="1952" y="515"/>
                    <a:pt x="1956" y="519"/>
                    <a:pt x="1961" y="519"/>
                  </a:cubicBezTo>
                  <a:cubicBezTo>
                    <a:pt x="1965" y="519"/>
                    <a:pt x="1969" y="515"/>
                    <a:pt x="1969" y="511"/>
                  </a:cubicBezTo>
                  <a:cubicBezTo>
                    <a:pt x="1969" y="506"/>
                    <a:pt x="1965" y="502"/>
                    <a:pt x="1961" y="502"/>
                  </a:cubicBezTo>
                  <a:close/>
                  <a:moveTo>
                    <a:pt x="1961" y="558"/>
                  </a:moveTo>
                  <a:cubicBezTo>
                    <a:pt x="1956" y="558"/>
                    <a:pt x="1952" y="562"/>
                    <a:pt x="1952" y="566"/>
                  </a:cubicBezTo>
                  <a:cubicBezTo>
                    <a:pt x="1952" y="571"/>
                    <a:pt x="1956" y="575"/>
                    <a:pt x="1961" y="575"/>
                  </a:cubicBezTo>
                  <a:cubicBezTo>
                    <a:pt x="1965" y="575"/>
                    <a:pt x="1969" y="571"/>
                    <a:pt x="1969" y="566"/>
                  </a:cubicBezTo>
                  <a:cubicBezTo>
                    <a:pt x="1969" y="562"/>
                    <a:pt x="1965" y="558"/>
                    <a:pt x="1961" y="558"/>
                  </a:cubicBezTo>
                  <a:close/>
                  <a:moveTo>
                    <a:pt x="1961" y="614"/>
                  </a:moveTo>
                  <a:cubicBezTo>
                    <a:pt x="1956" y="614"/>
                    <a:pt x="1952" y="618"/>
                    <a:pt x="1952" y="622"/>
                  </a:cubicBezTo>
                  <a:cubicBezTo>
                    <a:pt x="1952" y="627"/>
                    <a:pt x="1956" y="630"/>
                    <a:pt x="1961" y="630"/>
                  </a:cubicBezTo>
                  <a:cubicBezTo>
                    <a:pt x="1965" y="630"/>
                    <a:pt x="1969" y="627"/>
                    <a:pt x="1969" y="622"/>
                  </a:cubicBezTo>
                  <a:cubicBezTo>
                    <a:pt x="1969" y="618"/>
                    <a:pt x="1965" y="614"/>
                    <a:pt x="1961" y="614"/>
                  </a:cubicBezTo>
                  <a:close/>
                  <a:moveTo>
                    <a:pt x="1961" y="670"/>
                  </a:moveTo>
                  <a:cubicBezTo>
                    <a:pt x="1956" y="670"/>
                    <a:pt x="1952" y="674"/>
                    <a:pt x="1952" y="678"/>
                  </a:cubicBezTo>
                  <a:cubicBezTo>
                    <a:pt x="1952" y="683"/>
                    <a:pt x="1956" y="686"/>
                    <a:pt x="1961" y="686"/>
                  </a:cubicBezTo>
                  <a:cubicBezTo>
                    <a:pt x="1965" y="686"/>
                    <a:pt x="1969" y="683"/>
                    <a:pt x="1969" y="678"/>
                  </a:cubicBezTo>
                  <a:cubicBezTo>
                    <a:pt x="1969" y="674"/>
                    <a:pt x="1965" y="670"/>
                    <a:pt x="1961" y="670"/>
                  </a:cubicBezTo>
                  <a:close/>
                  <a:moveTo>
                    <a:pt x="1961" y="726"/>
                  </a:moveTo>
                  <a:cubicBezTo>
                    <a:pt x="1956" y="726"/>
                    <a:pt x="1952" y="729"/>
                    <a:pt x="1952" y="734"/>
                  </a:cubicBezTo>
                  <a:cubicBezTo>
                    <a:pt x="1952" y="738"/>
                    <a:pt x="1956" y="742"/>
                    <a:pt x="1961" y="742"/>
                  </a:cubicBezTo>
                  <a:cubicBezTo>
                    <a:pt x="1965" y="742"/>
                    <a:pt x="1969" y="738"/>
                    <a:pt x="1969" y="734"/>
                  </a:cubicBezTo>
                  <a:cubicBezTo>
                    <a:pt x="1969" y="729"/>
                    <a:pt x="1965" y="726"/>
                    <a:pt x="1961" y="726"/>
                  </a:cubicBezTo>
                  <a:close/>
                  <a:moveTo>
                    <a:pt x="1961" y="781"/>
                  </a:moveTo>
                  <a:cubicBezTo>
                    <a:pt x="1956" y="781"/>
                    <a:pt x="1952" y="785"/>
                    <a:pt x="1952" y="790"/>
                  </a:cubicBezTo>
                  <a:cubicBezTo>
                    <a:pt x="1952" y="794"/>
                    <a:pt x="1956" y="798"/>
                    <a:pt x="1961" y="798"/>
                  </a:cubicBezTo>
                  <a:cubicBezTo>
                    <a:pt x="1965" y="798"/>
                    <a:pt x="1969" y="794"/>
                    <a:pt x="1969" y="790"/>
                  </a:cubicBezTo>
                  <a:cubicBezTo>
                    <a:pt x="1969" y="785"/>
                    <a:pt x="1965" y="781"/>
                    <a:pt x="1961" y="781"/>
                  </a:cubicBezTo>
                  <a:close/>
                  <a:moveTo>
                    <a:pt x="1961" y="837"/>
                  </a:moveTo>
                  <a:cubicBezTo>
                    <a:pt x="1956" y="837"/>
                    <a:pt x="1952" y="841"/>
                    <a:pt x="1952" y="845"/>
                  </a:cubicBezTo>
                  <a:cubicBezTo>
                    <a:pt x="1952" y="850"/>
                    <a:pt x="1956" y="854"/>
                    <a:pt x="1961" y="854"/>
                  </a:cubicBezTo>
                  <a:cubicBezTo>
                    <a:pt x="1965" y="854"/>
                    <a:pt x="1969" y="850"/>
                    <a:pt x="1969" y="845"/>
                  </a:cubicBezTo>
                  <a:cubicBezTo>
                    <a:pt x="1969" y="841"/>
                    <a:pt x="1965" y="837"/>
                    <a:pt x="1961" y="837"/>
                  </a:cubicBezTo>
                  <a:close/>
                  <a:moveTo>
                    <a:pt x="1961" y="893"/>
                  </a:moveTo>
                  <a:cubicBezTo>
                    <a:pt x="1956" y="893"/>
                    <a:pt x="1952" y="897"/>
                    <a:pt x="1952" y="901"/>
                  </a:cubicBezTo>
                  <a:cubicBezTo>
                    <a:pt x="1952" y="906"/>
                    <a:pt x="1956" y="909"/>
                    <a:pt x="1961" y="909"/>
                  </a:cubicBezTo>
                  <a:cubicBezTo>
                    <a:pt x="1965" y="909"/>
                    <a:pt x="1969" y="906"/>
                    <a:pt x="1969" y="901"/>
                  </a:cubicBezTo>
                  <a:cubicBezTo>
                    <a:pt x="1969" y="897"/>
                    <a:pt x="1965" y="893"/>
                    <a:pt x="1961" y="893"/>
                  </a:cubicBezTo>
                  <a:close/>
                  <a:moveTo>
                    <a:pt x="1961" y="949"/>
                  </a:moveTo>
                  <a:cubicBezTo>
                    <a:pt x="1956" y="949"/>
                    <a:pt x="1952" y="953"/>
                    <a:pt x="1952" y="957"/>
                  </a:cubicBezTo>
                  <a:cubicBezTo>
                    <a:pt x="1952" y="962"/>
                    <a:pt x="1956" y="965"/>
                    <a:pt x="1961" y="965"/>
                  </a:cubicBezTo>
                  <a:cubicBezTo>
                    <a:pt x="1965" y="965"/>
                    <a:pt x="1969" y="962"/>
                    <a:pt x="1969" y="957"/>
                  </a:cubicBezTo>
                  <a:cubicBezTo>
                    <a:pt x="1969" y="953"/>
                    <a:pt x="1965" y="949"/>
                    <a:pt x="1961" y="949"/>
                  </a:cubicBezTo>
                  <a:close/>
                  <a:moveTo>
                    <a:pt x="1961" y="1005"/>
                  </a:moveTo>
                  <a:cubicBezTo>
                    <a:pt x="1956" y="1005"/>
                    <a:pt x="1952" y="1008"/>
                    <a:pt x="1952" y="1013"/>
                  </a:cubicBezTo>
                  <a:cubicBezTo>
                    <a:pt x="1952" y="1017"/>
                    <a:pt x="1956" y="1021"/>
                    <a:pt x="1961" y="1021"/>
                  </a:cubicBezTo>
                  <a:cubicBezTo>
                    <a:pt x="1965" y="1021"/>
                    <a:pt x="1969" y="1017"/>
                    <a:pt x="1969" y="1013"/>
                  </a:cubicBezTo>
                  <a:cubicBezTo>
                    <a:pt x="1969" y="1008"/>
                    <a:pt x="1965" y="1005"/>
                    <a:pt x="1961" y="1005"/>
                  </a:cubicBezTo>
                  <a:close/>
                  <a:moveTo>
                    <a:pt x="1961" y="1060"/>
                  </a:moveTo>
                  <a:cubicBezTo>
                    <a:pt x="1956" y="1060"/>
                    <a:pt x="1952" y="1064"/>
                    <a:pt x="1952" y="1069"/>
                  </a:cubicBezTo>
                  <a:cubicBezTo>
                    <a:pt x="1952" y="1073"/>
                    <a:pt x="1956" y="1077"/>
                    <a:pt x="1961" y="1077"/>
                  </a:cubicBezTo>
                  <a:cubicBezTo>
                    <a:pt x="1965" y="1077"/>
                    <a:pt x="1969" y="1073"/>
                    <a:pt x="1969" y="1069"/>
                  </a:cubicBezTo>
                  <a:cubicBezTo>
                    <a:pt x="1969" y="1064"/>
                    <a:pt x="1965" y="1060"/>
                    <a:pt x="1961" y="1060"/>
                  </a:cubicBezTo>
                  <a:close/>
                  <a:moveTo>
                    <a:pt x="1961" y="1116"/>
                  </a:moveTo>
                  <a:cubicBezTo>
                    <a:pt x="1956" y="1116"/>
                    <a:pt x="1952" y="1120"/>
                    <a:pt x="1952" y="1125"/>
                  </a:cubicBezTo>
                  <a:cubicBezTo>
                    <a:pt x="1952" y="1129"/>
                    <a:pt x="1956" y="1133"/>
                    <a:pt x="1961" y="1133"/>
                  </a:cubicBezTo>
                  <a:cubicBezTo>
                    <a:pt x="1965" y="1133"/>
                    <a:pt x="1969" y="1129"/>
                    <a:pt x="1969" y="1125"/>
                  </a:cubicBezTo>
                  <a:cubicBezTo>
                    <a:pt x="1969" y="1120"/>
                    <a:pt x="1965" y="1116"/>
                    <a:pt x="1961" y="1116"/>
                  </a:cubicBezTo>
                  <a:close/>
                  <a:moveTo>
                    <a:pt x="1961" y="1172"/>
                  </a:moveTo>
                  <a:cubicBezTo>
                    <a:pt x="1956" y="1172"/>
                    <a:pt x="1952" y="1176"/>
                    <a:pt x="1952" y="1180"/>
                  </a:cubicBezTo>
                  <a:cubicBezTo>
                    <a:pt x="1952" y="1185"/>
                    <a:pt x="1956" y="1189"/>
                    <a:pt x="1961" y="1189"/>
                  </a:cubicBezTo>
                  <a:cubicBezTo>
                    <a:pt x="1965" y="1189"/>
                    <a:pt x="1969" y="1185"/>
                    <a:pt x="1969" y="1180"/>
                  </a:cubicBezTo>
                  <a:cubicBezTo>
                    <a:pt x="1969" y="1176"/>
                    <a:pt x="1965" y="1172"/>
                    <a:pt x="1961" y="1172"/>
                  </a:cubicBezTo>
                  <a:close/>
                  <a:moveTo>
                    <a:pt x="1961" y="1228"/>
                  </a:moveTo>
                  <a:cubicBezTo>
                    <a:pt x="1956" y="1228"/>
                    <a:pt x="1952" y="1232"/>
                    <a:pt x="1952" y="1236"/>
                  </a:cubicBezTo>
                  <a:cubicBezTo>
                    <a:pt x="1952" y="1241"/>
                    <a:pt x="1956" y="1244"/>
                    <a:pt x="1961" y="1244"/>
                  </a:cubicBezTo>
                  <a:cubicBezTo>
                    <a:pt x="1965" y="1244"/>
                    <a:pt x="1969" y="1241"/>
                    <a:pt x="1969" y="1236"/>
                  </a:cubicBezTo>
                  <a:cubicBezTo>
                    <a:pt x="1969" y="1232"/>
                    <a:pt x="1965" y="1228"/>
                    <a:pt x="1961" y="1228"/>
                  </a:cubicBezTo>
                  <a:close/>
                  <a:moveTo>
                    <a:pt x="1961" y="1284"/>
                  </a:moveTo>
                  <a:cubicBezTo>
                    <a:pt x="1956" y="1284"/>
                    <a:pt x="1952" y="1287"/>
                    <a:pt x="1952" y="1292"/>
                  </a:cubicBezTo>
                  <a:cubicBezTo>
                    <a:pt x="1952" y="1296"/>
                    <a:pt x="1956" y="1300"/>
                    <a:pt x="1961" y="1300"/>
                  </a:cubicBezTo>
                  <a:cubicBezTo>
                    <a:pt x="1965" y="1300"/>
                    <a:pt x="1969" y="1296"/>
                    <a:pt x="1969" y="1292"/>
                  </a:cubicBezTo>
                  <a:cubicBezTo>
                    <a:pt x="1969" y="1287"/>
                    <a:pt x="1965" y="1284"/>
                    <a:pt x="1961" y="1284"/>
                  </a:cubicBezTo>
                  <a:close/>
                  <a:moveTo>
                    <a:pt x="2012" y="112"/>
                  </a:moveTo>
                  <a:cubicBezTo>
                    <a:pt x="2007" y="112"/>
                    <a:pt x="2004" y="115"/>
                    <a:pt x="2004" y="120"/>
                  </a:cubicBezTo>
                  <a:cubicBezTo>
                    <a:pt x="2004" y="124"/>
                    <a:pt x="2007" y="128"/>
                    <a:pt x="2012" y="128"/>
                  </a:cubicBezTo>
                  <a:cubicBezTo>
                    <a:pt x="2017" y="128"/>
                    <a:pt x="2020" y="124"/>
                    <a:pt x="2020" y="120"/>
                  </a:cubicBezTo>
                  <a:cubicBezTo>
                    <a:pt x="2020" y="115"/>
                    <a:pt x="2017" y="112"/>
                    <a:pt x="2012" y="112"/>
                  </a:cubicBezTo>
                  <a:close/>
                  <a:moveTo>
                    <a:pt x="2012" y="168"/>
                  </a:moveTo>
                  <a:cubicBezTo>
                    <a:pt x="2007" y="168"/>
                    <a:pt x="2004" y="171"/>
                    <a:pt x="2004" y="176"/>
                  </a:cubicBezTo>
                  <a:cubicBezTo>
                    <a:pt x="2004" y="180"/>
                    <a:pt x="2007" y="184"/>
                    <a:pt x="2012" y="184"/>
                  </a:cubicBezTo>
                  <a:cubicBezTo>
                    <a:pt x="2017" y="184"/>
                    <a:pt x="2020" y="180"/>
                    <a:pt x="2020" y="176"/>
                  </a:cubicBezTo>
                  <a:cubicBezTo>
                    <a:pt x="2020" y="171"/>
                    <a:pt x="2017" y="168"/>
                    <a:pt x="2012" y="168"/>
                  </a:cubicBezTo>
                  <a:close/>
                  <a:moveTo>
                    <a:pt x="2012" y="223"/>
                  </a:moveTo>
                  <a:cubicBezTo>
                    <a:pt x="2007" y="223"/>
                    <a:pt x="2004" y="227"/>
                    <a:pt x="2004" y="232"/>
                  </a:cubicBezTo>
                  <a:cubicBezTo>
                    <a:pt x="2004" y="236"/>
                    <a:pt x="2007" y="240"/>
                    <a:pt x="2012" y="240"/>
                  </a:cubicBezTo>
                  <a:cubicBezTo>
                    <a:pt x="2017" y="240"/>
                    <a:pt x="2020" y="236"/>
                    <a:pt x="2020" y="232"/>
                  </a:cubicBezTo>
                  <a:cubicBezTo>
                    <a:pt x="2020" y="227"/>
                    <a:pt x="2017" y="223"/>
                    <a:pt x="2012" y="223"/>
                  </a:cubicBezTo>
                  <a:close/>
                  <a:moveTo>
                    <a:pt x="2012" y="279"/>
                  </a:moveTo>
                  <a:cubicBezTo>
                    <a:pt x="2007" y="279"/>
                    <a:pt x="2004" y="283"/>
                    <a:pt x="2004" y="287"/>
                  </a:cubicBezTo>
                  <a:cubicBezTo>
                    <a:pt x="2004" y="292"/>
                    <a:pt x="2007" y="296"/>
                    <a:pt x="2012" y="296"/>
                  </a:cubicBezTo>
                  <a:cubicBezTo>
                    <a:pt x="2017" y="296"/>
                    <a:pt x="2020" y="292"/>
                    <a:pt x="2020" y="287"/>
                  </a:cubicBezTo>
                  <a:cubicBezTo>
                    <a:pt x="2020" y="283"/>
                    <a:pt x="2017" y="279"/>
                    <a:pt x="2012" y="279"/>
                  </a:cubicBezTo>
                  <a:close/>
                  <a:moveTo>
                    <a:pt x="2012" y="335"/>
                  </a:moveTo>
                  <a:cubicBezTo>
                    <a:pt x="2007" y="335"/>
                    <a:pt x="2004" y="339"/>
                    <a:pt x="2004" y="343"/>
                  </a:cubicBezTo>
                  <a:cubicBezTo>
                    <a:pt x="2004" y="348"/>
                    <a:pt x="2007" y="351"/>
                    <a:pt x="2012" y="351"/>
                  </a:cubicBezTo>
                  <a:cubicBezTo>
                    <a:pt x="2017" y="351"/>
                    <a:pt x="2020" y="348"/>
                    <a:pt x="2020" y="343"/>
                  </a:cubicBezTo>
                  <a:cubicBezTo>
                    <a:pt x="2020" y="339"/>
                    <a:pt x="2017" y="335"/>
                    <a:pt x="2012" y="335"/>
                  </a:cubicBezTo>
                  <a:close/>
                  <a:moveTo>
                    <a:pt x="2012" y="391"/>
                  </a:moveTo>
                  <a:cubicBezTo>
                    <a:pt x="2007" y="391"/>
                    <a:pt x="2004" y="394"/>
                    <a:pt x="2004" y="399"/>
                  </a:cubicBezTo>
                  <a:cubicBezTo>
                    <a:pt x="2004" y="404"/>
                    <a:pt x="2007" y="407"/>
                    <a:pt x="2012" y="407"/>
                  </a:cubicBezTo>
                  <a:cubicBezTo>
                    <a:pt x="2017" y="407"/>
                    <a:pt x="2020" y="404"/>
                    <a:pt x="2020" y="399"/>
                  </a:cubicBezTo>
                  <a:cubicBezTo>
                    <a:pt x="2020" y="394"/>
                    <a:pt x="2017" y="391"/>
                    <a:pt x="2012" y="391"/>
                  </a:cubicBezTo>
                  <a:close/>
                  <a:moveTo>
                    <a:pt x="2012" y="447"/>
                  </a:moveTo>
                  <a:cubicBezTo>
                    <a:pt x="2007" y="447"/>
                    <a:pt x="2004" y="450"/>
                    <a:pt x="2004" y="455"/>
                  </a:cubicBezTo>
                  <a:cubicBezTo>
                    <a:pt x="2004" y="459"/>
                    <a:pt x="2007" y="463"/>
                    <a:pt x="2012" y="463"/>
                  </a:cubicBezTo>
                  <a:cubicBezTo>
                    <a:pt x="2017" y="463"/>
                    <a:pt x="2020" y="459"/>
                    <a:pt x="2020" y="455"/>
                  </a:cubicBezTo>
                  <a:cubicBezTo>
                    <a:pt x="2020" y="450"/>
                    <a:pt x="2017" y="447"/>
                    <a:pt x="2012" y="447"/>
                  </a:cubicBezTo>
                  <a:close/>
                  <a:moveTo>
                    <a:pt x="2012" y="502"/>
                  </a:moveTo>
                  <a:cubicBezTo>
                    <a:pt x="2007" y="502"/>
                    <a:pt x="2004" y="506"/>
                    <a:pt x="2004" y="511"/>
                  </a:cubicBezTo>
                  <a:cubicBezTo>
                    <a:pt x="2004" y="515"/>
                    <a:pt x="2007" y="519"/>
                    <a:pt x="2012" y="519"/>
                  </a:cubicBezTo>
                  <a:cubicBezTo>
                    <a:pt x="2017" y="519"/>
                    <a:pt x="2020" y="515"/>
                    <a:pt x="2020" y="511"/>
                  </a:cubicBezTo>
                  <a:cubicBezTo>
                    <a:pt x="2020" y="506"/>
                    <a:pt x="2017" y="502"/>
                    <a:pt x="2012" y="502"/>
                  </a:cubicBezTo>
                  <a:close/>
                  <a:moveTo>
                    <a:pt x="2012" y="558"/>
                  </a:moveTo>
                  <a:cubicBezTo>
                    <a:pt x="2007" y="558"/>
                    <a:pt x="2004" y="562"/>
                    <a:pt x="2004" y="566"/>
                  </a:cubicBezTo>
                  <a:cubicBezTo>
                    <a:pt x="2004" y="571"/>
                    <a:pt x="2007" y="575"/>
                    <a:pt x="2012" y="575"/>
                  </a:cubicBezTo>
                  <a:cubicBezTo>
                    <a:pt x="2017" y="575"/>
                    <a:pt x="2020" y="571"/>
                    <a:pt x="2020" y="566"/>
                  </a:cubicBezTo>
                  <a:cubicBezTo>
                    <a:pt x="2020" y="562"/>
                    <a:pt x="2017" y="558"/>
                    <a:pt x="2012" y="558"/>
                  </a:cubicBezTo>
                  <a:close/>
                  <a:moveTo>
                    <a:pt x="2012" y="614"/>
                  </a:moveTo>
                  <a:cubicBezTo>
                    <a:pt x="2007" y="614"/>
                    <a:pt x="2004" y="618"/>
                    <a:pt x="2004" y="622"/>
                  </a:cubicBezTo>
                  <a:cubicBezTo>
                    <a:pt x="2004" y="627"/>
                    <a:pt x="2007" y="630"/>
                    <a:pt x="2012" y="630"/>
                  </a:cubicBezTo>
                  <a:cubicBezTo>
                    <a:pt x="2017" y="630"/>
                    <a:pt x="2020" y="627"/>
                    <a:pt x="2020" y="622"/>
                  </a:cubicBezTo>
                  <a:cubicBezTo>
                    <a:pt x="2020" y="618"/>
                    <a:pt x="2017" y="614"/>
                    <a:pt x="2012" y="614"/>
                  </a:cubicBezTo>
                  <a:close/>
                  <a:moveTo>
                    <a:pt x="2012" y="670"/>
                  </a:moveTo>
                  <a:cubicBezTo>
                    <a:pt x="2007" y="670"/>
                    <a:pt x="2004" y="674"/>
                    <a:pt x="2004" y="678"/>
                  </a:cubicBezTo>
                  <a:cubicBezTo>
                    <a:pt x="2004" y="683"/>
                    <a:pt x="2007" y="686"/>
                    <a:pt x="2012" y="686"/>
                  </a:cubicBezTo>
                  <a:cubicBezTo>
                    <a:pt x="2017" y="686"/>
                    <a:pt x="2020" y="683"/>
                    <a:pt x="2020" y="678"/>
                  </a:cubicBezTo>
                  <a:cubicBezTo>
                    <a:pt x="2020" y="674"/>
                    <a:pt x="2017" y="670"/>
                    <a:pt x="2012" y="670"/>
                  </a:cubicBezTo>
                  <a:close/>
                  <a:moveTo>
                    <a:pt x="2012" y="726"/>
                  </a:moveTo>
                  <a:cubicBezTo>
                    <a:pt x="2007" y="726"/>
                    <a:pt x="2004" y="729"/>
                    <a:pt x="2004" y="734"/>
                  </a:cubicBezTo>
                  <a:cubicBezTo>
                    <a:pt x="2004" y="738"/>
                    <a:pt x="2007" y="742"/>
                    <a:pt x="2012" y="742"/>
                  </a:cubicBezTo>
                  <a:cubicBezTo>
                    <a:pt x="2017" y="742"/>
                    <a:pt x="2020" y="738"/>
                    <a:pt x="2020" y="734"/>
                  </a:cubicBezTo>
                  <a:cubicBezTo>
                    <a:pt x="2020" y="729"/>
                    <a:pt x="2017" y="726"/>
                    <a:pt x="2012" y="726"/>
                  </a:cubicBezTo>
                  <a:close/>
                  <a:moveTo>
                    <a:pt x="2012" y="781"/>
                  </a:moveTo>
                  <a:cubicBezTo>
                    <a:pt x="2007" y="781"/>
                    <a:pt x="2004" y="785"/>
                    <a:pt x="2004" y="790"/>
                  </a:cubicBezTo>
                  <a:cubicBezTo>
                    <a:pt x="2004" y="794"/>
                    <a:pt x="2007" y="798"/>
                    <a:pt x="2012" y="798"/>
                  </a:cubicBezTo>
                  <a:cubicBezTo>
                    <a:pt x="2017" y="798"/>
                    <a:pt x="2020" y="794"/>
                    <a:pt x="2020" y="790"/>
                  </a:cubicBezTo>
                  <a:cubicBezTo>
                    <a:pt x="2020" y="785"/>
                    <a:pt x="2017" y="781"/>
                    <a:pt x="2012" y="781"/>
                  </a:cubicBezTo>
                  <a:close/>
                  <a:moveTo>
                    <a:pt x="2012" y="837"/>
                  </a:moveTo>
                  <a:cubicBezTo>
                    <a:pt x="2007" y="837"/>
                    <a:pt x="2004" y="841"/>
                    <a:pt x="2004" y="845"/>
                  </a:cubicBezTo>
                  <a:cubicBezTo>
                    <a:pt x="2004" y="850"/>
                    <a:pt x="2007" y="854"/>
                    <a:pt x="2012" y="854"/>
                  </a:cubicBezTo>
                  <a:cubicBezTo>
                    <a:pt x="2017" y="854"/>
                    <a:pt x="2020" y="850"/>
                    <a:pt x="2020" y="845"/>
                  </a:cubicBezTo>
                  <a:cubicBezTo>
                    <a:pt x="2020" y="841"/>
                    <a:pt x="2017" y="837"/>
                    <a:pt x="2012" y="837"/>
                  </a:cubicBezTo>
                  <a:close/>
                  <a:moveTo>
                    <a:pt x="2012" y="893"/>
                  </a:moveTo>
                  <a:cubicBezTo>
                    <a:pt x="2007" y="893"/>
                    <a:pt x="2004" y="897"/>
                    <a:pt x="2004" y="901"/>
                  </a:cubicBezTo>
                  <a:cubicBezTo>
                    <a:pt x="2004" y="906"/>
                    <a:pt x="2007" y="909"/>
                    <a:pt x="2012" y="909"/>
                  </a:cubicBezTo>
                  <a:cubicBezTo>
                    <a:pt x="2017" y="909"/>
                    <a:pt x="2020" y="906"/>
                    <a:pt x="2020" y="901"/>
                  </a:cubicBezTo>
                  <a:cubicBezTo>
                    <a:pt x="2020" y="897"/>
                    <a:pt x="2017" y="893"/>
                    <a:pt x="2012" y="893"/>
                  </a:cubicBezTo>
                  <a:close/>
                  <a:moveTo>
                    <a:pt x="2012" y="949"/>
                  </a:moveTo>
                  <a:cubicBezTo>
                    <a:pt x="2007" y="949"/>
                    <a:pt x="2004" y="953"/>
                    <a:pt x="2004" y="957"/>
                  </a:cubicBezTo>
                  <a:cubicBezTo>
                    <a:pt x="2004" y="962"/>
                    <a:pt x="2007" y="965"/>
                    <a:pt x="2012" y="965"/>
                  </a:cubicBezTo>
                  <a:cubicBezTo>
                    <a:pt x="2017" y="965"/>
                    <a:pt x="2020" y="962"/>
                    <a:pt x="2020" y="957"/>
                  </a:cubicBezTo>
                  <a:cubicBezTo>
                    <a:pt x="2020" y="953"/>
                    <a:pt x="2017" y="949"/>
                    <a:pt x="2012" y="949"/>
                  </a:cubicBezTo>
                  <a:close/>
                  <a:moveTo>
                    <a:pt x="2012" y="1005"/>
                  </a:moveTo>
                  <a:cubicBezTo>
                    <a:pt x="2007" y="1005"/>
                    <a:pt x="2004" y="1008"/>
                    <a:pt x="2004" y="1013"/>
                  </a:cubicBezTo>
                  <a:cubicBezTo>
                    <a:pt x="2004" y="1017"/>
                    <a:pt x="2007" y="1021"/>
                    <a:pt x="2012" y="1021"/>
                  </a:cubicBezTo>
                  <a:cubicBezTo>
                    <a:pt x="2017" y="1021"/>
                    <a:pt x="2020" y="1017"/>
                    <a:pt x="2020" y="1013"/>
                  </a:cubicBezTo>
                  <a:cubicBezTo>
                    <a:pt x="2020" y="1008"/>
                    <a:pt x="2017" y="1005"/>
                    <a:pt x="2012" y="1005"/>
                  </a:cubicBezTo>
                  <a:close/>
                  <a:moveTo>
                    <a:pt x="2012" y="1060"/>
                  </a:moveTo>
                  <a:cubicBezTo>
                    <a:pt x="2007" y="1060"/>
                    <a:pt x="2004" y="1064"/>
                    <a:pt x="2004" y="1069"/>
                  </a:cubicBezTo>
                  <a:cubicBezTo>
                    <a:pt x="2004" y="1073"/>
                    <a:pt x="2007" y="1077"/>
                    <a:pt x="2012" y="1077"/>
                  </a:cubicBezTo>
                  <a:cubicBezTo>
                    <a:pt x="2017" y="1077"/>
                    <a:pt x="2020" y="1073"/>
                    <a:pt x="2020" y="1069"/>
                  </a:cubicBezTo>
                  <a:cubicBezTo>
                    <a:pt x="2020" y="1064"/>
                    <a:pt x="2017" y="1060"/>
                    <a:pt x="2012" y="1060"/>
                  </a:cubicBezTo>
                  <a:close/>
                  <a:moveTo>
                    <a:pt x="2012" y="1116"/>
                  </a:moveTo>
                  <a:cubicBezTo>
                    <a:pt x="2007" y="1116"/>
                    <a:pt x="2004" y="1120"/>
                    <a:pt x="2004" y="1125"/>
                  </a:cubicBezTo>
                  <a:cubicBezTo>
                    <a:pt x="2004" y="1129"/>
                    <a:pt x="2007" y="1133"/>
                    <a:pt x="2012" y="1133"/>
                  </a:cubicBezTo>
                  <a:cubicBezTo>
                    <a:pt x="2017" y="1133"/>
                    <a:pt x="2020" y="1129"/>
                    <a:pt x="2020" y="1125"/>
                  </a:cubicBezTo>
                  <a:cubicBezTo>
                    <a:pt x="2020" y="1120"/>
                    <a:pt x="2017" y="1116"/>
                    <a:pt x="2012" y="1116"/>
                  </a:cubicBezTo>
                  <a:close/>
                  <a:moveTo>
                    <a:pt x="2012" y="1172"/>
                  </a:moveTo>
                  <a:cubicBezTo>
                    <a:pt x="2007" y="1172"/>
                    <a:pt x="2004" y="1176"/>
                    <a:pt x="2004" y="1180"/>
                  </a:cubicBezTo>
                  <a:cubicBezTo>
                    <a:pt x="2004" y="1185"/>
                    <a:pt x="2007" y="1189"/>
                    <a:pt x="2012" y="1189"/>
                  </a:cubicBezTo>
                  <a:cubicBezTo>
                    <a:pt x="2017" y="1189"/>
                    <a:pt x="2020" y="1185"/>
                    <a:pt x="2020" y="1180"/>
                  </a:cubicBezTo>
                  <a:cubicBezTo>
                    <a:pt x="2020" y="1176"/>
                    <a:pt x="2017" y="1172"/>
                    <a:pt x="2012" y="1172"/>
                  </a:cubicBezTo>
                  <a:close/>
                  <a:moveTo>
                    <a:pt x="2012" y="1228"/>
                  </a:moveTo>
                  <a:cubicBezTo>
                    <a:pt x="2007" y="1228"/>
                    <a:pt x="2004" y="1232"/>
                    <a:pt x="2004" y="1236"/>
                  </a:cubicBezTo>
                  <a:cubicBezTo>
                    <a:pt x="2004" y="1241"/>
                    <a:pt x="2007" y="1244"/>
                    <a:pt x="2012" y="1244"/>
                  </a:cubicBezTo>
                  <a:cubicBezTo>
                    <a:pt x="2017" y="1244"/>
                    <a:pt x="2020" y="1241"/>
                    <a:pt x="2020" y="1236"/>
                  </a:cubicBezTo>
                  <a:cubicBezTo>
                    <a:pt x="2020" y="1232"/>
                    <a:pt x="2017" y="1228"/>
                    <a:pt x="2012" y="1228"/>
                  </a:cubicBezTo>
                  <a:close/>
                  <a:moveTo>
                    <a:pt x="2012" y="1284"/>
                  </a:moveTo>
                  <a:cubicBezTo>
                    <a:pt x="2007" y="1284"/>
                    <a:pt x="2004" y="1287"/>
                    <a:pt x="2004" y="1292"/>
                  </a:cubicBezTo>
                  <a:cubicBezTo>
                    <a:pt x="2004" y="1296"/>
                    <a:pt x="2007" y="1300"/>
                    <a:pt x="2012" y="1300"/>
                  </a:cubicBezTo>
                  <a:cubicBezTo>
                    <a:pt x="2017" y="1300"/>
                    <a:pt x="2020" y="1296"/>
                    <a:pt x="2020" y="1292"/>
                  </a:cubicBezTo>
                  <a:cubicBezTo>
                    <a:pt x="2020" y="1287"/>
                    <a:pt x="2017" y="1284"/>
                    <a:pt x="2012" y="1284"/>
                  </a:cubicBezTo>
                  <a:close/>
                  <a:moveTo>
                    <a:pt x="2063" y="112"/>
                  </a:moveTo>
                  <a:cubicBezTo>
                    <a:pt x="2059" y="112"/>
                    <a:pt x="2055" y="115"/>
                    <a:pt x="2055" y="120"/>
                  </a:cubicBezTo>
                  <a:cubicBezTo>
                    <a:pt x="2055" y="124"/>
                    <a:pt x="2059" y="128"/>
                    <a:pt x="2063" y="128"/>
                  </a:cubicBezTo>
                  <a:cubicBezTo>
                    <a:pt x="2068" y="128"/>
                    <a:pt x="2072" y="124"/>
                    <a:pt x="2072" y="120"/>
                  </a:cubicBezTo>
                  <a:cubicBezTo>
                    <a:pt x="2072" y="115"/>
                    <a:pt x="2068" y="112"/>
                    <a:pt x="2063" y="112"/>
                  </a:cubicBezTo>
                  <a:close/>
                  <a:moveTo>
                    <a:pt x="2063" y="168"/>
                  </a:moveTo>
                  <a:cubicBezTo>
                    <a:pt x="2059" y="168"/>
                    <a:pt x="2055" y="171"/>
                    <a:pt x="2055" y="176"/>
                  </a:cubicBezTo>
                  <a:cubicBezTo>
                    <a:pt x="2055" y="180"/>
                    <a:pt x="2059" y="184"/>
                    <a:pt x="2063" y="184"/>
                  </a:cubicBezTo>
                  <a:cubicBezTo>
                    <a:pt x="2068" y="184"/>
                    <a:pt x="2072" y="180"/>
                    <a:pt x="2072" y="176"/>
                  </a:cubicBezTo>
                  <a:cubicBezTo>
                    <a:pt x="2072" y="171"/>
                    <a:pt x="2068" y="168"/>
                    <a:pt x="2063" y="168"/>
                  </a:cubicBezTo>
                  <a:close/>
                  <a:moveTo>
                    <a:pt x="2063" y="223"/>
                  </a:moveTo>
                  <a:cubicBezTo>
                    <a:pt x="2059" y="223"/>
                    <a:pt x="2055" y="227"/>
                    <a:pt x="2055" y="232"/>
                  </a:cubicBezTo>
                  <a:cubicBezTo>
                    <a:pt x="2055" y="236"/>
                    <a:pt x="2059" y="240"/>
                    <a:pt x="2063" y="240"/>
                  </a:cubicBezTo>
                  <a:cubicBezTo>
                    <a:pt x="2068" y="240"/>
                    <a:pt x="2072" y="236"/>
                    <a:pt x="2072" y="232"/>
                  </a:cubicBezTo>
                  <a:cubicBezTo>
                    <a:pt x="2072" y="227"/>
                    <a:pt x="2068" y="223"/>
                    <a:pt x="2063" y="223"/>
                  </a:cubicBezTo>
                  <a:close/>
                  <a:moveTo>
                    <a:pt x="2063" y="279"/>
                  </a:moveTo>
                  <a:cubicBezTo>
                    <a:pt x="2059" y="279"/>
                    <a:pt x="2055" y="283"/>
                    <a:pt x="2055" y="287"/>
                  </a:cubicBezTo>
                  <a:cubicBezTo>
                    <a:pt x="2055" y="292"/>
                    <a:pt x="2059" y="296"/>
                    <a:pt x="2063" y="296"/>
                  </a:cubicBezTo>
                  <a:cubicBezTo>
                    <a:pt x="2068" y="296"/>
                    <a:pt x="2072" y="292"/>
                    <a:pt x="2072" y="287"/>
                  </a:cubicBezTo>
                  <a:cubicBezTo>
                    <a:pt x="2072" y="283"/>
                    <a:pt x="2068" y="279"/>
                    <a:pt x="2063" y="279"/>
                  </a:cubicBezTo>
                  <a:close/>
                  <a:moveTo>
                    <a:pt x="2063" y="335"/>
                  </a:moveTo>
                  <a:cubicBezTo>
                    <a:pt x="2059" y="335"/>
                    <a:pt x="2055" y="339"/>
                    <a:pt x="2055" y="343"/>
                  </a:cubicBezTo>
                  <a:cubicBezTo>
                    <a:pt x="2055" y="348"/>
                    <a:pt x="2059" y="351"/>
                    <a:pt x="2063" y="351"/>
                  </a:cubicBezTo>
                  <a:cubicBezTo>
                    <a:pt x="2068" y="351"/>
                    <a:pt x="2072" y="348"/>
                    <a:pt x="2072" y="343"/>
                  </a:cubicBezTo>
                  <a:cubicBezTo>
                    <a:pt x="2072" y="339"/>
                    <a:pt x="2068" y="335"/>
                    <a:pt x="2063" y="335"/>
                  </a:cubicBezTo>
                  <a:close/>
                  <a:moveTo>
                    <a:pt x="2063" y="391"/>
                  </a:moveTo>
                  <a:cubicBezTo>
                    <a:pt x="2059" y="391"/>
                    <a:pt x="2055" y="394"/>
                    <a:pt x="2055" y="399"/>
                  </a:cubicBezTo>
                  <a:cubicBezTo>
                    <a:pt x="2055" y="404"/>
                    <a:pt x="2059" y="407"/>
                    <a:pt x="2063" y="407"/>
                  </a:cubicBezTo>
                  <a:cubicBezTo>
                    <a:pt x="2068" y="407"/>
                    <a:pt x="2072" y="404"/>
                    <a:pt x="2072" y="399"/>
                  </a:cubicBezTo>
                  <a:cubicBezTo>
                    <a:pt x="2072" y="394"/>
                    <a:pt x="2068" y="391"/>
                    <a:pt x="2063" y="391"/>
                  </a:cubicBezTo>
                  <a:close/>
                  <a:moveTo>
                    <a:pt x="2063" y="447"/>
                  </a:moveTo>
                  <a:cubicBezTo>
                    <a:pt x="2059" y="447"/>
                    <a:pt x="2055" y="450"/>
                    <a:pt x="2055" y="455"/>
                  </a:cubicBezTo>
                  <a:cubicBezTo>
                    <a:pt x="2055" y="459"/>
                    <a:pt x="2059" y="463"/>
                    <a:pt x="2063" y="463"/>
                  </a:cubicBezTo>
                  <a:cubicBezTo>
                    <a:pt x="2068" y="463"/>
                    <a:pt x="2072" y="459"/>
                    <a:pt x="2072" y="455"/>
                  </a:cubicBezTo>
                  <a:cubicBezTo>
                    <a:pt x="2072" y="450"/>
                    <a:pt x="2068" y="447"/>
                    <a:pt x="2063" y="447"/>
                  </a:cubicBezTo>
                  <a:close/>
                  <a:moveTo>
                    <a:pt x="2063" y="502"/>
                  </a:moveTo>
                  <a:cubicBezTo>
                    <a:pt x="2059" y="502"/>
                    <a:pt x="2055" y="506"/>
                    <a:pt x="2055" y="511"/>
                  </a:cubicBezTo>
                  <a:cubicBezTo>
                    <a:pt x="2055" y="515"/>
                    <a:pt x="2059" y="519"/>
                    <a:pt x="2063" y="519"/>
                  </a:cubicBezTo>
                  <a:cubicBezTo>
                    <a:pt x="2068" y="519"/>
                    <a:pt x="2072" y="515"/>
                    <a:pt x="2072" y="511"/>
                  </a:cubicBezTo>
                  <a:cubicBezTo>
                    <a:pt x="2072" y="506"/>
                    <a:pt x="2068" y="502"/>
                    <a:pt x="2063" y="502"/>
                  </a:cubicBezTo>
                  <a:close/>
                  <a:moveTo>
                    <a:pt x="2063" y="558"/>
                  </a:moveTo>
                  <a:cubicBezTo>
                    <a:pt x="2059" y="558"/>
                    <a:pt x="2055" y="562"/>
                    <a:pt x="2055" y="566"/>
                  </a:cubicBezTo>
                  <a:cubicBezTo>
                    <a:pt x="2055" y="571"/>
                    <a:pt x="2059" y="575"/>
                    <a:pt x="2063" y="575"/>
                  </a:cubicBezTo>
                  <a:cubicBezTo>
                    <a:pt x="2068" y="575"/>
                    <a:pt x="2072" y="571"/>
                    <a:pt x="2072" y="566"/>
                  </a:cubicBezTo>
                  <a:cubicBezTo>
                    <a:pt x="2072" y="562"/>
                    <a:pt x="2068" y="558"/>
                    <a:pt x="2063" y="558"/>
                  </a:cubicBezTo>
                  <a:close/>
                  <a:moveTo>
                    <a:pt x="2063" y="614"/>
                  </a:moveTo>
                  <a:cubicBezTo>
                    <a:pt x="2059" y="614"/>
                    <a:pt x="2055" y="618"/>
                    <a:pt x="2055" y="622"/>
                  </a:cubicBezTo>
                  <a:cubicBezTo>
                    <a:pt x="2055" y="627"/>
                    <a:pt x="2059" y="630"/>
                    <a:pt x="2063" y="630"/>
                  </a:cubicBezTo>
                  <a:cubicBezTo>
                    <a:pt x="2068" y="630"/>
                    <a:pt x="2072" y="627"/>
                    <a:pt x="2072" y="622"/>
                  </a:cubicBezTo>
                  <a:cubicBezTo>
                    <a:pt x="2072" y="618"/>
                    <a:pt x="2068" y="614"/>
                    <a:pt x="2063" y="614"/>
                  </a:cubicBezTo>
                  <a:close/>
                  <a:moveTo>
                    <a:pt x="2063" y="670"/>
                  </a:moveTo>
                  <a:cubicBezTo>
                    <a:pt x="2059" y="670"/>
                    <a:pt x="2055" y="674"/>
                    <a:pt x="2055" y="678"/>
                  </a:cubicBezTo>
                  <a:cubicBezTo>
                    <a:pt x="2055" y="683"/>
                    <a:pt x="2059" y="686"/>
                    <a:pt x="2063" y="686"/>
                  </a:cubicBezTo>
                  <a:cubicBezTo>
                    <a:pt x="2068" y="686"/>
                    <a:pt x="2072" y="683"/>
                    <a:pt x="2072" y="678"/>
                  </a:cubicBezTo>
                  <a:cubicBezTo>
                    <a:pt x="2072" y="674"/>
                    <a:pt x="2068" y="670"/>
                    <a:pt x="2063" y="670"/>
                  </a:cubicBezTo>
                  <a:close/>
                  <a:moveTo>
                    <a:pt x="2063" y="726"/>
                  </a:moveTo>
                  <a:cubicBezTo>
                    <a:pt x="2059" y="726"/>
                    <a:pt x="2055" y="729"/>
                    <a:pt x="2055" y="734"/>
                  </a:cubicBezTo>
                  <a:cubicBezTo>
                    <a:pt x="2055" y="738"/>
                    <a:pt x="2059" y="742"/>
                    <a:pt x="2063" y="742"/>
                  </a:cubicBezTo>
                  <a:cubicBezTo>
                    <a:pt x="2068" y="742"/>
                    <a:pt x="2072" y="738"/>
                    <a:pt x="2072" y="734"/>
                  </a:cubicBezTo>
                  <a:cubicBezTo>
                    <a:pt x="2072" y="729"/>
                    <a:pt x="2068" y="726"/>
                    <a:pt x="2063" y="726"/>
                  </a:cubicBezTo>
                  <a:close/>
                  <a:moveTo>
                    <a:pt x="2063" y="781"/>
                  </a:moveTo>
                  <a:cubicBezTo>
                    <a:pt x="2059" y="781"/>
                    <a:pt x="2055" y="785"/>
                    <a:pt x="2055" y="790"/>
                  </a:cubicBezTo>
                  <a:cubicBezTo>
                    <a:pt x="2055" y="794"/>
                    <a:pt x="2059" y="798"/>
                    <a:pt x="2063" y="798"/>
                  </a:cubicBezTo>
                  <a:cubicBezTo>
                    <a:pt x="2068" y="798"/>
                    <a:pt x="2072" y="794"/>
                    <a:pt x="2072" y="790"/>
                  </a:cubicBezTo>
                  <a:cubicBezTo>
                    <a:pt x="2072" y="785"/>
                    <a:pt x="2068" y="781"/>
                    <a:pt x="2063" y="781"/>
                  </a:cubicBezTo>
                  <a:close/>
                  <a:moveTo>
                    <a:pt x="2063" y="837"/>
                  </a:moveTo>
                  <a:cubicBezTo>
                    <a:pt x="2059" y="837"/>
                    <a:pt x="2055" y="841"/>
                    <a:pt x="2055" y="845"/>
                  </a:cubicBezTo>
                  <a:cubicBezTo>
                    <a:pt x="2055" y="850"/>
                    <a:pt x="2059" y="854"/>
                    <a:pt x="2063" y="854"/>
                  </a:cubicBezTo>
                  <a:cubicBezTo>
                    <a:pt x="2068" y="854"/>
                    <a:pt x="2072" y="850"/>
                    <a:pt x="2072" y="845"/>
                  </a:cubicBezTo>
                  <a:cubicBezTo>
                    <a:pt x="2072" y="841"/>
                    <a:pt x="2068" y="837"/>
                    <a:pt x="2063" y="837"/>
                  </a:cubicBezTo>
                  <a:close/>
                  <a:moveTo>
                    <a:pt x="2063" y="893"/>
                  </a:moveTo>
                  <a:cubicBezTo>
                    <a:pt x="2059" y="893"/>
                    <a:pt x="2055" y="897"/>
                    <a:pt x="2055" y="901"/>
                  </a:cubicBezTo>
                  <a:cubicBezTo>
                    <a:pt x="2055" y="906"/>
                    <a:pt x="2059" y="909"/>
                    <a:pt x="2063" y="909"/>
                  </a:cubicBezTo>
                  <a:cubicBezTo>
                    <a:pt x="2068" y="909"/>
                    <a:pt x="2072" y="906"/>
                    <a:pt x="2072" y="901"/>
                  </a:cubicBezTo>
                  <a:cubicBezTo>
                    <a:pt x="2072" y="897"/>
                    <a:pt x="2068" y="893"/>
                    <a:pt x="2063" y="893"/>
                  </a:cubicBezTo>
                  <a:close/>
                  <a:moveTo>
                    <a:pt x="2063" y="949"/>
                  </a:moveTo>
                  <a:cubicBezTo>
                    <a:pt x="2059" y="949"/>
                    <a:pt x="2055" y="953"/>
                    <a:pt x="2055" y="957"/>
                  </a:cubicBezTo>
                  <a:cubicBezTo>
                    <a:pt x="2055" y="962"/>
                    <a:pt x="2059" y="965"/>
                    <a:pt x="2063" y="965"/>
                  </a:cubicBezTo>
                  <a:cubicBezTo>
                    <a:pt x="2068" y="965"/>
                    <a:pt x="2072" y="962"/>
                    <a:pt x="2072" y="957"/>
                  </a:cubicBezTo>
                  <a:cubicBezTo>
                    <a:pt x="2072" y="953"/>
                    <a:pt x="2068" y="949"/>
                    <a:pt x="2063" y="949"/>
                  </a:cubicBezTo>
                  <a:close/>
                  <a:moveTo>
                    <a:pt x="2063" y="1005"/>
                  </a:moveTo>
                  <a:cubicBezTo>
                    <a:pt x="2059" y="1005"/>
                    <a:pt x="2055" y="1008"/>
                    <a:pt x="2055" y="1013"/>
                  </a:cubicBezTo>
                  <a:cubicBezTo>
                    <a:pt x="2055" y="1017"/>
                    <a:pt x="2059" y="1021"/>
                    <a:pt x="2063" y="1021"/>
                  </a:cubicBezTo>
                  <a:cubicBezTo>
                    <a:pt x="2068" y="1021"/>
                    <a:pt x="2072" y="1017"/>
                    <a:pt x="2072" y="1013"/>
                  </a:cubicBezTo>
                  <a:cubicBezTo>
                    <a:pt x="2072" y="1008"/>
                    <a:pt x="2068" y="1005"/>
                    <a:pt x="2063" y="1005"/>
                  </a:cubicBezTo>
                  <a:close/>
                  <a:moveTo>
                    <a:pt x="2063" y="1060"/>
                  </a:moveTo>
                  <a:cubicBezTo>
                    <a:pt x="2059" y="1060"/>
                    <a:pt x="2055" y="1064"/>
                    <a:pt x="2055" y="1069"/>
                  </a:cubicBezTo>
                  <a:cubicBezTo>
                    <a:pt x="2055" y="1073"/>
                    <a:pt x="2059" y="1077"/>
                    <a:pt x="2063" y="1077"/>
                  </a:cubicBezTo>
                  <a:cubicBezTo>
                    <a:pt x="2068" y="1077"/>
                    <a:pt x="2072" y="1073"/>
                    <a:pt x="2072" y="1069"/>
                  </a:cubicBezTo>
                  <a:cubicBezTo>
                    <a:pt x="2072" y="1064"/>
                    <a:pt x="2068" y="1060"/>
                    <a:pt x="2063" y="1060"/>
                  </a:cubicBezTo>
                  <a:close/>
                  <a:moveTo>
                    <a:pt x="2063" y="1116"/>
                  </a:moveTo>
                  <a:cubicBezTo>
                    <a:pt x="2059" y="1116"/>
                    <a:pt x="2055" y="1120"/>
                    <a:pt x="2055" y="1125"/>
                  </a:cubicBezTo>
                  <a:cubicBezTo>
                    <a:pt x="2055" y="1129"/>
                    <a:pt x="2059" y="1133"/>
                    <a:pt x="2063" y="1133"/>
                  </a:cubicBezTo>
                  <a:cubicBezTo>
                    <a:pt x="2068" y="1133"/>
                    <a:pt x="2072" y="1129"/>
                    <a:pt x="2072" y="1125"/>
                  </a:cubicBezTo>
                  <a:cubicBezTo>
                    <a:pt x="2072" y="1120"/>
                    <a:pt x="2068" y="1116"/>
                    <a:pt x="2063" y="1116"/>
                  </a:cubicBezTo>
                  <a:close/>
                  <a:moveTo>
                    <a:pt x="2063" y="1172"/>
                  </a:moveTo>
                  <a:cubicBezTo>
                    <a:pt x="2059" y="1172"/>
                    <a:pt x="2055" y="1176"/>
                    <a:pt x="2055" y="1180"/>
                  </a:cubicBezTo>
                  <a:cubicBezTo>
                    <a:pt x="2055" y="1185"/>
                    <a:pt x="2059" y="1189"/>
                    <a:pt x="2063" y="1189"/>
                  </a:cubicBezTo>
                  <a:cubicBezTo>
                    <a:pt x="2068" y="1189"/>
                    <a:pt x="2072" y="1185"/>
                    <a:pt x="2072" y="1180"/>
                  </a:cubicBezTo>
                  <a:cubicBezTo>
                    <a:pt x="2072" y="1176"/>
                    <a:pt x="2068" y="1172"/>
                    <a:pt x="2063" y="1172"/>
                  </a:cubicBezTo>
                  <a:close/>
                  <a:moveTo>
                    <a:pt x="2063" y="1228"/>
                  </a:moveTo>
                  <a:cubicBezTo>
                    <a:pt x="2059" y="1228"/>
                    <a:pt x="2055" y="1232"/>
                    <a:pt x="2055" y="1236"/>
                  </a:cubicBezTo>
                  <a:cubicBezTo>
                    <a:pt x="2055" y="1241"/>
                    <a:pt x="2059" y="1244"/>
                    <a:pt x="2063" y="1244"/>
                  </a:cubicBezTo>
                  <a:cubicBezTo>
                    <a:pt x="2068" y="1244"/>
                    <a:pt x="2072" y="1241"/>
                    <a:pt x="2072" y="1236"/>
                  </a:cubicBezTo>
                  <a:cubicBezTo>
                    <a:pt x="2072" y="1232"/>
                    <a:pt x="2068" y="1228"/>
                    <a:pt x="2063" y="1228"/>
                  </a:cubicBezTo>
                  <a:close/>
                  <a:moveTo>
                    <a:pt x="2063" y="1284"/>
                  </a:moveTo>
                  <a:cubicBezTo>
                    <a:pt x="2059" y="1284"/>
                    <a:pt x="2055" y="1287"/>
                    <a:pt x="2055" y="1292"/>
                  </a:cubicBezTo>
                  <a:cubicBezTo>
                    <a:pt x="2055" y="1296"/>
                    <a:pt x="2059" y="1300"/>
                    <a:pt x="2063" y="1300"/>
                  </a:cubicBezTo>
                  <a:cubicBezTo>
                    <a:pt x="2068" y="1300"/>
                    <a:pt x="2072" y="1296"/>
                    <a:pt x="2072" y="1292"/>
                  </a:cubicBezTo>
                  <a:cubicBezTo>
                    <a:pt x="2072" y="1287"/>
                    <a:pt x="2068" y="1284"/>
                    <a:pt x="2063" y="1284"/>
                  </a:cubicBezTo>
                  <a:close/>
                  <a:moveTo>
                    <a:pt x="2115" y="112"/>
                  </a:moveTo>
                  <a:cubicBezTo>
                    <a:pt x="2110" y="112"/>
                    <a:pt x="2107" y="115"/>
                    <a:pt x="2107" y="120"/>
                  </a:cubicBezTo>
                  <a:cubicBezTo>
                    <a:pt x="2107" y="124"/>
                    <a:pt x="2110" y="128"/>
                    <a:pt x="2115" y="128"/>
                  </a:cubicBezTo>
                  <a:cubicBezTo>
                    <a:pt x="2119" y="128"/>
                    <a:pt x="2123" y="124"/>
                    <a:pt x="2123" y="120"/>
                  </a:cubicBezTo>
                  <a:cubicBezTo>
                    <a:pt x="2123" y="115"/>
                    <a:pt x="2119" y="112"/>
                    <a:pt x="2115" y="112"/>
                  </a:cubicBezTo>
                  <a:close/>
                  <a:moveTo>
                    <a:pt x="2115" y="168"/>
                  </a:moveTo>
                  <a:cubicBezTo>
                    <a:pt x="2110" y="168"/>
                    <a:pt x="2107" y="171"/>
                    <a:pt x="2107" y="176"/>
                  </a:cubicBezTo>
                  <a:cubicBezTo>
                    <a:pt x="2107" y="180"/>
                    <a:pt x="2110" y="184"/>
                    <a:pt x="2115" y="184"/>
                  </a:cubicBezTo>
                  <a:cubicBezTo>
                    <a:pt x="2119" y="184"/>
                    <a:pt x="2123" y="180"/>
                    <a:pt x="2123" y="176"/>
                  </a:cubicBezTo>
                  <a:cubicBezTo>
                    <a:pt x="2123" y="171"/>
                    <a:pt x="2119" y="168"/>
                    <a:pt x="2115" y="168"/>
                  </a:cubicBezTo>
                  <a:close/>
                  <a:moveTo>
                    <a:pt x="2115" y="223"/>
                  </a:moveTo>
                  <a:cubicBezTo>
                    <a:pt x="2110" y="223"/>
                    <a:pt x="2107" y="227"/>
                    <a:pt x="2107" y="232"/>
                  </a:cubicBezTo>
                  <a:cubicBezTo>
                    <a:pt x="2107" y="236"/>
                    <a:pt x="2110" y="240"/>
                    <a:pt x="2115" y="240"/>
                  </a:cubicBezTo>
                  <a:cubicBezTo>
                    <a:pt x="2119" y="240"/>
                    <a:pt x="2123" y="236"/>
                    <a:pt x="2123" y="232"/>
                  </a:cubicBezTo>
                  <a:cubicBezTo>
                    <a:pt x="2123" y="227"/>
                    <a:pt x="2119" y="223"/>
                    <a:pt x="2115" y="223"/>
                  </a:cubicBezTo>
                  <a:close/>
                  <a:moveTo>
                    <a:pt x="2115" y="279"/>
                  </a:moveTo>
                  <a:cubicBezTo>
                    <a:pt x="2110" y="279"/>
                    <a:pt x="2107" y="283"/>
                    <a:pt x="2107" y="287"/>
                  </a:cubicBezTo>
                  <a:cubicBezTo>
                    <a:pt x="2107" y="292"/>
                    <a:pt x="2110" y="296"/>
                    <a:pt x="2115" y="296"/>
                  </a:cubicBezTo>
                  <a:cubicBezTo>
                    <a:pt x="2119" y="296"/>
                    <a:pt x="2123" y="292"/>
                    <a:pt x="2123" y="287"/>
                  </a:cubicBezTo>
                  <a:cubicBezTo>
                    <a:pt x="2123" y="283"/>
                    <a:pt x="2119" y="279"/>
                    <a:pt x="2115" y="279"/>
                  </a:cubicBezTo>
                  <a:close/>
                  <a:moveTo>
                    <a:pt x="2115" y="335"/>
                  </a:moveTo>
                  <a:cubicBezTo>
                    <a:pt x="2110" y="335"/>
                    <a:pt x="2107" y="339"/>
                    <a:pt x="2107" y="343"/>
                  </a:cubicBezTo>
                  <a:cubicBezTo>
                    <a:pt x="2107" y="348"/>
                    <a:pt x="2110" y="351"/>
                    <a:pt x="2115" y="351"/>
                  </a:cubicBezTo>
                  <a:cubicBezTo>
                    <a:pt x="2119" y="351"/>
                    <a:pt x="2123" y="348"/>
                    <a:pt x="2123" y="343"/>
                  </a:cubicBezTo>
                  <a:cubicBezTo>
                    <a:pt x="2123" y="339"/>
                    <a:pt x="2119" y="335"/>
                    <a:pt x="2115" y="335"/>
                  </a:cubicBezTo>
                  <a:close/>
                  <a:moveTo>
                    <a:pt x="2115" y="391"/>
                  </a:moveTo>
                  <a:cubicBezTo>
                    <a:pt x="2110" y="391"/>
                    <a:pt x="2107" y="394"/>
                    <a:pt x="2107" y="399"/>
                  </a:cubicBezTo>
                  <a:cubicBezTo>
                    <a:pt x="2107" y="404"/>
                    <a:pt x="2110" y="407"/>
                    <a:pt x="2115" y="407"/>
                  </a:cubicBezTo>
                  <a:cubicBezTo>
                    <a:pt x="2119" y="407"/>
                    <a:pt x="2123" y="404"/>
                    <a:pt x="2123" y="399"/>
                  </a:cubicBezTo>
                  <a:cubicBezTo>
                    <a:pt x="2123" y="394"/>
                    <a:pt x="2119" y="391"/>
                    <a:pt x="2115" y="391"/>
                  </a:cubicBezTo>
                  <a:close/>
                  <a:moveTo>
                    <a:pt x="2115" y="447"/>
                  </a:moveTo>
                  <a:cubicBezTo>
                    <a:pt x="2110" y="447"/>
                    <a:pt x="2107" y="450"/>
                    <a:pt x="2107" y="455"/>
                  </a:cubicBezTo>
                  <a:cubicBezTo>
                    <a:pt x="2107" y="459"/>
                    <a:pt x="2110" y="463"/>
                    <a:pt x="2115" y="463"/>
                  </a:cubicBezTo>
                  <a:cubicBezTo>
                    <a:pt x="2119" y="463"/>
                    <a:pt x="2123" y="459"/>
                    <a:pt x="2123" y="455"/>
                  </a:cubicBezTo>
                  <a:cubicBezTo>
                    <a:pt x="2123" y="450"/>
                    <a:pt x="2119" y="447"/>
                    <a:pt x="2115" y="447"/>
                  </a:cubicBezTo>
                  <a:close/>
                  <a:moveTo>
                    <a:pt x="2115" y="502"/>
                  </a:moveTo>
                  <a:cubicBezTo>
                    <a:pt x="2110" y="502"/>
                    <a:pt x="2107" y="506"/>
                    <a:pt x="2107" y="511"/>
                  </a:cubicBezTo>
                  <a:cubicBezTo>
                    <a:pt x="2107" y="515"/>
                    <a:pt x="2110" y="519"/>
                    <a:pt x="2115" y="519"/>
                  </a:cubicBezTo>
                  <a:cubicBezTo>
                    <a:pt x="2119" y="519"/>
                    <a:pt x="2123" y="515"/>
                    <a:pt x="2123" y="511"/>
                  </a:cubicBezTo>
                  <a:cubicBezTo>
                    <a:pt x="2123" y="506"/>
                    <a:pt x="2119" y="502"/>
                    <a:pt x="2115" y="502"/>
                  </a:cubicBezTo>
                  <a:close/>
                  <a:moveTo>
                    <a:pt x="2115" y="558"/>
                  </a:moveTo>
                  <a:cubicBezTo>
                    <a:pt x="2110" y="558"/>
                    <a:pt x="2107" y="562"/>
                    <a:pt x="2107" y="566"/>
                  </a:cubicBezTo>
                  <a:cubicBezTo>
                    <a:pt x="2107" y="571"/>
                    <a:pt x="2110" y="575"/>
                    <a:pt x="2115" y="575"/>
                  </a:cubicBezTo>
                  <a:cubicBezTo>
                    <a:pt x="2119" y="575"/>
                    <a:pt x="2123" y="571"/>
                    <a:pt x="2123" y="566"/>
                  </a:cubicBezTo>
                  <a:cubicBezTo>
                    <a:pt x="2123" y="562"/>
                    <a:pt x="2119" y="558"/>
                    <a:pt x="2115" y="558"/>
                  </a:cubicBezTo>
                  <a:close/>
                  <a:moveTo>
                    <a:pt x="2115" y="614"/>
                  </a:moveTo>
                  <a:cubicBezTo>
                    <a:pt x="2110" y="614"/>
                    <a:pt x="2107" y="618"/>
                    <a:pt x="2107" y="622"/>
                  </a:cubicBezTo>
                  <a:cubicBezTo>
                    <a:pt x="2107" y="627"/>
                    <a:pt x="2110" y="630"/>
                    <a:pt x="2115" y="630"/>
                  </a:cubicBezTo>
                  <a:cubicBezTo>
                    <a:pt x="2119" y="630"/>
                    <a:pt x="2123" y="627"/>
                    <a:pt x="2123" y="622"/>
                  </a:cubicBezTo>
                  <a:cubicBezTo>
                    <a:pt x="2123" y="618"/>
                    <a:pt x="2119" y="614"/>
                    <a:pt x="2115" y="614"/>
                  </a:cubicBezTo>
                  <a:close/>
                  <a:moveTo>
                    <a:pt x="2115" y="670"/>
                  </a:moveTo>
                  <a:cubicBezTo>
                    <a:pt x="2110" y="670"/>
                    <a:pt x="2107" y="674"/>
                    <a:pt x="2107" y="678"/>
                  </a:cubicBezTo>
                  <a:cubicBezTo>
                    <a:pt x="2107" y="683"/>
                    <a:pt x="2110" y="686"/>
                    <a:pt x="2115" y="686"/>
                  </a:cubicBezTo>
                  <a:cubicBezTo>
                    <a:pt x="2119" y="686"/>
                    <a:pt x="2123" y="683"/>
                    <a:pt x="2123" y="678"/>
                  </a:cubicBezTo>
                  <a:cubicBezTo>
                    <a:pt x="2123" y="674"/>
                    <a:pt x="2119" y="670"/>
                    <a:pt x="2115" y="670"/>
                  </a:cubicBezTo>
                  <a:close/>
                  <a:moveTo>
                    <a:pt x="2115" y="726"/>
                  </a:moveTo>
                  <a:cubicBezTo>
                    <a:pt x="2110" y="726"/>
                    <a:pt x="2107" y="729"/>
                    <a:pt x="2107" y="734"/>
                  </a:cubicBezTo>
                  <a:cubicBezTo>
                    <a:pt x="2107" y="738"/>
                    <a:pt x="2110" y="742"/>
                    <a:pt x="2115" y="742"/>
                  </a:cubicBezTo>
                  <a:cubicBezTo>
                    <a:pt x="2119" y="742"/>
                    <a:pt x="2123" y="738"/>
                    <a:pt x="2123" y="734"/>
                  </a:cubicBezTo>
                  <a:cubicBezTo>
                    <a:pt x="2123" y="729"/>
                    <a:pt x="2119" y="726"/>
                    <a:pt x="2115" y="726"/>
                  </a:cubicBezTo>
                  <a:close/>
                  <a:moveTo>
                    <a:pt x="2115" y="781"/>
                  </a:moveTo>
                  <a:cubicBezTo>
                    <a:pt x="2110" y="781"/>
                    <a:pt x="2107" y="785"/>
                    <a:pt x="2107" y="790"/>
                  </a:cubicBezTo>
                  <a:cubicBezTo>
                    <a:pt x="2107" y="794"/>
                    <a:pt x="2110" y="798"/>
                    <a:pt x="2115" y="798"/>
                  </a:cubicBezTo>
                  <a:cubicBezTo>
                    <a:pt x="2119" y="798"/>
                    <a:pt x="2123" y="794"/>
                    <a:pt x="2123" y="790"/>
                  </a:cubicBezTo>
                  <a:cubicBezTo>
                    <a:pt x="2123" y="785"/>
                    <a:pt x="2119" y="781"/>
                    <a:pt x="2115" y="781"/>
                  </a:cubicBezTo>
                  <a:close/>
                  <a:moveTo>
                    <a:pt x="2115" y="837"/>
                  </a:moveTo>
                  <a:cubicBezTo>
                    <a:pt x="2110" y="837"/>
                    <a:pt x="2107" y="841"/>
                    <a:pt x="2107" y="845"/>
                  </a:cubicBezTo>
                  <a:cubicBezTo>
                    <a:pt x="2107" y="850"/>
                    <a:pt x="2110" y="854"/>
                    <a:pt x="2115" y="854"/>
                  </a:cubicBezTo>
                  <a:cubicBezTo>
                    <a:pt x="2119" y="854"/>
                    <a:pt x="2123" y="850"/>
                    <a:pt x="2123" y="845"/>
                  </a:cubicBezTo>
                  <a:cubicBezTo>
                    <a:pt x="2123" y="841"/>
                    <a:pt x="2119" y="837"/>
                    <a:pt x="2115" y="837"/>
                  </a:cubicBezTo>
                  <a:close/>
                  <a:moveTo>
                    <a:pt x="2115" y="893"/>
                  </a:moveTo>
                  <a:cubicBezTo>
                    <a:pt x="2110" y="893"/>
                    <a:pt x="2107" y="897"/>
                    <a:pt x="2107" y="901"/>
                  </a:cubicBezTo>
                  <a:cubicBezTo>
                    <a:pt x="2107" y="906"/>
                    <a:pt x="2110" y="909"/>
                    <a:pt x="2115" y="909"/>
                  </a:cubicBezTo>
                  <a:cubicBezTo>
                    <a:pt x="2119" y="909"/>
                    <a:pt x="2123" y="906"/>
                    <a:pt x="2123" y="901"/>
                  </a:cubicBezTo>
                  <a:cubicBezTo>
                    <a:pt x="2123" y="897"/>
                    <a:pt x="2119" y="893"/>
                    <a:pt x="2115" y="893"/>
                  </a:cubicBezTo>
                  <a:close/>
                  <a:moveTo>
                    <a:pt x="2115" y="949"/>
                  </a:moveTo>
                  <a:cubicBezTo>
                    <a:pt x="2110" y="949"/>
                    <a:pt x="2107" y="953"/>
                    <a:pt x="2107" y="957"/>
                  </a:cubicBezTo>
                  <a:cubicBezTo>
                    <a:pt x="2107" y="962"/>
                    <a:pt x="2110" y="965"/>
                    <a:pt x="2115" y="965"/>
                  </a:cubicBezTo>
                  <a:cubicBezTo>
                    <a:pt x="2119" y="965"/>
                    <a:pt x="2123" y="962"/>
                    <a:pt x="2123" y="957"/>
                  </a:cubicBezTo>
                  <a:cubicBezTo>
                    <a:pt x="2123" y="953"/>
                    <a:pt x="2119" y="949"/>
                    <a:pt x="2115" y="949"/>
                  </a:cubicBezTo>
                  <a:close/>
                  <a:moveTo>
                    <a:pt x="2115" y="1005"/>
                  </a:moveTo>
                  <a:cubicBezTo>
                    <a:pt x="2110" y="1005"/>
                    <a:pt x="2107" y="1008"/>
                    <a:pt x="2107" y="1013"/>
                  </a:cubicBezTo>
                  <a:cubicBezTo>
                    <a:pt x="2107" y="1017"/>
                    <a:pt x="2110" y="1021"/>
                    <a:pt x="2115" y="1021"/>
                  </a:cubicBezTo>
                  <a:cubicBezTo>
                    <a:pt x="2119" y="1021"/>
                    <a:pt x="2123" y="1017"/>
                    <a:pt x="2123" y="1013"/>
                  </a:cubicBezTo>
                  <a:cubicBezTo>
                    <a:pt x="2123" y="1008"/>
                    <a:pt x="2119" y="1005"/>
                    <a:pt x="2115" y="1005"/>
                  </a:cubicBezTo>
                  <a:close/>
                  <a:moveTo>
                    <a:pt x="2115" y="1060"/>
                  </a:moveTo>
                  <a:cubicBezTo>
                    <a:pt x="2110" y="1060"/>
                    <a:pt x="2107" y="1064"/>
                    <a:pt x="2107" y="1069"/>
                  </a:cubicBezTo>
                  <a:cubicBezTo>
                    <a:pt x="2107" y="1073"/>
                    <a:pt x="2110" y="1077"/>
                    <a:pt x="2115" y="1077"/>
                  </a:cubicBezTo>
                  <a:cubicBezTo>
                    <a:pt x="2119" y="1077"/>
                    <a:pt x="2123" y="1073"/>
                    <a:pt x="2123" y="1069"/>
                  </a:cubicBezTo>
                  <a:cubicBezTo>
                    <a:pt x="2123" y="1064"/>
                    <a:pt x="2119" y="1060"/>
                    <a:pt x="2115" y="1060"/>
                  </a:cubicBezTo>
                  <a:close/>
                  <a:moveTo>
                    <a:pt x="2115" y="1116"/>
                  </a:moveTo>
                  <a:cubicBezTo>
                    <a:pt x="2110" y="1116"/>
                    <a:pt x="2107" y="1120"/>
                    <a:pt x="2107" y="1125"/>
                  </a:cubicBezTo>
                  <a:cubicBezTo>
                    <a:pt x="2107" y="1129"/>
                    <a:pt x="2110" y="1133"/>
                    <a:pt x="2115" y="1133"/>
                  </a:cubicBezTo>
                  <a:cubicBezTo>
                    <a:pt x="2119" y="1133"/>
                    <a:pt x="2123" y="1129"/>
                    <a:pt x="2123" y="1125"/>
                  </a:cubicBezTo>
                  <a:cubicBezTo>
                    <a:pt x="2123" y="1120"/>
                    <a:pt x="2119" y="1116"/>
                    <a:pt x="2115" y="1116"/>
                  </a:cubicBezTo>
                  <a:close/>
                  <a:moveTo>
                    <a:pt x="2115" y="1172"/>
                  </a:moveTo>
                  <a:cubicBezTo>
                    <a:pt x="2110" y="1172"/>
                    <a:pt x="2107" y="1176"/>
                    <a:pt x="2107" y="1180"/>
                  </a:cubicBezTo>
                  <a:cubicBezTo>
                    <a:pt x="2107" y="1185"/>
                    <a:pt x="2110" y="1189"/>
                    <a:pt x="2115" y="1189"/>
                  </a:cubicBezTo>
                  <a:cubicBezTo>
                    <a:pt x="2119" y="1189"/>
                    <a:pt x="2123" y="1185"/>
                    <a:pt x="2123" y="1180"/>
                  </a:cubicBezTo>
                  <a:cubicBezTo>
                    <a:pt x="2123" y="1176"/>
                    <a:pt x="2119" y="1172"/>
                    <a:pt x="2115" y="1172"/>
                  </a:cubicBezTo>
                  <a:close/>
                  <a:moveTo>
                    <a:pt x="2115" y="1228"/>
                  </a:moveTo>
                  <a:cubicBezTo>
                    <a:pt x="2110" y="1228"/>
                    <a:pt x="2107" y="1232"/>
                    <a:pt x="2107" y="1236"/>
                  </a:cubicBezTo>
                  <a:cubicBezTo>
                    <a:pt x="2107" y="1241"/>
                    <a:pt x="2110" y="1244"/>
                    <a:pt x="2115" y="1244"/>
                  </a:cubicBezTo>
                  <a:cubicBezTo>
                    <a:pt x="2119" y="1244"/>
                    <a:pt x="2123" y="1241"/>
                    <a:pt x="2123" y="1236"/>
                  </a:cubicBezTo>
                  <a:cubicBezTo>
                    <a:pt x="2123" y="1232"/>
                    <a:pt x="2119" y="1228"/>
                    <a:pt x="2115" y="1228"/>
                  </a:cubicBezTo>
                  <a:close/>
                  <a:moveTo>
                    <a:pt x="2115" y="1284"/>
                  </a:moveTo>
                  <a:cubicBezTo>
                    <a:pt x="2110" y="1284"/>
                    <a:pt x="2107" y="1287"/>
                    <a:pt x="2107" y="1292"/>
                  </a:cubicBezTo>
                  <a:cubicBezTo>
                    <a:pt x="2107" y="1296"/>
                    <a:pt x="2110" y="1300"/>
                    <a:pt x="2115" y="1300"/>
                  </a:cubicBezTo>
                  <a:cubicBezTo>
                    <a:pt x="2119" y="1300"/>
                    <a:pt x="2123" y="1296"/>
                    <a:pt x="2123" y="1292"/>
                  </a:cubicBezTo>
                  <a:cubicBezTo>
                    <a:pt x="2123" y="1287"/>
                    <a:pt x="2119" y="1284"/>
                    <a:pt x="2115" y="1284"/>
                  </a:cubicBezTo>
                  <a:close/>
                  <a:moveTo>
                    <a:pt x="2166" y="112"/>
                  </a:moveTo>
                  <a:cubicBezTo>
                    <a:pt x="2162" y="112"/>
                    <a:pt x="2158" y="115"/>
                    <a:pt x="2158" y="120"/>
                  </a:cubicBezTo>
                  <a:cubicBezTo>
                    <a:pt x="2158" y="124"/>
                    <a:pt x="2162" y="128"/>
                    <a:pt x="2166" y="128"/>
                  </a:cubicBezTo>
                  <a:cubicBezTo>
                    <a:pt x="2171" y="128"/>
                    <a:pt x="2174" y="124"/>
                    <a:pt x="2174" y="120"/>
                  </a:cubicBezTo>
                  <a:cubicBezTo>
                    <a:pt x="2174" y="115"/>
                    <a:pt x="2171" y="112"/>
                    <a:pt x="2166" y="112"/>
                  </a:cubicBezTo>
                  <a:close/>
                  <a:moveTo>
                    <a:pt x="2166" y="168"/>
                  </a:moveTo>
                  <a:cubicBezTo>
                    <a:pt x="2162" y="168"/>
                    <a:pt x="2158" y="171"/>
                    <a:pt x="2158" y="176"/>
                  </a:cubicBezTo>
                  <a:cubicBezTo>
                    <a:pt x="2158" y="180"/>
                    <a:pt x="2162" y="184"/>
                    <a:pt x="2166" y="184"/>
                  </a:cubicBezTo>
                  <a:cubicBezTo>
                    <a:pt x="2171" y="184"/>
                    <a:pt x="2174" y="180"/>
                    <a:pt x="2174" y="176"/>
                  </a:cubicBezTo>
                  <a:cubicBezTo>
                    <a:pt x="2174" y="171"/>
                    <a:pt x="2171" y="168"/>
                    <a:pt x="2166" y="168"/>
                  </a:cubicBezTo>
                  <a:close/>
                  <a:moveTo>
                    <a:pt x="2166" y="223"/>
                  </a:moveTo>
                  <a:cubicBezTo>
                    <a:pt x="2162" y="223"/>
                    <a:pt x="2158" y="227"/>
                    <a:pt x="2158" y="232"/>
                  </a:cubicBezTo>
                  <a:cubicBezTo>
                    <a:pt x="2158" y="236"/>
                    <a:pt x="2162" y="240"/>
                    <a:pt x="2166" y="240"/>
                  </a:cubicBezTo>
                  <a:cubicBezTo>
                    <a:pt x="2171" y="240"/>
                    <a:pt x="2174" y="236"/>
                    <a:pt x="2174" y="232"/>
                  </a:cubicBezTo>
                  <a:cubicBezTo>
                    <a:pt x="2174" y="227"/>
                    <a:pt x="2171" y="223"/>
                    <a:pt x="2166" y="223"/>
                  </a:cubicBezTo>
                  <a:close/>
                  <a:moveTo>
                    <a:pt x="2166" y="279"/>
                  </a:moveTo>
                  <a:cubicBezTo>
                    <a:pt x="2162" y="279"/>
                    <a:pt x="2158" y="283"/>
                    <a:pt x="2158" y="287"/>
                  </a:cubicBezTo>
                  <a:cubicBezTo>
                    <a:pt x="2158" y="292"/>
                    <a:pt x="2162" y="296"/>
                    <a:pt x="2166" y="296"/>
                  </a:cubicBezTo>
                  <a:cubicBezTo>
                    <a:pt x="2171" y="296"/>
                    <a:pt x="2174" y="292"/>
                    <a:pt x="2174" y="287"/>
                  </a:cubicBezTo>
                  <a:cubicBezTo>
                    <a:pt x="2174" y="283"/>
                    <a:pt x="2171" y="279"/>
                    <a:pt x="2166" y="279"/>
                  </a:cubicBezTo>
                  <a:close/>
                  <a:moveTo>
                    <a:pt x="2166" y="335"/>
                  </a:moveTo>
                  <a:cubicBezTo>
                    <a:pt x="2162" y="335"/>
                    <a:pt x="2158" y="339"/>
                    <a:pt x="2158" y="343"/>
                  </a:cubicBezTo>
                  <a:cubicBezTo>
                    <a:pt x="2158" y="348"/>
                    <a:pt x="2162" y="351"/>
                    <a:pt x="2166" y="351"/>
                  </a:cubicBezTo>
                  <a:cubicBezTo>
                    <a:pt x="2171" y="351"/>
                    <a:pt x="2174" y="348"/>
                    <a:pt x="2174" y="343"/>
                  </a:cubicBezTo>
                  <a:cubicBezTo>
                    <a:pt x="2174" y="339"/>
                    <a:pt x="2171" y="335"/>
                    <a:pt x="2166" y="335"/>
                  </a:cubicBezTo>
                  <a:close/>
                  <a:moveTo>
                    <a:pt x="2166" y="391"/>
                  </a:moveTo>
                  <a:cubicBezTo>
                    <a:pt x="2162" y="391"/>
                    <a:pt x="2158" y="394"/>
                    <a:pt x="2158" y="399"/>
                  </a:cubicBezTo>
                  <a:cubicBezTo>
                    <a:pt x="2158" y="404"/>
                    <a:pt x="2162" y="407"/>
                    <a:pt x="2166" y="407"/>
                  </a:cubicBezTo>
                  <a:cubicBezTo>
                    <a:pt x="2171" y="407"/>
                    <a:pt x="2174" y="404"/>
                    <a:pt x="2174" y="399"/>
                  </a:cubicBezTo>
                  <a:cubicBezTo>
                    <a:pt x="2174" y="394"/>
                    <a:pt x="2171" y="391"/>
                    <a:pt x="2166" y="391"/>
                  </a:cubicBezTo>
                  <a:close/>
                  <a:moveTo>
                    <a:pt x="2166" y="447"/>
                  </a:moveTo>
                  <a:cubicBezTo>
                    <a:pt x="2162" y="447"/>
                    <a:pt x="2158" y="450"/>
                    <a:pt x="2158" y="455"/>
                  </a:cubicBezTo>
                  <a:cubicBezTo>
                    <a:pt x="2158" y="459"/>
                    <a:pt x="2162" y="463"/>
                    <a:pt x="2166" y="463"/>
                  </a:cubicBezTo>
                  <a:cubicBezTo>
                    <a:pt x="2171" y="463"/>
                    <a:pt x="2174" y="459"/>
                    <a:pt x="2174" y="455"/>
                  </a:cubicBezTo>
                  <a:cubicBezTo>
                    <a:pt x="2174" y="450"/>
                    <a:pt x="2171" y="447"/>
                    <a:pt x="2166" y="447"/>
                  </a:cubicBezTo>
                  <a:close/>
                  <a:moveTo>
                    <a:pt x="2166" y="502"/>
                  </a:moveTo>
                  <a:cubicBezTo>
                    <a:pt x="2162" y="502"/>
                    <a:pt x="2158" y="506"/>
                    <a:pt x="2158" y="511"/>
                  </a:cubicBezTo>
                  <a:cubicBezTo>
                    <a:pt x="2158" y="515"/>
                    <a:pt x="2162" y="519"/>
                    <a:pt x="2166" y="519"/>
                  </a:cubicBezTo>
                  <a:cubicBezTo>
                    <a:pt x="2171" y="519"/>
                    <a:pt x="2174" y="515"/>
                    <a:pt x="2174" y="511"/>
                  </a:cubicBezTo>
                  <a:cubicBezTo>
                    <a:pt x="2174" y="506"/>
                    <a:pt x="2171" y="502"/>
                    <a:pt x="2166" y="502"/>
                  </a:cubicBezTo>
                  <a:close/>
                  <a:moveTo>
                    <a:pt x="2166" y="558"/>
                  </a:moveTo>
                  <a:cubicBezTo>
                    <a:pt x="2162" y="558"/>
                    <a:pt x="2158" y="562"/>
                    <a:pt x="2158" y="566"/>
                  </a:cubicBezTo>
                  <a:cubicBezTo>
                    <a:pt x="2158" y="571"/>
                    <a:pt x="2162" y="575"/>
                    <a:pt x="2166" y="575"/>
                  </a:cubicBezTo>
                  <a:cubicBezTo>
                    <a:pt x="2171" y="575"/>
                    <a:pt x="2174" y="571"/>
                    <a:pt x="2174" y="566"/>
                  </a:cubicBezTo>
                  <a:cubicBezTo>
                    <a:pt x="2174" y="562"/>
                    <a:pt x="2171" y="558"/>
                    <a:pt x="2166" y="558"/>
                  </a:cubicBezTo>
                  <a:close/>
                  <a:moveTo>
                    <a:pt x="2166" y="614"/>
                  </a:moveTo>
                  <a:cubicBezTo>
                    <a:pt x="2162" y="614"/>
                    <a:pt x="2158" y="618"/>
                    <a:pt x="2158" y="622"/>
                  </a:cubicBezTo>
                  <a:cubicBezTo>
                    <a:pt x="2158" y="627"/>
                    <a:pt x="2162" y="630"/>
                    <a:pt x="2166" y="630"/>
                  </a:cubicBezTo>
                  <a:cubicBezTo>
                    <a:pt x="2171" y="630"/>
                    <a:pt x="2174" y="627"/>
                    <a:pt x="2174" y="622"/>
                  </a:cubicBezTo>
                  <a:cubicBezTo>
                    <a:pt x="2174" y="618"/>
                    <a:pt x="2171" y="614"/>
                    <a:pt x="2166" y="614"/>
                  </a:cubicBezTo>
                  <a:close/>
                  <a:moveTo>
                    <a:pt x="2166" y="670"/>
                  </a:moveTo>
                  <a:cubicBezTo>
                    <a:pt x="2162" y="670"/>
                    <a:pt x="2158" y="674"/>
                    <a:pt x="2158" y="678"/>
                  </a:cubicBezTo>
                  <a:cubicBezTo>
                    <a:pt x="2158" y="683"/>
                    <a:pt x="2162" y="686"/>
                    <a:pt x="2166" y="686"/>
                  </a:cubicBezTo>
                  <a:cubicBezTo>
                    <a:pt x="2171" y="686"/>
                    <a:pt x="2174" y="683"/>
                    <a:pt x="2174" y="678"/>
                  </a:cubicBezTo>
                  <a:cubicBezTo>
                    <a:pt x="2174" y="674"/>
                    <a:pt x="2171" y="670"/>
                    <a:pt x="2166" y="670"/>
                  </a:cubicBezTo>
                  <a:close/>
                  <a:moveTo>
                    <a:pt x="2166" y="726"/>
                  </a:moveTo>
                  <a:cubicBezTo>
                    <a:pt x="2162" y="726"/>
                    <a:pt x="2158" y="729"/>
                    <a:pt x="2158" y="734"/>
                  </a:cubicBezTo>
                  <a:cubicBezTo>
                    <a:pt x="2158" y="738"/>
                    <a:pt x="2162" y="742"/>
                    <a:pt x="2166" y="742"/>
                  </a:cubicBezTo>
                  <a:cubicBezTo>
                    <a:pt x="2171" y="742"/>
                    <a:pt x="2174" y="738"/>
                    <a:pt x="2174" y="734"/>
                  </a:cubicBezTo>
                  <a:cubicBezTo>
                    <a:pt x="2174" y="729"/>
                    <a:pt x="2171" y="726"/>
                    <a:pt x="2166" y="726"/>
                  </a:cubicBezTo>
                  <a:close/>
                  <a:moveTo>
                    <a:pt x="2166" y="781"/>
                  </a:moveTo>
                  <a:cubicBezTo>
                    <a:pt x="2162" y="781"/>
                    <a:pt x="2158" y="785"/>
                    <a:pt x="2158" y="790"/>
                  </a:cubicBezTo>
                  <a:cubicBezTo>
                    <a:pt x="2158" y="794"/>
                    <a:pt x="2162" y="798"/>
                    <a:pt x="2166" y="798"/>
                  </a:cubicBezTo>
                  <a:cubicBezTo>
                    <a:pt x="2171" y="798"/>
                    <a:pt x="2174" y="794"/>
                    <a:pt x="2174" y="790"/>
                  </a:cubicBezTo>
                  <a:cubicBezTo>
                    <a:pt x="2174" y="785"/>
                    <a:pt x="2171" y="781"/>
                    <a:pt x="2166" y="781"/>
                  </a:cubicBezTo>
                  <a:close/>
                  <a:moveTo>
                    <a:pt x="2166" y="837"/>
                  </a:moveTo>
                  <a:cubicBezTo>
                    <a:pt x="2162" y="837"/>
                    <a:pt x="2158" y="841"/>
                    <a:pt x="2158" y="845"/>
                  </a:cubicBezTo>
                  <a:cubicBezTo>
                    <a:pt x="2158" y="850"/>
                    <a:pt x="2162" y="854"/>
                    <a:pt x="2166" y="854"/>
                  </a:cubicBezTo>
                  <a:cubicBezTo>
                    <a:pt x="2171" y="854"/>
                    <a:pt x="2174" y="850"/>
                    <a:pt x="2174" y="845"/>
                  </a:cubicBezTo>
                  <a:cubicBezTo>
                    <a:pt x="2174" y="841"/>
                    <a:pt x="2171" y="837"/>
                    <a:pt x="2166" y="837"/>
                  </a:cubicBezTo>
                  <a:close/>
                  <a:moveTo>
                    <a:pt x="2166" y="893"/>
                  </a:moveTo>
                  <a:cubicBezTo>
                    <a:pt x="2162" y="893"/>
                    <a:pt x="2158" y="897"/>
                    <a:pt x="2158" y="901"/>
                  </a:cubicBezTo>
                  <a:cubicBezTo>
                    <a:pt x="2158" y="906"/>
                    <a:pt x="2162" y="909"/>
                    <a:pt x="2166" y="909"/>
                  </a:cubicBezTo>
                  <a:cubicBezTo>
                    <a:pt x="2171" y="909"/>
                    <a:pt x="2174" y="906"/>
                    <a:pt x="2174" y="901"/>
                  </a:cubicBezTo>
                  <a:cubicBezTo>
                    <a:pt x="2174" y="897"/>
                    <a:pt x="2171" y="893"/>
                    <a:pt x="2166" y="893"/>
                  </a:cubicBezTo>
                  <a:close/>
                  <a:moveTo>
                    <a:pt x="2166" y="949"/>
                  </a:moveTo>
                  <a:cubicBezTo>
                    <a:pt x="2162" y="949"/>
                    <a:pt x="2158" y="953"/>
                    <a:pt x="2158" y="957"/>
                  </a:cubicBezTo>
                  <a:cubicBezTo>
                    <a:pt x="2158" y="962"/>
                    <a:pt x="2162" y="965"/>
                    <a:pt x="2166" y="965"/>
                  </a:cubicBezTo>
                  <a:cubicBezTo>
                    <a:pt x="2171" y="965"/>
                    <a:pt x="2174" y="962"/>
                    <a:pt x="2174" y="957"/>
                  </a:cubicBezTo>
                  <a:cubicBezTo>
                    <a:pt x="2174" y="953"/>
                    <a:pt x="2171" y="949"/>
                    <a:pt x="2166" y="949"/>
                  </a:cubicBezTo>
                  <a:close/>
                  <a:moveTo>
                    <a:pt x="2166" y="1005"/>
                  </a:moveTo>
                  <a:cubicBezTo>
                    <a:pt x="2162" y="1005"/>
                    <a:pt x="2158" y="1008"/>
                    <a:pt x="2158" y="1013"/>
                  </a:cubicBezTo>
                  <a:cubicBezTo>
                    <a:pt x="2158" y="1017"/>
                    <a:pt x="2162" y="1021"/>
                    <a:pt x="2166" y="1021"/>
                  </a:cubicBezTo>
                  <a:cubicBezTo>
                    <a:pt x="2171" y="1021"/>
                    <a:pt x="2174" y="1017"/>
                    <a:pt x="2174" y="1013"/>
                  </a:cubicBezTo>
                  <a:cubicBezTo>
                    <a:pt x="2174" y="1008"/>
                    <a:pt x="2171" y="1005"/>
                    <a:pt x="2166" y="1005"/>
                  </a:cubicBezTo>
                  <a:close/>
                  <a:moveTo>
                    <a:pt x="2166" y="1060"/>
                  </a:moveTo>
                  <a:cubicBezTo>
                    <a:pt x="2162" y="1060"/>
                    <a:pt x="2158" y="1064"/>
                    <a:pt x="2158" y="1069"/>
                  </a:cubicBezTo>
                  <a:cubicBezTo>
                    <a:pt x="2158" y="1073"/>
                    <a:pt x="2162" y="1077"/>
                    <a:pt x="2166" y="1077"/>
                  </a:cubicBezTo>
                  <a:cubicBezTo>
                    <a:pt x="2171" y="1077"/>
                    <a:pt x="2174" y="1073"/>
                    <a:pt x="2174" y="1069"/>
                  </a:cubicBezTo>
                  <a:cubicBezTo>
                    <a:pt x="2174" y="1064"/>
                    <a:pt x="2171" y="1060"/>
                    <a:pt x="2166" y="1060"/>
                  </a:cubicBezTo>
                  <a:close/>
                  <a:moveTo>
                    <a:pt x="2166" y="1116"/>
                  </a:moveTo>
                  <a:cubicBezTo>
                    <a:pt x="2162" y="1116"/>
                    <a:pt x="2158" y="1120"/>
                    <a:pt x="2158" y="1125"/>
                  </a:cubicBezTo>
                  <a:cubicBezTo>
                    <a:pt x="2158" y="1129"/>
                    <a:pt x="2162" y="1133"/>
                    <a:pt x="2166" y="1133"/>
                  </a:cubicBezTo>
                  <a:cubicBezTo>
                    <a:pt x="2171" y="1133"/>
                    <a:pt x="2174" y="1129"/>
                    <a:pt x="2174" y="1125"/>
                  </a:cubicBezTo>
                  <a:cubicBezTo>
                    <a:pt x="2174" y="1120"/>
                    <a:pt x="2171" y="1116"/>
                    <a:pt x="2166" y="1116"/>
                  </a:cubicBezTo>
                  <a:close/>
                  <a:moveTo>
                    <a:pt x="2166" y="1172"/>
                  </a:moveTo>
                  <a:cubicBezTo>
                    <a:pt x="2162" y="1172"/>
                    <a:pt x="2158" y="1176"/>
                    <a:pt x="2158" y="1180"/>
                  </a:cubicBezTo>
                  <a:cubicBezTo>
                    <a:pt x="2158" y="1185"/>
                    <a:pt x="2162" y="1189"/>
                    <a:pt x="2166" y="1189"/>
                  </a:cubicBezTo>
                  <a:cubicBezTo>
                    <a:pt x="2171" y="1189"/>
                    <a:pt x="2174" y="1185"/>
                    <a:pt x="2174" y="1180"/>
                  </a:cubicBezTo>
                  <a:cubicBezTo>
                    <a:pt x="2174" y="1176"/>
                    <a:pt x="2171" y="1172"/>
                    <a:pt x="2166" y="1172"/>
                  </a:cubicBezTo>
                  <a:close/>
                  <a:moveTo>
                    <a:pt x="2166" y="1228"/>
                  </a:moveTo>
                  <a:cubicBezTo>
                    <a:pt x="2162" y="1228"/>
                    <a:pt x="2158" y="1232"/>
                    <a:pt x="2158" y="1236"/>
                  </a:cubicBezTo>
                  <a:cubicBezTo>
                    <a:pt x="2158" y="1241"/>
                    <a:pt x="2162" y="1244"/>
                    <a:pt x="2166" y="1244"/>
                  </a:cubicBezTo>
                  <a:cubicBezTo>
                    <a:pt x="2171" y="1244"/>
                    <a:pt x="2174" y="1241"/>
                    <a:pt x="2174" y="1236"/>
                  </a:cubicBezTo>
                  <a:cubicBezTo>
                    <a:pt x="2174" y="1232"/>
                    <a:pt x="2171" y="1228"/>
                    <a:pt x="2166" y="1228"/>
                  </a:cubicBezTo>
                  <a:close/>
                  <a:moveTo>
                    <a:pt x="2166" y="1284"/>
                  </a:moveTo>
                  <a:cubicBezTo>
                    <a:pt x="2162" y="1284"/>
                    <a:pt x="2158" y="1287"/>
                    <a:pt x="2158" y="1292"/>
                  </a:cubicBezTo>
                  <a:cubicBezTo>
                    <a:pt x="2158" y="1296"/>
                    <a:pt x="2162" y="1300"/>
                    <a:pt x="2166" y="1300"/>
                  </a:cubicBezTo>
                  <a:cubicBezTo>
                    <a:pt x="2171" y="1300"/>
                    <a:pt x="2174" y="1296"/>
                    <a:pt x="2174" y="1292"/>
                  </a:cubicBezTo>
                  <a:cubicBezTo>
                    <a:pt x="2174" y="1287"/>
                    <a:pt x="2171" y="1284"/>
                    <a:pt x="2166" y="1284"/>
                  </a:cubicBezTo>
                  <a:close/>
                  <a:moveTo>
                    <a:pt x="2217" y="112"/>
                  </a:moveTo>
                  <a:cubicBezTo>
                    <a:pt x="2213" y="112"/>
                    <a:pt x="2209" y="115"/>
                    <a:pt x="2209" y="120"/>
                  </a:cubicBezTo>
                  <a:cubicBezTo>
                    <a:pt x="2209" y="124"/>
                    <a:pt x="2213" y="128"/>
                    <a:pt x="2217" y="128"/>
                  </a:cubicBezTo>
                  <a:cubicBezTo>
                    <a:pt x="2222" y="128"/>
                    <a:pt x="2226" y="124"/>
                    <a:pt x="2226" y="120"/>
                  </a:cubicBezTo>
                  <a:cubicBezTo>
                    <a:pt x="2226" y="115"/>
                    <a:pt x="2222" y="112"/>
                    <a:pt x="2217" y="112"/>
                  </a:cubicBezTo>
                  <a:close/>
                  <a:moveTo>
                    <a:pt x="2217" y="168"/>
                  </a:moveTo>
                  <a:cubicBezTo>
                    <a:pt x="2213" y="168"/>
                    <a:pt x="2209" y="171"/>
                    <a:pt x="2209" y="176"/>
                  </a:cubicBezTo>
                  <a:cubicBezTo>
                    <a:pt x="2209" y="180"/>
                    <a:pt x="2213" y="184"/>
                    <a:pt x="2217" y="184"/>
                  </a:cubicBezTo>
                  <a:cubicBezTo>
                    <a:pt x="2222" y="184"/>
                    <a:pt x="2226" y="180"/>
                    <a:pt x="2226" y="176"/>
                  </a:cubicBezTo>
                  <a:cubicBezTo>
                    <a:pt x="2226" y="171"/>
                    <a:pt x="2222" y="168"/>
                    <a:pt x="2217" y="168"/>
                  </a:cubicBezTo>
                  <a:close/>
                  <a:moveTo>
                    <a:pt x="2217" y="223"/>
                  </a:moveTo>
                  <a:cubicBezTo>
                    <a:pt x="2213" y="223"/>
                    <a:pt x="2209" y="227"/>
                    <a:pt x="2209" y="232"/>
                  </a:cubicBezTo>
                  <a:cubicBezTo>
                    <a:pt x="2209" y="236"/>
                    <a:pt x="2213" y="240"/>
                    <a:pt x="2217" y="240"/>
                  </a:cubicBezTo>
                  <a:cubicBezTo>
                    <a:pt x="2222" y="240"/>
                    <a:pt x="2226" y="236"/>
                    <a:pt x="2226" y="232"/>
                  </a:cubicBezTo>
                  <a:cubicBezTo>
                    <a:pt x="2226" y="227"/>
                    <a:pt x="2222" y="223"/>
                    <a:pt x="2217" y="223"/>
                  </a:cubicBezTo>
                  <a:close/>
                  <a:moveTo>
                    <a:pt x="2217" y="279"/>
                  </a:moveTo>
                  <a:cubicBezTo>
                    <a:pt x="2213" y="279"/>
                    <a:pt x="2209" y="283"/>
                    <a:pt x="2209" y="287"/>
                  </a:cubicBezTo>
                  <a:cubicBezTo>
                    <a:pt x="2209" y="292"/>
                    <a:pt x="2213" y="296"/>
                    <a:pt x="2217" y="296"/>
                  </a:cubicBezTo>
                  <a:cubicBezTo>
                    <a:pt x="2222" y="296"/>
                    <a:pt x="2226" y="292"/>
                    <a:pt x="2226" y="287"/>
                  </a:cubicBezTo>
                  <a:cubicBezTo>
                    <a:pt x="2226" y="283"/>
                    <a:pt x="2222" y="279"/>
                    <a:pt x="2217" y="279"/>
                  </a:cubicBezTo>
                  <a:close/>
                  <a:moveTo>
                    <a:pt x="2217" y="335"/>
                  </a:moveTo>
                  <a:cubicBezTo>
                    <a:pt x="2213" y="335"/>
                    <a:pt x="2209" y="339"/>
                    <a:pt x="2209" y="343"/>
                  </a:cubicBezTo>
                  <a:cubicBezTo>
                    <a:pt x="2209" y="348"/>
                    <a:pt x="2213" y="351"/>
                    <a:pt x="2217" y="351"/>
                  </a:cubicBezTo>
                  <a:cubicBezTo>
                    <a:pt x="2222" y="351"/>
                    <a:pt x="2226" y="348"/>
                    <a:pt x="2226" y="343"/>
                  </a:cubicBezTo>
                  <a:cubicBezTo>
                    <a:pt x="2226" y="339"/>
                    <a:pt x="2222" y="335"/>
                    <a:pt x="2217" y="335"/>
                  </a:cubicBezTo>
                  <a:close/>
                  <a:moveTo>
                    <a:pt x="2217" y="391"/>
                  </a:moveTo>
                  <a:cubicBezTo>
                    <a:pt x="2213" y="391"/>
                    <a:pt x="2209" y="394"/>
                    <a:pt x="2209" y="399"/>
                  </a:cubicBezTo>
                  <a:cubicBezTo>
                    <a:pt x="2209" y="404"/>
                    <a:pt x="2213" y="407"/>
                    <a:pt x="2217" y="407"/>
                  </a:cubicBezTo>
                  <a:cubicBezTo>
                    <a:pt x="2222" y="407"/>
                    <a:pt x="2226" y="404"/>
                    <a:pt x="2226" y="399"/>
                  </a:cubicBezTo>
                  <a:cubicBezTo>
                    <a:pt x="2226" y="394"/>
                    <a:pt x="2222" y="391"/>
                    <a:pt x="2217" y="391"/>
                  </a:cubicBezTo>
                  <a:close/>
                  <a:moveTo>
                    <a:pt x="2217" y="447"/>
                  </a:moveTo>
                  <a:cubicBezTo>
                    <a:pt x="2213" y="447"/>
                    <a:pt x="2209" y="450"/>
                    <a:pt x="2209" y="455"/>
                  </a:cubicBezTo>
                  <a:cubicBezTo>
                    <a:pt x="2209" y="459"/>
                    <a:pt x="2213" y="463"/>
                    <a:pt x="2217" y="463"/>
                  </a:cubicBezTo>
                  <a:cubicBezTo>
                    <a:pt x="2222" y="463"/>
                    <a:pt x="2226" y="459"/>
                    <a:pt x="2226" y="455"/>
                  </a:cubicBezTo>
                  <a:cubicBezTo>
                    <a:pt x="2226" y="450"/>
                    <a:pt x="2222" y="447"/>
                    <a:pt x="2217" y="447"/>
                  </a:cubicBezTo>
                  <a:close/>
                  <a:moveTo>
                    <a:pt x="2217" y="502"/>
                  </a:moveTo>
                  <a:cubicBezTo>
                    <a:pt x="2213" y="502"/>
                    <a:pt x="2209" y="506"/>
                    <a:pt x="2209" y="511"/>
                  </a:cubicBezTo>
                  <a:cubicBezTo>
                    <a:pt x="2209" y="515"/>
                    <a:pt x="2213" y="519"/>
                    <a:pt x="2217" y="519"/>
                  </a:cubicBezTo>
                  <a:cubicBezTo>
                    <a:pt x="2222" y="519"/>
                    <a:pt x="2226" y="515"/>
                    <a:pt x="2226" y="511"/>
                  </a:cubicBezTo>
                  <a:cubicBezTo>
                    <a:pt x="2226" y="506"/>
                    <a:pt x="2222" y="502"/>
                    <a:pt x="2217" y="502"/>
                  </a:cubicBezTo>
                  <a:close/>
                  <a:moveTo>
                    <a:pt x="2217" y="558"/>
                  </a:moveTo>
                  <a:cubicBezTo>
                    <a:pt x="2213" y="558"/>
                    <a:pt x="2209" y="562"/>
                    <a:pt x="2209" y="566"/>
                  </a:cubicBezTo>
                  <a:cubicBezTo>
                    <a:pt x="2209" y="571"/>
                    <a:pt x="2213" y="575"/>
                    <a:pt x="2217" y="575"/>
                  </a:cubicBezTo>
                  <a:cubicBezTo>
                    <a:pt x="2222" y="575"/>
                    <a:pt x="2226" y="571"/>
                    <a:pt x="2226" y="566"/>
                  </a:cubicBezTo>
                  <a:cubicBezTo>
                    <a:pt x="2226" y="562"/>
                    <a:pt x="2222" y="558"/>
                    <a:pt x="2217" y="558"/>
                  </a:cubicBezTo>
                  <a:close/>
                  <a:moveTo>
                    <a:pt x="2217" y="614"/>
                  </a:moveTo>
                  <a:cubicBezTo>
                    <a:pt x="2213" y="614"/>
                    <a:pt x="2209" y="618"/>
                    <a:pt x="2209" y="622"/>
                  </a:cubicBezTo>
                  <a:cubicBezTo>
                    <a:pt x="2209" y="627"/>
                    <a:pt x="2213" y="630"/>
                    <a:pt x="2217" y="630"/>
                  </a:cubicBezTo>
                  <a:cubicBezTo>
                    <a:pt x="2222" y="630"/>
                    <a:pt x="2226" y="627"/>
                    <a:pt x="2226" y="622"/>
                  </a:cubicBezTo>
                  <a:cubicBezTo>
                    <a:pt x="2226" y="618"/>
                    <a:pt x="2222" y="614"/>
                    <a:pt x="2217" y="614"/>
                  </a:cubicBezTo>
                  <a:close/>
                  <a:moveTo>
                    <a:pt x="2217" y="670"/>
                  </a:moveTo>
                  <a:cubicBezTo>
                    <a:pt x="2213" y="670"/>
                    <a:pt x="2209" y="674"/>
                    <a:pt x="2209" y="678"/>
                  </a:cubicBezTo>
                  <a:cubicBezTo>
                    <a:pt x="2209" y="683"/>
                    <a:pt x="2213" y="686"/>
                    <a:pt x="2217" y="686"/>
                  </a:cubicBezTo>
                  <a:cubicBezTo>
                    <a:pt x="2222" y="686"/>
                    <a:pt x="2226" y="683"/>
                    <a:pt x="2226" y="678"/>
                  </a:cubicBezTo>
                  <a:cubicBezTo>
                    <a:pt x="2226" y="674"/>
                    <a:pt x="2222" y="670"/>
                    <a:pt x="2217" y="670"/>
                  </a:cubicBezTo>
                  <a:close/>
                  <a:moveTo>
                    <a:pt x="2217" y="726"/>
                  </a:moveTo>
                  <a:cubicBezTo>
                    <a:pt x="2213" y="726"/>
                    <a:pt x="2209" y="729"/>
                    <a:pt x="2209" y="734"/>
                  </a:cubicBezTo>
                  <a:cubicBezTo>
                    <a:pt x="2209" y="738"/>
                    <a:pt x="2213" y="742"/>
                    <a:pt x="2217" y="742"/>
                  </a:cubicBezTo>
                  <a:cubicBezTo>
                    <a:pt x="2222" y="742"/>
                    <a:pt x="2226" y="738"/>
                    <a:pt x="2226" y="734"/>
                  </a:cubicBezTo>
                  <a:cubicBezTo>
                    <a:pt x="2226" y="729"/>
                    <a:pt x="2222" y="726"/>
                    <a:pt x="2217" y="726"/>
                  </a:cubicBezTo>
                  <a:close/>
                  <a:moveTo>
                    <a:pt x="2217" y="781"/>
                  </a:moveTo>
                  <a:cubicBezTo>
                    <a:pt x="2213" y="781"/>
                    <a:pt x="2209" y="785"/>
                    <a:pt x="2209" y="790"/>
                  </a:cubicBezTo>
                  <a:cubicBezTo>
                    <a:pt x="2209" y="794"/>
                    <a:pt x="2213" y="798"/>
                    <a:pt x="2217" y="798"/>
                  </a:cubicBezTo>
                  <a:cubicBezTo>
                    <a:pt x="2222" y="798"/>
                    <a:pt x="2226" y="794"/>
                    <a:pt x="2226" y="790"/>
                  </a:cubicBezTo>
                  <a:cubicBezTo>
                    <a:pt x="2226" y="785"/>
                    <a:pt x="2222" y="781"/>
                    <a:pt x="2217" y="781"/>
                  </a:cubicBezTo>
                  <a:close/>
                  <a:moveTo>
                    <a:pt x="2217" y="837"/>
                  </a:moveTo>
                  <a:cubicBezTo>
                    <a:pt x="2213" y="837"/>
                    <a:pt x="2209" y="841"/>
                    <a:pt x="2209" y="845"/>
                  </a:cubicBezTo>
                  <a:cubicBezTo>
                    <a:pt x="2209" y="850"/>
                    <a:pt x="2213" y="854"/>
                    <a:pt x="2217" y="854"/>
                  </a:cubicBezTo>
                  <a:cubicBezTo>
                    <a:pt x="2222" y="854"/>
                    <a:pt x="2226" y="850"/>
                    <a:pt x="2226" y="845"/>
                  </a:cubicBezTo>
                  <a:cubicBezTo>
                    <a:pt x="2226" y="841"/>
                    <a:pt x="2222" y="837"/>
                    <a:pt x="2217" y="837"/>
                  </a:cubicBezTo>
                  <a:close/>
                  <a:moveTo>
                    <a:pt x="2217" y="893"/>
                  </a:moveTo>
                  <a:cubicBezTo>
                    <a:pt x="2213" y="893"/>
                    <a:pt x="2209" y="897"/>
                    <a:pt x="2209" y="901"/>
                  </a:cubicBezTo>
                  <a:cubicBezTo>
                    <a:pt x="2209" y="906"/>
                    <a:pt x="2213" y="909"/>
                    <a:pt x="2217" y="909"/>
                  </a:cubicBezTo>
                  <a:cubicBezTo>
                    <a:pt x="2222" y="909"/>
                    <a:pt x="2226" y="906"/>
                    <a:pt x="2226" y="901"/>
                  </a:cubicBezTo>
                  <a:cubicBezTo>
                    <a:pt x="2226" y="897"/>
                    <a:pt x="2222" y="893"/>
                    <a:pt x="2217" y="893"/>
                  </a:cubicBezTo>
                  <a:close/>
                  <a:moveTo>
                    <a:pt x="2217" y="949"/>
                  </a:moveTo>
                  <a:cubicBezTo>
                    <a:pt x="2213" y="949"/>
                    <a:pt x="2209" y="953"/>
                    <a:pt x="2209" y="957"/>
                  </a:cubicBezTo>
                  <a:cubicBezTo>
                    <a:pt x="2209" y="962"/>
                    <a:pt x="2213" y="965"/>
                    <a:pt x="2217" y="965"/>
                  </a:cubicBezTo>
                  <a:cubicBezTo>
                    <a:pt x="2222" y="965"/>
                    <a:pt x="2226" y="962"/>
                    <a:pt x="2226" y="957"/>
                  </a:cubicBezTo>
                  <a:cubicBezTo>
                    <a:pt x="2226" y="953"/>
                    <a:pt x="2222" y="949"/>
                    <a:pt x="2217" y="949"/>
                  </a:cubicBezTo>
                  <a:close/>
                  <a:moveTo>
                    <a:pt x="2217" y="1005"/>
                  </a:moveTo>
                  <a:cubicBezTo>
                    <a:pt x="2213" y="1005"/>
                    <a:pt x="2209" y="1008"/>
                    <a:pt x="2209" y="1013"/>
                  </a:cubicBezTo>
                  <a:cubicBezTo>
                    <a:pt x="2209" y="1017"/>
                    <a:pt x="2213" y="1021"/>
                    <a:pt x="2217" y="1021"/>
                  </a:cubicBezTo>
                  <a:cubicBezTo>
                    <a:pt x="2222" y="1021"/>
                    <a:pt x="2226" y="1017"/>
                    <a:pt x="2226" y="1013"/>
                  </a:cubicBezTo>
                  <a:cubicBezTo>
                    <a:pt x="2226" y="1008"/>
                    <a:pt x="2222" y="1005"/>
                    <a:pt x="2217" y="1005"/>
                  </a:cubicBezTo>
                  <a:close/>
                  <a:moveTo>
                    <a:pt x="2217" y="1060"/>
                  </a:moveTo>
                  <a:cubicBezTo>
                    <a:pt x="2213" y="1060"/>
                    <a:pt x="2209" y="1064"/>
                    <a:pt x="2209" y="1069"/>
                  </a:cubicBezTo>
                  <a:cubicBezTo>
                    <a:pt x="2209" y="1073"/>
                    <a:pt x="2213" y="1077"/>
                    <a:pt x="2217" y="1077"/>
                  </a:cubicBezTo>
                  <a:cubicBezTo>
                    <a:pt x="2222" y="1077"/>
                    <a:pt x="2226" y="1073"/>
                    <a:pt x="2226" y="1069"/>
                  </a:cubicBezTo>
                  <a:cubicBezTo>
                    <a:pt x="2226" y="1064"/>
                    <a:pt x="2222" y="1060"/>
                    <a:pt x="2217" y="1060"/>
                  </a:cubicBezTo>
                  <a:close/>
                  <a:moveTo>
                    <a:pt x="2217" y="1116"/>
                  </a:moveTo>
                  <a:cubicBezTo>
                    <a:pt x="2213" y="1116"/>
                    <a:pt x="2209" y="1120"/>
                    <a:pt x="2209" y="1125"/>
                  </a:cubicBezTo>
                  <a:cubicBezTo>
                    <a:pt x="2209" y="1129"/>
                    <a:pt x="2213" y="1133"/>
                    <a:pt x="2217" y="1133"/>
                  </a:cubicBezTo>
                  <a:cubicBezTo>
                    <a:pt x="2222" y="1133"/>
                    <a:pt x="2226" y="1129"/>
                    <a:pt x="2226" y="1125"/>
                  </a:cubicBezTo>
                  <a:cubicBezTo>
                    <a:pt x="2226" y="1120"/>
                    <a:pt x="2222" y="1116"/>
                    <a:pt x="2217" y="1116"/>
                  </a:cubicBezTo>
                  <a:close/>
                  <a:moveTo>
                    <a:pt x="2217" y="1172"/>
                  </a:moveTo>
                  <a:cubicBezTo>
                    <a:pt x="2213" y="1172"/>
                    <a:pt x="2209" y="1176"/>
                    <a:pt x="2209" y="1180"/>
                  </a:cubicBezTo>
                  <a:cubicBezTo>
                    <a:pt x="2209" y="1185"/>
                    <a:pt x="2213" y="1189"/>
                    <a:pt x="2217" y="1189"/>
                  </a:cubicBezTo>
                  <a:cubicBezTo>
                    <a:pt x="2222" y="1189"/>
                    <a:pt x="2226" y="1185"/>
                    <a:pt x="2226" y="1180"/>
                  </a:cubicBezTo>
                  <a:cubicBezTo>
                    <a:pt x="2226" y="1176"/>
                    <a:pt x="2222" y="1172"/>
                    <a:pt x="2217" y="1172"/>
                  </a:cubicBezTo>
                  <a:close/>
                  <a:moveTo>
                    <a:pt x="2217" y="1228"/>
                  </a:moveTo>
                  <a:cubicBezTo>
                    <a:pt x="2213" y="1228"/>
                    <a:pt x="2209" y="1232"/>
                    <a:pt x="2209" y="1236"/>
                  </a:cubicBezTo>
                  <a:cubicBezTo>
                    <a:pt x="2209" y="1241"/>
                    <a:pt x="2213" y="1244"/>
                    <a:pt x="2217" y="1244"/>
                  </a:cubicBezTo>
                  <a:cubicBezTo>
                    <a:pt x="2222" y="1244"/>
                    <a:pt x="2226" y="1241"/>
                    <a:pt x="2226" y="1236"/>
                  </a:cubicBezTo>
                  <a:cubicBezTo>
                    <a:pt x="2226" y="1232"/>
                    <a:pt x="2222" y="1228"/>
                    <a:pt x="2217" y="1228"/>
                  </a:cubicBezTo>
                  <a:close/>
                  <a:moveTo>
                    <a:pt x="2217" y="1284"/>
                  </a:moveTo>
                  <a:cubicBezTo>
                    <a:pt x="2213" y="1284"/>
                    <a:pt x="2209" y="1287"/>
                    <a:pt x="2209" y="1292"/>
                  </a:cubicBezTo>
                  <a:cubicBezTo>
                    <a:pt x="2209" y="1296"/>
                    <a:pt x="2213" y="1300"/>
                    <a:pt x="2217" y="1300"/>
                  </a:cubicBezTo>
                  <a:cubicBezTo>
                    <a:pt x="2222" y="1300"/>
                    <a:pt x="2226" y="1296"/>
                    <a:pt x="2226" y="1292"/>
                  </a:cubicBezTo>
                  <a:cubicBezTo>
                    <a:pt x="2226" y="1287"/>
                    <a:pt x="2222" y="1284"/>
                    <a:pt x="2217" y="1284"/>
                  </a:cubicBezTo>
                  <a:close/>
                  <a:moveTo>
                    <a:pt x="2217" y="1340"/>
                  </a:moveTo>
                  <a:cubicBezTo>
                    <a:pt x="2213" y="1340"/>
                    <a:pt x="2209" y="1343"/>
                    <a:pt x="2209" y="1348"/>
                  </a:cubicBezTo>
                  <a:cubicBezTo>
                    <a:pt x="2209" y="1352"/>
                    <a:pt x="2213" y="1356"/>
                    <a:pt x="2217" y="1356"/>
                  </a:cubicBezTo>
                  <a:cubicBezTo>
                    <a:pt x="2222" y="1356"/>
                    <a:pt x="2226" y="1352"/>
                    <a:pt x="2226" y="1348"/>
                  </a:cubicBezTo>
                  <a:cubicBezTo>
                    <a:pt x="2226" y="1343"/>
                    <a:pt x="2222" y="1340"/>
                    <a:pt x="2217" y="1340"/>
                  </a:cubicBezTo>
                  <a:close/>
                  <a:moveTo>
                    <a:pt x="2269" y="56"/>
                  </a:moveTo>
                  <a:cubicBezTo>
                    <a:pt x="2264" y="56"/>
                    <a:pt x="2261" y="60"/>
                    <a:pt x="2261" y="64"/>
                  </a:cubicBezTo>
                  <a:cubicBezTo>
                    <a:pt x="2261" y="69"/>
                    <a:pt x="2264" y="72"/>
                    <a:pt x="2269" y="72"/>
                  </a:cubicBezTo>
                  <a:cubicBezTo>
                    <a:pt x="2273" y="72"/>
                    <a:pt x="2277" y="69"/>
                    <a:pt x="2277" y="64"/>
                  </a:cubicBezTo>
                  <a:cubicBezTo>
                    <a:pt x="2277" y="60"/>
                    <a:pt x="2273" y="56"/>
                    <a:pt x="2269" y="56"/>
                  </a:cubicBezTo>
                  <a:close/>
                  <a:moveTo>
                    <a:pt x="2269" y="112"/>
                  </a:moveTo>
                  <a:cubicBezTo>
                    <a:pt x="2264" y="112"/>
                    <a:pt x="2261" y="115"/>
                    <a:pt x="2261" y="120"/>
                  </a:cubicBezTo>
                  <a:cubicBezTo>
                    <a:pt x="2261" y="124"/>
                    <a:pt x="2264" y="128"/>
                    <a:pt x="2269" y="128"/>
                  </a:cubicBezTo>
                  <a:cubicBezTo>
                    <a:pt x="2273" y="128"/>
                    <a:pt x="2277" y="124"/>
                    <a:pt x="2277" y="120"/>
                  </a:cubicBezTo>
                  <a:cubicBezTo>
                    <a:pt x="2277" y="115"/>
                    <a:pt x="2273" y="112"/>
                    <a:pt x="2269" y="112"/>
                  </a:cubicBezTo>
                  <a:close/>
                  <a:moveTo>
                    <a:pt x="2269" y="168"/>
                  </a:moveTo>
                  <a:cubicBezTo>
                    <a:pt x="2264" y="168"/>
                    <a:pt x="2261" y="171"/>
                    <a:pt x="2261" y="176"/>
                  </a:cubicBezTo>
                  <a:cubicBezTo>
                    <a:pt x="2261" y="180"/>
                    <a:pt x="2264" y="184"/>
                    <a:pt x="2269" y="184"/>
                  </a:cubicBezTo>
                  <a:cubicBezTo>
                    <a:pt x="2273" y="184"/>
                    <a:pt x="2277" y="180"/>
                    <a:pt x="2277" y="176"/>
                  </a:cubicBezTo>
                  <a:cubicBezTo>
                    <a:pt x="2277" y="171"/>
                    <a:pt x="2273" y="168"/>
                    <a:pt x="2269" y="168"/>
                  </a:cubicBezTo>
                  <a:close/>
                  <a:moveTo>
                    <a:pt x="2269" y="223"/>
                  </a:moveTo>
                  <a:cubicBezTo>
                    <a:pt x="2264" y="223"/>
                    <a:pt x="2261" y="227"/>
                    <a:pt x="2261" y="232"/>
                  </a:cubicBezTo>
                  <a:cubicBezTo>
                    <a:pt x="2261" y="236"/>
                    <a:pt x="2264" y="240"/>
                    <a:pt x="2269" y="240"/>
                  </a:cubicBezTo>
                  <a:cubicBezTo>
                    <a:pt x="2273" y="240"/>
                    <a:pt x="2277" y="236"/>
                    <a:pt x="2277" y="232"/>
                  </a:cubicBezTo>
                  <a:cubicBezTo>
                    <a:pt x="2277" y="227"/>
                    <a:pt x="2273" y="223"/>
                    <a:pt x="2269" y="223"/>
                  </a:cubicBezTo>
                  <a:close/>
                  <a:moveTo>
                    <a:pt x="2269" y="279"/>
                  </a:moveTo>
                  <a:cubicBezTo>
                    <a:pt x="2264" y="279"/>
                    <a:pt x="2261" y="283"/>
                    <a:pt x="2261" y="287"/>
                  </a:cubicBezTo>
                  <a:cubicBezTo>
                    <a:pt x="2261" y="292"/>
                    <a:pt x="2264" y="296"/>
                    <a:pt x="2269" y="296"/>
                  </a:cubicBezTo>
                  <a:cubicBezTo>
                    <a:pt x="2273" y="296"/>
                    <a:pt x="2277" y="292"/>
                    <a:pt x="2277" y="287"/>
                  </a:cubicBezTo>
                  <a:cubicBezTo>
                    <a:pt x="2277" y="283"/>
                    <a:pt x="2273" y="279"/>
                    <a:pt x="2269" y="279"/>
                  </a:cubicBezTo>
                  <a:close/>
                  <a:moveTo>
                    <a:pt x="2269" y="335"/>
                  </a:moveTo>
                  <a:cubicBezTo>
                    <a:pt x="2264" y="335"/>
                    <a:pt x="2261" y="339"/>
                    <a:pt x="2261" y="343"/>
                  </a:cubicBezTo>
                  <a:cubicBezTo>
                    <a:pt x="2261" y="348"/>
                    <a:pt x="2264" y="351"/>
                    <a:pt x="2269" y="351"/>
                  </a:cubicBezTo>
                  <a:cubicBezTo>
                    <a:pt x="2273" y="351"/>
                    <a:pt x="2277" y="348"/>
                    <a:pt x="2277" y="343"/>
                  </a:cubicBezTo>
                  <a:cubicBezTo>
                    <a:pt x="2277" y="339"/>
                    <a:pt x="2273" y="335"/>
                    <a:pt x="2269" y="335"/>
                  </a:cubicBezTo>
                  <a:close/>
                  <a:moveTo>
                    <a:pt x="2269" y="391"/>
                  </a:moveTo>
                  <a:cubicBezTo>
                    <a:pt x="2264" y="391"/>
                    <a:pt x="2261" y="394"/>
                    <a:pt x="2261" y="399"/>
                  </a:cubicBezTo>
                  <a:cubicBezTo>
                    <a:pt x="2261" y="404"/>
                    <a:pt x="2264" y="407"/>
                    <a:pt x="2269" y="407"/>
                  </a:cubicBezTo>
                  <a:cubicBezTo>
                    <a:pt x="2273" y="407"/>
                    <a:pt x="2277" y="404"/>
                    <a:pt x="2277" y="399"/>
                  </a:cubicBezTo>
                  <a:cubicBezTo>
                    <a:pt x="2277" y="394"/>
                    <a:pt x="2273" y="391"/>
                    <a:pt x="2269" y="391"/>
                  </a:cubicBezTo>
                  <a:close/>
                  <a:moveTo>
                    <a:pt x="2269" y="447"/>
                  </a:moveTo>
                  <a:cubicBezTo>
                    <a:pt x="2264" y="447"/>
                    <a:pt x="2261" y="450"/>
                    <a:pt x="2261" y="455"/>
                  </a:cubicBezTo>
                  <a:cubicBezTo>
                    <a:pt x="2261" y="459"/>
                    <a:pt x="2264" y="463"/>
                    <a:pt x="2269" y="463"/>
                  </a:cubicBezTo>
                  <a:cubicBezTo>
                    <a:pt x="2273" y="463"/>
                    <a:pt x="2277" y="459"/>
                    <a:pt x="2277" y="455"/>
                  </a:cubicBezTo>
                  <a:cubicBezTo>
                    <a:pt x="2277" y="450"/>
                    <a:pt x="2273" y="447"/>
                    <a:pt x="2269" y="447"/>
                  </a:cubicBezTo>
                  <a:close/>
                  <a:moveTo>
                    <a:pt x="2269" y="502"/>
                  </a:moveTo>
                  <a:cubicBezTo>
                    <a:pt x="2264" y="502"/>
                    <a:pt x="2261" y="506"/>
                    <a:pt x="2261" y="511"/>
                  </a:cubicBezTo>
                  <a:cubicBezTo>
                    <a:pt x="2261" y="515"/>
                    <a:pt x="2264" y="519"/>
                    <a:pt x="2269" y="519"/>
                  </a:cubicBezTo>
                  <a:cubicBezTo>
                    <a:pt x="2273" y="519"/>
                    <a:pt x="2277" y="515"/>
                    <a:pt x="2277" y="511"/>
                  </a:cubicBezTo>
                  <a:cubicBezTo>
                    <a:pt x="2277" y="506"/>
                    <a:pt x="2273" y="502"/>
                    <a:pt x="2269" y="502"/>
                  </a:cubicBezTo>
                  <a:close/>
                  <a:moveTo>
                    <a:pt x="2269" y="558"/>
                  </a:moveTo>
                  <a:cubicBezTo>
                    <a:pt x="2264" y="558"/>
                    <a:pt x="2261" y="562"/>
                    <a:pt x="2261" y="566"/>
                  </a:cubicBezTo>
                  <a:cubicBezTo>
                    <a:pt x="2261" y="571"/>
                    <a:pt x="2264" y="575"/>
                    <a:pt x="2269" y="575"/>
                  </a:cubicBezTo>
                  <a:cubicBezTo>
                    <a:pt x="2273" y="575"/>
                    <a:pt x="2277" y="571"/>
                    <a:pt x="2277" y="566"/>
                  </a:cubicBezTo>
                  <a:cubicBezTo>
                    <a:pt x="2277" y="562"/>
                    <a:pt x="2273" y="558"/>
                    <a:pt x="2269" y="558"/>
                  </a:cubicBezTo>
                  <a:close/>
                  <a:moveTo>
                    <a:pt x="2269" y="614"/>
                  </a:moveTo>
                  <a:cubicBezTo>
                    <a:pt x="2264" y="614"/>
                    <a:pt x="2261" y="618"/>
                    <a:pt x="2261" y="622"/>
                  </a:cubicBezTo>
                  <a:cubicBezTo>
                    <a:pt x="2261" y="627"/>
                    <a:pt x="2264" y="630"/>
                    <a:pt x="2269" y="630"/>
                  </a:cubicBezTo>
                  <a:cubicBezTo>
                    <a:pt x="2273" y="630"/>
                    <a:pt x="2277" y="627"/>
                    <a:pt x="2277" y="622"/>
                  </a:cubicBezTo>
                  <a:cubicBezTo>
                    <a:pt x="2277" y="618"/>
                    <a:pt x="2273" y="614"/>
                    <a:pt x="2269" y="614"/>
                  </a:cubicBezTo>
                  <a:close/>
                  <a:moveTo>
                    <a:pt x="2269" y="670"/>
                  </a:moveTo>
                  <a:cubicBezTo>
                    <a:pt x="2264" y="670"/>
                    <a:pt x="2261" y="674"/>
                    <a:pt x="2261" y="678"/>
                  </a:cubicBezTo>
                  <a:cubicBezTo>
                    <a:pt x="2261" y="683"/>
                    <a:pt x="2264" y="686"/>
                    <a:pt x="2269" y="686"/>
                  </a:cubicBezTo>
                  <a:cubicBezTo>
                    <a:pt x="2273" y="686"/>
                    <a:pt x="2277" y="683"/>
                    <a:pt x="2277" y="678"/>
                  </a:cubicBezTo>
                  <a:cubicBezTo>
                    <a:pt x="2277" y="674"/>
                    <a:pt x="2273" y="670"/>
                    <a:pt x="2269" y="670"/>
                  </a:cubicBezTo>
                  <a:close/>
                  <a:moveTo>
                    <a:pt x="2269" y="726"/>
                  </a:moveTo>
                  <a:cubicBezTo>
                    <a:pt x="2264" y="726"/>
                    <a:pt x="2261" y="729"/>
                    <a:pt x="2261" y="734"/>
                  </a:cubicBezTo>
                  <a:cubicBezTo>
                    <a:pt x="2261" y="738"/>
                    <a:pt x="2264" y="742"/>
                    <a:pt x="2269" y="742"/>
                  </a:cubicBezTo>
                  <a:cubicBezTo>
                    <a:pt x="2273" y="742"/>
                    <a:pt x="2277" y="738"/>
                    <a:pt x="2277" y="734"/>
                  </a:cubicBezTo>
                  <a:cubicBezTo>
                    <a:pt x="2277" y="729"/>
                    <a:pt x="2273" y="726"/>
                    <a:pt x="2269" y="726"/>
                  </a:cubicBezTo>
                  <a:close/>
                  <a:moveTo>
                    <a:pt x="2269" y="781"/>
                  </a:moveTo>
                  <a:cubicBezTo>
                    <a:pt x="2264" y="781"/>
                    <a:pt x="2261" y="785"/>
                    <a:pt x="2261" y="790"/>
                  </a:cubicBezTo>
                  <a:cubicBezTo>
                    <a:pt x="2261" y="794"/>
                    <a:pt x="2264" y="798"/>
                    <a:pt x="2269" y="798"/>
                  </a:cubicBezTo>
                  <a:cubicBezTo>
                    <a:pt x="2273" y="798"/>
                    <a:pt x="2277" y="794"/>
                    <a:pt x="2277" y="790"/>
                  </a:cubicBezTo>
                  <a:cubicBezTo>
                    <a:pt x="2277" y="785"/>
                    <a:pt x="2273" y="781"/>
                    <a:pt x="2269" y="781"/>
                  </a:cubicBezTo>
                  <a:close/>
                  <a:moveTo>
                    <a:pt x="2269" y="837"/>
                  </a:moveTo>
                  <a:cubicBezTo>
                    <a:pt x="2264" y="837"/>
                    <a:pt x="2261" y="841"/>
                    <a:pt x="2261" y="845"/>
                  </a:cubicBezTo>
                  <a:cubicBezTo>
                    <a:pt x="2261" y="850"/>
                    <a:pt x="2264" y="854"/>
                    <a:pt x="2269" y="854"/>
                  </a:cubicBezTo>
                  <a:cubicBezTo>
                    <a:pt x="2273" y="854"/>
                    <a:pt x="2277" y="850"/>
                    <a:pt x="2277" y="845"/>
                  </a:cubicBezTo>
                  <a:cubicBezTo>
                    <a:pt x="2277" y="841"/>
                    <a:pt x="2273" y="837"/>
                    <a:pt x="2269" y="837"/>
                  </a:cubicBezTo>
                  <a:close/>
                  <a:moveTo>
                    <a:pt x="2269" y="893"/>
                  </a:moveTo>
                  <a:cubicBezTo>
                    <a:pt x="2264" y="893"/>
                    <a:pt x="2261" y="897"/>
                    <a:pt x="2261" y="901"/>
                  </a:cubicBezTo>
                  <a:cubicBezTo>
                    <a:pt x="2261" y="906"/>
                    <a:pt x="2264" y="909"/>
                    <a:pt x="2269" y="909"/>
                  </a:cubicBezTo>
                  <a:cubicBezTo>
                    <a:pt x="2273" y="909"/>
                    <a:pt x="2277" y="906"/>
                    <a:pt x="2277" y="901"/>
                  </a:cubicBezTo>
                  <a:cubicBezTo>
                    <a:pt x="2277" y="897"/>
                    <a:pt x="2273" y="893"/>
                    <a:pt x="2269" y="893"/>
                  </a:cubicBezTo>
                  <a:close/>
                  <a:moveTo>
                    <a:pt x="2269" y="949"/>
                  </a:moveTo>
                  <a:cubicBezTo>
                    <a:pt x="2264" y="949"/>
                    <a:pt x="2261" y="953"/>
                    <a:pt x="2261" y="957"/>
                  </a:cubicBezTo>
                  <a:cubicBezTo>
                    <a:pt x="2261" y="962"/>
                    <a:pt x="2264" y="965"/>
                    <a:pt x="2269" y="965"/>
                  </a:cubicBezTo>
                  <a:cubicBezTo>
                    <a:pt x="2273" y="965"/>
                    <a:pt x="2277" y="962"/>
                    <a:pt x="2277" y="957"/>
                  </a:cubicBezTo>
                  <a:cubicBezTo>
                    <a:pt x="2277" y="953"/>
                    <a:pt x="2273" y="949"/>
                    <a:pt x="2269" y="949"/>
                  </a:cubicBezTo>
                  <a:close/>
                  <a:moveTo>
                    <a:pt x="2269" y="1005"/>
                  </a:moveTo>
                  <a:cubicBezTo>
                    <a:pt x="2264" y="1005"/>
                    <a:pt x="2261" y="1008"/>
                    <a:pt x="2261" y="1013"/>
                  </a:cubicBezTo>
                  <a:cubicBezTo>
                    <a:pt x="2261" y="1017"/>
                    <a:pt x="2264" y="1021"/>
                    <a:pt x="2269" y="1021"/>
                  </a:cubicBezTo>
                  <a:cubicBezTo>
                    <a:pt x="2273" y="1021"/>
                    <a:pt x="2277" y="1017"/>
                    <a:pt x="2277" y="1013"/>
                  </a:cubicBezTo>
                  <a:cubicBezTo>
                    <a:pt x="2277" y="1008"/>
                    <a:pt x="2273" y="1005"/>
                    <a:pt x="2269" y="1005"/>
                  </a:cubicBezTo>
                  <a:close/>
                  <a:moveTo>
                    <a:pt x="2269" y="1060"/>
                  </a:moveTo>
                  <a:cubicBezTo>
                    <a:pt x="2264" y="1060"/>
                    <a:pt x="2261" y="1064"/>
                    <a:pt x="2261" y="1069"/>
                  </a:cubicBezTo>
                  <a:cubicBezTo>
                    <a:pt x="2261" y="1073"/>
                    <a:pt x="2264" y="1077"/>
                    <a:pt x="2269" y="1077"/>
                  </a:cubicBezTo>
                  <a:cubicBezTo>
                    <a:pt x="2273" y="1077"/>
                    <a:pt x="2277" y="1073"/>
                    <a:pt x="2277" y="1069"/>
                  </a:cubicBezTo>
                  <a:cubicBezTo>
                    <a:pt x="2277" y="1064"/>
                    <a:pt x="2273" y="1060"/>
                    <a:pt x="2269" y="1060"/>
                  </a:cubicBezTo>
                  <a:close/>
                  <a:moveTo>
                    <a:pt x="2269" y="1116"/>
                  </a:moveTo>
                  <a:cubicBezTo>
                    <a:pt x="2264" y="1116"/>
                    <a:pt x="2261" y="1120"/>
                    <a:pt x="2261" y="1125"/>
                  </a:cubicBezTo>
                  <a:cubicBezTo>
                    <a:pt x="2261" y="1129"/>
                    <a:pt x="2264" y="1133"/>
                    <a:pt x="2269" y="1133"/>
                  </a:cubicBezTo>
                  <a:cubicBezTo>
                    <a:pt x="2273" y="1133"/>
                    <a:pt x="2277" y="1129"/>
                    <a:pt x="2277" y="1125"/>
                  </a:cubicBezTo>
                  <a:cubicBezTo>
                    <a:pt x="2277" y="1120"/>
                    <a:pt x="2273" y="1116"/>
                    <a:pt x="2269" y="1116"/>
                  </a:cubicBezTo>
                  <a:close/>
                  <a:moveTo>
                    <a:pt x="2269" y="1172"/>
                  </a:moveTo>
                  <a:cubicBezTo>
                    <a:pt x="2264" y="1172"/>
                    <a:pt x="2261" y="1176"/>
                    <a:pt x="2261" y="1180"/>
                  </a:cubicBezTo>
                  <a:cubicBezTo>
                    <a:pt x="2261" y="1185"/>
                    <a:pt x="2264" y="1189"/>
                    <a:pt x="2269" y="1189"/>
                  </a:cubicBezTo>
                  <a:cubicBezTo>
                    <a:pt x="2273" y="1189"/>
                    <a:pt x="2277" y="1185"/>
                    <a:pt x="2277" y="1180"/>
                  </a:cubicBezTo>
                  <a:cubicBezTo>
                    <a:pt x="2277" y="1176"/>
                    <a:pt x="2273" y="1172"/>
                    <a:pt x="2269" y="1172"/>
                  </a:cubicBezTo>
                  <a:close/>
                  <a:moveTo>
                    <a:pt x="2269" y="1228"/>
                  </a:moveTo>
                  <a:cubicBezTo>
                    <a:pt x="2264" y="1228"/>
                    <a:pt x="2261" y="1232"/>
                    <a:pt x="2261" y="1236"/>
                  </a:cubicBezTo>
                  <a:cubicBezTo>
                    <a:pt x="2261" y="1241"/>
                    <a:pt x="2264" y="1244"/>
                    <a:pt x="2269" y="1244"/>
                  </a:cubicBezTo>
                  <a:cubicBezTo>
                    <a:pt x="2273" y="1244"/>
                    <a:pt x="2277" y="1241"/>
                    <a:pt x="2277" y="1236"/>
                  </a:cubicBezTo>
                  <a:cubicBezTo>
                    <a:pt x="2277" y="1232"/>
                    <a:pt x="2273" y="1228"/>
                    <a:pt x="2269" y="1228"/>
                  </a:cubicBezTo>
                  <a:close/>
                  <a:moveTo>
                    <a:pt x="2269" y="1284"/>
                  </a:moveTo>
                  <a:cubicBezTo>
                    <a:pt x="2264" y="1284"/>
                    <a:pt x="2261" y="1287"/>
                    <a:pt x="2261" y="1292"/>
                  </a:cubicBezTo>
                  <a:cubicBezTo>
                    <a:pt x="2261" y="1296"/>
                    <a:pt x="2264" y="1300"/>
                    <a:pt x="2269" y="1300"/>
                  </a:cubicBezTo>
                  <a:cubicBezTo>
                    <a:pt x="2273" y="1300"/>
                    <a:pt x="2277" y="1296"/>
                    <a:pt x="2277" y="1292"/>
                  </a:cubicBezTo>
                  <a:cubicBezTo>
                    <a:pt x="2277" y="1287"/>
                    <a:pt x="2273" y="1284"/>
                    <a:pt x="2269" y="1284"/>
                  </a:cubicBezTo>
                  <a:close/>
                  <a:moveTo>
                    <a:pt x="2269" y="1340"/>
                  </a:moveTo>
                  <a:cubicBezTo>
                    <a:pt x="2264" y="1340"/>
                    <a:pt x="2261" y="1343"/>
                    <a:pt x="2261" y="1348"/>
                  </a:cubicBezTo>
                  <a:cubicBezTo>
                    <a:pt x="2261" y="1352"/>
                    <a:pt x="2264" y="1356"/>
                    <a:pt x="2269" y="1356"/>
                  </a:cubicBezTo>
                  <a:cubicBezTo>
                    <a:pt x="2273" y="1356"/>
                    <a:pt x="2277" y="1352"/>
                    <a:pt x="2277" y="1348"/>
                  </a:cubicBezTo>
                  <a:cubicBezTo>
                    <a:pt x="2277" y="1343"/>
                    <a:pt x="2273" y="1340"/>
                    <a:pt x="2269" y="1340"/>
                  </a:cubicBezTo>
                  <a:close/>
                  <a:moveTo>
                    <a:pt x="2320" y="56"/>
                  </a:moveTo>
                  <a:cubicBezTo>
                    <a:pt x="2316" y="56"/>
                    <a:pt x="2312" y="60"/>
                    <a:pt x="2312" y="64"/>
                  </a:cubicBezTo>
                  <a:cubicBezTo>
                    <a:pt x="2312" y="69"/>
                    <a:pt x="2316" y="72"/>
                    <a:pt x="2320" y="72"/>
                  </a:cubicBezTo>
                  <a:cubicBezTo>
                    <a:pt x="2325" y="72"/>
                    <a:pt x="2328" y="69"/>
                    <a:pt x="2328" y="64"/>
                  </a:cubicBezTo>
                  <a:cubicBezTo>
                    <a:pt x="2328" y="60"/>
                    <a:pt x="2325" y="56"/>
                    <a:pt x="2320" y="56"/>
                  </a:cubicBezTo>
                  <a:close/>
                  <a:moveTo>
                    <a:pt x="2320" y="112"/>
                  </a:moveTo>
                  <a:cubicBezTo>
                    <a:pt x="2316" y="112"/>
                    <a:pt x="2312" y="115"/>
                    <a:pt x="2312" y="120"/>
                  </a:cubicBezTo>
                  <a:cubicBezTo>
                    <a:pt x="2312" y="124"/>
                    <a:pt x="2316" y="128"/>
                    <a:pt x="2320" y="128"/>
                  </a:cubicBezTo>
                  <a:cubicBezTo>
                    <a:pt x="2325" y="128"/>
                    <a:pt x="2328" y="124"/>
                    <a:pt x="2328" y="120"/>
                  </a:cubicBezTo>
                  <a:cubicBezTo>
                    <a:pt x="2328" y="115"/>
                    <a:pt x="2325" y="112"/>
                    <a:pt x="2320" y="112"/>
                  </a:cubicBezTo>
                  <a:close/>
                  <a:moveTo>
                    <a:pt x="2320" y="168"/>
                  </a:moveTo>
                  <a:cubicBezTo>
                    <a:pt x="2316" y="168"/>
                    <a:pt x="2312" y="171"/>
                    <a:pt x="2312" y="176"/>
                  </a:cubicBezTo>
                  <a:cubicBezTo>
                    <a:pt x="2312" y="180"/>
                    <a:pt x="2316" y="184"/>
                    <a:pt x="2320" y="184"/>
                  </a:cubicBezTo>
                  <a:cubicBezTo>
                    <a:pt x="2325" y="184"/>
                    <a:pt x="2328" y="180"/>
                    <a:pt x="2328" y="176"/>
                  </a:cubicBezTo>
                  <a:cubicBezTo>
                    <a:pt x="2328" y="171"/>
                    <a:pt x="2325" y="168"/>
                    <a:pt x="2320" y="168"/>
                  </a:cubicBezTo>
                  <a:close/>
                  <a:moveTo>
                    <a:pt x="2320" y="223"/>
                  </a:moveTo>
                  <a:cubicBezTo>
                    <a:pt x="2316" y="223"/>
                    <a:pt x="2312" y="227"/>
                    <a:pt x="2312" y="232"/>
                  </a:cubicBezTo>
                  <a:cubicBezTo>
                    <a:pt x="2312" y="236"/>
                    <a:pt x="2316" y="240"/>
                    <a:pt x="2320" y="240"/>
                  </a:cubicBezTo>
                  <a:cubicBezTo>
                    <a:pt x="2325" y="240"/>
                    <a:pt x="2328" y="236"/>
                    <a:pt x="2328" y="232"/>
                  </a:cubicBezTo>
                  <a:cubicBezTo>
                    <a:pt x="2328" y="227"/>
                    <a:pt x="2325" y="223"/>
                    <a:pt x="2320" y="223"/>
                  </a:cubicBezTo>
                  <a:close/>
                  <a:moveTo>
                    <a:pt x="2320" y="279"/>
                  </a:moveTo>
                  <a:cubicBezTo>
                    <a:pt x="2316" y="279"/>
                    <a:pt x="2312" y="283"/>
                    <a:pt x="2312" y="287"/>
                  </a:cubicBezTo>
                  <a:cubicBezTo>
                    <a:pt x="2312" y="292"/>
                    <a:pt x="2316" y="296"/>
                    <a:pt x="2320" y="296"/>
                  </a:cubicBezTo>
                  <a:cubicBezTo>
                    <a:pt x="2325" y="296"/>
                    <a:pt x="2328" y="292"/>
                    <a:pt x="2328" y="287"/>
                  </a:cubicBezTo>
                  <a:cubicBezTo>
                    <a:pt x="2328" y="283"/>
                    <a:pt x="2325" y="279"/>
                    <a:pt x="2320" y="279"/>
                  </a:cubicBezTo>
                  <a:close/>
                  <a:moveTo>
                    <a:pt x="2320" y="335"/>
                  </a:moveTo>
                  <a:cubicBezTo>
                    <a:pt x="2316" y="335"/>
                    <a:pt x="2312" y="339"/>
                    <a:pt x="2312" y="343"/>
                  </a:cubicBezTo>
                  <a:cubicBezTo>
                    <a:pt x="2312" y="348"/>
                    <a:pt x="2316" y="351"/>
                    <a:pt x="2320" y="351"/>
                  </a:cubicBezTo>
                  <a:cubicBezTo>
                    <a:pt x="2325" y="351"/>
                    <a:pt x="2328" y="348"/>
                    <a:pt x="2328" y="343"/>
                  </a:cubicBezTo>
                  <a:cubicBezTo>
                    <a:pt x="2328" y="339"/>
                    <a:pt x="2325" y="335"/>
                    <a:pt x="2320" y="335"/>
                  </a:cubicBezTo>
                  <a:close/>
                  <a:moveTo>
                    <a:pt x="2320" y="391"/>
                  </a:moveTo>
                  <a:cubicBezTo>
                    <a:pt x="2316" y="391"/>
                    <a:pt x="2312" y="394"/>
                    <a:pt x="2312" y="399"/>
                  </a:cubicBezTo>
                  <a:cubicBezTo>
                    <a:pt x="2312" y="404"/>
                    <a:pt x="2316" y="407"/>
                    <a:pt x="2320" y="407"/>
                  </a:cubicBezTo>
                  <a:cubicBezTo>
                    <a:pt x="2325" y="407"/>
                    <a:pt x="2328" y="404"/>
                    <a:pt x="2328" y="399"/>
                  </a:cubicBezTo>
                  <a:cubicBezTo>
                    <a:pt x="2328" y="394"/>
                    <a:pt x="2325" y="391"/>
                    <a:pt x="2320" y="391"/>
                  </a:cubicBezTo>
                  <a:close/>
                  <a:moveTo>
                    <a:pt x="2320" y="447"/>
                  </a:moveTo>
                  <a:cubicBezTo>
                    <a:pt x="2316" y="447"/>
                    <a:pt x="2312" y="450"/>
                    <a:pt x="2312" y="455"/>
                  </a:cubicBezTo>
                  <a:cubicBezTo>
                    <a:pt x="2312" y="459"/>
                    <a:pt x="2316" y="463"/>
                    <a:pt x="2320" y="463"/>
                  </a:cubicBezTo>
                  <a:cubicBezTo>
                    <a:pt x="2325" y="463"/>
                    <a:pt x="2328" y="459"/>
                    <a:pt x="2328" y="455"/>
                  </a:cubicBezTo>
                  <a:cubicBezTo>
                    <a:pt x="2328" y="450"/>
                    <a:pt x="2325" y="447"/>
                    <a:pt x="2320" y="447"/>
                  </a:cubicBezTo>
                  <a:close/>
                  <a:moveTo>
                    <a:pt x="2320" y="502"/>
                  </a:moveTo>
                  <a:cubicBezTo>
                    <a:pt x="2316" y="502"/>
                    <a:pt x="2312" y="506"/>
                    <a:pt x="2312" y="511"/>
                  </a:cubicBezTo>
                  <a:cubicBezTo>
                    <a:pt x="2312" y="515"/>
                    <a:pt x="2316" y="519"/>
                    <a:pt x="2320" y="519"/>
                  </a:cubicBezTo>
                  <a:cubicBezTo>
                    <a:pt x="2325" y="519"/>
                    <a:pt x="2328" y="515"/>
                    <a:pt x="2328" y="511"/>
                  </a:cubicBezTo>
                  <a:cubicBezTo>
                    <a:pt x="2328" y="506"/>
                    <a:pt x="2325" y="502"/>
                    <a:pt x="2320" y="502"/>
                  </a:cubicBezTo>
                  <a:close/>
                  <a:moveTo>
                    <a:pt x="2320" y="558"/>
                  </a:moveTo>
                  <a:cubicBezTo>
                    <a:pt x="2316" y="558"/>
                    <a:pt x="2312" y="562"/>
                    <a:pt x="2312" y="566"/>
                  </a:cubicBezTo>
                  <a:cubicBezTo>
                    <a:pt x="2312" y="571"/>
                    <a:pt x="2316" y="575"/>
                    <a:pt x="2320" y="575"/>
                  </a:cubicBezTo>
                  <a:cubicBezTo>
                    <a:pt x="2325" y="575"/>
                    <a:pt x="2328" y="571"/>
                    <a:pt x="2328" y="566"/>
                  </a:cubicBezTo>
                  <a:cubicBezTo>
                    <a:pt x="2328" y="562"/>
                    <a:pt x="2325" y="558"/>
                    <a:pt x="2320" y="558"/>
                  </a:cubicBezTo>
                  <a:close/>
                  <a:moveTo>
                    <a:pt x="2320" y="614"/>
                  </a:moveTo>
                  <a:cubicBezTo>
                    <a:pt x="2316" y="614"/>
                    <a:pt x="2312" y="618"/>
                    <a:pt x="2312" y="622"/>
                  </a:cubicBezTo>
                  <a:cubicBezTo>
                    <a:pt x="2312" y="627"/>
                    <a:pt x="2316" y="630"/>
                    <a:pt x="2320" y="630"/>
                  </a:cubicBezTo>
                  <a:cubicBezTo>
                    <a:pt x="2325" y="630"/>
                    <a:pt x="2328" y="627"/>
                    <a:pt x="2328" y="622"/>
                  </a:cubicBezTo>
                  <a:cubicBezTo>
                    <a:pt x="2328" y="618"/>
                    <a:pt x="2325" y="614"/>
                    <a:pt x="2320" y="614"/>
                  </a:cubicBezTo>
                  <a:close/>
                  <a:moveTo>
                    <a:pt x="2320" y="670"/>
                  </a:moveTo>
                  <a:cubicBezTo>
                    <a:pt x="2316" y="670"/>
                    <a:pt x="2312" y="674"/>
                    <a:pt x="2312" y="678"/>
                  </a:cubicBezTo>
                  <a:cubicBezTo>
                    <a:pt x="2312" y="683"/>
                    <a:pt x="2316" y="686"/>
                    <a:pt x="2320" y="686"/>
                  </a:cubicBezTo>
                  <a:cubicBezTo>
                    <a:pt x="2325" y="686"/>
                    <a:pt x="2328" y="683"/>
                    <a:pt x="2328" y="678"/>
                  </a:cubicBezTo>
                  <a:cubicBezTo>
                    <a:pt x="2328" y="674"/>
                    <a:pt x="2325" y="670"/>
                    <a:pt x="2320" y="670"/>
                  </a:cubicBezTo>
                  <a:close/>
                  <a:moveTo>
                    <a:pt x="2320" y="726"/>
                  </a:moveTo>
                  <a:cubicBezTo>
                    <a:pt x="2316" y="726"/>
                    <a:pt x="2312" y="729"/>
                    <a:pt x="2312" y="734"/>
                  </a:cubicBezTo>
                  <a:cubicBezTo>
                    <a:pt x="2312" y="738"/>
                    <a:pt x="2316" y="742"/>
                    <a:pt x="2320" y="742"/>
                  </a:cubicBezTo>
                  <a:cubicBezTo>
                    <a:pt x="2325" y="742"/>
                    <a:pt x="2328" y="738"/>
                    <a:pt x="2328" y="734"/>
                  </a:cubicBezTo>
                  <a:cubicBezTo>
                    <a:pt x="2328" y="729"/>
                    <a:pt x="2325" y="726"/>
                    <a:pt x="2320" y="726"/>
                  </a:cubicBezTo>
                  <a:close/>
                  <a:moveTo>
                    <a:pt x="2320" y="781"/>
                  </a:moveTo>
                  <a:cubicBezTo>
                    <a:pt x="2316" y="781"/>
                    <a:pt x="2312" y="785"/>
                    <a:pt x="2312" y="790"/>
                  </a:cubicBezTo>
                  <a:cubicBezTo>
                    <a:pt x="2312" y="794"/>
                    <a:pt x="2316" y="798"/>
                    <a:pt x="2320" y="798"/>
                  </a:cubicBezTo>
                  <a:cubicBezTo>
                    <a:pt x="2325" y="798"/>
                    <a:pt x="2328" y="794"/>
                    <a:pt x="2328" y="790"/>
                  </a:cubicBezTo>
                  <a:cubicBezTo>
                    <a:pt x="2328" y="785"/>
                    <a:pt x="2325" y="781"/>
                    <a:pt x="2320" y="781"/>
                  </a:cubicBezTo>
                  <a:close/>
                  <a:moveTo>
                    <a:pt x="2320" y="837"/>
                  </a:moveTo>
                  <a:cubicBezTo>
                    <a:pt x="2316" y="837"/>
                    <a:pt x="2312" y="841"/>
                    <a:pt x="2312" y="845"/>
                  </a:cubicBezTo>
                  <a:cubicBezTo>
                    <a:pt x="2312" y="850"/>
                    <a:pt x="2316" y="854"/>
                    <a:pt x="2320" y="854"/>
                  </a:cubicBezTo>
                  <a:cubicBezTo>
                    <a:pt x="2325" y="854"/>
                    <a:pt x="2328" y="850"/>
                    <a:pt x="2328" y="845"/>
                  </a:cubicBezTo>
                  <a:cubicBezTo>
                    <a:pt x="2328" y="841"/>
                    <a:pt x="2325" y="837"/>
                    <a:pt x="2320" y="837"/>
                  </a:cubicBezTo>
                  <a:close/>
                  <a:moveTo>
                    <a:pt x="2320" y="893"/>
                  </a:moveTo>
                  <a:cubicBezTo>
                    <a:pt x="2316" y="893"/>
                    <a:pt x="2312" y="897"/>
                    <a:pt x="2312" y="901"/>
                  </a:cubicBezTo>
                  <a:cubicBezTo>
                    <a:pt x="2312" y="906"/>
                    <a:pt x="2316" y="909"/>
                    <a:pt x="2320" y="909"/>
                  </a:cubicBezTo>
                  <a:cubicBezTo>
                    <a:pt x="2325" y="909"/>
                    <a:pt x="2328" y="906"/>
                    <a:pt x="2328" y="901"/>
                  </a:cubicBezTo>
                  <a:cubicBezTo>
                    <a:pt x="2328" y="897"/>
                    <a:pt x="2325" y="893"/>
                    <a:pt x="2320" y="893"/>
                  </a:cubicBezTo>
                  <a:close/>
                  <a:moveTo>
                    <a:pt x="2320" y="949"/>
                  </a:moveTo>
                  <a:cubicBezTo>
                    <a:pt x="2316" y="949"/>
                    <a:pt x="2312" y="953"/>
                    <a:pt x="2312" y="957"/>
                  </a:cubicBezTo>
                  <a:cubicBezTo>
                    <a:pt x="2312" y="962"/>
                    <a:pt x="2316" y="965"/>
                    <a:pt x="2320" y="965"/>
                  </a:cubicBezTo>
                  <a:cubicBezTo>
                    <a:pt x="2325" y="965"/>
                    <a:pt x="2328" y="962"/>
                    <a:pt x="2328" y="957"/>
                  </a:cubicBezTo>
                  <a:cubicBezTo>
                    <a:pt x="2328" y="953"/>
                    <a:pt x="2325" y="949"/>
                    <a:pt x="2320" y="949"/>
                  </a:cubicBezTo>
                  <a:close/>
                  <a:moveTo>
                    <a:pt x="2320" y="1005"/>
                  </a:moveTo>
                  <a:cubicBezTo>
                    <a:pt x="2316" y="1005"/>
                    <a:pt x="2312" y="1008"/>
                    <a:pt x="2312" y="1013"/>
                  </a:cubicBezTo>
                  <a:cubicBezTo>
                    <a:pt x="2312" y="1017"/>
                    <a:pt x="2316" y="1021"/>
                    <a:pt x="2320" y="1021"/>
                  </a:cubicBezTo>
                  <a:cubicBezTo>
                    <a:pt x="2325" y="1021"/>
                    <a:pt x="2328" y="1017"/>
                    <a:pt x="2328" y="1013"/>
                  </a:cubicBezTo>
                  <a:cubicBezTo>
                    <a:pt x="2328" y="1008"/>
                    <a:pt x="2325" y="1005"/>
                    <a:pt x="2320" y="1005"/>
                  </a:cubicBezTo>
                  <a:close/>
                  <a:moveTo>
                    <a:pt x="2320" y="1060"/>
                  </a:moveTo>
                  <a:cubicBezTo>
                    <a:pt x="2316" y="1060"/>
                    <a:pt x="2312" y="1064"/>
                    <a:pt x="2312" y="1069"/>
                  </a:cubicBezTo>
                  <a:cubicBezTo>
                    <a:pt x="2312" y="1073"/>
                    <a:pt x="2316" y="1077"/>
                    <a:pt x="2320" y="1077"/>
                  </a:cubicBezTo>
                  <a:cubicBezTo>
                    <a:pt x="2325" y="1077"/>
                    <a:pt x="2328" y="1073"/>
                    <a:pt x="2328" y="1069"/>
                  </a:cubicBezTo>
                  <a:cubicBezTo>
                    <a:pt x="2328" y="1064"/>
                    <a:pt x="2325" y="1060"/>
                    <a:pt x="2320" y="1060"/>
                  </a:cubicBezTo>
                  <a:close/>
                  <a:moveTo>
                    <a:pt x="2320" y="1116"/>
                  </a:moveTo>
                  <a:cubicBezTo>
                    <a:pt x="2316" y="1116"/>
                    <a:pt x="2312" y="1120"/>
                    <a:pt x="2312" y="1125"/>
                  </a:cubicBezTo>
                  <a:cubicBezTo>
                    <a:pt x="2312" y="1129"/>
                    <a:pt x="2316" y="1133"/>
                    <a:pt x="2320" y="1133"/>
                  </a:cubicBezTo>
                  <a:cubicBezTo>
                    <a:pt x="2325" y="1133"/>
                    <a:pt x="2328" y="1129"/>
                    <a:pt x="2328" y="1125"/>
                  </a:cubicBezTo>
                  <a:cubicBezTo>
                    <a:pt x="2328" y="1120"/>
                    <a:pt x="2325" y="1116"/>
                    <a:pt x="2320" y="1116"/>
                  </a:cubicBezTo>
                  <a:close/>
                  <a:moveTo>
                    <a:pt x="2320" y="1172"/>
                  </a:moveTo>
                  <a:cubicBezTo>
                    <a:pt x="2316" y="1172"/>
                    <a:pt x="2312" y="1176"/>
                    <a:pt x="2312" y="1180"/>
                  </a:cubicBezTo>
                  <a:cubicBezTo>
                    <a:pt x="2312" y="1185"/>
                    <a:pt x="2316" y="1189"/>
                    <a:pt x="2320" y="1189"/>
                  </a:cubicBezTo>
                  <a:cubicBezTo>
                    <a:pt x="2325" y="1189"/>
                    <a:pt x="2328" y="1185"/>
                    <a:pt x="2328" y="1180"/>
                  </a:cubicBezTo>
                  <a:cubicBezTo>
                    <a:pt x="2328" y="1176"/>
                    <a:pt x="2325" y="1172"/>
                    <a:pt x="2320" y="1172"/>
                  </a:cubicBezTo>
                  <a:close/>
                  <a:moveTo>
                    <a:pt x="2320" y="1228"/>
                  </a:moveTo>
                  <a:cubicBezTo>
                    <a:pt x="2316" y="1228"/>
                    <a:pt x="2312" y="1232"/>
                    <a:pt x="2312" y="1236"/>
                  </a:cubicBezTo>
                  <a:cubicBezTo>
                    <a:pt x="2312" y="1241"/>
                    <a:pt x="2316" y="1244"/>
                    <a:pt x="2320" y="1244"/>
                  </a:cubicBezTo>
                  <a:cubicBezTo>
                    <a:pt x="2325" y="1244"/>
                    <a:pt x="2328" y="1241"/>
                    <a:pt x="2328" y="1236"/>
                  </a:cubicBezTo>
                  <a:cubicBezTo>
                    <a:pt x="2328" y="1232"/>
                    <a:pt x="2325" y="1228"/>
                    <a:pt x="2320" y="1228"/>
                  </a:cubicBezTo>
                  <a:close/>
                  <a:moveTo>
                    <a:pt x="2320" y="1284"/>
                  </a:moveTo>
                  <a:cubicBezTo>
                    <a:pt x="2316" y="1284"/>
                    <a:pt x="2312" y="1287"/>
                    <a:pt x="2312" y="1292"/>
                  </a:cubicBezTo>
                  <a:cubicBezTo>
                    <a:pt x="2312" y="1296"/>
                    <a:pt x="2316" y="1300"/>
                    <a:pt x="2320" y="1300"/>
                  </a:cubicBezTo>
                  <a:cubicBezTo>
                    <a:pt x="2325" y="1300"/>
                    <a:pt x="2328" y="1296"/>
                    <a:pt x="2328" y="1292"/>
                  </a:cubicBezTo>
                  <a:cubicBezTo>
                    <a:pt x="2328" y="1287"/>
                    <a:pt x="2325" y="1284"/>
                    <a:pt x="2320" y="1284"/>
                  </a:cubicBezTo>
                  <a:close/>
                  <a:moveTo>
                    <a:pt x="2320" y="1340"/>
                  </a:moveTo>
                  <a:cubicBezTo>
                    <a:pt x="2316" y="1340"/>
                    <a:pt x="2312" y="1343"/>
                    <a:pt x="2312" y="1348"/>
                  </a:cubicBezTo>
                  <a:cubicBezTo>
                    <a:pt x="2312" y="1352"/>
                    <a:pt x="2316" y="1356"/>
                    <a:pt x="2320" y="1356"/>
                  </a:cubicBezTo>
                  <a:cubicBezTo>
                    <a:pt x="2325" y="1356"/>
                    <a:pt x="2328" y="1352"/>
                    <a:pt x="2328" y="1348"/>
                  </a:cubicBezTo>
                  <a:cubicBezTo>
                    <a:pt x="2328" y="1343"/>
                    <a:pt x="2325" y="1340"/>
                    <a:pt x="2320" y="1340"/>
                  </a:cubicBezTo>
                  <a:close/>
                  <a:moveTo>
                    <a:pt x="2371" y="56"/>
                  </a:moveTo>
                  <a:cubicBezTo>
                    <a:pt x="2367" y="56"/>
                    <a:pt x="2363" y="60"/>
                    <a:pt x="2363" y="64"/>
                  </a:cubicBezTo>
                  <a:cubicBezTo>
                    <a:pt x="2363" y="69"/>
                    <a:pt x="2367" y="72"/>
                    <a:pt x="2371" y="72"/>
                  </a:cubicBezTo>
                  <a:cubicBezTo>
                    <a:pt x="2376" y="72"/>
                    <a:pt x="2380" y="69"/>
                    <a:pt x="2380" y="64"/>
                  </a:cubicBezTo>
                  <a:cubicBezTo>
                    <a:pt x="2380" y="60"/>
                    <a:pt x="2376" y="56"/>
                    <a:pt x="2371" y="56"/>
                  </a:cubicBezTo>
                  <a:close/>
                  <a:moveTo>
                    <a:pt x="2371" y="112"/>
                  </a:moveTo>
                  <a:cubicBezTo>
                    <a:pt x="2367" y="112"/>
                    <a:pt x="2363" y="115"/>
                    <a:pt x="2363" y="120"/>
                  </a:cubicBezTo>
                  <a:cubicBezTo>
                    <a:pt x="2363" y="124"/>
                    <a:pt x="2367" y="128"/>
                    <a:pt x="2371" y="128"/>
                  </a:cubicBezTo>
                  <a:cubicBezTo>
                    <a:pt x="2376" y="128"/>
                    <a:pt x="2380" y="124"/>
                    <a:pt x="2380" y="120"/>
                  </a:cubicBezTo>
                  <a:cubicBezTo>
                    <a:pt x="2380" y="115"/>
                    <a:pt x="2376" y="112"/>
                    <a:pt x="2371" y="112"/>
                  </a:cubicBezTo>
                  <a:close/>
                  <a:moveTo>
                    <a:pt x="2371" y="168"/>
                  </a:moveTo>
                  <a:cubicBezTo>
                    <a:pt x="2367" y="168"/>
                    <a:pt x="2363" y="171"/>
                    <a:pt x="2363" y="176"/>
                  </a:cubicBezTo>
                  <a:cubicBezTo>
                    <a:pt x="2363" y="180"/>
                    <a:pt x="2367" y="184"/>
                    <a:pt x="2371" y="184"/>
                  </a:cubicBezTo>
                  <a:cubicBezTo>
                    <a:pt x="2376" y="184"/>
                    <a:pt x="2380" y="180"/>
                    <a:pt x="2380" y="176"/>
                  </a:cubicBezTo>
                  <a:cubicBezTo>
                    <a:pt x="2380" y="171"/>
                    <a:pt x="2376" y="168"/>
                    <a:pt x="2371" y="168"/>
                  </a:cubicBezTo>
                  <a:close/>
                  <a:moveTo>
                    <a:pt x="2371" y="223"/>
                  </a:moveTo>
                  <a:cubicBezTo>
                    <a:pt x="2367" y="223"/>
                    <a:pt x="2363" y="227"/>
                    <a:pt x="2363" y="232"/>
                  </a:cubicBezTo>
                  <a:cubicBezTo>
                    <a:pt x="2363" y="236"/>
                    <a:pt x="2367" y="240"/>
                    <a:pt x="2371" y="240"/>
                  </a:cubicBezTo>
                  <a:cubicBezTo>
                    <a:pt x="2376" y="240"/>
                    <a:pt x="2380" y="236"/>
                    <a:pt x="2380" y="232"/>
                  </a:cubicBezTo>
                  <a:cubicBezTo>
                    <a:pt x="2380" y="227"/>
                    <a:pt x="2376" y="223"/>
                    <a:pt x="2371" y="223"/>
                  </a:cubicBezTo>
                  <a:close/>
                  <a:moveTo>
                    <a:pt x="2371" y="279"/>
                  </a:moveTo>
                  <a:cubicBezTo>
                    <a:pt x="2367" y="279"/>
                    <a:pt x="2363" y="283"/>
                    <a:pt x="2363" y="287"/>
                  </a:cubicBezTo>
                  <a:cubicBezTo>
                    <a:pt x="2363" y="292"/>
                    <a:pt x="2367" y="296"/>
                    <a:pt x="2371" y="296"/>
                  </a:cubicBezTo>
                  <a:cubicBezTo>
                    <a:pt x="2376" y="296"/>
                    <a:pt x="2380" y="292"/>
                    <a:pt x="2380" y="287"/>
                  </a:cubicBezTo>
                  <a:cubicBezTo>
                    <a:pt x="2380" y="283"/>
                    <a:pt x="2376" y="279"/>
                    <a:pt x="2371" y="279"/>
                  </a:cubicBezTo>
                  <a:close/>
                  <a:moveTo>
                    <a:pt x="2371" y="335"/>
                  </a:moveTo>
                  <a:cubicBezTo>
                    <a:pt x="2367" y="335"/>
                    <a:pt x="2363" y="339"/>
                    <a:pt x="2363" y="343"/>
                  </a:cubicBezTo>
                  <a:cubicBezTo>
                    <a:pt x="2363" y="348"/>
                    <a:pt x="2367" y="351"/>
                    <a:pt x="2371" y="351"/>
                  </a:cubicBezTo>
                  <a:cubicBezTo>
                    <a:pt x="2376" y="351"/>
                    <a:pt x="2380" y="348"/>
                    <a:pt x="2380" y="343"/>
                  </a:cubicBezTo>
                  <a:cubicBezTo>
                    <a:pt x="2380" y="339"/>
                    <a:pt x="2376" y="335"/>
                    <a:pt x="2371" y="335"/>
                  </a:cubicBezTo>
                  <a:close/>
                  <a:moveTo>
                    <a:pt x="2371" y="391"/>
                  </a:moveTo>
                  <a:cubicBezTo>
                    <a:pt x="2367" y="391"/>
                    <a:pt x="2363" y="394"/>
                    <a:pt x="2363" y="399"/>
                  </a:cubicBezTo>
                  <a:cubicBezTo>
                    <a:pt x="2363" y="404"/>
                    <a:pt x="2367" y="407"/>
                    <a:pt x="2371" y="407"/>
                  </a:cubicBezTo>
                  <a:cubicBezTo>
                    <a:pt x="2376" y="407"/>
                    <a:pt x="2380" y="404"/>
                    <a:pt x="2380" y="399"/>
                  </a:cubicBezTo>
                  <a:cubicBezTo>
                    <a:pt x="2380" y="394"/>
                    <a:pt x="2376" y="391"/>
                    <a:pt x="2371" y="391"/>
                  </a:cubicBezTo>
                  <a:close/>
                  <a:moveTo>
                    <a:pt x="2371" y="447"/>
                  </a:moveTo>
                  <a:cubicBezTo>
                    <a:pt x="2367" y="447"/>
                    <a:pt x="2363" y="450"/>
                    <a:pt x="2363" y="455"/>
                  </a:cubicBezTo>
                  <a:cubicBezTo>
                    <a:pt x="2363" y="459"/>
                    <a:pt x="2367" y="463"/>
                    <a:pt x="2371" y="463"/>
                  </a:cubicBezTo>
                  <a:cubicBezTo>
                    <a:pt x="2376" y="463"/>
                    <a:pt x="2380" y="459"/>
                    <a:pt x="2380" y="455"/>
                  </a:cubicBezTo>
                  <a:cubicBezTo>
                    <a:pt x="2380" y="450"/>
                    <a:pt x="2376" y="447"/>
                    <a:pt x="2371" y="447"/>
                  </a:cubicBezTo>
                  <a:close/>
                  <a:moveTo>
                    <a:pt x="2371" y="502"/>
                  </a:moveTo>
                  <a:cubicBezTo>
                    <a:pt x="2367" y="502"/>
                    <a:pt x="2363" y="506"/>
                    <a:pt x="2363" y="511"/>
                  </a:cubicBezTo>
                  <a:cubicBezTo>
                    <a:pt x="2363" y="515"/>
                    <a:pt x="2367" y="519"/>
                    <a:pt x="2371" y="519"/>
                  </a:cubicBezTo>
                  <a:cubicBezTo>
                    <a:pt x="2376" y="519"/>
                    <a:pt x="2380" y="515"/>
                    <a:pt x="2380" y="511"/>
                  </a:cubicBezTo>
                  <a:cubicBezTo>
                    <a:pt x="2380" y="506"/>
                    <a:pt x="2376" y="502"/>
                    <a:pt x="2371" y="502"/>
                  </a:cubicBezTo>
                  <a:close/>
                  <a:moveTo>
                    <a:pt x="2371" y="558"/>
                  </a:moveTo>
                  <a:cubicBezTo>
                    <a:pt x="2367" y="558"/>
                    <a:pt x="2363" y="562"/>
                    <a:pt x="2363" y="566"/>
                  </a:cubicBezTo>
                  <a:cubicBezTo>
                    <a:pt x="2363" y="571"/>
                    <a:pt x="2367" y="575"/>
                    <a:pt x="2371" y="575"/>
                  </a:cubicBezTo>
                  <a:cubicBezTo>
                    <a:pt x="2376" y="575"/>
                    <a:pt x="2380" y="571"/>
                    <a:pt x="2380" y="566"/>
                  </a:cubicBezTo>
                  <a:cubicBezTo>
                    <a:pt x="2380" y="562"/>
                    <a:pt x="2376" y="558"/>
                    <a:pt x="2371" y="558"/>
                  </a:cubicBezTo>
                  <a:close/>
                  <a:moveTo>
                    <a:pt x="2371" y="614"/>
                  </a:moveTo>
                  <a:cubicBezTo>
                    <a:pt x="2367" y="614"/>
                    <a:pt x="2363" y="618"/>
                    <a:pt x="2363" y="622"/>
                  </a:cubicBezTo>
                  <a:cubicBezTo>
                    <a:pt x="2363" y="627"/>
                    <a:pt x="2367" y="630"/>
                    <a:pt x="2371" y="630"/>
                  </a:cubicBezTo>
                  <a:cubicBezTo>
                    <a:pt x="2376" y="630"/>
                    <a:pt x="2380" y="627"/>
                    <a:pt x="2380" y="622"/>
                  </a:cubicBezTo>
                  <a:cubicBezTo>
                    <a:pt x="2380" y="618"/>
                    <a:pt x="2376" y="614"/>
                    <a:pt x="2371" y="614"/>
                  </a:cubicBezTo>
                  <a:close/>
                  <a:moveTo>
                    <a:pt x="2371" y="670"/>
                  </a:moveTo>
                  <a:cubicBezTo>
                    <a:pt x="2367" y="670"/>
                    <a:pt x="2363" y="674"/>
                    <a:pt x="2363" y="678"/>
                  </a:cubicBezTo>
                  <a:cubicBezTo>
                    <a:pt x="2363" y="683"/>
                    <a:pt x="2367" y="686"/>
                    <a:pt x="2371" y="686"/>
                  </a:cubicBezTo>
                  <a:cubicBezTo>
                    <a:pt x="2376" y="686"/>
                    <a:pt x="2380" y="683"/>
                    <a:pt x="2380" y="678"/>
                  </a:cubicBezTo>
                  <a:cubicBezTo>
                    <a:pt x="2380" y="674"/>
                    <a:pt x="2376" y="670"/>
                    <a:pt x="2371" y="670"/>
                  </a:cubicBezTo>
                  <a:close/>
                  <a:moveTo>
                    <a:pt x="2371" y="726"/>
                  </a:moveTo>
                  <a:cubicBezTo>
                    <a:pt x="2367" y="726"/>
                    <a:pt x="2363" y="729"/>
                    <a:pt x="2363" y="734"/>
                  </a:cubicBezTo>
                  <a:cubicBezTo>
                    <a:pt x="2363" y="738"/>
                    <a:pt x="2367" y="742"/>
                    <a:pt x="2371" y="742"/>
                  </a:cubicBezTo>
                  <a:cubicBezTo>
                    <a:pt x="2376" y="742"/>
                    <a:pt x="2380" y="738"/>
                    <a:pt x="2380" y="734"/>
                  </a:cubicBezTo>
                  <a:cubicBezTo>
                    <a:pt x="2380" y="729"/>
                    <a:pt x="2376" y="726"/>
                    <a:pt x="2371" y="726"/>
                  </a:cubicBezTo>
                  <a:close/>
                  <a:moveTo>
                    <a:pt x="2371" y="781"/>
                  </a:moveTo>
                  <a:cubicBezTo>
                    <a:pt x="2367" y="781"/>
                    <a:pt x="2363" y="785"/>
                    <a:pt x="2363" y="790"/>
                  </a:cubicBezTo>
                  <a:cubicBezTo>
                    <a:pt x="2363" y="794"/>
                    <a:pt x="2367" y="798"/>
                    <a:pt x="2371" y="798"/>
                  </a:cubicBezTo>
                  <a:cubicBezTo>
                    <a:pt x="2376" y="798"/>
                    <a:pt x="2380" y="794"/>
                    <a:pt x="2380" y="790"/>
                  </a:cubicBezTo>
                  <a:cubicBezTo>
                    <a:pt x="2380" y="785"/>
                    <a:pt x="2376" y="781"/>
                    <a:pt x="2371" y="781"/>
                  </a:cubicBezTo>
                  <a:close/>
                  <a:moveTo>
                    <a:pt x="2371" y="837"/>
                  </a:moveTo>
                  <a:cubicBezTo>
                    <a:pt x="2367" y="837"/>
                    <a:pt x="2363" y="841"/>
                    <a:pt x="2363" y="845"/>
                  </a:cubicBezTo>
                  <a:cubicBezTo>
                    <a:pt x="2363" y="850"/>
                    <a:pt x="2367" y="854"/>
                    <a:pt x="2371" y="854"/>
                  </a:cubicBezTo>
                  <a:cubicBezTo>
                    <a:pt x="2376" y="854"/>
                    <a:pt x="2380" y="850"/>
                    <a:pt x="2380" y="845"/>
                  </a:cubicBezTo>
                  <a:cubicBezTo>
                    <a:pt x="2380" y="841"/>
                    <a:pt x="2376" y="837"/>
                    <a:pt x="2371" y="837"/>
                  </a:cubicBezTo>
                  <a:close/>
                  <a:moveTo>
                    <a:pt x="2371" y="893"/>
                  </a:moveTo>
                  <a:cubicBezTo>
                    <a:pt x="2367" y="893"/>
                    <a:pt x="2363" y="897"/>
                    <a:pt x="2363" y="901"/>
                  </a:cubicBezTo>
                  <a:cubicBezTo>
                    <a:pt x="2363" y="906"/>
                    <a:pt x="2367" y="909"/>
                    <a:pt x="2371" y="909"/>
                  </a:cubicBezTo>
                  <a:cubicBezTo>
                    <a:pt x="2376" y="909"/>
                    <a:pt x="2380" y="906"/>
                    <a:pt x="2380" y="901"/>
                  </a:cubicBezTo>
                  <a:cubicBezTo>
                    <a:pt x="2380" y="897"/>
                    <a:pt x="2376" y="893"/>
                    <a:pt x="2371" y="893"/>
                  </a:cubicBezTo>
                  <a:close/>
                  <a:moveTo>
                    <a:pt x="2371" y="949"/>
                  </a:moveTo>
                  <a:cubicBezTo>
                    <a:pt x="2367" y="949"/>
                    <a:pt x="2363" y="953"/>
                    <a:pt x="2363" y="957"/>
                  </a:cubicBezTo>
                  <a:cubicBezTo>
                    <a:pt x="2363" y="962"/>
                    <a:pt x="2367" y="965"/>
                    <a:pt x="2371" y="965"/>
                  </a:cubicBezTo>
                  <a:cubicBezTo>
                    <a:pt x="2376" y="965"/>
                    <a:pt x="2380" y="962"/>
                    <a:pt x="2380" y="957"/>
                  </a:cubicBezTo>
                  <a:cubicBezTo>
                    <a:pt x="2380" y="953"/>
                    <a:pt x="2376" y="949"/>
                    <a:pt x="2371" y="949"/>
                  </a:cubicBezTo>
                  <a:close/>
                  <a:moveTo>
                    <a:pt x="2371" y="1005"/>
                  </a:moveTo>
                  <a:cubicBezTo>
                    <a:pt x="2367" y="1005"/>
                    <a:pt x="2363" y="1008"/>
                    <a:pt x="2363" y="1013"/>
                  </a:cubicBezTo>
                  <a:cubicBezTo>
                    <a:pt x="2363" y="1017"/>
                    <a:pt x="2367" y="1021"/>
                    <a:pt x="2371" y="1021"/>
                  </a:cubicBezTo>
                  <a:cubicBezTo>
                    <a:pt x="2376" y="1021"/>
                    <a:pt x="2380" y="1017"/>
                    <a:pt x="2380" y="1013"/>
                  </a:cubicBezTo>
                  <a:cubicBezTo>
                    <a:pt x="2380" y="1008"/>
                    <a:pt x="2376" y="1005"/>
                    <a:pt x="2371" y="1005"/>
                  </a:cubicBezTo>
                  <a:close/>
                  <a:moveTo>
                    <a:pt x="2371" y="1060"/>
                  </a:moveTo>
                  <a:cubicBezTo>
                    <a:pt x="2367" y="1060"/>
                    <a:pt x="2363" y="1064"/>
                    <a:pt x="2363" y="1069"/>
                  </a:cubicBezTo>
                  <a:cubicBezTo>
                    <a:pt x="2363" y="1073"/>
                    <a:pt x="2367" y="1077"/>
                    <a:pt x="2371" y="1077"/>
                  </a:cubicBezTo>
                  <a:cubicBezTo>
                    <a:pt x="2376" y="1077"/>
                    <a:pt x="2380" y="1073"/>
                    <a:pt x="2380" y="1069"/>
                  </a:cubicBezTo>
                  <a:cubicBezTo>
                    <a:pt x="2380" y="1064"/>
                    <a:pt x="2376" y="1060"/>
                    <a:pt x="2371" y="1060"/>
                  </a:cubicBezTo>
                  <a:close/>
                  <a:moveTo>
                    <a:pt x="2371" y="1116"/>
                  </a:moveTo>
                  <a:cubicBezTo>
                    <a:pt x="2367" y="1116"/>
                    <a:pt x="2363" y="1120"/>
                    <a:pt x="2363" y="1125"/>
                  </a:cubicBezTo>
                  <a:cubicBezTo>
                    <a:pt x="2363" y="1129"/>
                    <a:pt x="2367" y="1133"/>
                    <a:pt x="2371" y="1133"/>
                  </a:cubicBezTo>
                  <a:cubicBezTo>
                    <a:pt x="2376" y="1133"/>
                    <a:pt x="2380" y="1129"/>
                    <a:pt x="2380" y="1125"/>
                  </a:cubicBezTo>
                  <a:cubicBezTo>
                    <a:pt x="2380" y="1120"/>
                    <a:pt x="2376" y="1116"/>
                    <a:pt x="2371" y="1116"/>
                  </a:cubicBezTo>
                  <a:close/>
                  <a:moveTo>
                    <a:pt x="2371" y="1172"/>
                  </a:moveTo>
                  <a:cubicBezTo>
                    <a:pt x="2367" y="1172"/>
                    <a:pt x="2363" y="1176"/>
                    <a:pt x="2363" y="1180"/>
                  </a:cubicBezTo>
                  <a:cubicBezTo>
                    <a:pt x="2363" y="1185"/>
                    <a:pt x="2367" y="1189"/>
                    <a:pt x="2371" y="1189"/>
                  </a:cubicBezTo>
                  <a:cubicBezTo>
                    <a:pt x="2376" y="1189"/>
                    <a:pt x="2380" y="1185"/>
                    <a:pt x="2380" y="1180"/>
                  </a:cubicBezTo>
                  <a:cubicBezTo>
                    <a:pt x="2380" y="1176"/>
                    <a:pt x="2376" y="1172"/>
                    <a:pt x="2371" y="1172"/>
                  </a:cubicBezTo>
                  <a:close/>
                  <a:moveTo>
                    <a:pt x="2371" y="1228"/>
                  </a:moveTo>
                  <a:cubicBezTo>
                    <a:pt x="2367" y="1228"/>
                    <a:pt x="2363" y="1232"/>
                    <a:pt x="2363" y="1236"/>
                  </a:cubicBezTo>
                  <a:cubicBezTo>
                    <a:pt x="2363" y="1241"/>
                    <a:pt x="2367" y="1244"/>
                    <a:pt x="2371" y="1244"/>
                  </a:cubicBezTo>
                  <a:cubicBezTo>
                    <a:pt x="2376" y="1244"/>
                    <a:pt x="2380" y="1241"/>
                    <a:pt x="2380" y="1236"/>
                  </a:cubicBezTo>
                  <a:cubicBezTo>
                    <a:pt x="2380" y="1232"/>
                    <a:pt x="2376" y="1228"/>
                    <a:pt x="2371" y="1228"/>
                  </a:cubicBezTo>
                  <a:close/>
                  <a:moveTo>
                    <a:pt x="2371" y="1284"/>
                  </a:moveTo>
                  <a:cubicBezTo>
                    <a:pt x="2367" y="1284"/>
                    <a:pt x="2363" y="1287"/>
                    <a:pt x="2363" y="1292"/>
                  </a:cubicBezTo>
                  <a:cubicBezTo>
                    <a:pt x="2363" y="1296"/>
                    <a:pt x="2367" y="1300"/>
                    <a:pt x="2371" y="1300"/>
                  </a:cubicBezTo>
                  <a:cubicBezTo>
                    <a:pt x="2376" y="1300"/>
                    <a:pt x="2380" y="1296"/>
                    <a:pt x="2380" y="1292"/>
                  </a:cubicBezTo>
                  <a:cubicBezTo>
                    <a:pt x="2380" y="1287"/>
                    <a:pt x="2376" y="1284"/>
                    <a:pt x="2371" y="1284"/>
                  </a:cubicBezTo>
                  <a:close/>
                  <a:moveTo>
                    <a:pt x="2371" y="1340"/>
                  </a:moveTo>
                  <a:cubicBezTo>
                    <a:pt x="2367" y="1340"/>
                    <a:pt x="2363" y="1343"/>
                    <a:pt x="2363" y="1348"/>
                  </a:cubicBezTo>
                  <a:cubicBezTo>
                    <a:pt x="2363" y="1352"/>
                    <a:pt x="2367" y="1356"/>
                    <a:pt x="2371" y="1356"/>
                  </a:cubicBezTo>
                  <a:cubicBezTo>
                    <a:pt x="2376" y="1356"/>
                    <a:pt x="2380" y="1352"/>
                    <a:pt x="2380" y="1348"/>
                  </a:cubicBezTo>
                  <a:cubicBezTo>
                    <a:pt x="2380" y="1343"/>
                    <a:pt x="2376" y="1340"/>
                    <a:pt x="2371" y="1340"/>
                  </a:cubicBezTo>
                  <a:close/>
                  <a:moveTo>
                    <a:pt x="2423" y="56"/>
                  </a:moveTo>
                  <a:cubicBezTo>
                    <a:pt x="2418" y="56"/>
                    <a:pt x="2415" y="60"/>
                    <a:pt x="2415" y="64"/>
                  </a:cubicBezTo>
                  <a:cubicBezTo>
                    <a:pt x="2415" y="69"/>
                    <a:pt x="2418" y="72"/>
                    <a:pt x="2423" y="72"/>
                  </a:cubicBezTo>
                  <a:cubicBezTo>
                    <a:pt x="2427" y="72"/>
                    <a:pt x="2431" y="69"/>
                    <a:pt x="2431" y="64"/>
                  </a:cubicBezTo>
                  <a:cubicBezTo>
                    <a:pt x="2431" y="60"/>
                    <a:pt x="2427" y="56"/>
                    <a:pt x="2423" y="56"/>
                  </a:cubicBezTo>
                  <a:close/>
                  <a:moveTo>
                    <a:pt x="2423" y="112"/>
                  </a:moveTo>
                  <a:cubicBezTo>
                    <a:pt x="2418" y="112"/>
                    <a:pt x="2415" y="115"/>
                    <a:pt x="2415" y="120"/>
                  </a:cubicBezTo>
                  <a:cubicBezTo>
                    <a:pt x="2415" y="124"/>
                    <a:pt x="2418" y="128"/>
                    <a:pt x="2423" y="128"/>
                  </a:cubicBezTo>
                  <a:cubicBezTo>
                    <a:pt x="2427" y="128"/>
                    <a:pt x="2431" y="124"/>
                    <a:pt x="2431" y="120"/>
                  </a:cubicBezTo>
                  <a:cubicBezTo>
                    <a:pt x="2431" y="115"/>
                    <a:pt x="2427" y="112"/>
                    <a:pt x="2423" y="112"/>
                  </a:cubicBezTo>
                  <a:close/>
                  <a:moveTo>
                    <a:pt x="2423" y="168"/>
                  </a:moveTo>
                  <a:cubicBezTo>
                    <a:pt x="2418" y="168"/>
                    <a:pt x="2415" y="171"/>
                    <a:pt x="2415" y="176"/>
                  </a:cubicBezTo>
                  <a:cubicBezTo>
                    <a:pt x="2415" y="180"/>
                    <a:pt x="2418" y="184"/>
                    <a:pt x="2423" y="184"/>
                  </a:cubicBezTo>
                  <a:cubicBezTo>
                    <a:pt x="2427" y="184"/>
                    <a:pt x="2431" y="180"/>
                    <a:pt x="2431" y="176"/>
                  </a:cubicBezTo>
                  <a:cubicBezTo>
                    <a:pt x="2431" y="171"/>
                    <a:pt x="2427" y="168"/>
                    <a:pt x="2423" y="168"/>
                  </a:cubicBezTo>
                  <a:close/>
                  <a:moveTo>
                    <a:pt x="2423" y="223"/>
                  </a:moveTo>
                  <a:cubicBezTo>
                    <a:pt x="2418" y="223"/>
                    <a:pt x="2415" y="227"/>
                    <a:pt x="2415" y="232"/>
                  </a:cubicBezTo>
                  <a:cubicBezTo>
                    <a:pt x="2415" y="236"/>
                    <a:pt x="2418" y="240"/>
                    <a:pt x="2423" y="240"/>
                  </a:cubicBezTo>
                  <a:cubicBezTo>
                    <a:pt x="2427" y="240"/>
                    <a:pt x="2431" y="236"/>
                    <a:pt x="2431" y="232"/>
                  </a:cubicBezTo>
                  <a:cubicBezTo>
                    <a:pt x="2431" y="227"/>
                    <a:pt x="2427" y="223"/>
                    <a:pt x="2423" y="223"/>
                  </a:cubicBezTo>
                  <a:close/>
                  <a:moveTo>
                    <a:pt x="2423" y="279"/>
                  </a:moveTo>
                  <a:cubicBezTo>
                    <a:pt x="2418" y="279"/>
                    <a:pt x="2415" y="283"/>
                    <a:pt x="2415" y="287"/>
                  </a:cubicBezTo>
                  <a:cubicBezTo>
                    <a:pt x="2415" y="292"/>
                    <a:pt x="2418" y="296"/>
                    <a:pt x="2423" y="296"/>
                  </a:cubicBezTo>
                  <a:cubicBezTo>
                    <a:pt x="2427" y="296"/>
                    <a:pt x="2431" y="292"/>
                    <a:pt x="2431" y="287"/>
                  </a:cubicBezTo>
                  <a:cubicBezTo>
                    <a:pt x="2431" y="283"/>
                    <a:pt x="2427" y="279"/>
                    <a:pt x="2423" y="279"/>
                  </a:cubicBezTo>
                  <a:close/>
                  <a:moveTo>
                    <a:pt x="2423" y="335"/>
                  </a:moveTo>
                  <a:cubicBezTo>
                    <a:pt x="2418" y="335"/>
                    <a:pt x="2415" y="339"/>
                    <a:pt x="2415" y="343"/>
                  </a:cubicBezTo>
                  <a:cubicBezTo>
                    <a:pt x="2415" y="348"/>
                    <a:pt x="2418" y="351"/>
                    <a:pt x="2423" y="351"/>
                  </a:cubicBezTo>
                  <a:cubicBezTo>
                    <a:pt x="2427" y="351"/>
                    <a:pt x="2431" y="348"/>
                    <a:pt x="2431" y="343"/>
                  </a:cubicBezTo>
                  <a:cubicBezTo>
                    <a:pt x="2431" y="339"/>
                    <a:pt x="2427" y="335"/>
                    <a:pt x="2423" y="335"/>
                  </a:cubicBezTo>
                  <a:close/>
                  <a:moveTo>
                    <a:pt x="2423" y="391"/>
                  </a:moveTo>
                  <a:cubicBezTo>
                    <a:pt x="2418" y="391"/>
                    <a:pt x="2415" y="394"/>
                    <a:pt x="2415" y="399"/>
                  </a:cubicBezTo>
                  <a:cubicBezTo>
                    <a:pt x="2415" y="404"/>
                    <a:pt x="2418" y="407"/>
                    <a:pt x="2423" y="407"/>
                  </a:cubicBezTo>
                  <a:cubicBezTo>
                    <a:pt x="2427" y="407"/>
                    <a:pt x="2431" y="404"/>
                    <a:pt x="2431" y="399"/>
                  </a:cubicBezTo>
                  <a:cubicBezTo>
                    <a:pt x="2431" y="394"/>
                    <a:pt x="2427" y="391"/>
                    <a:pt x="2423" y="391"/>
                  </a:cubicBezTo>
                  <a:close/>
                  <a:moveTo>
                    <a:pt x="2423" y="447"/>
                  </a:moveTo>
                  <a:cubicBezTo>
                    <a:pt x="2418" y="447"/>
                    <a:pt x="2415" y="450"/>
                    <a:pt x="2415" y="455"/>
                  </a:cubicBezTo>
                  <a:cubicBezTo>
                    <a:pt x="2415" y="459"/>
                    <a:pt x="2418" y="463"/>
                    <a:pt x="2423" y="463"/>
                  </a:cubicBezTo>
                  <a:cubicBezTo>
                    <a:pt x="2427" y="463"/>
                    <a:pt x="2431" y="459"/>
                    <a:pt x="2431" y="455"/>
                  </a:cubicBezTo>
                  <a:cubicBezTo>
                    <a:pt x="2431" y="450"/>
                    <a:pt x="2427" y="447"/>
                    <a:pt x="2423" y="447"/>
                  </a:cubicBezTo>
                  <a:close/>
                  <a:moveTo>
                    <a:pt x="2423" y="502"/>
                  </a:moveTo>
                  <a:cubicBezTo>
                    <a:pt x="2418" y="502"/>
                    <a:pt x="2415" y="506"/>
                    <a:pt x="2415" y="511"/>
                  </a:cubicBezTo>
                  <a:cubicBezTo>
                    <a:pt x="2415" y="515"/>
                    <a:pt x="2418" y="519"/>
                    <a:pt x="2423" y="519"/>
                  </a:cubicBezTo>
                  <a:cubicBezTo>
                    <a:pt x="2427" y="519"/>
                    <a:pt x="2431" y="515"/>
                    <a:pt x="2431" y="511"/>
                  </a:cubicBezTo>
                  <a:cubicBezTo>
                    <a:pt x="2431" y="506"/>
                    <a:pt x="2427" y="502"/>
                    <a:pt x="2423" y="502"/>
                  </a:cubicBezTo>
                  <a:close/>
                  <a:moveTo>
                    <a:pt x="2423" y="558"/>
                  </a:moveTo>
                  <a:cubicBezTo>
                    <a:pt x="2418" y="558"/>
                    <a:pt x="2415" y="562"/>
                    <a:pt x="2415" y="566"/>
                  </a:cubicBezTo>
                  <a:cubicBezTo>
                    <a:pt x="2415" y="571"/>
                    <a:pt x="2418" y="575"/>
                    <a:pt x="2423" y="575"/>
                  </a:cubicBezTo>
                  <a:cubicBezTo>
                    <a:pt x="2427" y="575"/>
                    <a:pt x="2431" y="571"/>
                    <a:pt x="2431" y="566"/>
                  </a:cubicBezTo>
                  <a:cubicBezTo>
                    <a:pt x="2431" y="562"/>
                    <a:pt x="2427" y="558"/>
                    <a:pt x="2423" y="558"/>
                  </a:cubicBezTo>
                  <a:close/>
                  <a:moveTo>
                    <a:pt x="2423" y="614"/>
                  </a:moveTo>
                  <a:cubicBezTo>
                    <a:pt x="2418" y="614"/>
                    <a:pt x="2415" y="618"/>
                    <a:pt x="2415" y="622"/>
                  </a:cubicBezTo>
                  <a:cubicBezTo>
                    <a:pt x="2415" y="627"/>
                    <a:pt x="2418" y="630"/>
                    <a:pt x="2423" y="630"/>
                  </a:cubicBezTo>
                  <a:cubicBezTo>
                    <a:pt x="2427" y="630"/>
                    <a:pt x="2431" y="627"/>
                    <a:pt x="2431" y="622"/>
                  </a:cubicBezTo>
                  <a:cubicBezTo>
                    <a:pt x="2431" y="618"/>
                    <a:pt x="2427" y="614"/>
                    <a:pt x="2423" y="614"/>
                  </a:cubicBezTo>
                  <a:close/>
                  <a:moveTo>
                    <a:pt x="2423" y="670"/>
                  </a:moveTo>
                  <a:cubicBezTo>
                    <a:pt x="2418" y="670"/>
                    <a:pt x="2415" y="674"/>
                    <a:pt x="2415" y="678"/>
                  </a:cubicBezTo>
                  <a:cubicBezTo>
                    <a:pt x="2415" y="683"/>
                    <a:pt x="2418" y="686"/>
                    <a:pt x="2423" y="686"/>
                  </a:cubicBezTo>
                  <a:cubicBezTo>
                    <a:pt x="2427" y="686"/>
                    <a:pt x="2431" y="683"/>
                    <a:pt x="2431" y="678"/>
                  </a:cubicBezTo>
                  <a:cubicBezTo>
                    <a:pt x="2431" y="674"/>
                    <a:pt x="2427" y="670"/>
                    <a:pt x="2423" y="670"/>
                  </a:cubicBezTo>
                  <a:close/>
                  <a:moveTo>
                    <a:pt x="2423" y="726"/>
                  </a:moveTo>
                  <a:cubicBezTo>
                    <a:pt x="2418" y="726"/>
                    <a:pt x="2415" y="729"/>
                    <a:pt x="2415" y="734"/>
                  </a:cubicBezTo>
                  <a:cubicBezTo>
                    <a:pt x="2415" y="738"/>
                    <a:pt x="2418" y="742"/>
                    <a:pt x="2423" y="742"/>
                  </a:cubicBezTo>
                  <a:cubicBezTo>
                    <a:pt x="2427" y="742"/>
                    <a:pt x="2431" y="738"/>
                    <a:pt x="2431" y="734"/>
                  </a:cubicBezTo>
                  <a:cubicBezTo>
                    <a:pt x="2431" y="729"/>
                    <a:pt x="2427" y="726"/>
                    <a:pt x="2423" y="726"/>
                  </a:cubicBezTo>
                  <a:close/>
                  <a:moveTo>
                    <a:pt x="2423" y="781"/>
                  </a:moveTo>
                  <a:cubicBezTo>
                    <a:pt x="2418" y="781"/>
                    <a:pt x="2415" y="785"/>
                    <a:pt x="2415" y="790"/>
                  </a:cubicBezTo>
                  <a:cubicBezTo>
                    <a:pt x="2415" y="794"/>
                    <a:pt x="2418" y="798"/>
                    <a:pt x="2423" y="798"/>
                  </a:cubicBezTo>
                  <a:cubicBezTo>
                    <a:pt x="2427" y="798"/>
                    <a:pt x="2431" y="794"/>
                    <a:pt x="2431" y="790"/>
                  </a:cubicBezTo>
                  <a:cubicBezTo>
                    <a:pt x="2431" y="785"/>
                    <a:pt x="2427" y="781"/>
                    <a:pt x="2423" y="781"/>
                  </a:cubicBezTo>
                  <a:close/>
                  <a:moveTo>
                    <a:pt x="2423" y="837"/>
                  </a:moveTo>
                  <a:cubicBezTo>
                    <a:pt x="2418" y="837"/>
                    <a:pt x="2415" y="841"/>
                    <a:pt x="2415" y="845"/>
                  </a:cubicBezTo>
                  <a:cubicBezTo>
                    <a:pt x="2415" y="850"/>
                    <a:pt x="2418" y="854"/>
                    <a:pt x="2423" y="854"/>
                  </a:cubicBezTo>
                  <a:cubicBezTo>
                    <a:pt x="2427" y="854"/>
                    <a:pt x="2431" y="850"/>
                    <a:pt x="2431" y="845"/>
                  </a:cubicBezTo>
                  <a:cubicBezTo>
                    <a:pt x="2431" y="841"/>
                    <a:pt x="2427" y="837"/>
                    <a:pt x="2423" y="837"/>
                  </a:cubicBezTo>
                  <a:close/>
                  <a:moveTo>
                    <a:pt x="2423" y="893"/>
                  </a:moveTo>
                  <a:cubicBezTo>
                    <a:pt x="2418" y="893"/>
                    <a:pt x="2415" y="897"/>
                    <a:pt x="2415" y="901"/>
                  </a:cubicBezTo>
                  <a:cubicBezTo>
                    <a:pt x="2415" y="906"/>
                    <a:pt x="2418" y="909"/>
                    <a:pt x="2423" y="909"/>
                  </a:cubicBezTo>
                  <a:cubicBezTo>
                    <a:pt x="2427" y="909"/>
                    <a:pt x="2431" y="906"/>
                    <a:pt x="2431" y="901"/>
                  </a:cubicBezTo>
                  <a:cubicBezTo>
                    <a:pt x="2431" y="897"/>
                    <a:pt x="2427" y="893"/>
                    <a:pt x="2423" y="893"/>
                  </a:cubicBezTo>
                  <a:close/>
                  <a:moveTo>
                    <a:pt x="2423" y="949"/>
                  </a:moveTo>
                  <a:cubicBezTo>
                    <a:pt x="2418" y="949"/>
                    <a:pt x="2415" y="953"/>
                    <a:pt x="2415" y="957"/>
                  </a:cubicBezTo>
                  <a:cubicBezTo>
                    <a:pt x="2415" y="962"/>
                    <a:pt x="2418" y="965"/>
                    <a:pt x="2423" y="965"/>
                  </a:cubicBezTo>
                  <a:cubicBezTo>
                    <a:pt x="2427" y="965"/>
                    <a:pt x="2431" y="962"/>
                    <a:pt x="2431" y="957"/>
                  </a:cubicBezTo>
                  <a:cubicBezTo>
                    <a:pt x="2431" y="953"/>
                    <a:pt x="2427" y="949"/>
                    <a:pt x="2423" y="949"/>
                  </a:cubicBezTo>
                  <a:close/>
                  <a:moveTo>
                    <a:pt x="2423" y="1005"/>
                  </a:moveTo>
                  <a:cubicBezTo>
                    <a:pt x="2418" y="1005"/>
                    <a:pt x="2415" y="1008"/>
                    <a:pt x="2415" y="1013"/>
                  </a:cubicBezTo>
                  <a:cubicBezTo>
                    <a:pt x="2415" y="1017"/>
                    <a:pt x="2418" y="1021"/>
                    <a:pt x="2423" y="1021"/>
                  </a:cubicBezTo>
                  <a:cubicBezTo>
                    <a:pt x="2427" y="1021"/>
                    <a:pt x="2431" y="1017"/>
                    <a:pt x="2431" y="1013"/>
                  </a:cubicBezTo>
                  <a:cubicBezTo>
                    <a:pt x="2431" y="1008"/>
                    <a:pt x="2427" y="1005"/>
                    <a:pt x="2423" y="1005"/>
                  </a:cubicBezTo>
                  <a:close/>
                  <a:moveTo>
                    <a:pt x="2423" y="1060"/>
                  </a:moveTo>
                  <a:cubicBezTo>
                    <a:pt x="2418" y="1060"/>
                    <a:pt x="2415" y="1064"/>
                    <a:pt x="2415" y="1069"/>
                  </a:cubicBezTo>
                  <a:cubicBezTo>
                    <a:pt x="2415" y="1073"/>
                    <a:pt x="2418" y="1077"/>
                    <a:pt x="2423" y="1077"/>
                  </a:cubicBezTo>
                  <a:cubicBezTo>
                    <a:pt x="2427" y="1077"/>
                    <a:pt x="2431" y="1073"/>
                    <a:pt x="2431" y="1069"/>
                  </a:cubicBezTo>
                  <a:cubicBezTo>
                    <a:pt x="2431" y="1064"/>
                    <a:pt x="2427" y="1060"/>
                    <a:pt x="2423" y="1060"/>
                  </a:cubicBezTo>
                  <a:close/>
                  <a:moveTo>
                    <a:pt x="2423" y="1116"/>
                  </a:moveTo>
                  <a:cubicBezTo>
                    <a:pt x="2418" y="1116"/>
                    <a:pt x="2415" y="1120"/>
                    <a:pt x="2415" y="1125"/>
                  </a:cubicBezTo>
                  <a:cubicBezTo>
                    <a:pt x="2415" y="1129"/>
                    <a:pt x="2418" y="1133"/>
                    <a:pt x="2423" y="1133"/>
                  </a:cubicBezTo>
                  <a:cubicBezTo>
                    <a:pt x="2427" y="1133"/>
                    <a:pt x="2431" y="1129"/>
                    <a:pt x="2431" y="1125"/>
                  </a:cubicBezTo>
                  <a:cubicBezTo>
                    <a:pt x="2431" y="1120"/>
                    <a:pt x="2427" y="1116"/>
                    <a:pt x="2423" y="1116"/>
                  </a:cubicBezTo>
                  <a:close/>
                  <a:moveTo>
                    <a:pt x="2423" y="1172"/>
                  </a:moveTo>
                  <a:cubicBezTo>
                    <a:pt x="2418" y="1172"/>
                    <a:pt x="2415" y="1176"/>
                    <a:pt x="2415" y="1180"/>
                  </a:cubicBezTo>
                  <a:cubicBezTo>
                    <a:pt x="2415" y="1185"/>
                    <a:pt x="2418" y="1189"/>
                    <a:pt x="2423" y="1189"/>
                  </a:cubicBezTo>
                  <a:cubicBezTo>
                    <a:pt x="2427" y="1189"/>
                    <a:pt x="2431" y="1185"/>
                    <a:pt x="2431" y="1180"/>
                  </a:cubicBezTo>
                  <a:cubicBezTo>
                    <a:pt x="2431" y="1176"/>
                    <a:pt x="2427" y="1172"/>
                    <a:pt x="2423" y="1172"/>
                  </a:cubicBezTo>
                  <a:close/>
                  <a:moveTo>
                    <a:pt x="2423" y="1228"/>
                  </a:moveTo>
                  <a:cubicBezTo>
                    <a:pt x="2418" y="1228"/>
                    <a:pt x="2415" y="1232"/>
                    <a:pt x="2415" y="1236"/>
                  </a:cubicBezTo>
                  <a:cubicBezTo>
                    <a:pt x="2415" y="1241"/>
                    <a:pt x="2418" y="1244"/>
                    <a:pt x="2423" y="1244"/>
                  </a:cubicBezTo>
                  <a:cubicBezTo>
                    <a:pt x="2427" y="1244"/>
                    <a:pt x="2431" y="1241"/>
                    <a:pt x="2431" y="1236"/>
                  </a:cubicBezTo>
                  <a:cubicBezTo>
                    <a:pt x="2431" y="1232"/>
                    <a:pt x="2427" y="1228"/>
                    <a:pt x="2423" y="1228"/>
                  </a:cubicBezTo>
                  <a:close/>
                  <a:moveTo>
                    <a:pt x="2423" y="1284"/>
                  </a:moveTo>
                  <a:cubicBezTo>
                    <a:pt x="2418" y="1284"/>
                    <a:pt x="2415" y="1287"/>
                    <a:pt x="2415" y="1292"/>
                  </a:cubicBezTo>
                  <a:cubicBezTo>
                    <a:pt x="2415" y="1296"/>
                    <a:pt x="2418" y="1300"/>
                    <a:pt x="2423" y="1300"/>
                  </a:cubicBezTo>
                  <a:cubicBezTo>
                    <a:pt x="2427" y="1300"/>
                    <a:pt x="2431" y="1296"/>
                    <a:pt x="2431" y="1292"/>
                  </a:cubicBezTo>
                  <a:cubicBezTo>
                    <a:pt x="2431" y="1287"/>
                    <a:pt x="2427" y="1284"/>
                    <a:pt x="2423" y="1284"/>
                  </a:cubicBezTo>
                  <a:close/>
                  <a:moveTo>
                    <a:pt x="2423" y="1340"/>
                  </a:moveTo>
                  <a:cubicBezTo>
                    <a:pt x="2418" y="1340"/>
                    <a:pt x="2415" y="1343"/>
                    <a:pt x="2415" y="1348"/>
                  </a:cubicBezTo>
                  <a:cubicBezTo>
                    <a:pt x="2415" y="1352"/>
                    <a:pt x="2418" y="1356"/>
                    <a:pt x="2423" y="1356"/>
                  </a:cubicBezTo>
                  <a:cubicBezTo>
                    <a:pt x="2427" y="1356"/>
                    <a:pt x="2431" y="1352"/>
                    <a:pt x="2431" y="1348"/>
                  </a:cubicBezTo>
                  <a:cubicBezTo>
                    <a:pt x="2431" y="1343"/>
                    <a:pt x="2427" y="1340"/>
                    <a:pt x="2423" y="1340"/>
                  </a:cubicBezTo>
                  <a:close/>
                  <a:moveTo>
                    <a:pt x="2474" y="56"/>
                  </a:moveTo>
                  <a:cubicBezTo>
                    <a:pt x="2470" y="56"/>
                    <a:pt x="2466" y="60"/>
                    <a:pt x="2466" y="64"/>
                  </a:cubicBezTo>
                  <a:cubicBezTo>
                    <a:pt x="2466" y="69"/>
                    <a:pt x="2470" y="72"/>
                    <a:pt x="2474" y="72"/>
                  </a:cubicBezTo>
                  <a:cubicBezTo>
                    <a:pt x="2479" y="72"/>
                    <a:pt x="2482" y="69"/>
                    <a:pt x="2482" y="64"/>
                  </a:cubicBezTo>
                  <a:cubicBezTo>
                    <a:pt x="2482" y="60"/>
                    <a:pt x="2479" y="56"/>
                    <a:pt x="2474" y="56"/>
                  </a:cubicBezTo>
                  <a:close/>
                  <a:moveTo>
                    <a:pt x="2474" y="112"/>
                  </a:moveTo>
                  <a:cubicBezTo>
                    <a:pt x="2470" y="112"/>
                    <a:pt x="2466" y="115"/>
                    <a:pt x="2466" y="120"/>
                  </a:cubicBezTo>
                  <a:cubicBezTo>
                    <a:pt x="2466" y="124"/>
                    <a:pt x="2470" y="128"/>
                    <a:pt x="2474" y="128"/>
                  </a:cubicBezTo>
                  <a:cubicBezTo>
                    <a:pt x="2479" y="128"/>
                    <a:pt x="2482" y="124"/>
                    <a:pt x="2482" y="120"/>
                  </a:cubicBezTo>
                  <a:cubicBezTo>
                    <a:pt x="2482" y="115"/>
                    <a:pt x="2479" y="112"/>
                    <a:pt x="2474" y="112"/>
                  </a:cubicBezTo>
                  <a:close/>
                  <a:moveTo>
                    <a:pt x="2474" y="168"/>
                  </a:moveTo>
                  <a:cubicBezTo>
                    <a:pt x="2470" y="168"/>
                    <a:pt x="2466" y="171"/>
                    <a:pt x="2466" y="176"/>
                  </a:cubicBezTo>
                  <a:cubicBezTo>
                    <a:pt x="2466" y="180"/>
                    <a:pt x="2470" y="184"/>
                    <a:pt x="2474" y="184"/>
                  </a:cubicBezTo>
                  <a:cubicBezTo>
                    <a:pt x="2479" y="184"/>
                    <a:pt x="2482" y="180"/>
                    <a:pt x="2482" y="176"/>
                  </a:cubicBezTo>
                  <a:cubicBezTo>
                    <a:pt x="2482" y="171"/>
                    <a:pt x="2479" y="168"/>
                    <a:pt x="2474" y="168"/>
                  </a:cubicBezTo>
                  <a:close/>
                  <a:moveTo>
                    <a:pt x="2474" y="223"/>
                  </a:moveTo>
                  <a:cubicBezTo>
                    <a:pt x="2470" y="223"/>
                    <a:pt x="2466" y="227"/>
                    <a:pt x="2466" y="232"/>
                  </a:cubicBezTo>
                  <a:cubicBezTo>
                    <a:pt x="2466" y="236"/>
                    <a:pt x="2470" y="240"/>
                    <a:pt x="2474" y="240"/>
                  </a:cubicBezTo>
                  <a:cubicBezTo>
                    <a:pt x="2479" y="240"/>
                    <a:pt x="2482" y="236"/>
                    <a:pt x="2482" y="232"/>
                  </a:cubicBezTo>
                  <a:cubicBezTo>
                    <a:pt x="2482" y="227"/>
                    <a:pt x="2479" y="223"/>
                    <a:pt x="2474" y="223"/>
                  </a:cubicBezTo>
                  <a:close/>
                  <a:moveTo>
                    <a:pt x="2474" y="279"/>
                  </a:moveTo>
                  <a:cubicBezTo>
                    <a:pt x="2470" y="279"/>
                    <a:pt x="2466" y="283"/>
                    <a:pt x="2466" y="287"/>
                  </a:cubicBezTo>
                  <a:cubicBezTo>
                    <a:pt x="2466" y="292"/>
                    <a:pt x="2470" y="296"/>
                    <a:pt x="2474" y="296"/>
                  </a:cubicBezTo>
                  <a:cubicBezTo>
                    <a:pt x="2479" y="296"/>
                    <a:pt x="2482" y="292"/>
                    <a:pt x="2482" y="287"/>
                  </a:cubicBezTo>
                  <a:cubicBezTo>
                    <a:pt x="2482" y="283"/>
                    <a:pt x="2479" y="279"/>
                    <a:pt x="2474" y="279"/>
                  </a:cubicBezTo>
                  <a:close/>
                  <a:moveTo>
                    <a:pt x="2474" y="335"/>
                  </a:moveTo>
                  <a:cubicBezTo>
                    <a:pt x="2470" y="335"/>
                    <a:pt x="2466" y="339"/>
                    <a:pt x="2466" y="343"/>
                  </a:cubicBezTo>
                  <a:cubicBezTo>
                    <a:pt x="2466" y="348"/>
                    <a:pt x="2470" y="351"/>
                    <a:pt x="2474" y="351"/>
                  </a:cubicBezTo>
                  <a:cubicBezTo>
                    <a:pt x="2479" y="351"/>
                    <a:pt x="2482" y="348"/>
                    <a:pt x="2482" y="343"/>
                  </a:cubicBezTo>
                  <a:cubicBezTo>
                    <a:pt x="2482" y="339"/>
                    <a:pt x="2479" y="335"/>
                    <a:pt x="2474" y="335"/>
                  </a:cubicBezTo>
                  <a:close/>
                  <a:moveTo>
                    <a:pt x="2474" y="391"/>
                  </a:moveTo>
                  <a:cubicBezTo>
                    <a:pt x="2470" y="391"/>
                    <a:pt x="2466" y="394"/>
                    <a:pt x="2466" y="399"/>
                  </a:cubicBezTo>
                  <a:cubicBezTo>
                    <a:pt x="2466" y="404"/>
                    <a:pt x="2470" y="407"/>
                    <a:pt x="2474" y="407"/>
                  </a:cubicBezTo>
                  <a:cubicBezTo>
                    <a:pt x="2479" y="407"/>
                    <a:pt x="2482" y="404"/>
                    <a:pt x="2482" y="399"/>
                  </a:cubicBezTo>
                  <a:cubicBezTo>
                    <a:pt x="2482" y="394"/>
                    <a:pt x="2479" y="391"/>
                    <a:pt x="2474" y="391"/>
                  </a:cubicBezTo>
                  <a:close/>
                  <a:moveTo>
                    <a:pt x="2474" y="447"/>
                  </a:moveTo>
                  <a:cubicBezTo>
                    <a:pt x="2470" y="447"/>
                    <a:pt x="2466" y="450"/>
                    <a:pt x="2466" y="455"/>
                  </a:cubicBezTo>
                  <a:cubicBezTo>
                    <a:pt x="2466" y="459"/>
                    <a:pt x="2470" y="463"/>
                    <a:pt x="2474" y="463"/>
                  </a:cubicBezTo>
                  <a:cubicBezTo>
                    <a:pt x="2479" y="463"/>
                    <a:pt x="2482" y="459"/>
                    <a:pt x="2482" y="455"/>
                  </a:cubicBezTo>
                  <a:cubicBezTo>
                    <a:pt x="2482" y="450"/>
                    <a:pt x="2479" y="447"/>
                    <a:pt x="2474" y="447"/>
                  </a:cubicBezTo>
                  <a:close/>
                  <a:moveTo>
                    <a:pt x="2474" y="502"/>
                  </a:moveTo>
                  <a:cubicBezTo>
                    <a:pt x="2470" y="502"/>
                    <a:pt x="2466" y="506"/>
                    <a:pt x="2466" y="511"/>
                  </a:cubicBezTo>
                  <a:cubicBezTo>
                    <a:pt x="2466" y="515"/>
                    <a:pt x="2470" y="519"/>
                    <a:pt x="2474" y="519"/>
                  </a:cubicBezTo>
                  <a:cubicBezTo>
                    <a:pt x="2479" y="519"/>
                    <a:pt x="2482" y="515"/>
                    <a:pt x="2482" y="511"/>
                  </a:cubicBezTo>
                  <a:cubicBezTo>
                    <a:pt x="2482" y="506"/>
                    <a:pt x="2479" y="502"/>
                    <a:pt x="2474" y="502"/>
                  </a:cubicBezTo>
                  <a:close/>
                  <a:moveTo>
                    <a:pt x="2474" y="558"/>
                  </a:moveTo>
                  <a:cubicBezTo>
                    <a:pt x="2470" y="558"/>
                    <a:pt x="2466" y="562"/>
                    <a:pt x="2466" y="566"/>
                  </a:cubicBezTo>
                  <a:cubicBezTo>
                    <a:pt x="2466" y="571"/>
                    <a:pt x="2470" y="575"/>
                    <a:pt x="2474" y="575"/>
                  </a:cubicBezTo>
                  <a:cubicBezTo>
                    <a:pt x="2479" y="575"/>
                    <a:pt x="2482" y="571"/>
                    <a:pt x="2482" y="566"/>
                  </a:cubicBezTo>
                  <a:cubicBezTo>
                    <a:pt x="2482" y="562"/>
                    <a:pt x="2479" y="558"/>
                    <a:pt x="2474" y="558"/>
                  </a:cubicBezTo>
                  <a:close/>
                  <a:moveTo>
                    <a:pt x="2474" y="614"/>
                  </a:moveTo>
                  <a:cubicBezTo>
                    <a:pt x="2470" y="614"/>
                    <a:pt x="2466" y="618"/>
                    <a:pt x="2466" y="622"/>
                  </a:cubicBezTo>
                  <a:cubicBezTo>
                    <a:pt x="2466" y="627"/>
                    <a:pt x="2470" y="630"/>
                    <a:pt x="2474" y="630"/>
                  </a:cubicBezTo>
                  <a:cubicBezTo>
                    <a:pt x="2479" y="630"/>
                    <a:pt x="2482" y="627"/>
                    <a:pt x="2482" y="622"/>
                  </a:cubicBezTo>
                  <a:cubicBezTo>
                    <a:pt x="2482" y="618"/>
                    <a:pt x="2479" y="614"/>
                    <a:pt x="2474" y="614"/>
                  </a:cubicBezTo>
                  <a:close/>
                  <a:moveTo>
                    <a:pt x="2474" y="670"/>
                  </a:moveTo>
                  <a:cubicBezTo>
                    <a:pt x="2470" y="670"/>
                    <a:pt x="2466" y="674"/>
                    <a:pt x="2466" y="678"/>
                  </a:cubicBezTo>
                  <a:cubicBezTo>
                    <a:pt x="2466" y="683"/>
                    <a:pt x="2470" y="686"/>
                    <a:pt x="2474" y="686"/>
                  </a:cubicBezTo>
                  <a:cubicBezTo>
                    <a:pt x="2479" y="686"/>
                    <a:pt x="2482" y="683"/>
                    <a:pt x="2482" y="678"/>
                  </a:cubicBezTo>
                  <a:cubicBezTo>
                    <a:pt x="2482" y="674"/>
                    <a:pt x="2479" y="670"/>
                    <a:pt x="2474" y="670"/>
                  </a:cubicBezTo>
                  <a:close/>
                  <a:moveTo>
                    <a:pt x="2474" y="726"/>
                  </a:moveTo>
                  <a:cubicBezTo>
                    <a:pt x="2470" y="726"/>
                    <a:pt x="2466" y="729"/>
                    <a:pt x="2466" y="734"/>
                  </a:cubicBezTo>
                  <a:cubicBezTo>
                    <a:pt x="2466" y="738"/>
                    <a:pt x="2470" y="742"/>
                    <a:pt x="2474" y="742"/>
                  </a:cubicBezTo>
                  <a:cubicBezTo>
                    <a:pt x="2479" y="742"/>
                    <a:pt x="2482" y="738"/>
                    <a:pt x="2482" y="734"/>
                  </a:cubicBezTo>
                  <a:cubicBezTo>
                    <a:pt x="2482" y="729"/>
                    <a:pt x="2479" y="726"/>
                    <a:pt x="2474" y="726"/>
                  </a:cubicBezTo>
                  <a:close/>
                  <a:moveTo>
                    <a:pt x="2474" y="781"/>
                  </a:moveTo>
                  <a:cubicBezTo>
                    <a:pt x="2470" y="781"/>
                    <a:pt x="2466" y="785"/>
                    <a:pt x="2466" y="790"/>
                  </a:cubicBezTo>
                  <a:cubicBezTo>
                    <a:pt x="2466" y="794"/>
                    <a:pt x="2470" y="798"/>
                    <a:pt x="2474" y="798"/>
                  </a:cubicBezTo>
                  <a:cubicBezTo>
                    <a:pt x="2479" y="798"/>
                    <a:pt x="2482" y="794"/>
                    <a:pt x="2482" y="790"/>
                  </a:cubicBezTo>
                  <a:cubicBezTo>
                    <a:pt x="2482" y="785"/>
                    <a:pt x="2479" y="781"/>
                    <a:pt x="2474" y="781"/>
                  </a:cubicBezTo>
                  <a:close/>
                  <a:moveTo>
                    <a:pt x="2474" y="837"/>
                  </a:moveTo>
                  <a:cubicBezTo>
                    <a:pt x="2470" y="837"/>
                    <a:pt x="2466" y="841"/>
                    <a:pt x="2466" y="845"/>
                  </a:cubicBezTo>
                  <a:cubicBezTo>
                    <a:pt x="2466" y="850"/>
                    <a:pt x="2470" y="854"/>
                    <a:pt x="2474" y="854"/>
                  </a:cubicBezTo>
                  <a:cubicBezTo>
                    <a:pt x="2479" y="854"/>
                    <a:pt x="2482" y="850"/>
                    <a:pt x="2482" y="845"/>
                  </a:cubicBezTo>
                  <a:cubicBezTo>
                    <a:pt x="2482" y="841"/>
                    <a:pt x="2479" y="837"/>
                    <a:pt x="2474" y="837"/>
                  </a:cubicBezTo>
                  <a:close/>
                  <a:moveTo>
                    <a:pt x="2474" y="893"/>
                  </a:moveTo>
                  <a:cubicBezTo>
                    <a:pt x="2470" y="893"/>
                    <a:pt x="2466" y="897"/>
                    <a:pt x="2466" y="901"/>
                  </a:cubicBezTo>
                  <a:cubicBezTo>
                    <a:pt x="2466" y="906"/>
                    <a:pt x="2470" y="909"/>
                    <a:pt x="2474" y="909"/>
                  </a:cubicBezTo>
                  <a:cubicBezTo>
                    <a:pt x="2479" y="909"/>
                    <a:pt x="2482" y="906"/>
                    <a:pt x="2482" y="901"/>
                  </a:cubicBezTo>
                  <a:cubicBezTo>
                    <a:pt x="2482" y="897"/>
                    <a:pt x="2479" y="893"/>
                    <a:pt x="2474" y="893"/>
                  </a:cubicBezTo>
                  <a:close/>
                  <a:moveTo>
                    <a:pt x="2474" y="949"/>
                  </a:moveTo>
                  <a:cubicBezTo>
                    <a:pt x="2470" y="949"/>
                    <a:pt x="2466" y="953"/>
                    <a:pt x="2466" y="957"/>
                  </a:cubicBezTo>
                  <a:cubicBezTo>
                    <a:pt x="2466" y="962"/>
                    <a:pt x="2470" y="965"/>
                    <a:pt x="2474" y="965"/>
                  </a:cubicBezTo>
                  <a:cubicBezTo>
                    <a:pt x="2479" y="965"/>
                    <a:pt x="2482" y="962"/>
                    <a:pt x="2482" y="957"/>
                  </a:cubicBezTo>
                  <a:cubicBezTo>
                    <a:pt x="2482" y="953"/>
                    <a:pt x="2479" y="949"/>
                    <a:pt x="2474" y="949"/>
                  </a:cubicBezTo>
                  <a:close/>
                  <a:moveTo>
                    <a:pt x="2474" y="1005"/>
                  </a:moveTo>
                  <a:cubicBezTo>
                    <a:pt x="2470" y="1005"/>
                    <a:pt x="2466" y="1008"/>
                    <a:pt x="2466" y="1013"/>
                  </a:cubicBezTo>
                  <a:cubicBezTo>
                    <a:pt x="2466" y="1017"/>
                    <a:pt x="2470" y="1021"/>
                    <a:pt x="2474" y="1021"/>
                  </a:cubicBezTo>
                  <a:cubicBezTo>
                    <a:pt x="2479" y="1021"/>
                    <a:pt x="2482" y="1017"/>
                    <a:pt x="2482" y="1013"/>
                  </a:cubicBezTo>
                  <a:cubicBezTo>
                    <a:pt x="2482" y="1008"/>
                    <a:pt x="2479" y="1005"/>
                    <a:pt x="2474" y="1005"/>
                  </a:cubicBezTo>
                  <a:close/>
                  <a:moveTo>
                    <a:pt x="2474" y="1060"/>
                  </a:moveTo>
                  <a:cubicBezTo>
                    <a:pt x="2470" y="1060"/>
                    <a:pt x="2466" y="1064"/>
                    <a:pt x="2466" y="1069"/>
                  </a:cubicBezTo>
                  <a:cubicBezTo>
                    <a:pt x="2466" y="1073"/>
                    <a:pt x="2470" y="1077"/>
                    <a:pt x="2474" y="1077"/>
                  </a:cubicBezTo>
                  <a:cubicBezTo>
                    <a:pt x="2479" y="1077"/>
                    <a:pt x="2482" y="1073"/>
                    <a:pt x="2482" y="1069"/>
                  </a:cubicBezTo>
                  <a:cubicBezTo>
                    <a:pt x="2482" y="1064"/>
                    <a:pt x="2479" y="1060"/>
                    <a:pt x="2474" y="1060"/>
                  </a:cubicBezTo>
                  <a:close/>
                  <a:moveTo>
                    <a:pt x="2474" y="1116"/>
                  </a:moveTo>
                  <a:cubicBezTo>
                    <a:pt x="2470" y="1116"/>
                    <a:pt x="2466" y="1120"/>
                    <a:pt x="2466" y="1125"/>
                  </a:cubicBezTo>
                  <a:cubicBezTo>
                    <a:pt x="2466" y="1129"/>
                    <a:pt x="2470" y="1133"/>
                    <a:pt x="2474" y="1133"/>
                  </a:cubicBezTo>
                  <a:cubicBezTo>
                    <a:pt x="2479" y="1133"/>
                    <a:pt x="2482" y="1129"/>
                    <a:pt x="2482" y="1125"/>
                  </a:cubicBezTo>
                  <a:cubicBezTo>
                    <a:pt x="2482" y="1120"/>
                    <a:pt x="2479" y="1116"/>
                    <a:pt x="2474" y="1116"/>
                  </a:cubicBezTo>
                  <a:close/>
                  <a:moveTo>
                    <a:pt x="2474" y="1172"/>
                  </a:moveTo>
                  <a:cubicBezTo>
                    <a:pt x="2470" y="1172"/>
                    <a:pt x="2466" y="1176"/>
                    <a:pt x="2466" y="1180"/>
                  </a:cubicBezTo>
                  <a:cubicBezTo>
                    <a:pt x="2466" y="1185"/>
                    <a:pt x="2470" y="1189"/>
                    <a:pt x="2474" y="1189"/>
                  </a:cubicBezTo>
                  <a:cubicBezTo>
                    <a:pt x="2479" y="1189"/>
                    <a:pt x="2482" y="1185"/>
                    <a:pt x="2482" y="1180"/>
                  </a:cubicBezTo>
                  <a:cubicBezTo>
                    <a:pt x="2482" y="1176"/>
                    <a:pt x="2479" y="1172"/>
                    <a:pt x="2474" y="1172"/>
                  </a:cubicBezTo>
                  <a:close/>
                  <a:moveTo>
                    <a:pt x="2474" y="1228"/>
                  </a:moveTo>
                  <a:cubicBezTo>
                    <a:pt x="2470" y="1228"/>
                    <a:pt x="2466" y="1232"/>
                    <a:pt x="2466" y="1236"/>
                  </a:cubicBezTo>
                  <a:cubicBezTo>
                    <a:pt x="2466" y="1241"/>
                    <a:pt x="2470" y="1244"/>
                    <a:pt x="2474" y="1244"/>
                  </a:cubicBezTo>
                  <a:cubicBezTo>
                    <a:pt x="2479" y="1244"/>
                    <a:pt x="2482" y="1241"/>
                    <a:pt x="2482" y="1236"/>
                  </a:cubicBezTo>
                  <a:cubicBezTo>
                    <a:pt x="2482" y="1232"/>
                    <a:pt x="2479" y="1228"/>
                    <a:pt x="2474" y="1228"/>
                  </a:cubicBezTo>
                  <a:close/>
                  <a:moveTo>
                    <a:pt x="2474" y="1284"/>
                  </a:moveTo>
                  <a:cubicBezTo>
                    <a:pt x="2470" y="1284"/>
                    <a:pt x="2466" y="1287"/>
                    <a:pt x="2466" y="1292"/>
                  </a:cubicBezTo>
                  <a:cubicBezTo>
                    <a:pt x="2466" y="1296"/>
                    <a:pt x="2470" y="1300"/>
                    <a:pt x="2474" y="1300"/>
                  </a:cubicBezTo>
                  <a:cubicBezTo>
                    <a:pt x="2479" y="1300"/>
                    <a:pt x="2482" y="1296"/>
                    <a:pt x="2482" y="1292"/>
                  </a:cubicBezTo>
                  <a:cubicBezTo>
                    <a:pt x="2482" y="1287"/>
                    <a:pt x="2479" y="1284"/>
                    <a:pt x="2474" y="1284"/>
                  </a:cubicBezTo>
                  <a:close/>
                  <a:moveTo>
                    <a:pt x="2474" y="1340"/>
                  </a:moveTo>
                  <a:cubicBezTo>
                    <a:pt x="2470" y="1340"/>
                    <a:pt x="2466" y="1343"/>
                    <a:pt x="2466" y="1348"/>
                  </a:cubicBezTo>
                  <a:cubicBezTo>
                    <a:pt x="2466" y="1352"/>
                    <a:pt x="2470" y="1356"/>
                    <a:pt x="2474" y="1356"/>
                  </a:cubicBezTo>
                  <a:cubicBezTo>
                    <a:pt x="2479" y="1356"/>
                    <a:pt x="2482" y="1352"/>
                    <a:pt x="2482" y="1348"/>
                  </a:cubicBezTo>
                  <a:cubicBezTo>
                    <a:pt x="2482" y="1343"/>
                    <a:pt x="2479" y="1340"/>
                    <a:pt x="2474" y="1340"/>
                  </a:cubicBezTo>
                  <a:close/>
                  <a:moveTo>
                    <a:pt x="2474" y="1395"/>
                  </a:moveTo>
                  <a:cubicBezTo>
                    <a:pt x="2470" y="1395"/>
                    <a:pt x="2466" y="1399"/>
                    <a:pt x="2466" y="1404"/>
                  </a:cubicBezTo>
                  <a:cubicBezTo>
                    <a:pt x="2466" y="1408"/>
                    <a:pt x="2470" y="1412"/>
                    <a:pt x="2474" y="1412"/>
                  </a:cubicBezTo>
                  <a:cubicBezTo>
                    <a:pt x="2479" y="1412"/>
                    <a:pt x="2482" y="1408"/>
                    <a:pt x="2482" y="1404"/>
                  </a:cubicBezTo>
                  <a:cubicBezTo>
                    <a:pt x="2482" y="1399"/>
                    <a:pt x="2479" y="1395"/>
                    <a:pt x="2474" y="1395"/>
                  </a:cubicBezTo>
                  <a:close/>
                  <a:moveTo>
                    <a:pt x="2525" y="56"/>
                  </a:moveTo>
                  <a:cubicBezTo>
                    <a:pt x="2521" y="56"/>
                    <a:pt x="2517" y="60"/>
                    <a:pt x="2517" y="64"/>
                  </a:cubicBezTo>
                  <a:cubicBezTo>
                    <a:pt x="2517" y="69"/>
                    <a:pt x="2521" y="72"/>
                    <a:pt x="2525" y="72"/>
                  </a:cubicBezTo>
                  <a:cubicBezTo>
                    <a:pt x="2530" y="72"/>
                    <a:pt x="2534" y="69"/>
                    <a:pt x="2534" y="64"/>
                  </a:cubicBezTo>
                  <a:cubicBezTo>
                    <a:pt x="2534" y="60"/>
                    <a:pt x="2530" y="56"/>
                    <a:pt x="2525" y="56"/>
                  </a:cubicBezTo>
                  <a:close/>
                  <a:moveTo>
                    <a:pt x="2525" y="112"/>
                  </a:moveTo>
                  <a:cubicBezTo>
                    <a:pt x="2521" y="112"/>
                    <a:pt x="2517" y="115"/>
                    <a:pt x="2517" y="120"/>
                  </a:cubicBezTo>
                  <a:cubicBezTo>
                    <a:pt x="2517" y="124"/>
                    <a:pt x="2521" y="128"/>
                    <a:pt x="2525" y="128"/>
                  </a:cubicBezTo>
                  <a:cubicBezTo>
                    <a:pt x="2530" y="128"/>
                    <a:pt x="2534" y="124"/>
                    <a:pt x="2534" y="120"/>
                  </a:cubicBezTo>
                  <a:cubicBezTo>
                    <a:pt x="2534" y="115"/>
                    <a:pt x="2530" y="112"/>
                    <a:pt x="2525" y="112"/>
                  </a:cubicBezTo>
                  <a:close/>
                  <a:moveTo>
                    <a:pt x="2525" y="168"/>
                  </a:moveTo>
                  <a:cubicBezTo>
                    <a:pt x="2521" y="168"/>
                    <a:pt x="2517" y="171"/>
                    <a:pt x="2517" y="176"/>
                  </a:cubicBezTo>
                  <a:cubicBezTo>
                    <a:pt x="2517" y="180"/>
                    <a:pt x="2521" y="184"/>
                    <a:pt x="2525" y="184"/>
                  </a:cubicBezTo>
                  <a:cubicBezTo>
                    <a:pt x="2530" y="184"/>
                    <a:pt x="2534" y="180"/>
                    <a:pt x="2534" y="176"/>
                  </a:cubicBezTo>
                  <a:cubicBezTo>
                    <a:pt x="2534" y="171"/>
                    <a:pt x="2530" y="168"/>
                    <a:pt x="2525" y="168"/>
                  </a:cubicBezTo>
                  <a:close/>
                  <a:moveTo>
                    <a:pt x="2525" y="223"/>
                  </a:moveTo>
                  <a:cubicBezTo>
                    <a:pt x="2521" y="223"/>
                    <a:pt x="2517" y="227"/>
                    <a:pt x="2517" y="232"/>
                  </a:cubicBezTo>
                  <a:cubicBezTo>
                    <a:pt x="2517" y="236"/>
                    <a:pt x="2521" y="240"/>
                    <a:pt x="2525" y="240"/>
                  </a:cubicBezTo>
                  <a:cubicBezTo>
                    <a:pt x="2530" y="240"/>
                    <a:pt x="2534" y="236"/>
                    <a:pt x="2534" y="232"/>
                  </a:cubicBezTo>
                  <a:cubicBezTo>
                    <a:pt x="2534" y="227"/>
                    <a:pt x="2530" y="223"/>
                    <a:pt x="2525" y="223"/>
                  </a:cubicBezTo>
                  <a:close/>
                  <a:moveTo>
                    <a:pt x="2525" y="279"/>
                  </a:moveTo>
                  <a:cubicBezTo>
                    <a:pt x="2521" y="279"/>
                    <a:pt x="2517" y="283"/>
                    <a:pt x="2517" y="287"/>
                  </a:cubicBezTo>
                  <a:cubicBezTo>
                    <a:pt x="2517" y="292"/>
                    <a:pt x="2521" y="296"/>
                    <a:pt x="2525" y="296"/>
                  </a:cubicBezTo>
                  <a:cubicBezTo>
                    <a:pt x="2530" y="296"/>
                    <a:pt x="2534" y="292"/>
                    <a:pt x="2534" y="287"/>
                  </a:cubicBezTo>
                  <a:cubicBezTo>
                    <a:pt x="2534" y="283"/>
                    <a:pt x="2530" y="279"/>
                    <a:pt x="2525" y="279"/>
                  </a:cubicBezTo>
                  <a:close/>
                  <a:moveTo>
                    <a:pt x="2525" y="335"/>
                  </a:moveTo>
                  <a:cubicBezTo>
                    <a:pt x="2521" y="335"/>
                    <a:pt x="2517" y="339"/>
                    <a:pt x="2517" y="343"/>
                  </a:cubicBezTo>
                  <a:cubicBezTo>
                    <a:pt x="2517" y="348"/>
                    <a:pt x="2521" y="351"/>
                    <a:pt x="2525" y="351"/>
                  </a:cubicBezTo>
                  <a:cubicBezTo>
                    <a:pt x="2530" y="351"/>
                    <a:pt x="2534" y="348"/>
                    <a:pt x="2534" y="343"/>
                  </a:cubicBezTo>
                  <a:cubicBezTo>
                    <a:pt x="2534" y="339"/>
                    <a:pt x="2530" y="335"/>
                    <a:pt x="2525" y="335"/>
                  </a:cubicBezTo>
                  <a:close/>
                  <a:moveTo>
                    <a:pt x="2525" y="391"/>
                  </a:moveTo>
                  <a:cubicBezTo>
                    <a:pt x="2521" y="391"/>
                    <a:pt x="2517" y="394"/>
                    <a:pt x="2517" y="399"/>
                  </a:cubicBezTo>
                  <a:cubicBezTo>
                    <a:pt x="2517" y="404"/>
                    <a:pt x="2521" y="407"/>
                    <a:pt x="2525" y="407"/>
                  </a:cubicBezTo>
                  <a:cubicBezTo>
                    <a:pt x="2530" y="407"/>
                    <a:pt x="2534" y="404"/>
                    <a:pt x="2534" y="399"/>
                  </a:cubicBezTo>
                  <a:cubicBezTo>
                    <a:pt x="2534" y="394"/>
                    <a:pt x="2530" y="391"/>
                    <a:pt x="2525" y="391"/>
                  </a:cubicBezTo>
                  <a:close/>
                  <a:moveTo>
                    <a:pt x="2525" y="447"/>
                  </a:moveTo>
                  <a:cubicBezTo>
                    <a:pt x="2521" y="447"/>
                    <a:pt x="2517" y="450"/>
                    <a:pt x="2517" y="455"/>
                  </a:cubicBezTo>
                  <a:cubicBezTo>
                    <a:pt x="2517" y="459"/>
                    <a:pt x="2521" y="463"/>
                    <a:pt x="2525" y="463"/>
                  </a:cubicBezTo>
                  <a:cubicBezTo>
                    <a:pt x="2530" y="463"/>
                    <a:pt x="2534" y="459"/>
                    <a:pt x="2534" y="455"/>
                  </a:cubicBezTo>
                  <a:cubicBezTo>
                    <a:pt x="2534" y="450"/>
                    <a:pt x="2530" y="447"/>
                    <a:pt x="2525" y="447"/>
                  </a:cubicBezTo>
                  <a:close/>
                  <a:moveTo>
                    <a:pt x="2525" y="502"/>
                  </a:moveTo>
                  <a:cubicBezTo>
                    <a:pt x="2521" y="502"/>
                    <a:pt x="2517" y="506"/>
                    <a:pt x="2517" y="511"/>
                  </a:cubicBezTo>
                  <a:cubicBezTo>
                    <a:pt x="2517" y="515"/>
                    <a:pt x="2521" y="519"/>
                    <a:pt x="2525" y="519"/>
                  </a:cubicBezTo>
                  <a:cubicBezTo>
                    <a:pt x="2530" y="519"/>
                    <a:pt x="2534" y="515"/>
                    <a:pt x="2534" y="511"/>
                  </a:cubicBezTo>
                  <a:cubicBezTo>
                    <a:pt x="2534" y="506"/>
                    <a:pt x="2530" y="502"/>
                    <a:pt x="2525" y="502"/>
                  </a:cubicBezTo>
                  <a:close/>
                  <a:moveTo>
                    <a:pt x="2525" y="558"/>
                  </a:moveTo>
                  <a:cubicBezTo>
                    <a:pt x="2521" y="558"/>
                    <a:pt x="2517" y="562"/>
                    <a:pt x="2517" y="566"/>
                  </a:cubicBezTo>
                  <a:cubicBezTo>
                    <a:pt x="2517" y="571"/>
                    <a:pt x="2521" y="575"/>
                    <a:pt x="2525" y="575"/>
                  </a:cubicBezTo>
                  <a:cubicBezTo>
                    <a:pt x="2530" y="575"/>
                    <a:pt x="2534" y="571"/>
                    <a:pt x="2534" y="566"/>
                  </a:cubicBezTo>
                  <a:cubicBezTo>
                    <a:pt x="2534" y="562"/>
                    <a:pt x="2530" y="558"/>
                    <a:pt x="2525" y="558"/>
                  </a:cubicBezTo>
                  <a:close/>
                  <a:moveTo>
                    <a:pt x="2525" y="614"/>
                  </a:moveTo>
                  <a:cubicBezTo>
                    <a:pt x="2521" y="614"/>
                    <a:pt x="2517" y="618"/>
                    <a:pt x="2517" y="622"/>
                  </a:cubicBezTo>
                  <a:cubicBezTo>
                    <a:pt x="2517" y="627"/>
                    <a:pt x="2521" y="630"/>
                    <a:pt x="2525" y="630"/>
                  </a:cubicBezTo>
                  <a:cubicBezTo>
                    <a:pt x="2530" y="630"/>
                    <a:pt x="2534" y="627"/>
                    <a:pt x="2534" y="622"/>
                  </a:cubicBezTo>
                  <a:cubicBezTo>
                    <a:pt x="2534" y="618"/>
                    <a:pt x="2530" y="614"/>
                    <a:pt x="2525" y="614"/>
                  </a:cubicBezTo>
                  <a:close/>
                  <a:moveTo>
                    <a:pt x="2525" y="670"/>
                  </a:moveTo>
                  <a:cubicBezTo>
                    <a:pt x="2521" y="670"/>
                    <a:pt x="2517" y="674"/>
                    <a:pt x="2517" y="678"/>
                  </a:cubicBezTo>
                  <a:cubicBezTo>
                    <a:pt x="2517" y="683"/>
                    <a:pt x="2521" y="686"/>
                    <a:pt x="2525" y="686"/>
                  </a:cubicBezTo>
                  <a:cubicBezTo>
                    <a:pt x="2530" y="686"/>
                    <a:pt x="2534" y="683"/>
                    <a:pt x="2534" y="678"/>
                  </a:cubicBezTo>
                  <a:cubicBezTo>
                    <a:pt x="2534" y="674"/>
                    <a:pt x="2530" y="670"/>
                    <a:pt x="2525" y="670"/>
                  </a:cubicBezTo>
                  <a:close/>
                  <a:moveTo>
                    <a:pt x="2525" y="726"/>
                  </a:moveTo>
                  <a:cubicBezTo>
                    <a:pt x="2521" y="726"/>
                    <a:pt x="2517" y="729"/>
                    <a:pt x="2517" y="734"/>
                  </a:cubicBezTo>
                  <a:cubicBezTo>
                    <a:pt x="2517" y="738"/>
                    <a:pt x="2521" y="742"/>
                    <a:pt x="2525" y="742"/>
                  </a:cubicBezTo>
                  <a:cubicBezTo>
                    <a:pt x="2530" y="742"/>
                    <a:pt x="2534" y="738"/>
                    <a:pt x="2534" y="734"/>
                  </a:cubicBezTo>
                  <a:cubicBezTo>
                    <a:pt x="2534" y="729"/>
                    <a:pt x="2530" y="726"/>
                    <a:pt x="2525" y="726"/>
                  </a:cubicBezTo>
                  <a:close/>
                  <a:moveTo>
                    <a:pt x="2525" y="781"/>
                  </a:moveTo>
                  <a:cubicBezTo>
                    <a:pt x="2521" y="781"/>
                    <a:pt x="2517" y="785"/>
                    <a:pt x="2517" y="790"/>
                  </a:cubicBezTo>
                  <a:cubicBezTo>
                    <a:pt x="2517" y="794"/>
                    <a:pt x="2521" y="798"/>
                    <a:pt x="2525" y="798"/>
                  </a:cubicBezTo>
                  <a:cubicBezTo>
                    <a:pt x="2530" y="798"/>
                    <a:pt x="2534" y="794"/>
                    <a:pt x="2534" y="790"/>
                  </a:cubicBezTo>
                  <a:cubicBezTo>
                    <a:pt x="2534" y="785"/>
                    <a:pt x="2530" y="781"/>
                    <a:pt x="2525" y="781"/>
                  </a:cubicBezTo>
                  <a:close/>
                  <a:moveTo>
                    <a:pt x="2525" y="837"/>
                  </a:moveTo>
                  <a:cubicBezTo>
                    <a:pt x="2521" y="837"/>
                    <a:pt x="2517" y="841"/>
                    <a:pt x="2517" y="845"/>
                  </a:cubicBezTo>
                  <a:cubicBezTo>
                    <a:pt x="2517" y="850"/>
                    <a:pt x="2521" y="854"/>
                    <a:pt x="2525" y="854"/>
                  </a:cubicBezTo>
                  <a:cubicBezTo>
                    <a:pt x="2530" y="854"/>
                    <a:pt x="2534" y="850"/>
                    <a:pt x="2534" y="845"/>
                  </a:cubicBezTo>
                  <a:cubicBezTo>
                    <a:pt x="2534" y="841"/>
                    <a:pt x="2530" y="837"/>
                    <a:pt x="2525" y="837"/>
                  </a:cubicBezTo>
                  <a:close/>
                  <a:moveTo>
                    <a:pt x="2525" y="893"/>
                  </a:moveTo>
                  <a:cubicBezTo>
                    <a:pt x="2521" y="893"/>
                    <a:pt x="2517" y="897"/>
                    <a:pt x="2517" y="901"/>
                  </a:cubicBezTo>
                  <a:cubicBezTo>
                    <a:pt x="2517" y="906"/>
                    <a:pt x="2521" y="909"/>
                    <a:pt x="2525" y="909"/>
                  </a:cubicBezTo>
                  <a:cubicBezTo>
                    <a:pt x="2530" y="909"/>
                    <a:pt x="2534" y="906"/>
                    <a:pt x="2534" y="901"/>
                  </a:cubicBezTo>
                  <a:cubicBezTo>
                    <a:pt x="2534" y="897"/>
                    <a:pt x="2530" y="893"/>
                    <a:pt x="2525" y="893"/>
                  </a:cubicBezTo>
                  <a:close/>
                  <a:moveTo>
                    <a:pt x="2525" y="949"/>
                  </a:moveTo>
                  <a:cubicBezTo>
                    <a:pt x="2521" y="949"/>
                    <a:pt x="2517" y="953"/>
                    <a:pt x="2517" y="957"/>
                  </a:cubicBezTo>
                  <a:cubicBezTo>
                    <a:pt x="2517" y="962"/>
                    <a:pt x="2521" y="965"/>
                    <a:pt x="2525" y="965"/>
                  </a:cubicBezTo>
                  <a:cubicBezTo>
                    <a:pt x="2530" y="965"/>
                    <a:pt x="2534" y="962"/>
                    <a:pt x="2534" y="957"/>
                  </a:cubicBezTo>
                  <a:cubicBezTo>
                    <a:pt x="2534" y="953"/>
                    <a:pt x="2530" y="949"/>
                    <a:pt x="2525" y="949"/>
                  </a:cubicBezTo>
                  <a:close/>
                  <a:moveTo>
                    <a:pt x="2525" y="1005"/>
                  </a:moveTo>
                  <a:cubicBezTo>
                    <a:pt x="2521" y="1005"/>
                    <a:pt x="2517" y="1008"/>
                    <a:pt x="2517" y="1013"/>
                  </a:cubicBezTo>
                  <a:cubicBezTo>
                    <a:pt x="2517" y="1017"/>
                    <a:pt x="2521" y="1021"/>
                    <a:pt x="2525" y="1021"/>
                  </a:cubicBezTo>
                  <a:cubicBezTo>
                    <a:pt x="2530" y="1021"/>
                    <a:pt x="2534" y="1017"/>
                    <a:pt x="2534" y="1013"/>
                  </a:cubicBezTo>
                  <a:cubicBezTo>
                    <a:pt x="2534" y="1008"/>
                    <a:pt x="2530" y="1005"/>
                    <a:pt x="2525" y="1005"/>
                  </a:cubicBezTo>
                  <a:close/>
                  <a:moveTo>
                    <a:pt x="2525" y="1060"/>
                  </a:moveTo>
                  <a:cubicBezTo>
                    <a:pt x="2521" y="1060"/>
                    <a:pt x="2517" y="1064"/>
                    <a:pt x="2517" y="1069"/>
                  </a:cubicBezTo>
                  <a:cubicBezTo>
                    <a:pt x="2517" y="1073"/>
                    <a:pt x="2521" y="1077"/>
                    <a:pt x="2525" y="1077"/>
                  </a:cubicBezTo>
                  <a:cubicBezTo>
                    <a:pt x="2530" y="1077"/>
                    <a:pt x="2534" y="1073"/>
                    <a:pt x="2534" y="1069"/>
                  </a:cubicBezTo>
                  <a:cubicBezTo>
                    <a:pt x="2534" y="1064"/>
                    <a:pt x="2530" y="1060"/>
                    <a:pt x="2525" y="1060"/>
                  </a:cubicBezTo>
                  <a:close/>
                  <a:moveTo>
                    <a:pt x="2525" y="1116"/>
                  </a:moveTo>
                  <a:cubicBezTo>
                    <a:pt x="2521" y="1116"/>
                    <a:pt x="2517" y="1120"/>
                    <a:pt x="2517" y="1125"/>
                  </a:cubicBezTo>
                  <a:cubicBezTo>
                    <a:pt x="2517" y="1129"/>
                    <a:pt x="2521" y="1133"/>
                    <a:pt x="2525" y="1133"/>
                  </a:cubicBezTo>
                  <a:cubicBezTo>
                    <a:pt x="2530" y="1133"/>
                    <a:pt x="2534" y="1129"/>
                    <a:pt x="2534" y="1125"/>
                  </a:cubicBezTo>
                  <a:cubicBezTo>
                    <a:pt x="2534" y="1120"/>
                    <a:pt x="2530" y="1116"/>
                    <a:pt x="2525" y="1116"/>
                  </a:cubicBezTo>
                  <a:close/>
                  <a:moveTo>
                    <a:pt x="2525" y="1172"/>
                  </a:moveTo>
                  <a:cubicBezTo>
                    <a:pt x="2521" y="1172"/>
                    <a:pt x="2517" y="1176"/>
                    <a:pt x="2517" y="1180"/>
                  </a:cubicBezTo>
                  <a:cubicBezTo>
                    <a:pt x="2517" y="1185"/>
                    <a:pt x="2521" y="1189"/>
                    <a:pt x="2525" y="1189"/>
                  </a:cubicBezTo>
                  <a:cubicBezTo>
                    <a:pt x="2530" y="1189"/>
                    <a:pt x="2534" y="1185"/>
                    <a:pt x="2534" y="1180"/>
                  </a:cubicBezTo>
                  <a:cubicBezTo>
                    <a:pt x="2534" y="1176"/>
                    <a:pt x="2530" y="1172"/>
                    <a:pt x="2525" y="1172"/>
                  </a:cubicBezTo>
                  <a:close/>
                  <a:moveTo>
                    <a:pt x="2525" y="1228"/>
                  </a:moveTo>
                  <a:cubicBezTo>
                    <a:pt x="2521" y="1228"/>
                    <a:pt x="2517" y="1232"/>
                    <a:pt x="2517" y="1236"/>
                  </a:cubicBezTo>
                  <a:cubicBezTo>
                    <a:pt x="2517" y="1241"/>
                    <a:pt x="2521" y="1244"/>
                    <a:pt x="2525" y="1244"/>
                  </a:cubicBezTo>
                  <a:cubicBezTo>
                    <a:pt x="2530" y="1244"/>
                    <a:pt x="2534" y="1241"/>
                    <a:pt x="2534" y="1236"/>
                  </a:cubicBezTo>
                  <a:cubicBezTo>
                    <a:pt x="2534" y="1232"/>
                    <a:pt x="2530" y="1228"/>
                    <a:pt x="2525" y="1228"/>
                  </a:cubicBezTo>
                  <a:close/>
                  <a:moveTo>
                    <a:pt x="2525" y="1284"/>
                  </a:moveTo>
                  <a:cubicBezTo>
                    <a:pt x="2521" y="1284"/>
                    <a:pt x="2517" y="1287"/>
                    <a:pt x="2517" y="1292"/>
                  </a:cubicBezTo>
                  <a:cubicBezTo>
                    <a:pt x="2517" y="1296"/>
                    <a:pt x="2521" y="1300"/>
                    <a:pt x="2525" y="1300"/>
                  </a:cubicBezTo>
                  <a:cubicBezTo>
                    <a:pt x="2530" y="1300"/>
                    <a:pt x="2534" y="1296"/>
                    <a:pt x="2534" y="1292"/>
                  </a:cubicBezTo>
                  <a:cubicBezTo>
                    <a:pt x="2534" y="1287"/>
                    <a:pt x="2530" y="1284"/>
                    <a:pt x="2525" y="1284"/>
                  </a:cubicBezTo>
                  <a:close/>
                  <a:moveTo>
                    <a:pt x="2525" y="1340"/>
                  </a:moveTo>
                  <a:cubicBezTo>
                    <a:pt x="2521" y="1340"/>
                    <a:pt x="2517" y="1343"/>
                    <a:pt x="2517" y="1348"/>
                  </a:cubicBezTo>
                  <a:cubicBezTo>
                    <a:pt x="2517" y="1352"/>
                    <a:pt x="2521" y="1356"/>
                    <a:pt x="2525" y="1356"/>
                  </a:cubicBezTo>
                  <a:cubicBezTo>
                    <a:pt x="2530" y="1356"/>
                    <a:pt x="2534" y="1352"/>
                    <a:pt x="2534" y="1348"/>
                  </a:cubicBezTo>
                  <a:cubicBezTo>
                    <a:pt x="2534" y="1343"/>
                    <a:pt x="2530" y="1340"/>
                    <a:pt x="2525" y="1340"/>
                  </a:cubicBezTo>
                  <a:close/>
                  <a:moveTo>
                    <a:pt x="2525" y="1395"/>
                  </a:moveTo>
                  <a:cubicBezTo>
                    <a:pt x="2521" y="1395"/>
                    <a:pt x="2517" y="1399"/>
                    <a:pt x="2517" y="1404"/>
                  </a:cubicBezTo>
                  <a:cubicBezTo>
                    <a:pt x="2517" y="1408"/>
                    <a:pt x="2521" y="1412"/>
                    <a:pt x="2525" y="1412"/>
                  </a:cubicBezTo>
                  <a:cubicBezTo>
                    <a:pt x="2530" y="1412"/>
                    <a:pt x="2534" y="1408"/>
                    <a:pt x="2534" y="1404"/>
                  </a:cubicBezTo>
                  <a:cubicBezTo>
                    <a:pt x="2534" y="1399"/>
                    <a:pt x="2530" y="1395"/>
                    <a:pt x="2525" y="1395"/>
                  </a:cubicBezTo>
                  <a:close/>
                  <a:moveTo>
                    <a:pt x="2577" y="56"/>
                  </a:moveTo>
                  <a:cubicBezTo>
                    <a:pt x="2572" y="56"/>
                    <a:pt x="2569" y="60"/>
                    <a:pt x="2569" y="64"/>
                  </a:cubicBezTo>
                  <a:cubicBezTo>
                    <a:pt x="2569" y="69"/>
                    <a:pt x="2572" y="72"/>
                    <a:pt x="2577" y="72"/>
                  </a:cubicBezTo>
                  <a:cubicBezTo>
                    <a:pt x="2581" y="72"/>
                    <a:pt x="2585" y="69"/>
                    <a:pt x="2585" y="64"/>
                  </a:cubicBezTo>
                  <a:cubicBezTo>
                    <a:pt x="2585" y="60"/>
                    <a:pt x="2581" y="56"/>
                    <a:pt x="2577" y="56"/>
                  </a:cubicBezTo>
                  <a:close/>
                  <a:moveTo>
                    <a:pt x="2577" y="112"/>
                  </a:moveTo>
                  <a:cubicBezTo>
                    <a:pt x="2572" y="112"/>
                    <a:pt x="2569" y="115"/>
                    <a:pt x="2569" y="120"/>
                  </a:cubicBezTo>
                  <a:cubicBezTo>
                    <a:pt x="2569" y="124"/>
                    <a:pt x="2572" y="128"/>
                    <a:pt x="2577" y="128"/>
                  </a:cubicBezTo>
                  <a:cubicBezTo>
                    <a:pt x="2581" y="128"/>
                    <a:pt x="2585" y="124"/>
                    <a:pt x="2585" y="120"/>
                  </a:cubicBezTo>
                  <a:cubicBezTo>
                    <a:pt x="2585" y="115"/>
                    <a:pt x="2581" y="112"/>
                    <a:pt x="2577" y="112"/>
                  </a:cubicBezTo>
                  <a:close/>
                  <a:moveTo>
                    <a:pt x="2577" y="168"/>
                  </a:moveTo>
                  <a:cubicBezTo>
                    <a:pt x="2572" y="168"/>
                    <a:pt x="2569" y="171"/>
                    <a:pt x="2569" y="176"/>
                  </a:cubicBezTo>
                  <a:cubicBezTo>
                    <a:pt x="2569" y="180"/>
                    <a:pt x="2572" y="184"/>
                    <a:pt x="2577" y="184"/>
                  </a:cubicBezTo>
                  <a:cubicBezTo>
                    <a:pt x="2581" y="184"/>
                    <a:pt x="2585" y="180"/>
                    <a:pt x="2585" y="176"/>
                  </a:cubicBezTo>
                  <a:cubicBezTo>
                    <a:pt x="2585" y="171"/>
                    <a:pt x="2581" y="168"/>
                    <a:pt x="2577" y="168"/>
                  </a:cubicBezTo>
                  <a:close/>
                  <a:moveTo>
                    <a:pt x="2577" y="223"/>
                  </a:moveTo>
                  <a:cubicBezTo>
                    <a:pt x="2572" y="223"/>
                    <a:pt x="2569" y="227"/>
                    <a:pt x="2569" y="232"/>
                  </a:cubicBezTo>
                  <a:cubicBezTo>
                    <a:pt x="2569" y="236"/>
                    <a:pt x="2572" y="240"/>
                    <a:pt x="2577" y="240"/>
                  </a:cubicBezTo>
                  <a:cubicBezTo>
                    <a:pt x="2581" y="240"/>
                    <a:pt x="2585" y="236"/>
                    <a:pt x="2585" y="232"/>
                  </a:cubicBezTo>
                  <a:cubicBezTo>
                    <a:pt x="2585" y="227"/>
                    <a:pt x="2581" y="223"/>
                    <a:pt x="2577" y="223"/>
                  </a:cubicBezTo>
                  <a:close/>
                  <a:moveTo>
                    <a:pt x="2577" y="279"/>
                  </a:moveTo>
                  <a:cubicBezTo>
                    <a:pt x="2572" y="279"/>
                    <a:pt x="2569" y="283"/>
                    <a:pt x="2569" y="287"/>
                  </a:cubicBezTo>
                  <a:cubicBezTo>
                    <a:pt x="2569" y="292"/>
                    <a:pt x="2572" y="296"/>
                    <a:pt x="2577" y="296"/>
                  </a:cubicBezTo>
                  <a:cubicBezTo>
                    <a:pt x="2581" y="296"/>
                    <a:pt x="2585" y="292"/>
                    <a:pt x="2585" y="287"/>
                  </a:cubicBezTo>
                  <a:cubicBezTo>
                    <a:pt x="2585" y="283"/>
                    <a:pt x="2581" y="279"/>
                    <a:pt x="2577" y="279"/>
                  </a:cubicBezTo>
                  <a:close/>
                  <a:moveTo>
                    <a:pt x="2577" y="335"/>
                  </a:moveTo>
                  <a:cubicBezTo>
                    <a:pt x="2572" y="335"/>
                    <a:pt x="2569" y="339"/>
                    <a:pt x="2569" y="343"/>
                  </a:cubicBezTo>
                  <a:cubicBezTo>
                    <a:pt x="2569" y="348"/>
                    <a:pt x="2572" y="351"/>
                    <a:pt x="2577" y="351"/>
                  </a:cubicBezTo>
                  <a:cubicBezTo>
                    <a:pt x="2581" y="351"/>
                    <a:pt x="2585" y="348"/>
                    <a:pt x="2585" y="343"/>
                  </a:cubicBezTo>
                  <a:cubicBezTo>
                    <a:pt x="2585" y="339"/>
                    <a:pt x="2581" y="335"/>
                    <a:pt x="2577" y="335"/>
                  </a:cubicBezTo>
                  <a:close/>
                  <a:moveTo>
                    <a:pt x="2577" y="391"/>
                  </a:moveTo>
                  <a:cubicBezTo>
                    <a:pt x="2572" y="391"/>
                    <a:pt x="2569" y="394"/>
                    <a:pt x="2569" y="399"/>
                  </a:cubicBezTo>
                  <a:cubicBezTo>
                    <a:pt x="2569" y="404"/>
                    <a:pt x="2572" y="407"/>
                    <a:pt x="2577" y="407"/>
                  </a:cubicBezTo>
                  <a:cubicBezTo>
                    <a:pt x="2581" y="407"/>
                    <a:pt x="2585" y="404"/>
                    <a:pt x="2585" y="399"/>
                  </a:cubicBezTo>
                  <a:cubicBezTo>
                    <a:pt x="2585" y="394"/>
                    <a:pt x="2581" y="391"/>
                    <a:pt x="2577" y="391"/>
                  </a:cubicBezTo>
                  <a:close/>
                  <a:moveTo>
                    <a:pt x="2577" y="447"/>
                  </a:moveTo>
                  <a:cubicBezTo>
                    <a:pt x="2572" y="447"/>
                    <a:pt x="2569" y="450"/>
                    <a:pt x="2569" y="455"/>
                  </a:cubicBezTo>
                  <a:cubicBezTo>
                    <a:pt x="2569" y="459"/>
                    <a:pt x="2572" y="463"/>
                    <a:pt x="2577" y="463"/>
                  </a:cubicBezTo>
                  <a:cubicBezTo>
                    <a:pt x="2581" y="463"/>
                    <a:pt x="2585" y="459"/>
                    <a:pt x="2585" y="455"/>
                  </a:cubicBezTo>
                  <a:cubicBezTo>
                    <a:pt x="2585" y="450"/>
                    <a:pt x="2581" y="447"/>
                    <a:pt x="2577" y="447"/>
                  </a:cubicBezTo>
                  <a:close/>
                  <a:moveTo>
                    <a:pt x="2577" y="502"/>
                  </a:moveTo>
                  <a:cubicBezTo>
                    <a:pt x="2572" y="502"/>
                    <a:pt x="2569" y="506"/>
                    <a:pt x="2569" y="511"/>
                  </a:cubicBezTo>
                  <a:cubicBezTo>
                    <a:pt x="2569" y="515"/>
                    <a:pt x="2572" y="519"/>
                    <a:pt x="2577" y="519"/>
                  </a:cubicBezTo>
                  <a:cubicBezTo>
                    <a:pt x="2581" y="519"/>
                    <a:pt x="2585" y="515"/>
                    <a:pt x="2585" y="511"/>
                  </a:cubicBezTo>
                  <a:cubicBezTo>
                    <a:pt x="2585" y="506"/>
                    <a:pt x="2581" y="502"/>
                    <a:pt x="2577" y="502"/>
                  </a:cubicBezTo>
                  <a:close/>
                  <a:moveTo>
                    <a:pt x="2577" y="558"/>
                  </a:moveTo>
                  <a:cubicBezTo>
                    <a:pt x="2572" y="558"/>
                    <a:pt x="2569" y="562"/>
                    <a:pt x="2569" y="566"/>
                  </a:cubicBezTo>
                  <a:cubicBezTo>
                    <a:pt x="2569" y="571"/>
                    <a:pt x="2572" y="575"/>
                    <a:pt x="2577" y="575"/>
                  </a:cubicBezTo>
                  <a:cubicBezTo>
                    <a:pt x="2581" y="575"/>
                    <a:pt x="2585" y="571"/>
                    <a:pt x="2585" y="566"/>
                  </a:cubicBezTo>
                  <a:cubicBezTo>
                    <a:pt x="2585" y="562"/>
                    <a:pt x="2581" y="558"/>
                    <a:pt x="2577" y="558"/>
                  </a:cubicBezTo>
                  <a:close/>
                  <a:moveTo>
                    <a:pt x="2577" y="614"/>
                  </a:moveTo>
                  <a:cubicBezTo>
                    <a:pt x="2572" y="614"/>
                    <a:pt x="2569" y="618"/>
                    <a:pt x="2569" y="622"/>
                  </a:cubicBezTo>
                  <a:cubicBezTo>
                    <a:pt x="2569" y="627"/>
                    <a:pt x="2572" y="630"/>
                    <a:pt x="2577" y="630"/>
                  </a:cubicBezTo>
                  <a:cubicBezTo>
                    <a:pt x="2581" y="630"/>
                    <a:pt x="2585" y="627"/>
                    <a:pt x="2585" y="622"/>
                  </a:cubicBezTo>
                  <a:cubicBezTo>
                    <a:pt x="2585" y="618"/>
                    <a:pt x="2581" y="614"/>
                    <a:pt x="2577" y="614"/>
                  </a:cubicBezTo>
                  <a:close/>
                  <a:moveTo>
                    <a:pt x="2577" y="670"/>
                  </a:moveTo>
                  <a:cubicBezTo>
                    <a:pt x="2572" y="670"/>
                    <a:pt x="2569" y="674"/>
                    <a:pt x="2569" y="678"/>
                  </a:cubicBezTo>
                  <a:cubicBezTo>
                    <a:pt x="2569" y="683"/>
                    <a:pt x="2572" y="686"/>
                    <a:pt x="2577" y="686"/>
                  </a:cubicBezTo>
                  <a:cubicBezTo>
                    <a:pt x="2581" y="686"/>
                    <a:pt x="2585" y="683"/>
                    <a:pt x="2585" y="678"/>
                  </a:cubicBezTo>
                  <a:cubicBezTo>
                    <a:pt x="2585" y="674"/>
                    <a:pt x="2581" y="670"/>
                    <a:pt x="2577" y="670"/>
                  </a:cubicBezTo>
                  <a:close/>
                  <a:moveTo>
                    <a:pt x="2577" y="726"/>
                  </a:moveTo>
                  <a:cubicBezTo>
                    <a:pt x="2572" y="726"/>
                    <a:pt x="2569" y="729"/>
                    <a:pt x="2569" y="734"/>
                  </a:cubicBezTo>
                  <a:cubicBezTo>
                    <a:pt x="2569" y="738"/>
                    <a:pt x="2572" y="742"/>
                    <a:pt x="2577" y="742"/>
                  </a:cubicBezTo>
                  <a:cubicBezTo>
                    <a:pt x="2581" y="742"/>
                    <a:pt x="2585" y="738"/>
                    <a:pt x="2585" y="734"/>
                  </a:cubicBezTo>
                  <a:cubicBezTo>
                    <a:pt x="2585" y="729"/>
                    <a:pt x="2581" y="726"/>
                    <a:pt x="2577" y="726"/>
                  </a:cubicBezTo>
                  <a:close/>
                  <a:moveTo>
                    <a:pt x="2577" y="781"/>
                  </a:moveTo>
                  <a:cubicBezTo>
                    <a:pt x="2572" y="781"/>
                    <a:pt x="2569" y="785"/>
                    <a:pt x="2569" y="790"/>
                  </a:cubicBezTo>
                  <a:cubicBezTo>
                    <a:pt x="2569" y="794"/>
                    <a:pt x="2572" y="798"/>
                    <a:pt x="2577" y="798"/>
                  </a:cubicBezTo>
                  <a:cubicBezTo>
                    <a:pt x="2581" y="798"/>
                    <a:pt x="2585" y="794"/>
                    <a:pt x="2585" y="790"/>
                  </a:cubicBezTo>
                  <a:cubicBezTo>
                    <a:pt x="2585" y="785"/>
                    <a:pt x="2581" y="781"/>
                    <a:pt x="2577" y="781"/>
                  </a:cubicBezTo>
                  <a:close/>
                  <a:moveTo>
                    <a:pt x="2577" y="837"/>
                  </a:moveTo>
                  <a:cubicBezTo>
                    <a:pt x="2572" y="837"/>
                    <a:pt x="2569" y="841"/>
                    <a:pt x="2569" y="845"/>
                  </a:cubicBezTo>
                  <a:cubicBezTo>
                    <a:pt x="2569" y="850"/>
                    <a:pt x="2572" y="854"/>
                    <a:pt x="2577" y="854"/>
                  </a:cubicBezTo>
                  <a:cubicBezTo>
                    <a:pt x="2581" y="854"/>
                    <a:pt x="2585" y="850"/>
                    <a:pt x="2585" y="845"/>
                  </a:cubicBezTo>
                  <a:cubicBezTo>
                    <a:pt x="2585" y="841"/>
                    <a:pt x="2581" y="837"/>
                    <a:pt x="2577" y="837"/>
                  </a:cubicBezTo>
                  <a:close/>
                  <a:moveTo>
                    <a:pt x="2577" y="893"/>
                  </a:moveTo>
                  <a:cubicBezTo>
                    <a:pt x="2572" y="893"/>
                    <a:pt x="2569" y="897"/>
                    <a:pt x="2569" y="901"/>
                  </a:cubicBezTo>
                  <a:cubicBezTo>
                    <a:pt x="2569" y="906"/>
                    <a:pt x="2572" y="909"/>
                    <a:pt x="2577" y="909"/>
                  </a:cubicBezTo>
                  <a:cubicBezTo>
                    <a:pt x="2581" y="909"/>
                    <a:pt x="2585" y="906"/>
                    <a:pt x="2585" y="901"/>
                  </a:cubicBezTo>
                  <a:cubicBezTo>
                    <a:pt x="2585" y="897"/>
                    <a:pt x="2581" y="893"/>
                    <a:pt x="2577" y="893"/>
                  </a:cubicBezTo>
                  <a:close/>
                  <a:moveTo>
                    <a:pt x="2577" y="949"/>
                  </a:moveTo>
                  <a:cubicBezTo>
                    <a:pt x="2572" y="949"/>
                    <a:pt x="2569" y="953"/>
                    <a:pt x="2569" y="957"/>
                  </a:cubicBezTo>
                  <a:cubicBezTo>
                    <a:pt x="2569" y="962"/>
                    <a:pt x="2572" y="965"/>
                    <a:pt x="2577" y="965"/>
                  </a:cubicBezTo>
                  <a:cubicBezTo>
                    <a:pt x="2581" y="965"/>
                    <a:pt x="2585" y="962"/>
                    <a:pt x="2585" y="957"/>
                  </a:cubicBezTo>
                  <a:cubicBezTo>
                    <a:pt x="2585" y="953"/>
                    <a:pt x="2581" y="949"/>
                    <a:pt x="2577" y="949"/>
                  </a:cubicBezTo>
                  <a:close/>
                  <a:moveTo>
                    <a:pt x="2577" y="1005"/>
                  </a:moveTo>
                  <a:cubicBezTo>
                    <a:pt x="2572" y="1005"/>
                    <a:pt x="2569" y="1008"/>
                    <a:pt x="2569" y="1013"/>
                  </a:cubicBezTo>
                  <a:cubicBezTo>
                    <a:pt x="2569" y="1017"/>
                    <a:pt x="2572" y="1021"/>
                    <a:pt x="2577" y="1021"/>
                  </a:cubicBezTo>
                  <a:cubicBezTo>
                    <a:pt x="2581" y="1021"/>
                    <a:pt x="2585" y="1017"/>
                    <a:pt x="2585" y="1013"/>
                  </a:cubicBezTo>
                  <a:cubicBezTo>
                    <a:pt x="2585" y="1008"/>
                    <a:pt x="2581" y="1005"/>
                    <a:pt x="2577" y="1005"/>
                  </a:cubicBezTo>
                  <a:close/>
                  <a:moveTo>
                    <a:pt x="2577" y="1060"/>
                  </a:moveTo>
                  <a:cubicBezTo>
                    <a:pt x="2572" y="1060"/>
                    <a:pt x="2569" y="1064"/>
                    <a:pt x="2569" y="1069"/>
                  </a:cubicBezTo>
                  <a:cubicBezTo>
                    <a:pt x="2569" y="1073"/>
                    <a:pt x="2572" y="1077"/>
                    <a:pt x="2577" y="1077"/>
                  </a:cubicBezTo>
                  <a:cubicBezTo>
                    <a:pt x="2581" y="1077"/>
                    <a:pt x="2585" y="1073"/>
                    <a:pt x="2585" y="1069"/>
                  </a:cubicBezTo>
                  <a:cubicBezTo>
                    <a:pt x="2585" y="1064"/>
                    <a:pt x="2581" y="1060"/>
                    <a:pt x="2577" y="1060"/>
                  </a:cubicBezTo>
                  <a:close/>
                  <a:moveTo>
                    <a:pt x="2577" y="1116"/>
                  </a:moveTo>
                  <a:cubicBezTo>
                    <a:pt x="2572" y="1116"/>
                    <a:pt x="2569" y="1120"/>
                    <a:pt x="2569" y="1125"/>
                  </a:cubicBezTo>
                  <a:cubicBezTo>
                    <a:pt x="2569" y="1129"/>
                    <a:pt x="2572" y="1133"/>
                    <a:pt x="2577" y="1133"/>
                  </a:cubicBezTo>
                  <a:cubicBezTo>
                    <a:pt x="2581" y="1133"/>
                    <a:pt x="2585" y="1129"/>
                    <a:pt x="2585" y="1125"/>
                  </a:cubicBezTo>
                  <a:cubicBezTo>
                    <a:pt x="2585" y="1120"/>
                    <a:pt x="2581" y="1116"/>
                    <a:pt x="2577" y="1116"/>
                  </a:cubicBezTo>
                  <a:close/>
                  <a:moveTo>
                    <a:pt x="2577" y="1172"/>
                  </a:moveTo>
                  <a:cubicBezTo>
                    <a:pt x="2572" y="1172"/>
                    <a:pt x="2569" y="1176"/>
                    <a:pt x="2569" y="1180"/>
                  </a:cubicBezTo>
                  <a:cubicBezTo>
                    <a:pt x="2569" y="1185"/>
                    <a:pt x="2572" y="1189"/>
                    <a:pt x="2577" y="1189"/>
                  </a:cubicBezTo>
                  <a:cubicBezTo>
                    <a:pt x="2581" y="1189"/>
                    <a:pt x="2585" y="1185"/>
                    <a:pt x="2585" y="1180"/>
                  </a:cubicBezTo>
                  <a:cubicBezTo>
                    <a:pt x="2585" y="1176"/>
                    <a:pt x="2581" y="1172"/>
                    <a:pt x="2577" y="1172"/>
                  </a:cubicBezTo>
                  <a:close/>
                  <a:moveTo>
                    <a:pt x="2577" y="1228"/>
                  </a:moveTo>
                  <a:cubicBezTo>
                    <a:pt x="2572" y="1228"/>
                    <a:pt x="2569" y="1232"/>
                    <a:pt x="2569" y="1236"/>
                  </a:cubicBezTo>
                  <a:cubicBezTo>
                    <a:pt x="2569" y="1241"/>
                    <a:pt x="2572" y="1244"/>
                    <a:pt x="2577" y="1244"/>
                  </a:cubicBezTo>
                  <a:cubicBezTo>
                    <a:pt x="2581" y="1244"/>
                    <a:pt x="2585" y="1241"/>
                    <a:pt x="2585" y="1236"/>
                  </a:cubicBezTo>
                  <a:cubicBezTo>
                    <a:pt x="2585" y="1232"/>
                    <a:pt x="2581" y="1228"/>
                    <a:pt x="2577" y="1228"/>
                  </a:cubicBezTo>
                  <a:close/>
                  <a:moveTo>
                    <a:pt x="2577" y="1284"/>
                  </a:moveTo>
                  <a:cubicBezTo>
                    <a:pt x="2572" y="1284"/>
                    <a:pt x="2569" y="1287"/>
                    <a:pt x="2569" y="1292"/>
                  </a:cubicBezTo>
                  <a:cubicBezTo>
                    <a:pt x="2569" y="1296"/>
                    <a:pt x="2572" y="1300"/>
                    <a:pt x="2577" y="1300"/>
                  </a:cubicBezTo>
                  <a:cubicBezTo>
                    <a:pt x="2581" y="1300"/>
                    <a:pt x="2585" y="1296"/>
                    <a:pt x="2585" y="1292"/>
                  </a:cubicBezTo>
                  <a:cubicBezTo>
                    <a:pt x="2585" y="1287"/>
                    <a:pt x="2581" y="1284"/>
                    <a:pt x="2577" y="1284"/>
                  </a:cubicBezTo>
                  <a:close/>
                  <a:moveTo>
                    <a:pt x="2577" y="1340"/>
                  </a:moveTo>
                  <a:cubicBezTo>
                    <a:pt x="2572" y="1340"/>
                    <a:pt x="2569" y="1343"/>
                    <a:pt x="2569" y="1348"/>
                  </a:cubicBezTo>
                  <a:cubicBezTo>
                    <a:pt x="2569" y="1352"/>
                    <a:pt x="2572" y="1356"/>
                    <a:pt x="2577" y="1356"/>
                  </a:cubicBezTo>
                  <a:cubicBezTo>
                    <a:pt x="2581" y="1356"/>
                    <a:pt x="2585" y="1352"/>
                    <a:pt x="2585" y="1348"/>
                  </a:cubicBezTo>
                  <a:cubicBezTo>
                    <a:pt x="2585" y="1343"/>
                    <a:pt x="2581" y="1340"/>
                    <a:pt x="2577" y="1340"/>
                  </a:cubicBezTo>
                  <a:close/>
                  <a:moveTo>
                    <a:pt x="2577" y="1395"/>
                  </a:moveTo>
                  <a:cubicBezTo>
                    <a:pt x="2572" y="1395"/>
                    <a:pt x="2569" y="1399"/>
                    <a:pt x="2569" y="1404"/>
                  </a:cubicBezTo>
                  <a:cubicBezTo>
                    <a:pt x="2569" y="1408"/>
                    <a:pt x="2572" y="1412"/>
                    <a:pt x="2577" y="1412"/>
                  </a:cubicBezTo>
                  <a:cubicBezTo>
                    <a:pt x="2581" y="1412"/>
                    <a:pt x="2585" y="1408"/>
                    <a:pt x="2585" y="1404"/>
                  </a:cubicBezTo>
                  <a:cubicBezTo>
                    <a:pt x="2585" y="1399"/>
                    <a:pt x="2581" y="1395"/>
                    <a:pt x="2577" y="1395"/>
                  </a:cubicBezTo>
                  <a:close/>
                  <a:moveTo>
                    <a:pt x="2628" y="56"/>
                  </a:moveTo>
                  <a:cubicBezTo>
                    <a:pt x="2624" y="56"/>
                    <a:pt x="2620" y="60"/>
                    <a:pt x="2620" y="64"/>
                  </a:cubicBezTo>
                  <a:cubicBezTo>
                    <a:pt x="2620" y="69"/>
                    <a:pt x="2624" y="72"/>
                    <a:pt x="2628" y="72"/>
                  </a:cubicBezTo>
                  <a:cubicBezTo>
                    <a:pt x="2633" y="72"/>
                    <a:pt x="2636" y="69"/>
                    <a:pt x="2636" y="64"/>
                  </a:cubicBezTo>
                  <a:cubicBezTo>
                    <a:pt x="2636" y="60"/>
                    <a:pt x="2633" y="56"/>
                    <a:pt x="2628" y="56"/>
                  </a:cubicBezTo>
                  <a:close/>
                  <a:moveTo>
                    <a:pt x="2628" y="112"/>
                  </a:moveTo>
                  <a:cubicBezTo>
                    <a:pt x="2624" y="112"/>
                    <a:pt x="2620" y="115"/>
                    <a:pt x="2620" y="120"/>
                  </a:cubicBezTo>
                  <a:cubicBezTo>
                    <a:pt x="2620" y="124"/>
                    <a:pt x="2624" y="128"/>
                    <a:pt x="2628" y="128"/>
                  </a:cubicBezTo>
                  <a:cubicBezTo>
                    <a:pt x="2633" y="128"/>
                    <a:pt x="2636" y="124"/>
                    <a:pt x="2636" y="120"/>
                  </a:cubicBezTo>
                  <a:cubicBezTo>
                    <a:pt x="2636" y="115"/>
                    <a:pt x="2633" y="112"/>
                    <a:pt x="2628" y="112"/>
                  </a:cubicBezTo>
                  <a:close/>
                  <a:moveTo>
                    <a:pt x="2628" y="168"/>
                  </a:moveTo>
                  <a:cubicBezTo>
                    <a:pt x="2624" y="168"/>
                    <a:pt x="2620" y="171"/>
                    <a:pt x="2620" y="176"/>
                  </a:cubicBezTo>
                  <a:cubicBezTo>
                    <a:pt x="2620" y="180"/>
                    <a:pt x="2624" y="184"/>
                    <a:pt x="2628" y="184"/>
                  </a:cubicBezTo>
                  <a:cubicBezTo>
                    <a:pt x="2633" y="184"/>
                    <a:pt x="2636" y="180"/>
                    <a:pt x="2636" y="176"/>
                  </a:cubicBezTo>
                  <a:cubicBezTo>
                    <a:pt x="2636" y="171"/>
                    <a:pt x="2633" y="168"/>
                    <a:pt x="2628" y="168"/>
                  </a:cubicBezTo>
                  <a:close/>
                  <a:moveTo>
                    <a:pt x="2628" y="223"/>
                  </a:moveTo>
                  <a:cubicBezTo>
                    <a:pt x="2624" y="223"/>
                    <a:pt x="2620" y="227"/>
                    <a:pt x="2620" y="232"/>
                  </a:cubicBezTo>
                  <a:cubicBezTo>
                    <a:pt x="2620" y="236"/>
                    <a:pt x="2624" y="240"/>
                    <a:pt x="2628" y="240"/>
                  </a:cubicBezTo>
                  <a:cubicBezTo>
                    <a:pt x="2633" y="240"/>
                    <a:pt x="2636" y="236"/>
                    <a:pt x="2636" y="232"/>
                  </a:cubicBezTo>
                  <a:cubicBezTo>
                    <a:pt x="2636" y="227"/>
                    <a:pt x="2633" y="223"/>
                    <a:pt x="2628" y="223"/>
                  </a:cubicBezTo>
                  <a:close/>
                  <a:moveTo>
                    <a:pt x="2628" y="279"/>
                  </a:moveTo>
                  <a:cubicBezTo>
                    <a:pt x="2624" y="279"/>
                    <a:pt x="2620" y="283"/>
                    <a:pt x="2620" y="287"/>
                  </a:cubicBezTo>
                  <a:cubicBezTo>
                    <a:pt x="2620" y="292"/>
                    <a:pt x="2624" y="296"/>
                    <a:pt x="2628" y="296"/>
                  </a:cubicBezTo>
                  <a:cubicBezTo>
                    <a:pt x="2633" y="296"/>
                    <a:pt x="2636" y="292"/>
                    <a:pt x="2636" y="287"/>
                  </a:cubicBezTo>
                  <a:cubicBezTo>
                    <a:pt x="2636" y="283"/>
                    <a:pt x="2633" y="279"/>
                    <a:pt x="2628" y="279"/>
                  </a:cubicBezTo>
                  <a:close/>
                  <a:moveTo>
                    <a:pt x="2628" y="335"/>
                  </a:moveTo>
                  <a:cubicBezTo>
                    <a:pt x="2624" y="335"/>
                    <a:pt x="2620" y="339"/>
                    <a:pt x="2620" y="343"/>
                  </a:cubicBezTo>
                  <a:cubicBezTo>
                    <a:pt x="2620" y="348"/>
                    <a:pt x="2624" y="351"/>
                    <a:pt x="2628" y="351"/>
                  </a:cubicBezTo>
                  <a:cubicBezTo>
                    <a:pt x="2633" y="351"/>
                    <a:pt x="2636" y="348"/>
                    <a:pt x="2636" y="343"/>
                  </a:cubicBezTo>
                  <a:cubicBezTo>
                    <a:pt x="2636" y="339"/>
                    <a:pt x="2633" y="335"/>
                    <a:pt x="2628" y="335"/>
                  </a:cubicBezTo>
                  <a:close/>
                  <a:moveTo>
                    <a:pt x="2628" y="391"/>
                  </a:moveTo>
                  <a:cubicBezTo>
                    <a:pt x="2624" y="391"/>
                    <a:pt x="2620" y="394"/>
                    <a:pt x="2620" y="399"/>
                  </a:cubicBezTo>
                  <a:cubicBezTo>
                    <a:pt x="2620" y="404"/>
                    <a:pt x="2624" y="407"/>
                    <a:pt x="2628" y="407"/>
                  </a:cubicBezTo>
                  <a:cubicBezTo>
                    <a:pt x="2633" y="407"/>
                    <a:pt x="2636" y="404"/>
                    <a:pt x="2636" y="399"/>
                  </a:cubicBezTo>
                  <a:cubicBezTo>
                    <a:pt x="2636" y="394"/>
                    <a:pt x="2633" y="391"/>
                    <a:pt x="2628" y="391"/>
                  </a:cubicBezTo>
                  <a:close/>
                  <a:moveTo>
                    <a:pt x="2628" y="447"/>
                  </a:moveTo>
                  <a:cubicBezTo>
                    <a:pt x="2624" y="447"/>
                    <a:pt x="2620" y="450"/>
                    <a:pt x="2620" y="455"/>
                  </a:cubicBezTo>
                  <a:cubicBezTo>
                    <a:pt x="2620" y="459"/>
                    <a:pt x="2624" y="463"/>
                    <a:pt x="2628" y="463"/>
                  </a:cubicBezTo>
                  <a:cubicBezTo>
                    <a:pt x="2633" y="463"/>
                    <a:pt x="2636" y="459"/>
                    <a:pt x="2636" y="455"/>
                  </a:cubicBezTo>
                  <a:cubicBezTo>
                    <a:pt x="2636" y="450"/>
                    <a:pt x="2633" y="447"/>
                    <a:pt x="2628" y="447"/>
                  </a:cubicBezTo>
                  <a:close/>
                  <a:moveTo>
                    <a:pt x="2628" y="502"/>
                  </a:moveTo>
                  <a:cubicBezTo>
                    <a:pt x="2624" y="502"/>
                    <a:pt x="2620" y="506"/>
                    <a:pt x="2620" y="511"/>
                  </a:cubicBezTo>
                  <a:cubicBezTo>
                    <a:pt x="2620" y="515"/>
                    <a:pt x="2624" y="519"/>
                    <a:pt x="2628" y="519"/>
                  </a:cubicBezTo>
                  <a:cubicBezTo>
                    <a:pt x="2633" y="519"/>
                    <a:pt x="2636" y="515"/>
                    <a:pt x="2636" y="511"/>
                  </a:cubicBezTo>
                  <a:cubicBezTo>
                    <a:pt x="2636" y="506"/>
                    <a:pt x="2633" y="502"/>
                    <a:pt x="2628" y="502"/>
                  </a:cubicBezTo>
                  <a:close/>
                  <a:moveTo>
                    <a:pt x="2628" y="558"/>
                  </a:moveTo>
                  <a:cubicBezTo>
                    <a:pt x="2624" y="558"/>
                    <a:pt x="2620" y="562"/>
                    <a:pt x="2620" y="566"/>
                  </a:cubicBezTo>
                  <a:cubicBezTo>
                    <a:pt x="2620" y="571"/>
                    <a:pt x="2624" y="575"/>
                    <a:pt x="2628" y="575"/>
                  </a:cubicBezTo>
                  <a:cubicBezTo>
                    <a:pt x="2633" y="575"/>
                    <a:pt x="2636" y="571"/>
                    <a:pt x="2636" y="566"/>
                  </a:cubicBezTo>
                  <a:cubicBezTo>
                    <a:pt x="2636" y="562"/>
                    <a:pt x="2633" y="558"/>
                    <a:pt x="2628" y="558"/>
                  </a:cubicBezTo>
                  <a:close/>
                  <a:moveTo>
                    <a:pt x="2628" y="614"/>
                  </a:moveTo>
                  <a:cubicBezTo>
                    <a:pt x="2624" y="614"/>
                    <a:pt x="2620" y="618"/>
                    <a:pt x="2620" y="622"/>
                  </a:cubicBezTo>
                  <a:cubicBezTo>
                    <a:pt x="2620" y="627"/>
                    <a:pt x="2624" y="630"/>
                    <a:pt x="2628" y="630"/>
                  </a:cubicBezTo>
                  <a:cubicBezTo>
                    <a:pt x="2633" y="630"/>
                    <a:pt x="2636" y="627"/>
                    <a:pt x="2636" y="622"/>
                  </a:cubicBezTo>
                  <a:cubicBezTo>
                    <a:pt x="2636" y="618"/>
                    <a:pt x="2633" y="614"/>
                    <a:pt x="2628" y="614"/>
                  </a:cubicBezTo>
                  <a:close/>
                  <a:moveTo>
                    <a:pt x="2628" y="670"/>
                  </a:moveTo>
                  <a:cubicBezTo>
                    <a:pt x="2624" y="670"/>
                    <a:pt x="2620" y="674"/>
                    <a:pt x="2620" y="678"/>
                  </a:cubicBezTo>
                  <a:cubicBezTo>
                    <a:pt x="2620" y="683"/>
                    <a:pt x="2624" y="686"/>
                    <a:pt x="2628" y="686"/>
                  </a:cubicBezTo>
                  <a:cubicBezTo>
                    <a:pt x="2633" y="686"/>
                    <a:pt x="2636" y="683"/>
                    <a:pt x="2636" y="678"/>
                  </a:cubicBezTo>
                  <a:cubicBezTo>
                    <a:pt x="2636" y="674"/>
                    <a:pt x="2633" y="670"/>
                    <a:pt x="2628" y="670"/>
                  </a:cubicBezTo>
                  <a:close/>
                  <a:moveTo>
                    <a:pt x="2628" y="726"/>
                  </a:moveTo>
                  <a:cubicBezTo>
                    <a:pt x="2624" y="726"/>
                    <a:pt x="2620" y="729"/>
                    <a:pt x="2620" y="734"/>
                  </a:cubicBezTo>
                  <a:cubicBezTo>
                    <a:pt x="2620" y="738"/>
                    <a:pt x="2624" y="742"/>
                    <a:pt x="2628" y="742"/>
                  </a:cubicBezTo>
                  <a:cubicBezTo>
                    <a:pt x="2633" y="742"/>
                    <a:pt x="2636" y="738"/>
                    <a:pt x="2636" y="734"/>
                  </a:cubicBezTo>
                  <a:cubicBezTo>
                    <a:pt x="2636" y="729"/>
                    <a:pt x="2633" y="726"/>
                    <a:pt x="2628" y="726"/>
                  </a:cubicBezTo>
                  <a:close/>
                  <a:moveTo>
                    <a:pt x="2628" y="781"/>
                  </a:moveTo>
                  <a:cubicBezTo>
                    <a:pt x="2624" y="781"/>
                    <a:pt x="2620" y="785"/>
                    <a:pt x="2620" y="790"/>
                  </a:cubicBezTo>
                  <a:cubicBezTo>
                    <a:pt x="2620" y="794"/>
                    <a:pt x="2624" y="798"/>
                    <a:pt x="2628" y="798"/>
                  </a:cubicBezTo>
                  <a:cubicBezTo>
                    <a:pt x="2633" y="798"/>
                    <a:pt x="2636" y="794"/>
                    <a:pt x="2636" y="790"/>
                  </a:cubicBezTo>
                  <a:cubicBezTo>
                    <a:pt x="2636" y="785"/>
                    <a:pt x="2633" y="781"/>
                    <a:pt x="2628" y="781"/>
                  </a:cubicBezTo>
                  <a:close/>
                  <a:moveTo>
                    <a:pt x="2628" y="837"/>
                  </a:moveTo>
                  <a:cubicBezTo>
                    <a:pt x="2624" y="837"/>
                    <a:pt x="2620" y="841"/>
                    <a:pt x="2620" y="845"/>
                  </a:cubicBezTo>
                  <a:cubicBezTo>
                    <a:pt x="2620" y="850"/>
                    <a:pt x="2624" y="854"/>
                    <a:pt x="2628" y="854"/>
                  </a:cubicBezTo>
                  <a:cubicBezTo>
                    <a:pt x="2633" y="854"/>
                    <a:pt x="2636" y="850"/>
                    <a:pt x="2636" y="845"/>
                  </a:cubicBezTo>
                  <a:cubicBezTo>
                    <a:pt x="2636" y="841"/>
                    <a:pt x="2633" y="837"/>
                    <a:pt x="2628" y="837"/>
                  </a:cubicBezTo>
                  <a:close/>
                  <a:moveTo>
                    <a:pt x="2628" y="893"/>
                  </a:moveTo>
                  <a:cubicBezTo>
                    <a:pt x="2624" y="893"/>
                    <a:pt x="2620" y="897"/>
                    <a:pt x="2620" y="901"/>
                  </a:cubicBezTo>
                  <a:cubicBezTo>
                    <a:pt x="2620" y="906"/>
                    <a:pt x="2624" y="909"/>
                    <a:pt x="2628" y="909"/>
                  </a:cubicBezTo>
                  <a:cubicBezTo>
                    <a:pt x="2633" y="909"/>
                    <a:pt x="2636" y="906"/>
                    <a:pt x="2636" y="901"/>
                  </a:cubicBezTo>
                  <a:cubicBezTo>
                    <a:pt x="2636" y="897"/>
                    <a:pt x="2633" y="893"/>
                    <a:pt x="2628" y="893"/>
                  </a:cubicBezTo>
                  <a:close/>
                  <a:moveTo>
                    <a:pt x="2628" y="949"/>
                  </a:moveTo>
                  <a:cubicBezTo>
                    <a:pt x="2624" y="949"/>
                    <a:pt x="2620" y="953"/>
                    <a:pt x="2620" y="957"/>
                  </a:cubicBezTo>
                  <a:cubicBezTo>
                    <a:pt x="2620" y="962"/>
                    <a:pt x="2624" y="965"/>
                    <a:pt x="2628" y="965"/>
                  </a:cubicBezTo>
                  <a:cubicBezTo>
                    <a:pt x="2633" y="965"/>
                    <a:pt x="2636" y="962"/>
                    <a:pt x="2636" y="957"/>
                  </a:cubicBezTo>
                  <a:cubicBezTo>
                    <a:pt x="2636" y="953"/>
                    <a:pt x="2633" y="949"/>
                    <a:pt x="2628" y="949"/>
                  </a:cubicBezTo>
                  <a:close/>
                  <a:moveTo>
                    <a:pt x="2628" y="1005"/>
                  </a:moveTo>
                  <a:cubicBezTo>
                    <a:pt x="2624" y="1005"/>
                    <a:pt x="2620" y="1008"/>
                    <a:pt x="2620" y="1013"/>
                  </a:cubicBezTo>
                  <a:cubicBezTo>
                    <a:pt x="2620" y="1017"/>
                    <a:pt x="2624" y="1021"/>
                    <a:pt x="2628" y="1021"/>
                  </a:cubicBezTo>
                  <a:cubicBezTo>
                    <a:pt x="2633" y="1021"/>
                    <a:pt x="2636" y="1017"/>
                    <a:pt x="2636" y="1013"/>
                  </a:cubicBezTo>
                  <a:cubicBezTo>
                    <a:pt x="2636" y="1008"/>
                    <a:pt x="2633" y="1005"/>
                    <a:pt x="2628" y="1005"/>
                  </a:cubicBezTo>
                  <a:close/>
                  <a:moveTo>
                    <a:pt x="2628" y="1060"/>
                  </a:moveTo>
                  <a:cubicBezTo>
                    <a:pt x="2624" y="1060"/>
                    <a:pt x="2620" y="1064"/>
                    <a:pt x="2620" y="1069"/>
                  </a:cubicBezTo>
                  <a:cubicBezTo>
                    <a:pt x="2620" y="1073"/>
                    <a:pt x="2624" y="1077"/>
                    <a:pt x="2628" y="1077"/>
                  </a:cubicBezTo>
                  <a:cubicBezTo>
                    <a:pt x="2633" y="1077"/>
                    <a:pt x="2636" y="1073"/>
                    <a:pt x="2636" y="1069"/>
                  </a:cubicBezTo>
                  <a:cubicBezTo>
                    <a:pt x="2636" y="1064"/>
                    <a:pt x="2633" y="1060"/>
                    <a:pt x="2628" y="1060"/>
                  </a:cubicBezTo>
                  <a:close/>
                  <a:moveTo>
                    <a:pt x="2628" y="1116"/>
                  </a:moveTo>
                  <a:cubicBezTo>
                    <a:pt x="2624" y="1116"/>
                    <a:pt x="2620" y="1120"/>
                    <a:pt x="2620" y="1125"/>
                  </a:cubicBezTo>
                  <a:cubicBezTo>
                    <a:pt x="2620" y="1129"/>
                    <a:pt x="2624" y="1133"/>
                    <a:pt x="2628" y="1133"/>
                  </a:cubicBezTo>
                  <a:cubicBezTo>
                    <a:pt x="2633" y="1133"/>
                    <a:pt x="2636" y="1129"/>
                    <a:pt x="2636" y="1125"/>
                  </a:cubicBezTo>
                  <a:cubicBezTo>
                    <a:pt x="2636" y="1120"/>
                    <a:pt x="2633" y="1116"/>
                    <a:pt x="2628" y="1116"/>
                  </a:cubicBezTo>
                  <a:close/>
                  <a:moveTo>
                    <a:pt x="2628" y="1172"/>
                  </a:moveTo>
                  <a:cubicBezTo>
                    <a:pt x="2624" y="1172"/>
                    <a:pt x="2620" y="1176"/>
                    <a:pt x="2620" y="1180"/>
                  </a:cubicBezTo>
                  <a:cubicBezTo>
                    <a:pt x="2620" y="1185"/>
                    <a:pt x="2624" y="1189"/>
                    <a:pt x="2628" y="1189"/>
                  </a:cubicBezTo>
                  <a:cubicBezTo>
                    <a:pt x="2633" y="1189"/>
                    <a:pt x="2636" y="1185"/>
                    <a:pt x="2636" y="1180"/>
                  </a:cubicBezTo>
                  <a:cubicBezTo>
                    <a:pt x="2636" y="1176"/>
                    <a:pt x="2633" y="1172"/>
                    <a:pt x="2628" y="1172"/>
                  </a:cubicBezTo>
                  <a:close/>
                  <a:moveTo>
                    <a:pt x="2628" y="1228"/>
                  </a:moveTo>
                  <a:cubicBezTo>
                    <a:pt x="2624" y="1228"/>
                    <a:pt x="2620" y="1232"/>
                    <a:pt x="2620" y="1236"/>
                  </a:cubicBezTo>
                  <a:cubicBezTo>
                    <a:pt x="2620" y="1241"/>
                    <a:pt x="2624" y="1244"/>
                    <a:pt x="2628" y="1244"/>
                  </a:cubicBezTo>
                  <a:cubicBezTo>
                    <a:pt x="2633" y="1244"/>
                    <a:pt x="2636" y="1241"/>
                    <a:pt x="2636" y="1236"/>
                  </a:cubicBezTo>
                  <a:cubicBezTo>
                    <a:pt x="2636" y="1232"/>
                    <a:pt x="2633" y="1228"/>
                    <a:pt x="2628" y="1228"/>
                  </a:cubicBezTo>
                  <a:close/>
                  <a:moveTo>
                    <a:pt x="2628" y="1284"/>
                  </a:moveTo>
                  <a:cubicBezTo>
                    <a:pt x="2624" y="1284"/>
                    <a:pt x="2620" y="1287"/>
                    <a:pt x="2620" y="1292"/>
                  </a:cubicBezTo>
                  <a:cubicBezTo>
                    <a:pt x="2620" y="1296"/>
                    <a:pt x="2624" y="1300"/>
                    <a:pt x="2628" y="1300"/>
                  </a:cubicBezTo>
                  <a:cubicBezTo>
                    <a:pt x="2633" y="1300"/>
                    <a:pt x="2636" y="1296"/>
                    <a:pt x="2636" y="1292"/>
                  </a:cubicBezTo>
                  <a:cubicBezTo>
                    <a:pt x="2636" y="1287"/>
                    <a:pt x="2633" y="1284"/>
                    <a:pt x="2628" y="1284"/>
                  </a:cubicBezTo>
                  <a:close/>
                  <a:moveTo>
                    <a:pt x="2628" y="1340"/>
                  </a:moveTo>
                  <a:cubicBezTo>
                    <a:pt x="2624" y="1340"/>
                    <a:pt x="2620" y="1343"/>
                    <a:pt x="2620" y="1348"/>
                  </a:cubicBezTo>
                  <a:cubicBezTo>
                    <a:pt x="2620" y="1352"/>
                    <a:pt x="2624" y="1356"/>
                    <a:pt x="2628" y="1356"/>
                  </a:cubicBezTo>
                  <a:cubicBezTo>
                    <a:pt x="2633" y="1356"/>
                    <a:pt x="2636" y="1352"/>
                    <a:pt x="2636" y="1348"/>
                  </a:cubicBezTo>
                  <a:cubicBezTo>
                    <a:pt x="2636" y="1343"/>
                    <a:pt x="2633" y="1340"/>
                    <a:pt x="2628" y="1340"/>
                  </a:cubicBezTo>
                  <a:close/>
                  <a:moveTo>
                    <a:pt x="2628" y="1395"/>
                  </a:moveTo>
                  <a:cubicBezTo>
                    <a:pt x="2624" y="1395"/>
                    <a:pt x="2620" y="1399"/>
                    <a:pt x="2620" y="1404"/>
                  </a:cubicBezTo>
                  <a:cubicBezTo>
                    <a:pt x="2620" y="1408"/>
                    <a:pt x="2624" y="1412"/>
                    <a:pt x="2628" y="1412"/>
                  </a:cubicBezTo>
                  <a:cubicBezTo>
                    <a:pt x="2633" y="1412"/>
                    <a:pt x="2636" y="1408"/>
                    <a:pt x="2636" y="1404"/>
                  </a:cubicBezTo>
                  <a:cubicBezTo>
                    <a:pt x="2636" y="1399"/>
                    <a:pt x="2633" y="1395"/>
                    <a:pt x="2628" y="1395"/>
                  </a:cubicBezTo>
                  <a:close/>
                  <a:moveTo>
                    <a:pt x="2679" y="56"/>
                  </a:moveTo>
                  <a:cubicBezTo>
                    <a:pt x="2675" y="56"/>
                    <a:pt x="2671" y="60"/>
                    <a:pt x="2671" y="64"/>
                  </a:cubicBezTo>
                  <a:cubicBezTo>
                    <a:pt x="2671" y="69"/>
                    <a:pt x="2675" y="72"/>
                    <a:pt x="2679" y="72"/>
                  </a:cubicBezTo>
                  <a:cubicBezTo>
                    <a:pt x="2684" y="72"/>
                    <a:pt x="2688" y="69"/>
                    <a:pt x="2688" y="64"/>
                  </a:cubicBezTo>
                  <a:cubicBezTo>
                    <a:pt x="2688" y="60"/>
                    <a:pt x="2684" y="56"/>
                    <a:pt x="2679" y="56"/>
                  </a:cubicBezTo>
                  <a:close/>
                  <a:moveTo>
                    <a:pt x="2679" y="112"/>
                  </a:moveTo>
                  <a:cubicBezTo>
                    <a:pt x="2675" y="112"/>
                    <a:pt x="2671" y="115"/>
                    <a:pt x="2671" y="120"/>
                  </a:cubicBezTo>
                  <a:cubicBezTo>
                    <a:pt x="2671" y="124"/>
                    <a:pt x="2675" y="128"/>
                    <a:pt x="2679" y="128"/>
                  </a:cubicBezTo>
                  <a:cubicBezTo>
                    <a:pt x="2684" y="128"/>
                    <a:pt x="2688" y="124"/>
                    <a:pt x="2688" y="120"/>
                  </a:cubicBezTo>
                  <a:cubicBezTo>
                    <a:pt x="2688" y="115"/>
                    <a:pt x="2684" y="112"/>
                    <a:pt x="2679" y="112"/>
                  </a:cubicBezTo>
                  <a:close/>
                  <a:moveTo>
                    <a:pt x="2679" y="168"/>
                  </a:moveTo>
                  <a:cubicBezTo>
                    <a:pt x="2675" y="168"/>
                    <a:pt x="2671" y="171"/>
                    <a:pt x="2671" y="176"/>
                  </a:cubicBezTo>
                  <a:cubicBezTo>
                    <a:pt x="2671" y="180"/>
                    <a:pt x="2675" y="184"/>
                    <a:pt x="2679" y="184"/>
                  </a:cubicBezTo>
                  <a:cubicBezTo>
                    <a:pt x="2684" y="184"/>
                    <a:pt x="2688" y="180"/>
                    <a:pt x="2688" y="176"/>
                  </a:cubicBezTo>
                  <a:cubicBezTo>
                    <a:pt x="2688" y="171"/>
                    <a:pt x="2684" y="168"/>
                    <a:pt x="2679" y="168"/>
                  </a:cubicBezTo>
                  <a:close/>
                  <a:moveTo>
                    <a:pt x="2679" y="223"/>
                  </a:moveTo>
                  <a:cubicBezTo>
                    <a:pt x="2675" y="223"/>
                    <a:pt x="2671" y="227"/>
                    <a:pt x="2671" y="232"/>
                  </a:cubicBezTo>
                  <a:cubicBezTo>
                    <a:pt x="2671" y="236"/>
                    <a:pt x="2675" y="240"/>
                    <a:pt x="2679" y="240"/>
                  </a:cubicBezTo>
                  <a:cubicBezTo>
                    <a:pt x="2684" y="240"/>
                    <a:pt x="2688" y="236"/>
                    <a:pt x="2688" y="232"/>
                  </a:cubicBezTo>
                  <a:cubicBezTo>
                    <a:pt x="2688" y="227"/>
                    <a:pt x="2684" y="223"/>
                    <a:pt x="2679" y="223"/>
                  </a:cubicBezTo>
                  <a:close/>
                  <a:moveTo>
                    <a:pt x="2679" y="279"/>
                  </a:moveTo>
                  <a:cubicBezTo>
                    <a:pt x="2675" y="279"/>
                    <a:pt x="2671" y="283"/>
                    <a:pt x="2671" y="287"/>
                  </a:cubicBezTo>
                  <a:cubicBezTo>
                    <a:pt x="2671" y="292"/>
                    <a:pt x="2675" y="296"/>
                    <a:pt x="2679" y="296"/>
                  </a:cubicBezTo>
                  <a:cubicBezTo>
                    <a:pt x="2684" y="296"/>
                    <a:pt x="2688" y="292"/>
                    <a:pt x="2688" y="287"/>
                  </a:cubicBezTo>
                  <a:cubicBezTo>
                    <a:pt x="2688" y="283"/>
                    <a:pt x="2684" y="279"/>
                    <a:pt x="2679" y="279"/>
                  </a:cubicBezTo>
                  <a:close/>
                  <a:moveTo>
                    <a:pt x="2679" y="335"/>
                  </a:moveTo>
                  <a:cubicBezTo>
                    <a:pt x="2675" y="335"/>
                    <a:pt x="2671" y="339"/>
                    <a:pt x="2671" y="343"/>
                  </a:cubicBezTo>
                  <a:cubicBezTo>
                    <a:pt x="2671" y="348"/>
                    <a:pt x="2675" y="351"/>
                    <a:pt x="2679" y="351"/>
                  </a:cubicBezTo>
                  <a:cubicBezTo>
                    <a:pt x="2684" y="351"/>
                    <a:pt x="2688" y="348"/>
                    <a:pt x="2688" y="343"/>
                  </a:cubicBezTo>
                  <a:cubicBezTo>
                    <a:pt x="2688" y="339"/>
                    <a:pt x="2684" y="335"/>
                    <a:pt x="2679" y="335"/>
                  </a:cubicBezTo>
                  <a:close/>
                  <a:moveTo>
                    <a:pt x="2679" y="391"/>
                  </a:moveTo>
                  <a:cubicBezTo>
                    <a:pt x="2675" y="391"/>
                    <a:pt x="2671" y="394"/>
                    <a:pt x="2671" y="399"/>
                  </a:cubicBezTo>
                  <a:cubicBezTo>
                    <a:pt x="2671" y="404"/>
                    <a:pt x="2675" y="407"/>
                    <a:pt x="2679" y="407"/>
                  </a:cubicBezTo>
                  <a:cubicBezTo>
                    <a:pt x="2684" y="407"/>
                    <a:pt x="2688" y="404"/>
                    <a:pt x="2688" y="399"/>
                  </a:cubicBezTo>
                  <a:cubicBezTo>
                    <a:pt x="2688" y="394"/>
                    <a:pt x="2684" y="391"/>
                    <a:pt x="2679" y="391"/>
                  </a:cubicBezTo>
                  <a:close/>
                  <a:moveTo>
                    <a:pt x="2679" y="447"/>
                  </a:moveTo>
                  <a:cubicBezTo>
                    <a:pt x="2675" y="447"/>
                    <a:pt x="2671" y="450"/>
                    <a:pt x="2671" y="455"/>
                  </a:cubicBezTo>
                  <a:cubicBezTo>
                    <a:pt x="2671" y="459"/>
                    <a:pt x="2675" y="463"/>
                    <a:pt x="2679" y="463"/>
                  </a:cubicBezTo>
                  <a:cubicBezTo>
                    <a:pt x="2684" y="463"/>
                    <a:pt x="2688" y="459"/>
                    <a:pt x="2688" y="455"/>
                  </a:cubicBezTo>
                  <a:cubicBezTo>
                    <a:pt x="2688" y="450"/>
                    <a:pt x="2684" y="447"/>
                    <a:pt x="2679" y="447"/>
                  </a:cubicBezTo>
                  <a:close/>
                  <a:moveTo>
                    <a:pt x="2679" y="502"/>
                  </a:moveTo>
                  <a:cubicBezTo>
                    <a:pt x="2675" y="502"/>
                    <a:pt x="2671" y="506"/>
                    <a:pt x="2671" y="511"/>
                  </a:cubicBezTo>
                  <a:cubicBezTo>
                    <a:pt x="2671" y="515"/>
                    <a:pt x="2675" y="519"/>
                    <a:pt x="2679" y="519"/>
                  </a:cubicBezTo>
                  <a:cubicBezTo>
                    <a:pt x="2684" y="519"/>
                    <a:pt x="2688" y="515"/>
                    <a:pt x="2688" y="511"/>
                  </a:cubicBezTo>
                  <a:cubicBezTo>
                    <a:pt x="2688" y="506"/>
                    <a:pt x="2684" y="502"/>
                    <a:pt x="2679" y="502"/>
                  </a:cubicBezTo>
                  <a:close/>
                  <a:moveTo>
                    <a:pt x="2679" y="558"/>
                  </a:moveTo>
                  <a:cubicBezTo>
                    <a:pt x="2675" y="558"/>
                    <a:pt x="2671" y="562"/>
                    <a:pt x="2671" y="566"/>
                  </a:cubicBezTo>
                  <a:cubicBezTo>
                    <a:pt x="2671" y="571"/>
                    <a:pt x="2675" y="575"/>
                    <a:pt x="2679" y="575"/>
                  </a:cubicBezTo>
                  <a:cubicBezTo>
                    <a:pt x="2684" y="575"/>
                    <a:pt x="2688" y="571"/>
                    <a:pt x="2688" y="566"/>
                  </a:cubicBezTo>
                  <a:cubicBezTo>
                    <a:pt x="2688" y="562"/>
                    <a:pt x="2684" y="558"/>
                    <a:pt x="2679" y="558"/>
                  </a:cubicBezTo>
                  <a:close/>
                  <a:moveTo>
                    <a:pt x="2679" y="614"/>
                  </a:moveTo>
                  <a:cubicBezTo>
                    <a:pt x="2675" y="614"/>
                    <a:pt x="2671" y="618"/>
                    <a:pt x="2671" y="622"/>
                  </a:cubicBezTo>
                  <a:cubicBezTo>
                    <a:pt x="2671" y="627"/>
                    <a:pt x="2675" y="630"/>
                    <a:pt x="2679" y="630"/>
                  </a:cubicBezTo>
                  <a:cubicBezTo>
                    <a:pt x="2684" y="630"/>
                    <a:pt x="2688" y="627"/>
                    <a:pt x="2688" y="622"/>
                  </a:cubicBezTo>
                  <a:cubicBezTo>
                    <a:pt x="2688" y="618"/>
                    <a:pt x="2684" y="614"/>
                    <a:pt x="2679" y="614"/>
                  </a:cubicBezTo>
                  <a:close/>
                  <a:moveTo>
                    <a:pt x="2679" y="670"/>
                  </a:moveTo>
                  <a:cubicBezTo>
                    <a:pt x="2675" y="670"/>
                    <a:pt x="2671" y="674"/>
                    <a:pt x="2671" y="678"/>
                  </a:cubicBezTo>
                  <a:cubicBezTo>
                    <a:pt x="2671" y="683"/>
                    <a:pt x="2675" y="686"/>
                    <a:pt x="2679" y="686"/>
                  </a:cubicBezTo>
                  <a:cubicBezTo>
                    <a:pt x="2684" y="686"/>
                    <a:pt x="2688" y="683"/>
                    <a:pt x="2688" y="678"/>
                  </a:cubicBezTo>
                  <a:cubicBezTo>
                    <a:pt x="2688" y="674"/>
                    <a:pt x="2684" y="670"/>
                    <a:pt x="2679" y="670"/>
                  </a:cubicBezTo>
                  <a:close/>
                  <a:moveTo>
                    <a:pt x="2679" y="726"/>
                  </a:moveTo>
                  <a:cubicBezTo>
                    <a:pt x="2675" y="726"/>
                    <a:pt x="2671" y="729"/>
                    <a:pt x="2671" y="734"/>
                  </a:cubicBezTo>
                  <a:cubicBezTo>
                    <a:pt x="2671" y="738"/>
                    <a:pt x="2675" y="742"/>
                    <a:pt x="2679" y="742"/>
                  </a:cubicBezTo>
                  <a:cubicBezTo>
                    <a:pt x="2684" y="742"/>
                    <a:pt x="2688" y="738"/>
                    <a:pt x="2688" y="734"/>
                  </a:cubicBezTo>
                  <a:cubicBezTo>
                    <a:pt x="2688" y="729"/>
                    <a:pt x="2684" y="726"/>
                    <a:pt x="2679" y="726"/>
                  </a:cubicBezTo>
                  <a:close/>
                  <a:moveTo>
                    <a:pt x="2679" y="781"/>
                  </a:moveTo>
                  <a:cubicBezTo>
                    <a:pt x="2675" y="781"/>
                    <a:pt x="2671" y="785"/>
                    <a:pt x="2671" y="790"/>
                  </a:cubicBezTo>
                  <a:cubicBezTo>
                    <a:pt x="2671" y="794"/>
                    <a:pt x="2675" y="798"/>
                    <a:pt x="2679" y="798"/>
                  </a:cubicBezTo>
                  <a:cubicBezTo>
                    <a:pt x="2684" y="798"/>
                    <a:pt x="2688" y="794"/>
                    <a:pt x="2688" y="790"/>
                  </a:cubicBezTo>
                  <a:cubicBezTo>
                    <a:pt x="2688" y="785"/>
                    <a:pt x="2684" y="781"/>
                    <a:pt x="2679" y="781"/>
                  </a:cubicBezTo>
                  <a:close/>
                  <a:moveTo>
                    <a:pt x="2679" y="837"/>
                  </a:moveTo>
                  <a:cubicBezTo>
                    <a:pt x="2675" y="837"/>
                    <a:pt x="2671" y="841"/>
                    <a:pt x="2671" y="845"/>
                  </a:cubicBezTo>
                  <a:cubicBezTo>
                    <a:pt x="2671" y="850"/>
                    <a:pt x="2675" y="854"/>
                    <a:pt x="2679" y="854"/>
                  </a:cubicBezTo>
                  <a:cubicBezTo>
                    <a:pt x="2684" y="854"/>
                    <a:pt x="2688" y="850"/>
                    <a:pt x="2688" y="845"/>
                  </a:cubicBezTo>
                  <a:cubicBezTo>
                    <a:pt x="2688" y="841"/>
                    <a:pt x="2684" y="837"/>
                    <a:pt x="2679" y="837"/>
                  </a:cubicBezTo>
                  <a:close/>
                  <a:moveTo>
                    <a:pt x="2679" y="893"/>
                  </a:moveTo>
                  <a:cubicBezTo>
                    <a:pt x="2675" y="893"/>
                    <a:pt x="2671" y="897"/>
                    <a:pt x="2671" y="901"/>
                  </a:cubicBezTo>
                  <a:cubicBezTo>
                    <a:pt x="2671" y="906"/>
                    <a:pt x="2675" y="909"/>
                    <a:pt x="2679" y="909"/>
                  </a:cubicBezTo>
                  <a:cubicBezTo>
                    <a:pt x="2684" y="909"/>
                    <a:pt x="2688" y="906"/>
                    <a:pt x="2688" y="901"/>
                  </a:cubicBezTo>
                  <a:cubicBezTo>
                    <a:pt x="2688" y="897"/>
                    <a:pt x="2684" y="893"/>
                    <a:pt x="2679" y="893"/>
                  </a:cubicBezTo>
                  <a:close/>
                  <a:moveTo>
                    <a:pt x="2679" y="949"/>
                  </a:moveTo>
                  <a:cubicBezTo>
                    <a:pt x="2675" y="949"/>
                    <a:pt x="2671" y="953"/>
                    <a:pt x="2671" y="957"/>
                  </a:cubicBezTo>
                  <a:cubicBezTo>
                    <a:pt x="2671" y="962"/>
                    <a:pt x="2675" y="965"/>
                    <a:pt x="2679" y="965"/>
                  </a:cubicBezTo>
                  <a:cubicBezTo>
                    <a:pt x="2684" y="965"/>
                    <a:pt x="2688" y="962"/>
                    <a:pt x="2688" y="957"/>
                  </a:cubicBezTo>
                  <a:cubicBezTo>
                    <a:pt x="2688" y="953"/>
                    <a:pt x="2684" y="949"/>
                    <a:pt x="2679" y="949"/>
                  </a:cubicBezTo>
                  <a:close/>
                  <a:moveTo>
                    <a:pt x="2679" y="1005"/>
                  </a:moveTo>
                  <a:cubicBezTo>
                    <a:pt x="2675" y="1005"/>
                    <a:pt x="2671" y="1008"/>
                    <a:pt x="2671" y="1013"/>
                  </a:cubicBezTo>
                  <a:cubicBezTo>
                    <a:pt x="2671" y="1017"/>
                    <a:pt x="2675" y="1021"/>
                    <a:pt x="2679" y="1021"/>
                  </a:cubicBezTo>
                  <a:cubicBezTo>
                    <a:pt x="2684" y="1021"/>
                    <a:pt x="2688" y="1017"/>
                    <a:pt x="2688" y="1013"/>
                  </a:cubicBezTo>
                  <a:cubicBezTo>
                    <a:pt x="2688" y="1008"/>
                    <a:pt x="2684" y="1005"/>
                    <a:pt x="2679" y="1005"/>
                  </a:cubicBezTo>
                  <a:close/>
                  <a:moveTo>
                    <a:pt x="2679" y="1060"/>
                  </a:moveTo>
                  <a:cubicBezTo>
                    <a:pt x="2675" y="1060"/>
                    <a:pt x="2671" y="1064"/>
                    <a:pt x="2671" y="1069"/>
                  </a:cubicBezTo>
                  <a:cubicBezTo>
                    <a:pt x="2671" y="1073"/>
                    <a:pt x="2675" y="1077"/>
                    <a:pt x="2679" y="1077"/>
                  </a:cubicBezTo>
                  <a:cubicBezTo>
                    <a:pt x="2684" y="1077"/>
                    <a:pt x="2688" y="1073"/>
                    <a:pt x="2688" y="1069"/>
                  </a:cubicBezTo>
                  <a:cubicBezTo>
                    <a:pt x="2688" y="1064"/>
                    <a:pt x="2684" y="1060"/>
                    <a:pt x="2679" y="1060"/>
                  </a:cubicBezTo>
                  <a:close/>
                  <a:moveTo>
                    <a:pt x="2679" y="1116"/>
                  </a:moveTo>
                  <a:cubicBezTo>
                    <a:pt x="2675" y="1116"/>
                    <a:pt x="2671" y="1120"/>
                    <a:pt x="2671" y="1125"/>
                  </a:cubicBezTo>
                  <a:cubicBezTo>
                    <a:pt x="2671" y="1129"/>
                    <a:pt x="2675" y="1133"/>
                    <a:pt x="2679" y="1133"/>
                  </a:cubicBezTo>
                  <a:cubicBezTo>
                    <a:pt x="2684" y="1133"/>
                    <a:pt x="2688" y="1129"/>
                    <a:pt x="2688" y="1125"/>
                  </a:cubicBezTo>
                  <a:cubicBezTo>
                    <a:pt x="2688" y="1120"/>
                    <a:pt x="2684" y="1116"/>
                    <a:pt x="2679" y="1116"/>
                  </a:cubicBezTo>
                  <a:close/>
                  <a:moveTo>
                    <a:pt x="2679" y="1172"/>
                  </a:moveTo>
                  <a:cubicBezTo>
                    <a:pt x="2675" y="1172"/>
                    <a:pt x="2671" y="1176"/>
                    <a:pt x="2671" y="1180"/>
                  </a:cubicBezTo>
                  <a:cubicBezTo>
                    <a:pt x="2671" y="1185"/>
                    <a:pt x="2675" y="1189"/>
                    <a:pt x="2679" y="1189"/>
                  </a:cubicBezTo>
                  <a:cubicBezTo>
                    <a:pt x="2684" y="1189"/>
                    <a:pt x="2688" y="1185"/>
                    <a:pt x="2688" y="1180"/>
                  </a:cubicBezTo>
                  <a:cubicBezTo>
                    <a:pt x="2688" y="1176"/>
                    <a:pt x="2684" y="1172"/>
                    <a:pt x="2679" y="1172"/>
                  </a:cubicBezTo>
                  <a:close/>
                  <a:moveTo>
                    <a:pt x="2679" y="1228"/>
                  </a:moveTo>
                  <a:cubicBezTo>
                    <a:pt x="2675" y="1228"/>
                    <a:pt x="2671" y="1232"/>
                    <a:pt x="2671" y="1236"/>
                  </a:cubicBezTo>
                  <a:cubicBezTo>
                    <a:pt x="2671" y="1241"/>
                    <a:pt x="2675" y="1244"/>
                    <a:pt x="2679" y="1244"/>
                  </a:cubicBezTo>
                  <a:cubicBezTo>
                    <a:pt x="2684" y="1244"/>
                    <a:pt x="2688" y="1241"/>
                    <a:pt x="2688" y="1236"/>
                  </a:cubicBezTo>
                  <a:cubicBezTo>
                    <a:pt x="2688" y="1232"/>
                    <a:pt x="2684" y="1228"/>
                    <a:pt x="2679" y="1228"/>
                  </a:cubicBezTo>
                  <a:close/>
                  <a:moveTo>
                    <a:pt x="2679" y="1284"/>
                  </a:moveTo>
                  <a:cubicBezTo>
                    <a:pt x="2675" y="1284"/>
                    <a:pt x="2671" y="1287"/>
                    <a:pt x="2671" y="1292"/>
                  </a:cubicBezTo>
                  <a:cubicBezTo>
                    <a:pt x="2671" y="1296"/>
                    <a:pt x="2675" y="1300"/>
                    <a:pt x="2679" y="1300"/>
                  </a:cubicBezTo>
                  <a:cubicBezTo>
                    <a:pt x="2684" y="1300"/>
                    <a:pt x="2688" y="1296"/>
                    <a:pt x="2688" y="1292"/>
                  </a:cubicBezTo>
                  <a:cubicBezTo>
                    <a:pt x="2688" y="1287"/>
                    <a:pt x="2684" y="1284"/>
                    <a:pt x="2679" y="1284"/>
                  </a:cubicBezTo>
                  <a:close/>
                  <a:moveTo>
                    <a:pt x="2679" y="1340"/>
                  </a:moveTo>
                  <a:cubicBezTo>
                    <a:pt x="2675" y="1340"/>
                    <a:pt x="2671" y="1343"/>
                    <a:pt x="2671" y="1348"/>
                  </a:cubicBezTo>
                  <a:cubicBezTo>
                    <a:pt x="2671" y="1352"/>
                    <a:pt x="2675" y="1356"/>
                    <a:pt x="2679" y="1356"/>
                  </a:cubicBezTo>
                  <a:cubicBezTo>
                    <a:pt x="2684" y="1356"/>
                    <a:pt x="2688" y="1352"/>
                    <a:pt x="2688" y="1348"/>
                  </a:cubicBezTo>
                  <a:cubicBezTo>
                    <a:pt x="2688" y="1343"/>
                    <a:pt x="2684" y="1340"/>
                    <a:pt x="2679" y="1340"/>
                  </a:cubicBezTo>
                  <a:close/>
                  <a:moveTo>
                    <a:pt x="2679" y="1395"/>
                  </a:moveTo>
                  <a:cubicBezTo>
                    <a:pt x="2675" y="1395"/>
                    <a:pt x="2671" y="1399"/>
                    <a:pt x="2671" y="1404"/>
                  </a:cubicBezTo>
                  <a:cubicBezTo>
                    <a:pt x="2671" y="1408"/>
                    <a:pt x="2675" y="1412"/>
                    <a:pt x="2679" y="1412"/>
                  </a:cubicBezTo>
                  <a:cubicBezTo>
                    <a:pt x="2684" y="1412"/>
                    <a:pt x="2688" y="1408"/>
                    <a:pt x="2688" y="1404"/>
                  </a:cubicBezTo>
                  <a:cubicBezTo>
                    <a:pt x="2688" y="1399"/>
                    <a:pt x="2684" y="1395"/>
                    <a:pt x="2679" y="1395"/>
                  </a:cubicBezTo>
                  <a:close/>
                  <a:moveTo>
                    <a:pt x="2731" y="56"/>
                  </a:moveTo>
                  <a:cubicBezTo>
                    <a:pt x="2726" y="56"/>
                    <a:pt x="2723" y="60"/>
                    <a:pt x="2723" y="64"/>
                  </a:cubicBezTo>
                  <a:cubicBezTo>
                    <a:pt x="2723" y="69"/>
                    <a:pt x="2726" y="72"/>
                    <a:pt x="2731" y="72"/>
                  </a:cubicBezTo>
                  <a:cubicBezTo>
                    <a:pt x="2735" y="72"/>
                    <a:pt x="2739" y="69"/>
                    <a:pt x="2739" y="64"/>
                  </a:cubicBezTo>
                  <a:cubicBezTo>
                    <a:pt x="2739" y="60"/>
                    <a:pt x="2735" y="56"/>
                    <a:pt x="2731" y="56"/>
                  </a:cubicBezTo>
                  <a:close/>
                  <a:moveTo>
                    <a:pt x="2731" y="112"/>
                  </a:moveTo>
                  <a:cubicBezTo>
                    <a:pt x="2726" y="112"/>
                    <a:pt x="2723" y="115"/>
                    <a:pt x="2723" y="120"/>
                  </a:cubicBezTo>
                  <a:cubicBezTo>
                    <a:pt x="2723" y="124"/>
                    <a:pt x="2726" y="128"/>
                    <a:pt x="2731" y="128"/>
                  </a:cubicBezTo>
                  <a:cubicBezTo>
                    <a:pt x="2735" y="128"/>
                    <a:pt x="2739" y="124"/>
                    <a:pt x="2739" y="120"/>
                  </a:cubicBezTo>
                  <a:cubicBezTo>
                    <a:pt x="2739" y="115"/>
                    <a:pt x="2735" y="112"/>
                    <a:pt x="2731" y="112"/>
                  </a:cubicBezTo>
                  <a:close/>
                  <a:moveTo>
                    <a:pt x="2731" y="168"/>
                  </a:moveTo>
                  <a:cubicBezTo>
                    <a:pt x="2726" y="168"/>
                    <a:pt x="2723" y="171"/>
                    <a:pt x="2723" y="176"/>
                  </a:cubicBezTo>
                  <a:cubicBezTo>
                    <a:pt x="2723" y="180"/>
                    <a:pt x="2726" y="184"/>
                    <a:pt x="2731" y="184"/>
                  </a:cubicBezTo>
                  <a:cubicBezTo>
                    <a:pt x="2735" y="184"/>
                    <a:pt x="2739" y="180"/>
                    <a:pt x="2739" y="176"/>
                  </a:cubicBezTo>
                  <a:cubicBezTo>
                    <a:pt x="2739" y="171"/>
                    <a:pt x="2735" y="168"/>
                    <a:pt x="2731" y="168"/>
                  </a:cubicBezTo>
                  <a:close/>
                  <a:moveTo>
                    <a:pt x="2731" y="223"/>
                  </a:moveTo>
                  <a:cubicBezTo>
                    <a:pt x="2726" y="223"/>
                    <a:pt x="2723" y="227"/>
                    <a:pt x="2723" y="232"/>
                  </a:cubicBezTo>
                  <a:cubicBezTo>
                    <a:pt x="2723" y="236"/>
                    <a:pt x="2726" y="240"/>
                    <a:pt x="2731" y="240"/>
                  </a:cubicBezTo>
                  <a:cubicBezTo>
                    <a:pt x="2735" y="240"/>
                    <a:pt x="2739" y="236"/>
                    <a:pt x="2739" y="232"/>
                  </a:cubicBezTo>
                  <a:cubicBezTo>
                    <a:pt x="2739" y="227"/>
                    <a:pt x="2735" y="223"/>
                    <a:pt x="2731" y="223"/>
                  </a:cubicBezTo>
                  <a:close/>
                  <a:moveTo>
                    <a:pt x="2731" y="279"/>
                  </a:moveTo>
                  <a:cubicBezTo>
                    <a:pt x="2726" y="279"/>
                    <a:pt x="2723" y="283"/>
                    <a:pt x="2723" y="287"/>
                  </a:cubicBezTo>
                  <a:cubicBezTo>
                    <a:pt x="2723" y="292"/>
                    <a:pt x="2726" y="296"/>
                    <a:pt x="2731" y="296"/>
                  </a:cubicBezTo>
                  <a:cubicBezTo>
                    <a:pt x="2735" y="296"/>
                    <a:pt x="2739" y="292"/>
                    <a:pt x="2739" y="287"/>
                  </a:cubicBezTo>
                  <a:cubicBezTo>
                    <a:pt x="2739" y="283"/>
                    <a:pt x="2735" y="279"/>
                    <a:pt x="2731" y="279"/>
                  </a:cubicBezTo>
                  <a:close/>
                  <a:moveTo>
                    <a:pt x="2731" y="335"/>
                  </a:moveTo>
                  <a:cubicBezTo>
                    <a:pt x="2726" y="335"/>
                    <a:pt x="2723" y="339"/>
                    <a:pt x="2723" y="343"/>
                  </a:cubicBezTo>
                  <a:cubicBezTo>
                    <a:pt x="2723" y="348"/>
                    <a:pt x="2726" y="351"/>
                    <a:pt x="2731" y="351"/>
                  </a:cubicBezTo>
                  <a:cubicBezTo>
                    <a:pt x="2735" y="351"/>
                    <a:pt x="2739" y="348"/>
                    <a:pt x="2739" y="343"/>
                  </a:cubicBezTo>
                  <a:cubicBezTo>
                    <a:pt x="2739" y="339"/>
                    <a:pt x="2735" y="335"/>
                    <a:pt x="2731" y="335"/>
                  </a:cubicBezTo>
                  <a:close/>
                  <a:moveTo>
                    <a:pt x="2731" y="391"/>
                  </a:moveTo>
                  <a:cubicBezTo>
                    <a:pt x="2726" y="391"/>
                    <a:pt x="2723" y="394"/>
                    <a:pt x="2723" y="399"/>
                  </a:cubicBezTo>
                  <a:cubicBezTo>
                    <a:pt x="2723" y="404"/>
                    <a:pt x="2726" y="407"/>
                    <a:pt x="2731" y="407"/>
                  </a:cubicBezTo>
                  <a:cubicBezTo>
                    <a:pt x="2735" y="407"/>
                    <a:pt x="2739" y="404"/>
                    <a:pt x="2739" y="399"/>
                  </a:cubicBezTo>
                  <a:cubicBezTo>
                    <a:pt x="2739" y="394"/>
                    <a:pt x="2735" y="391"/>
                    <a:pt x="2731" y="391"/>
                  </a:cubicBezTo>
                  <a:close/>
                  <a:moveTo>
                    <a:pt x="2731" y="447"/>
                  </a:moveTo>
                  <a:cubicBezTo>
                    <a:pt x="2726" y="447"/>
                    <a:pt x="2723" y="450"/>
                    <a:pt x="2723" y="455"/>
                  </a:cubicBezTo>
                  <a:cubicBezTo>
                    <a:pt x="2723" y="459"/>
                    <a:pt x="2726" y="463"/>
                    <a:pt x="2731" y="463"/>
                  </a:cubicBezTo>
                  <a:cubicBezTo>
                    <a:pt x="2735" y="463"/>
                    <a:pt x="2739" y="459"/>
                    <a:pt x="2739" y="455"/>
                  </a:cubicBezTo>
                  <a:cubicBezTo>
                    <a:pt x="2739" y="450"/>
                    <a:pt x="2735" y="447"/>
                    <a:pt x="2731" y="447"/>
                  </a:cubicBezTo>
                  <a:close/>
                  <a:moveTo>
                    <a:pt x="2731" y="502"/>
                  </a:moveTo>
                  <a:cubicBezTo>
                    <a:pt x="2726" y="502"/>
                    <a:pt x="2723" y="506"/>
                    <a:pt x="2723" y="511"/>
                  </a:cubicBezTo>
                  <a:cubicBezTo>
                    <a:pt x="2723" y="515"/>
                    <a:pt x="2726" y="519"/>
                    <a:pt x="2731" y="519"/>
                  </a:cubicBezTo>
                  <a:cubicBezTo>
                    <a:pt x="2735" y="519"/>
                    <a:pt x="2739" y="515"/>
                    <a:pt x="2739" y="511"/>
                  </a:cubicBezTo>
                  <a:cubicBezTo>
                    <a:pt x="2739" y="506"/>
                    <a:pt x="2735" y="502"/>
                    <a:pt x="2731" y="502"/>
                  </a:cubicBezTo>
                  <a:close/>
                  <a:moveTo>
                    <a:pt x="2731" y="558"/>
                  </a:moveTo>
                  <a:cubicBezTo>
                    <a:pt x="2726" y="558"/>
                    <a:pt x="2723" y="562"/>
                    <a:pt x="2723" y="566"/>
                  </a:cubicBezTo>
                  <a:cubicBezTo>
                    <a:pt x="2723" y="571"/>
                    <a:pt x="2726" y="575"/>
                    <a:pt x="2731" y="575"/>
                  </a:cubicBezTo>
                  <a:cubicBezTo>
                    <a:pt x="2735" y="575"/>
                    <a:pt x="2739" y="571"/>
                    <a:pt x="2739" y="566"/>
                  </a:cubicBezTo>
                  <a:cubicBezTo>
                    <a:pt x="2739" y="562"/>
                    <a:pt x="2735" y="558"/>
                    <a:pt x="2731" y="558"/>
                  </a:cubicBezTo>
                  <a:close/>
                  <a:moveTo>
                    <a:pt x="2731" y="614"/>
                  </a:moveTo>
                  <a:cubicBezTo>
                    <a:pt x="2726" y="614"/>
                    <a:pt x="2723" y="618"/>
                    <a:pt x="2723" y="622"/>
                  </a:cubicBezTo>
                  <a:cubicBezTo>
                    <a:pt x="2723" y="627"/>
                    <a:pt x="2726" y="630"/>
                    <a:pt x="2731" y="630"/>
                  </a:cubicBezTo>
                  <a:cubicBezTo>
                    <a:pt x="2735" y="630"/>
                    <a:pt x="2739" y="627"/>
                    <a:pt x="2739" y="622"/>
                  </a:cubicBezTo>
                  <a:cubicBezTo>
                    <a:pt x="2739" y="618"/>
                    <a:pt x="2735" y="614"/>
                    <a:pt x="2731" y="614"/>
                  </a:cubicBezTo>
                  <a:close/>
                  <a:moveTo>
                    <a:pt x="2731" y="670"/>
                  </a:moveTo>
                  <a:cubicBezTo>
                    <a:pt x="2726" y="670"/>
                    <a:pt x="2723" y="674"/>
                    <a:pt x="2723" y="678"/>
                  </a:cubicBezTo>
                  <a:cubicBezTo>
                    <a:pt x="2723" y="683"/>
                    <a:pt x="2726" y="686"/>
                    <a:pt x="2731" y="686"/>
                  </a:cubicBezTo>
                  <a:cubicBezTo>
                    <a:pt x="2735" y="686"/>
                    <a:pt x="2739" y="683"/>
                    <a:pt x="2739" y="678"/>
                  </a:cubicBezTo>
                  <a:cubicBezTo>
                    <a:pt x="2739" y="674"/>
                    <a:pt x="2735" y="670"/>
                    <a:pt x="2731" y="670"/>
                  </a:cubicBezTo>
                  <a:close/>
                  <a:moveTo>
                    <a:pt x="2731" y="726"/>
                  </a:moveTo>
                  <a:cubicBezTo>
                    <a:pt x="2726" y="726"/>
                    <a:pt x="2723" y="729"/>
                    <a:pt x="2723" y="734"/>
                  </a:cubicBezTo>
                  <a:cubicBezTo>
                    <a:pt x="2723" y="738"/>
                    <a:pt x="2726" y="742"/>
                    <a:pt x="2731" y="742"/>
                  </a:cubicBezTo>
                  <a:cubicBezTo>
                    <a:pt x="2735" y="742"/>
                    <a:pt x="2739" y="738"/>
                    <a:pt x="2739" y="734"/>
                  </a:cubicBezTo>
                  <a:cubicBezTo>
                    <a:pt x="2739" y="729"/>
                    <a:pt x="2735" y="726"/>
                    <a:pt x="2731" y="726"/>
                  </a:cubicBezTo>
                  <a:close/>
                  <a:moveTo>
                    <a:pt x="2731" y="781"/>
                  </a:moveTo>
                  <a:cubicBezTo>
                    <a:pt x="2726" y="781"/>
                    <a:pt x="2723" y="785"/>
                    <a:pt x="2723" y="790"/>
                  </a:cubicBezTo>
                  <a:cubicBezTo>
                    <a:pt x="2723" y="794"/>
                    <a:pt x="2726" y="798"/>
                    <a:pt x="2731" y="798"/>
                  </a:cubicBezTo>
                  <a:cubicBezTo>
                    <a:pt x="2735" y="798"/>
                    <a:pt x="2739" y="794"/>
                    <a:pt x="2739" y="790"/>
                  </a:cubicBezTo>
                  <a:cubicBezTo>
                    <a:pt x="2739" y="785"/>
                    <a:pt x="2735" y="781"/>
                    <a:pt x="2731" y="781"/>
                  </a:cubicBezTo>
                  <a:close/>
                  <a:moveTo>
                    <a:pt x="2731" y="837"/>
                  </a:moveTo>
                  <a:cubicBezTo>
                    <a:pt x="2726" y="837"/>
                    <a:pt x="2723" y="841"/>
                    <a:pt x="2723" y="845"/>
                  </a:cubicBezTo>
                  <a:cubicBezTo>
                    <a:pt x="2723" y="850"/>
                    <a:pt x="2726" y="854"/>
                    <a:pt x="2731" y="854"/>
                  </a:cubicBezTo>
                  <a:cubicBezTo>
                    <a:pt x="2735" y="854"/>
                    <a:pt x="2739" y="850"/>
                    <a:pt x="2739" y="845"/>
                  </a:cubicBezTo>
                  <a:cubicBezTo>
                    <a:pt x="2739" y="841"/>
                    <a:pt x="2735" y="837"/>
                    <a:pt x="2731" y="837"/>
                  </a:cubicBezTo>
                  <a:close/>
                  <a:moveTo>
                    <a:pt x="2731" y="893"/>
                  </a:moveTo>
                  <a:cubicBezTo>
                    <a:pt x="2726" y="893"/>
                    <a:pt x="2723" y="897"/>
                    <a:pt x="2723" y="901"/>
                  </a:cubicBezTo>
                  <a:cubicBezTo>
                    <a:pt x="2723" y="906"/>
                    <a:pt x="2726" y="909"/>
                    <a:pt x="2731" y="909"/>
                  </a:cubicBezTo>
                  <a:cubicBezTo>
                    <a:pt x="2735" y="909"/>
                    <a:pt x="2739" y="906"/>
                    <a:pt x="2739" y="901"/>
                  </a:cubicBezTo>
                  <a:cubicBezTo>
                    <a:pt x="2739" y="897"/>
                    <a:pt x="2735" y="893"/>
                    <a:pt x="2731" y="893"/>
                  </a:cubicBezTo>
                  <a:close/>
                  <a:moveTo>
                    <a:pt x="2731" y="949"/>
                  </a:moveTo>
                  <a:cubicBezTo>
                    <a:pt x="2726" y="949"/>
                    <a:pt x="2723" y="953"/>
                    <a:pt x="2723" y="957"/>
                  </a:cubicBezTo>
                  <a:cubicBezTo>
                    <a:pt x="2723" y="962"/>
                    <a:pt x="2726" y="965"/>
                    <a:pt x="2731" y="965"/>
                  </a:cubicBezTo>
                  <a:cubicBezTo>
                    <a:pt x="2735" y="965"/>
                    <a:pt x="2739" y="962"/>
                    <a:pt x="2739" y="957"/>
                  </a:cubicBezTo>
                  <a:cubicBezTo>
                    <a:pt x="2739" y="953"/>
                    <a:pt x="2735" y="949"/>
                    <a:pt x="2731" y="949"/>
                  </a:cubicBezTo>
                  <a:close/>
                  <a:moveTo>
                    <a:pt x="2731" y="1005"/>
                  </a:moveTo>
                  <a:cubicBezTo>
                    <a:pt x="2726" y="1005"/>
                    <a:pt x="2723" y="1008"/>
                    <a:pt x="2723" y="1013"/>
                  </a:cubicBezTo>
                  <a:cubicBezTo>
                    <a:pt x="2723" y="1017"/>
                    <a:pt x="2726" y="1021"/>
                    <a:pt x="2731" y="1021"/>
                  </a:cubicBezTo>
                  <a:cubicBezTo>
                    <a:pt x="2735" y="1021"/>
                    <a:pt x="2739" y="1017"/>
                    <a:pt x="2739" y="1013"/>
                  </a:cubicBezTo>
                  <a:cubicBezTo>
                    <a:pt x="2739" y="1008"/>
                    <a:pt x="2735" y="1005"/>
                    <a:pt x="2731" y="1005"/>
                  </a:cubicBezTo>
                  <a:close/>
                  <a:moveTo>
                    <a:pt x="2731" y="1060"/>
                  </a:moveTo>
                  <a:cubicBezTo>
                    <a:pt x="2726" y="1060"/>
                    <a:pt x="2723" y="1064"/>
                    <a:pt x="2723" y="1069"/>
                  </a:cubicBezTo>
                  <a:cubicBezTo>
                    <a:pt x="2723" y="1073"/>
                    <a:pt x="2726" y="1077"/>
                    <a:pt x="2731" y="1077"/>
                  </a:cubicBezTo>
                  <a:cubicBezTo>
                    <a:pt x="2735" y="1077"/>
                    <a:pt x="2739" y="1073"/>
                    <a:pt x="2739" y="1069"/>
                  </a:cubicBezTo>
                  <a:cubicBezTo>
                    <a:pt x="2739" y="1064"/>
                    <a:pt x="2735" y="1060"/>
                    <a:pt x="2731" y="1060"/>
                  </a:cubicBezTo>
                  <a:close/>
                  <a:moveTo>
                    <a:pt x="2731" y="1116"/>
                  </a:moveTo>
                  <a:cubicBezTo>
                    <a:pt x="2726" y="1116"/>
                    <a:pt x="2723" y="1120"/>
                    <a:pt x="2723" y="1125"/>
                  </a:cubicBezTo>
                  <a:cubicBezTo>
                    <a:pt x="2723" y="1129"/>
                    <a:pt x="2726" y="1133"/>
                    <a:pt x="2731" y="1133"/>
                  </a:cubicBezTo>
                  <a:cubicBezTo>
                    <a:pt x="2735" y="1133"/>
                    <a:pt x="2739" y="1129"/>
                    <a:pt x="2739" y="1125"/>
                  </a:cubicBezTo>
                  <a:cubicBezTo>
                    <a:pt x="2739" y="1120"/>
                    <a:pt x="2735" y="1116"/>
                    <a:pt x="2731" y="1116"/>
                  </a:cubicBezTo>
                  <a:close/>
                  <a:moveTo>
                    <a:pt x="2731" y="1172"/>
                  </a:moveTo>
                  <a:cubicBezTo>
                    <a:pt x="2726" y="1172"/>
                    <a:pt x="2723" y="1176"/>
                    <a:pt x="2723" y="1180"/>
                  </a:cubicBezTo>
                  <a:cubicBezTo>
                    <a:pt x="2723" y="1185"/>
                    <a:pt x="2726" y="1189"/>
                    <a:pt x="2731" y="1189"/>
                  </a:cubicBezTo>
                  <a:cubicBezTo>
                    <a:pt x="2735" y="1189"/>
                    <a:pt x="2739" y="1185"/>
                    <a:pt x="2739" y="1180"/>
                  </a:cubicBezTo>
                  <a:cubicBezTo>
                    <a:pt x="2739" y="1176"/>
                    <a:pt x="2735" y="1172"/>
                    <a:pt x="2731" y="1172"/>
                  </a:cubicBezTo>
                  <a:close/>
                  <a:moveTo>
                    <a:pt x="2731" y="1228"/>
                  </a:moveTo>
                  <a:cubicBezTo>
                    <a:pt x="2726" y="1228"/>
                    <a:pt x="2723" y="1232"/>
                    <a:pt x="2723" y="1236"/>
                  </a:cubicBezTo>
                  <a:cubicBezTo>
                    <a:pt x="2723" y="1241"/>
                    <a:pt x="2726" y="1244"/>
                    <a:pt x="2731" y="1244"/>
                  </a:cubicBezTo>
                  <a:cubicBezTo>
                    <a:pt x="2735" y="1244"/>
                    <a:pt x="2739" y="1241"/>
                    <a:pt x="2739" y="1236"/>
                  </a:cubicBezTo>
                  <a:cubicBezTo>
                    <a:pt x="2739" y="1232"/>
                    <a:pt x="2735" y="1228"/>
                    <a:pt x="2731" y="1228"/>
                  </a:cubicBezTo>
                  <a:close/>
                  <a:moveTo>
                    <a:pt x="2731" y="1284"/>
                  </a:moveTo>
                  <a:cubicBezTo>
                    <a:pt x="2726" y="1284"/>
                    <a:pt x="2723" y="1287"/>
                    <a:pt x="2723" y="1292"/>
                  </a:cubicBezTo>
                  <a:cubicBezTo>
                    <a:pt x="2723" y="1296"/>
                    <a:pt x="2726" y="1300"/>
                    <a:pt x="2731" y="1300"/>
                  </a:cubicBezTo>
                  <a:cubicBezTo>
                    <a:pt x="2735" y="1300"/>
                    <a:pt x="2739" y="1296"/>
                    <a:pt x="2739" y="1292"/>
                  </a:cubicBezTo>
                  <a:cubicBezTo>
                    <a:pt x="2739" y="1287"/>
                    <a:pt x="2735" y="1284"/>
                    <a:pt x="2731" y="1284"/>
                  </a:cubicBezTo>
                  <a:close/>
                  <a:moveTo>
                    <a:pt x="2731" y="1340"/>
                  </a:moveTo>
                  <a:cubicBezTo>
                    <a:pt x="2726" y="1340"/>
                    <a:pt x="2723" y="1343"/>
                    <a:pt x="2723" y="1348"/>
                  </a:cubicBezTo>
                  <a:cubicBezTo>
                    <a:pt x="2723" y="1352"/>
                    <a:pt x="2726" y="1356"/>
                    <a:pt x="2731" y="1356"/>
                  </a:cubicBezTo>
                  <a:cubicBezTo>
                    <a:pt x="2735" y="1356"/>
                    <a:pt x="2739" y="1352"/>
                    <a:pt x="2739" y="1348"/>
                  </a:cubicBezTo>
                  <a:cubicBezTo>
                    <a:pt x="2739" y="1343"/>
                    <a:pt x="2735" y="1340"/>
                    <a:pt x="2731" y="1340"/>
                  </a:cubicBezTo>
                  <a:close/>
                  <a:moveTo>
                    <a:pt x="2731" y="1395"/>
                  </a:moveTo>
                  <a:cubicBezTo>
                    <a:pt x="2726" y="1395"/>
                    <a:pt x="2723" y="1399"/>
                    <a:pt x="2723" y="1404"/>
                  </a:cubicBezTo>
                  <a:cubicBezTo>
                    <a:pt x="2723" y="1408"/>
                    <a:pt x="2726" y="1412"/>
                    <a:pt x="2731" y="1412"/>
                  </a:cubicBezTo>
                  <a:cubicBezTo>
                    <a:pt x="2735" y="1412"/>
                    <a:pt x="2739" y="1408"/>
                    <a:pt x="2739" y="1404"/>
                  </a:cubicBezTo>
                  <a:cubicBezTo>
                    <a:pt x="2739" y="1399"/>
                    <a:pt x="2735" y="1395"/>
                    <a:pt x="2731" y="1395"/>
                  </a:cubicBezTo>
                  <a:close/>
                  <a:moveTo>
                    <a:pt x="2731" y="1451"/>
                  </a:moveTo>
                  <a:cubicBezTo>
                    <a:pt x="2726" y="1451"/>
                    <a:pt x="2723" y="1455"/>
                    <a:pt x="2723" y="1459"/>
                  </a:cubicBezTo>
                  <a:cubicBezTo>
                    <a:pt x="2723" y="1464"/>
                    <a:pt x="2726" y="1468"/>
                    <a:pt x="2731" y="1468"/>
                  </a:cubicBezTo>
                  <a:cubicBezTo>
                    <a:pt x="2735" y="1468"/>
                    <a:pt x="2739" y="1464"/>
                    <a:pt x="2739" y="1459"/>
                  </a:cubicBezTo>
                  <a:cubicBezTo>
                    <a:pt x="2739" y="1455"/>
                    <a:pt x="2735" y="1451"/>
                    <a:pt x="2731" y="1451"/>
                  </a:cubicBezTo>
                  <a:close/>
                  <a:moveTo>
                    <a:pt x="2782" y="56"/>
                  </a:moveTo>
                  <a:cubicBezTo>
                    <a:pt x="2778" y="56"/>
                    <a:pt x="2774" y="60"/>
                    <a:pt x="2774" y="64"/>
                  </a:cubicBezTo>
                  <a:cubicBezTo>
                    <a:pt x="2774" y="69"/>
                    <a:pt x="2778" y="72"/>
                    <a:pt x="2782" y="72"/>
                  </a:cubicBezTo>
                  <a:cubicBezTo>
                    <a:pt x="2787" y="72"/>
                    <a:pt x="2790" y="69"/>
                    <a:pt x="2790" y="64"/>
                  </a:cubicBezTo>
                  <a:cubicBezTo>
                    <a:pt x="2790" y="60"/>
                    <a:pt x="2787" y="56"/>
                    <a:pt x="2782" y="56"/>
                  </a:cubicBezTo>
                  <a:close/>
                  <a:moveTo>
                    <a:pt x="2782" y="112"/>
                  </a:moveTo>
                  <a:cubicBezTo>
                    <a:pt x="2778" y="112"/>
                    <a:pt x="2774" y="115"/>
                    <a:pt x="2774" y="120"/>
                  </a:cubicBezTo>
                  <a:cubicBezTo>
                    <a:pt x="2774" y="124"/>
                    <a:pt x="2778" y="128"/>
                    <a:pt x="2782" y="128"/>
                  </a:cubicBezTo>
                  <a:cubicBezTo>
                    <a:pt x="2787" y="128"/>
                    <a:pt x="2790" y="124"/>
                    <a:pt x="2790" y="120"/>
                  </a:cubicBezTo>
                  <a:cubicBezTo>
                    <a:pt x="2790" y="115"/>
                    <a:pt x="2787" y="112"/>
                    <a:pt x="2782" y="112"/>
                  </a:cubicBezTo>
                  <a:close/>
                  <a:moveTo>
                    <a:pt x="2782" y="168"/>
                  </a:moveTo>
                  <a:cubicBezTo>
                    <a:pt x="2778" y="168"/>
                    <a:pt x="2774" y="171"/>
                    <a:pt x="2774" y="176"/>
                  </a:cubicBezTo>
                  <a:cubicBezTo>
                    <a:pt x="2774" y="180"/>
                    <a:pt x="2778" y="184"/>
                    <a:pt x="2782" y="184"/>
                  </a:cubicBezTo>
                  <a:cubicBezTo>
                    <a:pt x="2787" y="184"/>
                    <a:pt x="2790" y="180"/>
                    <a:pt x="2790" y="176"/>
                  </a:cubicBezTo>
                  <a:cubicBezTo>
                    <a:pt x="2790" y="171"/>
                    <a:pt x="2787" y="168"/>
                    <a:pt x="2782" y="168"/>
                  </a:cubicBezTo>
                  <a:close/>
                  <a:moveTo>
                    <a:pt x="2782" y="223"/>
                  </a:moveTo>
                  <a:cubicBezTo>
                    <a:pt x="2778" y="223"/>
                    <a:pt x="2774" y="227"/>
                    <a:pt x="2774" y="232"/>
                  </a:cubicBezTo>
                  <a:cubicBezTo>
                    <a:pt x="2774" y="236"/>
                    <a:pt x="2778" y="240"/>
                    <a:pt x="2782" y="240"/>
                  </a:cubicBezTo>
                  <a:cubicBezTo>
                    <a:pt x="2787" y="240"/>
                    <a:pt x="2790" y="236"/>
                    <a:pt x="2790" y="232"/>
                  </a:cubicBezTo>
                  <a:cubicBezTo>
                    <a:pt x="2790" y="227"/>
                    <a:pt x="2787" y="223"/>
                    <a:pt x="2782" y="223"/>
                  </a:cubicBezTo>
                  <a:close/>
                  <a:moveTo>
                    <a:pt x="2782" y="279"/>
                  </a:moveTo>
                  <a:cubicBezTo>
                    <a:pt x="2778" y="279"/>
                    <a:pt x="2774" y="283"/>
                    <a:pt x="2774" y="287"/>
                  </a:cubicBezTo>
                  <a:cubicBezTo>
                    <a:pt x="2774" y="292"/>
                    <a:pt x="2778" y="296"/>
                    <a:pt x="2782" y="296"/>
                  </a:cubicBezTo>
                  <a:cubicBezTo>
                    <a:pt x="2787" y="296"/>
                    <a:pt x="2790" y="292"/>
                    <a:pt x="2790" y="287"/>
                  </a:cubicBezTo>
                  <a:cubicBezTo>
                    <a:pt x="2790" y="283"/>
                    <a:pt x="2787" y="279"/>
                    <a:pt x="2782" y="279"/>
                  </a:cubicBezTo>
                  <a:close/>
                  <a:moveTo>
                    <a:pt x="2782" y="335"/>
                  </a:moveTo>
                  <a:cubicBezTo>
                    <a:pt x="2778" y="335"/>
                    <a:pt x="2774" y="339"/>
                    <a:pt x="2774" y="343"/>
                  </a:cubicBezTo>
                  <a:cubicBezTo>
                    <a:pt x="2774" y="348"/>
                    <a:pt x="2778" y="351"/>
                    <a:pt x="2782" y="351"/>
                  </a:cubicBezTo>
                  <a:cubicBezTo>
                    <a:pt x="2787" y="351"/>
                    <a:pt x="2790" y="348"/>
                    <a:pt x="2790" y="343"/>
                  </a:cubicBezTo>
                  <a:cubicBezTo>
                    <a:pt x="2790" y="339"/>
                    <a:pt x="2787" y="335"/>
                    <a:pt x="2782" y="335"/>
                  </a:cubicBezTo>
                  <a:close/>
                  <a:moveTo>
                    <a:pt x="2782" y="391"/>
                  </a:moveTo>
                  <a:cubicBezTo>
                    <a:pt x="2778" y="391"/>
                    <a:pt x="2774" y="394"/>
                    <a:pt x="2774" y="399"/>
                  </a:cubicBezTo>
                  <a:cubicBezTo>
                    <a:pt x="2774" y="404"/>
                    <a:pt x="2778" y="407"/>
                    <a:pt x="2782" y="407"/>
                  </a:cubicBezTo>
                  <a:cubicBezTo>
                    <a:pt x="2787" y="407"/>
                    <a:pt x="2790" y="404"/>
                    <a:pt x="2790" y="399"/>
                  </a:cubicBezTo>
                  <a:cubicBezTo>
                    <a:pt x="2790" y="394"/>
                    <a:pt x="2787" y="391"/>
                    <a:pt x="2782" y="391"/>
                  </a:cubicBezTo>
                  <a:close/>
                  <a:moveTo>
                    <a:pt x="2782" y="447"/>
                  </a:moveTo>
                  <a:cubicBezTo>
                    <a:pt x="2778" y="447"/>
                    <a:pt x="2774" y="450"/>
                    <a:pt x="2774" y="455"/>
                  </a:cubicBezTo>
                  <a:cubicBezTo>
                    <a:pt x="2774" y="459"/>
                    <a:pt x="2778" y="463"/>
                    <a:pt x="2782" y="463"/>
                  </a:cubicBezTo>
                  <a:cubicBezTo>
                    <a:pt x="2787" y="463"/>
                    <a:pt x="2790" y="459"/>
                    <a:pt x="2790" y="455"/>
                  </a:cubicBezTo>
                  <a:cubicBezTo>
                    <a:pt x="2790" y="450"/>
                    <a:pt x="2787" y="447"/>
                    <a:pt x="2782" y="447"/>
                  </a:cubicBezTo>
                  <a:close/>
                  <a:moveTo>
                    <a:pt x="2782" y="502"/>
                  </a:moveTo>
                  <a:cubicBezTo>
                    <a:pt x="2778" y="502"/>
                    <a:pt x="2774" y="506"/>
                    <a:pt x="2774" y="511"/>
                  </a:cubicBezTo>
                  <a:cubicBezTo>
                    <a:pt x="2774" y="515"/>
                    <a:pt x="2778" y="519"/>
                    <a:pt x="2782" y="519"/>
                  </a:cubicBezTo>
                  <a:cubicBezTo>
                    <a:pt x="2787" y="519"/>
                    <a:pt x="2790" y="515"/>
                    <a:pt x="2790" y="511"/>
                  </a:cubicBezTo>
                  <a:cubicBezTo>
                    <a:pt x="2790" y="506"/>
                    <a:pt x="2787" y="502"/>
                    <a:pt x="2782" y="502"/>
                  </a:cubicBezTo>
                  <a:close/>
                  <a:moveTo>
                    <a:pt x="2782" y="558"/>
                  </a:moveTo>
                  <a:cubicBezTo>
                    <a:pt x="2778" y="558"/>
                    <a:pt x="2774" y="562"/>
                    <a:pt x="2774" y="566"/>
                  </a:cubicBezTo>
                  <a:cubicBezTo>
                    <a:pt x="2774" y="571"/>
                    <a:pt x="2778" y="575"/>
                    <a:pt x="2782" y="575"/>
                  </a:cubicBezTo>
                  <a:cubicBezTo>
                    <a:pt x="2787" y="575"/>
                    <a:pt x="2790" y="571"/>
                    <a:pt x="2790" y="566"/>
                  </a:cubicBezTo>
                  <a:cubicBezTo>
                    <a:pt x="2790" y="562"/>
                    <a:pt x="2787" y="558"/>
                    <a:pt x="2782" y="558"/>
                  </a:cubicBezTo>
                  <a:close/>
                  <a:moveTo>
                    <a:pt x="2782" y="614"/>
                  </a:moveTo>
                  <a:cubicBezTo>
                    <a:pt x="2778" y="614"/>
                    <a:pt x="2774" y="618"/>
                    <a:pt x="2774" y="622"/>
                  </a:cubicBezTo>
                  <a:cubicBezTo>
                    <a:pt x="2774" y="627"/>
                    <a:pt x="2778" y="630"/>
                    <a:pt x="2782" y="630"/>
                  </a:cubicBezTo>
                  <a:cubicBezTo>
                    <a:pt x="2787" y="630"/>
                    <a:pt x="2790" y="627"/>
                    <a:pt x="2790" y="622"/>
                  </a:cubicBezTo>
                  <a:cubicBezTo>
                    <a:pt x="2790" y="618"/>
                    <a:pt x="2787" y="614"/>
                    <a:pt x="2782" y="614"/>
                  </a:cubicBezTo>
                  <a:close/>
                  <a:moveTo>
                    <a:pt x="2782" y="670"/>
                  </a:moveTo>
                  <a:cubicBezTo>
                    <a:pt x="2778" y="670"/>
                    <a:pt x="2774" y="674"/>
                    <a:pt x="2774" y="678"/>
                  </a:cubicBezTo>
                  <a:cubicBezTo>
                    <a:pt x="2774" y="683"/>
                    <a:pt x="2778" y="686"/>
                    <a:pt x="2782" y="686"/>
                  </a:cubicBezTo>
                  <a:cubicBezTo>
                    <a:pt x="2787" y="686"/>
                    <a:pt x="2790" y="683"/>
                    <a:pt x="2790" y="678"/>
                  </a:cubicBezTo>
                  <a:cubicBezTo>
                    <a:pt x="2790" y="674"/>
                    <a:pt x="2787" y="670"/>
                    <a:pt x="2782" y="670"/>
                  </a:cubicBezTo>
                  <a:close/>
                  <a:moveTo>
                    <a:pt x="2782" y="726"/>
                  </a:moveTo>
                  <a:cubicBezTo>
                    <a:pt x="2778" y="726"/>
                    <a:pt x="2774" y="729"/>
                    <a:pt x="2774" y="734"/>
                  </a:cubicBezTo>
                  <a:cubicBezTo>
                    <a:pt x="2774" y="738"/>
                    <a:pt x="2778" y="742"/>
                    <a:pt x="2782" y="742"/>
                  </a:cubicBezTo>
                  <a:cubicBezTo>
                    <a:pt x="2787" y="742"/>
                    <a:pt x="2790" y="738"/>
                    <a:pt x="2790" y="734"/>
                  </a:cubicBezTo>
                  <a:cubicBezTo>
                    <a:pt x="2790" y="729"/>
                    <a:pt x="2787" y="726"/>
                    <a:pt x="2782" y="726"/>
                  </a:cubicBezTo>
                  <a:close/>
                  <a:moveTo>
                    <a:pt x="2782" y="781"/>
                  </a:moveTo>
                  <a:cubicBezTo>
                    <a:pt x="2778" y="781"/>
                    <a:pt x="2774" y="785"/>
                    <a:pt x="2774" y="790"/>
                  </a:cubicBezTo>
                  <a:cubicBezTo>
                    <a:pt x="2774" y="794"/>
                    <a:pt x="2778" y="798"/>
                    <a:pt x="2782" y="798"/>
                  </a:cubicBezTo>
                  <a:cubicBezTo>
                    <a:pt x="2787" y="798"/>
                    <a:pt x="2790" y="794"/>
                    <a:pt x="2790" y="790"/>
                  </a:cubicBezTo>
                  <a:cubicBezTo>
                    <a:pt x="2790" y="785"/>
                    <a:pt x="2787" y="781"/>
                    <a:pt x="2782" y="781"/>
                  </a:cubicBezTo>
                  <a:close/>
                  <a:moveTo>
                    <a:pt x="2782" y="837"/>
                  </a:moveTo>
                  <a:cubicBezTo>
                    <a:pt x="2778" y="837"/>
                    <a:pt x="2774" y="841"/>
                    <a:pt x="2774" y="845"/>
                  </a:cubicBezTo>
                  <a:cubicBezTo>
                    <a:pt x="2774" y="850"/>
                    <a:pt x="2778" y="854"/>
                    <a:pt x="2782" y="854"/>
                  </a:cubicBezTo>
                  <a:cubicBezTo>
                    <a:pt x="2787" y="854"/>
                    <a:pt x="2790" y="850"/>
                    <a:pt x="2790" y="845"/>
                  </a:cubicBezTo>
                  <a:cubicBezTo>
                    <a:pt x="2790" y="841"/>
                    <a:pt x="2787" y="837"/>
                    <a:pt x="2782" y="837"/>
                  </a:cubicBezTo>
                  <a:close/>
                  <a:moveTo>
                    <a:pt x="2782" y="893"/>
                  </a:moveTo>
                  <a:cubicBezTo>
                    <a:pt x="2778" y="893"/>
                    <a:pt x="2774" y="897"/>
                    <a:pt x="2774" y="901"/>
                  </a:cubicBezTo>
                  <a:cubicBezTo>
                    <a:pt x="2774" y="906"/>
                    <a:pt x="2778" y="909"/>
                    <a:pt x="2782" y="909"/>
                  </a:cubicBezTo>
                  <a:cubicBezTo>
                    <a:pt x="2787" y="909"/>
                    <a:pt x="2790" y="906"/>
                    <a:pt x="2790" y="901"/>
                  </a:cubicBezTo>
                  <a:cubicBezTo>
                    <a:pt x="2790" y="897"/>
                    <a:pt x="2787" y="893"/>
                    <a:pt x="2782" y="893"/>
                  </a:cubicBezTo>
                  <a:close/>
                  <a:moveTo>
                    <a:pt x="2782" y="949"/>
                  </a:moveTo>
                  <a:cubicBezTo>
                    <a:pt x="2778" y="949"/>
                    <a:pt x="2774" y="953"/>
                    <a:pt x="2774" y="957"/>
                  </a:cubicBezTo>
                  <a:cubicBezTo>
                    <a:pt x="2774" y="962"/>
                    <a:pt x="2778" y="965"/>
                    <a:pt x="2782" y="965"/>
                  </a:cubicBezTo>
                  <a:cubicBezTo>
                    <a:pt x="2787" y="965"/>
                    <a:pt x="2790" y="962"/>
                    <a:pt x="2790" y="957"/>
                  </a:cubicBezTo>
                  <a:cubicBezTo>
                    <a:pt x="2790" y="953"/>
                    <a:pt x="2787" y="949"/>
                    <a:pt x="2782" y="949"/>
                  </a:cubicBezTo>
                  <a:close/>
                  <a:moveTo>
                    <a:pt x="2782" y="1005"/>
                  </a:moveTo>
                  <a:cubicBezTo>
                    <a:pt x="2778" y="1005"/>
                    <a:pt x="2774" y="1008"/>
                    <a:pt x="2774" y="1013"/>
                  </a:cubicBezTo>
                  <a:cubicBezTo>
                    <a:pt x="2774" y="1017"/>
                    <a:pt x="2778" y="1021"/>
                    <a:pt x="2782" y="1021"/>
                  </a:cubicBezTo>
                  <a:cubicBezTo>
                    <a:pt x="2787" y="1021"/>
                    <a:pt x="2790" y="1017"/>
                    <a:pt x="2790" y="1013"/>
                  </a:cubicBezTo>
                  <a:cubicBezTo>
                    <a:pt x="2790" y="1008"/>
                    <a:pt x="2787" y="1005"/>
                    <a:pt x="2782" y="1005"/>
                  </a:cubicBezTo>
                  <a:close/>
                  <a:moveTo>
                    <a:pt x="2782" y="1060"/>
                  </a:moveTo>
                  <a:cubicBezTo>
                    <a:pt x="2778" y="1060"/>
                    <a:pt x="2774" y="1064"/>
                    <a:pt x="2774" y="1069"/>
                  </a:cubicBezTo>
                  <a:cubicBezTo>
                    <a:pt x="2774" y="1073"/>
                    <a:pt x="2778" y="1077"/>
                    <a:pt x="2782" y="1077"/>
                  </a:cubicBezTo>
                  <a:cubicBezTo>
                    <a:pt x="2787" y="1077"/>
                    <a:pt x="2790" y="1073"/>
                    <a:pt x="2790" y="1069"/>
                  </a:cubicBezTo>
                  <a:cubicBezTo>
                    <a:pt x="2790" y="1064"/>
                    <a:pt x="2787" y="1060"/>
                    <a:pt x="2782" y="1060"/>
                  </a:cubicBezTo>
                  <a:close/>
                  <a:moveTo>
                    <a:pt x="2782" y="1116"/>
                  </a:moveTo>
                  <a:cubicBezTo>
                    <a:pt x="2778" y="1116"/>
                    <a:pt x="2774" y="1120"/>
                    <a:pt x="2774" y="1125"/>
                  </a:cubicBezTo>
                  <a:cubicBezTo>
                    <a:pt x="2774" y="1129"/>
                    <a:pt x="2778" y="1133"/>
                    <a:pt x="2782" y="1133"/>
                  </a:cubicBezTo>
                  <a:cubicBezTo>
                    <a:pt x="2787" y="1133"/>
                    <a:pt x="2790" y="1129"/>
                    <a:pt x="2790" y="1125"/>
                  </a:cubicBezTo>
                  <a:cubicBezTo>
                    <a:pt x="2790" y="1120"/>
                    <a:pt x="2787" y="1116"/>
                    <a:pt x="2782" y="1116"/>
                  </a:cubicBezTo>
                  <a:close/>
                  <a:moveTo>
                    <a:pt x="2782" y="1172"/>
                  </a:moveTo>
                  <a:cubicBezTo>
                    <a:pt x="2778" y="1172"/>
                    <a:pt x="2774" y="1176"/>
                    <a:pt x="2774" y="1180"/>
                  </a:cubicBezTo>
                  <a:cubicBezTo>
                    <a:pt x="2774" y="1185"/>
                    <a:pt x="2778" y="1189"/>
                    <a:pt x="2782" y="1189"/>
                  </a:cubicBezTo>
                  <a:cubicBezTo>
                    <a:pt x="2787" y="1189"/>
                    <a:pt x="2790" y="1185"/>
                    <a:pt x="2790" y="1180"/>
                  </a:cubicBezTo>
                  <a:cubicBezTo>
                    <a:pt x="2790" y="1176"/>
                    <a:pt x="2787" y="1172"/>
                    <a:pt x="2782" y="1172"/>
                  </a:cubicBezTo>
                  <a:close/>
                  <a:moveTo>
                    <a:pt x="2782" y="1228"/>
                  </a:moveTo>
                  <a:cubicBezTo>
                    <a:pt x="2778" y="1228"/>
                    <a:pt x="2774" y="1232"/>
                    <a:pt x="2774" y="1236"/>
                  </a:cubicBezTo>
                  <a:cubicBezTo>
                    <a:pt x="2774" y="1241"/>
                    <a:pt x="2778" y="1244"/>
                    <a:pt x="2782" y="1244"/>
                  </a:cubicBezTo>
                  <a:cubicBezTo>
                    <a:pt x="2787" y="1244"/>
                    <a:pt x="2790" y="1241"/>
                    <a:pt x="2790" y="1236"/>
                  </a:cubicBezTo>
                  <a:cubicBezTo>
                    <a:pt x="2790" y="1232"/>
                    <a:pt x="2787" y="1228"/>
                    <a:pt x="2782" y="1228"/>
                  </a:cubicBezTo>
                  <a:close/>
                  <a:moveTo>
                    <a:pt x="2782" y="1284"/>
                  </a:moveTo>
                  <a:cubicBezTo>
                    <a:pt x="2778" y="1284"/>
                    <a:pt x="2774" y="1287"/>
                    <a:pt x="2774" y="1292"/>
                  </a:cubicBezTo>
                  <a:cubicBezTo>
                    <a:pt x="2774" y="1296"/>
                    <a:pt x="2778" y="1300"/>
                    <a:pt x="2782" y="1300"/>
                  </a:cubicBezTo>
                  <a:cubicBezTo>
                    <a:pt x="2787" y="1300"/>
                    <a:pt x="2790" y="1296"/>
                    <a:pt x="2790" y="1292"/>
                  </a:cubicBezTo>
                  <a:cubicBezTo>
                    <a:pt x="2790" y="1287"/>
                    <a:pt x="2787" y="1284"/>
                    <a:pt x="2782" y="1284"/>
                  </a:cubicBezTo>
                  <a:close/>
                  <a:moveTo>
                    <a:pt x="2782" y="1340"/>
                  </a:moveTo>
                  <a:cubicBezTo>
                    <a:pt x="2778" y="1340"/>
                    <a:pt x="2774" y="1343"/>
                    <a:pt x="2774" y="1348"/>
                  </a:cubicBezTo>
                  <a:cubicBezTo>
                    <a:pt x="2774" y="1352"/>
                    <a:pt x="2778" y="1356"/>
                    <a:pt x="2782" y="1356"/>
                  </a:cubicBezTo>
                  <a:cubicBezTo>
                    <a:pt x="2787" y="1356"/>
                    <a:pt x="2790" y="1352"/>
                    <a:pt x="2790" y="1348"/>
                  </a:cubicBezTo>
                  <a:cubicBezTo>
                    <a:pt x="2790" y="1343"/>
                    <a:pt x="2787" y="1340"/>
                    <a:pt x="2782" y="1340"/>
                  </a:cubicBezTo>
                  <a:close/>
                  <a:moveTo>
                    <a:pt x="2782" y="1395"/>
                  </a:moveTo>
                  <a:cubicBezTo>
                    <a:pt x="2778" y="1395"/>
                    <a:pt x="2774" y="1399"/>
                    <a:pt x="2774" y="1404"/>
                  </a:cubicBezTo>
                  <a:cubicBezTo>
                    <a:pt x="2774" y="1408"/>
                    <a:pt x="2778" y="1412"/>
                    <a:pt x="2782" y="1412"/>
                  </a:cubicBezTo>
                  <a:cubicBezTo>
                    <a:pt x="2787" y="1412"/>
                    <a:pt x="2790" y="1408"/>
                    <a:pt x="2790" y="1404"/>
                  </a:cubicBezTo>
                  <a:cubicBezTo>
                    <a:pt x="2790" y="1399"/>
                    <a:pt x="2787" y="1395"/>
                    <a:pt x="2782" y="1395"/>
                  </a:cubicBezTo>
                  <a:close/>
                  <a:moveTo>
                    <a:pt x="2782" y="1451"/>
                  </a:moveTo>
                  <a:cubicBezTo>
                    <a:pt x="2778" y="1451"/>
                    <a:pt x="2774" y="1455"/>
                    <a:pt x="2774" y="1459"/>
                  </a:cubicBezTo>
                  <a:cubicBezTo>
                    <a:pt x="2774" y="1464"/>
                    <a:pt x="2778" y="1468"/>
                    <a:pt x="2782" y="1468"/>
                  </a:cubicBezTo>
                  <a:cubicBezTo>
                    <a:pt x="2787" y="1468"/>
                    <a:pt x="2790" y="1464"/>
                    <a:pt x="2790" y="1459"/>
                  </a:cubicBezTo>
                  <a:cubicBezTo>
                    <a:pt x="2790" y="1455"/>
                    <a:pt x="2787" y="1451"/>
                    <a:pt x="2782" y="1451"/>
                  </a:cubicBezTo>
                  <a:close/>
                  <a:moveTo>
                    <a:pt x="2834" y="56"/>
                  </a:moveTo>
                  <a:cubicBezTo>
                    <a:pt x="2829" y="56"/>
                    <a:pt x="2825" y="60"/>
                    <a:pt x="2825" y="64"/>
                  </a:cubicBezTo>
                  <a:cubicBezTo>
                    <a:pt x="2825" y="69"/>
                    <a:pt x="2829" y="72"/>
                    <a:pt x="2834" y="72"/>
                  </a:cubicBezTo>
                  <a:cubicBezTo>
                    <a:pt x="2838" y="72"/>
                    <a:pt x="2842" y="69"/>
                    <a:pt x="2842" y="64"/>
                  </a:cubicBezTo>
                  <a:cubicBezTo>
                    <a:pt x="2842" y="60"/>
                    <a:pt x="2838" y="56"/>
                    <a:pt x="2834" y="56"/>
                  </a:cubicBezTo>
                  <a:close/>
                  <a:moveTo>
                    <a:pt x="2834" y="112"/>
                  </a:moveTo>
                  <a:cubicBezTo>
                    <a:pt x="2829" y="112"/>
                    <a:pt x="2825" y="115"/>
                    <a:pt x="2825" y="120"/>
                  </a:cubicBezTo>
                  <a:cubicBezTo>
                    <a:pt x="2825" y="124"/>
                    <a:pt x="2829" y="128"/>
                    <a:pt x="2834" y="128"/>
                  </a:cubicBezTo>
                  <a:cubicBezTo>
                    <a:pt x="2838" y="128"/>
                    <a:pt x="2842" y="124"/>
                    <a:pt x="2842" y="120"/>
                  </a:cubicBezTo>
                  <a:cubicBezTo>
                    <a:pt x="2842" y="115"/>
                    <a:pt x="2838" y="112"/>
                    <a:pt x="2834" y="112"/>
                  </a:cubicBezTo>
                  <a:close/>
                  <a:moveTo>
                    <a:pt x="2834" y="168"/>
                  </a:moveTo>
                  <a:cubicBezTo>
                    <a:pt x="2829" y="168"/>
                    <a:pt x="2825" y="171"/>
                    <a:pt x="2825" y="176"/>
                  </a:cubicBezTo>
                  <a:cubicBezTo>
                    <a:pt x="2825" y="180"/>
                    <a:pt x="2829" y="184"/>
                    <a:pt x="2834" y="184"/>
                  </a:cubicBezTo>
                  <a:cubicBezTo>
                    <a:pt x="2838" y="184"/>
                    <a:pt x="2842" y="180"/>
                    <a:pt x="2842" y="176"/>
                  </a:cubicBezTo>
                  <a:cubicBezTo>
                    <a:pt x="2842" y="171"/>
                    <a:pt x="2838" y="168"/>
                    <a:pt x="2834" y="168"/>
                  </a:cubicBezTo>
                  <a:close/>
                  <a:moveTo>
                    <a:pt x="2834" y="223"/>
                  </a:moveTo>
                  <a:cubicBezTo>
                    <a:pt x="2829" y="223"/>
                    <a:pt x="2825" y="227"/>
                    <a:pt x="2825" y="232"/>
                  </a:cubicBezTo>
                  <a:cubicBezTo>
                    <a:pt x="2825" y="236"/>
                    <a:pt x="2829" y="240"/>
                    <a:pt x="2834" y="240"/>
                  </a:cubicBezTo>
                  <a:cubicBezTo>
                    <a:pt x="2838" y="240"/>
                    <a:pt x="2842" y="236"/>
                    <a:pt x="2842" y="232"/>
                  </a:cubicBezTo>
                  <a:cubicBezTo>
                    <a:pt x="2842" y="227"/>
                    <a:pt x="2838" y="223"/>
                    <a:pt x="2834" y="223"/>
                  </a:cubicBezTo>
                  <a:close/>
                  <a:moveTo>
                    <a:pt x="2834" y="279"/>
                  </a:moveTo>
                  <a:cubicBezTo>
                    <a:pt x="2829" y="279"/>
                    <a:pt x="2825" y="283"/>
                    <a:pt x="2825" y="287"/>
                  </a:cubicBezTo>
                  <a:cubicBezTo>
                    <a:pt x="2825" y="292"/>
                    <a:pt x="2829" y="296"/>
                    <a:pt x="2834" y="296"/>
                  </a:cubicBezTo>
                  <a:cubicBezTo>
                    <a:pt x="2838" y="296"/>
                    <a:pt x="2842" y="292"/>
                    <a:pt x="2842" y="287"/>
                  </a:cubicBezTo>
                  <a:cubicBezTo>
                    <a:pt x="2842" y="283"/>
                    <a:pt x="2838" y="279"/>
                    <a:pt x="2834" y="279"/>
                  </a:cubicBezTo>
                  <a:close/>
                  <a:moveTo>
                    <a:pt x="2834" y="335"/>
                  </a:moveTo>
                  <a:cubicBezTo>
                    <a:pt x="2829" y="335"/>
                    <a:pt x="2825" y="339"/>
                    <a:pt x="2825" y="343"/>
                  </a:cubicBezTo>
                  <a:cubicBezTo>
                    <a:pt x="2825" y="348"/>
                    <a:pt x="2829" y="351"/>
                    <a:pt x="2834" y="351"/>
                  </a:cubicBezTo>
                  <a:cubicBezTo>
                    <a:pt x="2838" y="351"/>
                    <a:pt x="2842" y="348"/>
                    <a:pt x="2842" y="343"/>
                  </a:cubicBezTo>
                  <a:cubicBezTo>
                    <a:pt x="2842" y="339"/>
                    <a:pt x="2838" y="335"/>
                    <a:pt x="2834" y="335"/>
                  </a:cubicBezTo>
                  <a:close/>
                  <a:moveTo>
                    <a:pt x="2834" y="391"/>
                  </a:moveTo>
                  <a:cubicBezTo>
                    <a:pt x="2829" y="391"/>
                    <a:pt x="2825" y="394"/>
                    <a:pt x="2825" y="399"/>
                  </a:cubicBezTo>
                  <a:cubicBezTo>
                    <a:pt x="2825" y="404"/>
                    <a:pt x="2829" y="407"/>
                    <a:pt x="2834" y="407"/>
                  </a:cubicBezTo>
                  <a:cubicBezTo>
                    <a:pt x="2838" y="407"/>
                    <a:pt x="2842" y="404"/>
                    <a:pt x="2842" y="399"/>
                  </a:cubicBezTo>
                  <a:cubicBezTo>
                    <a:pt x="2842" y="394"/>
                    <a:pt x="2838" y="391"/>
                    <a:pt x="2834" y="391"/>
                  </a:cubicBezTo>
                  <a:close/>
                  <a:moveTo>
                    <a:pt x="2834" y="447"/>
                  </a:moveTo>
                  <a:cubicBezTo>
                    <a:pt x="2829" y="447"/>
                    <a:pt x="2825" y="450"/>
                    <a:pt x="2825" y="455"/>
                  </a:cubicBezTo>
                  <a:cubicBezTo>
                    <a:pt x="2825" y="459"/>
                    <a:pt x="2829" y="463"/>
                    <a:pt x="2834" y="463"/>
                  </a:cubicBezTo>
                  <a:cubicBezTo>
                    <a:pt x="2838" y="463"/>
                    <a:pt x="2842" y="459"/>
                    <a:pt x="2842" y="455"/>
                  </a:cubicBezTo>
                  <a:cubicBezTo>
                    <a:pt x="2842" y="450"/>
                    <a:pt x="2838" y="447"/>
                    <a:pt x="2834" y="447"/>
                  </a:cubicBezTo>
                  <a:close/>
                  <a:moveTo>
                    <a:pt x="2834" y="502"/>
                  </a:moveTo>
                  <a:cubicBezTo>
                    <a:pt x="2829" y="502"/>
                    <a:pt x="2825" y="506"/>
                    <a:pt x="2825" y="511"/>
                  </a:cubicBezTo>
                  <a:cubicBezTo>
                    <a:pt x="2825" y="515"/>
                    <a:pt x="2829" y="519"/>
                    <a:pt x="2834" y="519"/>
                  </a:cubicBezTo>
                  <a:cubicBezTo>
                    <a:pt x="2838" y="519"/>
                    <a:pt x="2842" y="515"/>
                    <a:pt x="2842" y="511"/>
                  </a:cubicBezTo>
                  <a:cubicBezTo>
                    <a:pt x="2842" y="506"/>
                    <a:pt x="2838" y="502"/>
                    <a:pt x="2834" y="502"/>
                  </a:cubicBezTo>
                  <a:close/>
                  <a:moveTo>
                    <a:pt x="2834" y="558"/>
                  </a:moveTo>
                  <a:cubicBezTo>
                    <a:pt x="2829" y="558"/>
                    <a:pt x="2825" y="562"/>
                    <a:pt x="2825" y="566"/>
                  </a:cubicBezTo>
                  <a:cubicBezTo>
                    <a:pt x="2825" y="571"/>
                    <a:pt x="2829" y="575"/>
                    <a:pt x="2834" y="575"/>
                  </a:cubicBezTo>
                  <a:cubicBezTo>
                    <a:pt x="2838" y="575"/>
                    <a:pt x="2842" y="571"/>
                    <a:pt x="2842" y="566"/>
                  </a:cubicBezTo>
                  <a:cubicBezTo>
                    <a:pt x="2842" y="562"/>
                    <a:pt x="2838" y="558"/>
                    <a:pt x="2834" y="558"/>
                  </a:cubicBezTo>
                  <a:close/>
                  <a:moveTo>
                    <a:pt x="2834" y="614"/>
                  </a:moveTo>
                  <a:cubicBezTo>
                    <a:pt x="2829" y="614"/>
                    <a:pt x="2825" y="618"/>
                    <a:pt x="2825" y="622"/>
                  </a:cubicBezTo>
                  <a:cubicBezTo>
                    <a:pt x="2825" y="627"/>
                    <a:pt x="2829" y="630"/>
                    <a:pt x="2834" y="630"/>
                  </a:cubicBezTo>
                  <a:cubicBezTo>
                    <a:pt x="2838" y="630"/>
                    <a:pt x="2842" y="627"/>
                    <a:pt x="2842" y="622"/>
                  </a:cubicBezTo>
                  <a:cubicBezTo>
                    <a:pt x="2842" y="618"/>
                    <a:pt x="2838" y="614"/>
                    <a:pt x="2834" y="614"/>
                  </a:cubicBezTo>
                  <a:close/>
                  <a:moveTo>
                    <a:pt x="2834" y="670"/>
                  </a:moveTo>
                  <a:cubicBezTo>
                    <a:pt x="2829" y="670"/>
                    <a:pt x="2825" y="674"/>
                    <a:pt x="2825" y="678"/>
                  </a:cubicBezTo>
                  <a:cubicBezTo>
                    <a:pt x="2825" y="683"/>
                    <a:pt x="2829" y="686"/>
                    <a:pt x="2834" y="686"/>
                  </a:cubicBezTo>
                  <a:cubicBezTo>
                    <a:pt x="2838" y="686"/>
                    <a:pt x="2842" y="683"/>
                    <a:pt x="2842" y="678"/>
                  </a:cubicBezTo>
                  <a:cubicBezTo>
                    <a:pt x="2842" y="674"/>
                    <a:pt x="2838" y="670"/>
                    <a:pt x="2834" y="670"/>
                  </a:cubicBezTo>
                  <a:close/>
                  <a:moveTo>
                    <a:pt x="2834" y="726"/>
                  </a:moveTo>
                  <a:cubicBezTo>
                    <a:pt x="2829" y="726"/>
                    <a:pt x="2825" y="729"/>
                    <a:pt x="2825" y="734"/>
                  </a:cubicBezTo>
                  <a:cubicBezTo>
                    <a:pt x="2825" y="738"/>
                    <a:pt x="2829" y="742"/>
                    <a:pt x="2834" y="742"/>
                  </a:cubicBezTo>
                  <a:cubicBezTo>
                    <a:pt x="2838" y="742"/>
                    <a:pt x="2842" y="738"/>
                    <a:pt x="2842" y="734"/>
                  </a:cubicBezTo>
                  <a:cubicBezTo>
                    <a:pt x="2842" y="729"/>
                    <a:pt x="2838" y="726"/>
                    <a:pt x="2834" y="726"/>
                  </a:cubicBezTo>
                  <a:close/>
                  <a:moveTo>
                    <a:pt x="2834" y="781"/>
                  </a:moveTo>
                  <a:cubicBezTo>
                    <a:pt x="2829" y="781"/>
                    <a:pt x="2825" y="785"/>
                    <a:pt x="2825" y="790"/>
                  </a:cubicBezTo>
                  <a:cubicBezTo>
                    <a:pt x="2825" y="794"/>
                    <a:pt x="2829" y="798"/>
                    <a:pt x="2834" y="798"/>
                  </a:cubicBezTo>
                  <a:cubicBezTo>
                    <a:pt x="2838" y="798"/>
                    <a:pt x="2842" y="794"/>
                    <a:pt x="2842" y="790"/>
                  </a:cubicBezTo>
                  <a:cubicBezTo>
                    <a:pt x="2842" y="785"/>
                    <a:pt x="2838" y="781"/>
                    <a:pt x="2834" y="781"/>
                  </a:cubicBezTo>
                  <a:close/>
                  <a:moveTo>
                    <a:pt x="2834" y="837"/>
                  </a:moveTo>
                  <a:cubicBezTo>
                    <a:pt x="2829" y="837"/>
                    <a:pt x="2825" y="841"/>
                    <a:pt x="2825" y="845"/>
                  </a:cubicBezTo>
                  <a:cubicBezTo>
                    <a:pt x="2825" y="850"/>
                    <a:pt x="2829" y="854"/>
                    <a:pt x="2834" y="854"/>
                  </a:cubicBezTo>
                  <a:cubicBezTo>
                    <a:pt x="2838" y="854"/>
                    <a:pt x="2842" y="850"/>
                    <a:pt x="2842" y="845"/>
                  </a:cubicBezTo>
                  <a:cubicBezTo>
                    <a:pt x="2842" y="841"/>
                    <a:pt x="2838" y="837"/>
                    <a:pt x="2834" y="837"/>
                  </a:cubicBezTo>
                  <a:close/>
                  <a:moveTo>
                    <a:pt x="2834" y="893"/>
                  </a:moveTo>
                  <a:cubicBezTo>
                    <a:pt x="2829" y="893"/>
                    <a:pt x="2825" y="897"/>
                    <a:pt x="2825" y="901"/>
                  </a:cubicBezTo>
                  <a:cubicBezTo>
                    <a:pt x="2825" y="906"/>
                    <a:pt x="2829" y="909"/>
                    <a:pt x="2834" y="909"/>
                  </a:cubicBezTo>
                  <a:cubicBezTo>
                    <a:pt x="2838" y="909"/>
                    <a:pt x="2842" y="906"/>
                    <a:pt x="2842" y="901"/>
                  </a:cubicBezTo>
                  <a:cubicBezTo>
                    <a:pt x="2842" y="897"/>
                    <a:pt x="2838" y="893"/>
                    <a:pt x="2834" y="893"/>
                  </a:cubicBezTo>
                  <a:close/>
                  <a:moveTo>
                    <a:pt x="2834" y="949"/>
                  </a:moveTo>
                  <a:cubicBezTo>
                    <a:pt x="2829" y="949"/>
                    <a:pt x="2825" y="953"/>
                    <a:pt x="2825" y="957"/>
                  </a:cubicBezTo>
                  <a:cubicBezTo>
                    <a:pt x="2825" y="962"/>
                    <a:pt x="2829" y="965"/>
                    <a:pt x="2834" y="965"/>
                  </a:cubicBezTo>
                  <a:cubicBezTo>
                    <a:pt x="2838" y="965"/>
                    <a:pt x="2842" y="962"/>
                    <a:pt x="2842" y="957"/>
                  </a:cubicBezTo>
                  <a:cubicBezTo>
                    <a:pt x="2842" y="953"/>
                    <a:pt x="2838" y="949"/>
                    <a:pt x="2834" y="949"/>
                  </a:cubicBezTo>
                  <a:close/>
                  <a:moveTo>
                    <a:pt x="2834" y="1005"/>
                  </a:moveTo>
                  <a:cubicBezTo>
                    <a:pt x="2829" y="1005"/>
                    <a:pt x="2825" y="1008"/>
                    <a:pt x="2825" y="1013"/>
                  </a:cubicBezTo>
                  <a:cubicBezTo>
                    <a:pt x="2825" y="1017"/>
                    <a:pt x="2829" y="1021"/>
                    <a:pt x="2834" y="1021"/>
                  </a:cubicBezTo>
                  <a:cubicBezTo>
                    <a:pt x="2838" y="1021"/>
                    <a:pt x="2842" y="1017"/>
                    <a:pt x="2842" y="1013"/>
                  </a:cubicBezTo>
                  <a:cubicBezTo>
                    <a:pt x="2842" y="1008"/>
                    <a:pt x="2838" y="1005"/>
                    <a:pt x="2834" y="1005"/>
                  </a:cubicBezTo>
                  <a:close/>
                  <a:moveTo>
                    <a:pt x="2834" y="1060"/>
                  </a:moveTo>
                  <a:cubicBezTo>
                    <a:pt x="2829" y="1060"/>
                    <a:pt x="2825" y="1064"/>
                    <a:pt x="2825" y="1069"/>
                  </a:cubicBezTo>
                  <a:cubicBezTo>
                    <a:pt x="2825" y="1073"/>
                    <a:pt x="2829" y="1077"/>
                    <a:pt x="2834" y="1077"/>
                  </a:cubicBezTo>
                  <a:cubicBezTo>
                    <a:pt x="2838" y="1077"/>
                    <a:pt x="2842" y="1073"/>
                    <a:pt x="2842" y="1069"/>
                  </a:cubicBezTo>
                  <a:cubicBezTo>
                    <a:pt x="2842" y="1064"/>
                    <a:pt x="2838" y="1060"/>
                    <a:pt x="2834" y="1060"/>
                  </a:cubicBezTo>
                  <a:close/>
                  <a:moveTo>
                    <a:pt x="2834" y="1116"/>
                  </a:moveTo>
                  <a:cubicBezTo>
                    <a:pt x="2829" y="1116"/>
                    <a:pt x="2825" y="1120"/>
                    <a:pt x="2825" y="1125"/>
                  </a:cubicBezTo>
                  <a:cubicBezTo>
                    <a:pt x="2825" y="1129"/>
                    <a:pt x="2829" y="1133"/>
                    <a:pt x="2834" y="1133"/>
                  </a:cubicBezTo>
                  <a:cubicBezTo>
                    <a:pt x="2838" y="1133"/>
                    <a:pt x="2842" y="1129"/>
                    <a:pt x="2842" y="1125"/>
                  </a:cubicBezTo>
                  <a:cubicBezTo>
                    <a:pt x="2842" y="1120"/>
                    <a:pt x="2838" y="1116"/>
                    <a:pt x="2834" y="1116"/>
                  </a:cubicBezTo>
                  <a:close/>
                  <a:moveTo>
                    <a:pt x="2834" y="1172"/>
                  </a:moveTo>
                  <a:cubicBezTo>
                    <a:pt x="2829" y="1172"/>
                    <a:pt x="2825" y="1176"/>
                    <a:pt x="2825" y="1180"/>
                  </a:cubicBezTo>
                  <a:cubicBezTo>
                    <a:pt x="2825" y="1185"/>
                    <a:pt x="2829" y="1189"/>
                    <a:pt x="2834" y="1189"/>
                  </a:cubicBezTo>
                  <a:cubicBezTo>
                    <a:pt x="2838" y="1189"/>
                    <a:pt x="2842" y="1185"/>
                    <a:pt x="2842" y="1180"/>
                  </a:cubicBezTo>
                  <a:cubicBezTo>
                    <a:pt x="2842" y="1176"/>
                    <a:pt x="2838" y="1172"/>
                    <a:pt x="2834" y="1172"/>
                  </a:cubicBezTo>
                  <a:close/>
                  <a:moveTo>
                    <a:pt x="2834" y="1228"/>
                  </a:moveTo>
                  <a:cubicBezTo>
                    <a:pt x="2829" y="1228"/>
                    <a:pt x="2825" y="1232"/>
                    <a:pt x="2825" y="1236"/>
                  </a:cubicBezTo>
                  <a:cubicBezTo>
                    <a:pt x="2825" y="1241"/>
                    <a:pt x="2829" y="1244"/>
                    <a:pt x="2834" y="1244"/>
                  </a:cubicBezTo>
                  <a:cubicBezTo>
                    <a:pt x="2838" y="1244"/>
                    <a:pt x="2842" y="1241"/>
                    <a:pt x="2842" y="1236"/>
                  </a:cubicBezTo>
                  <a:cubicBezTo>
                    <a:pt x="2842" y="1232"/>
                    <a:pt x="2838" y="1228"/>
                    <a:pt x="2834" y="1228"/>
                  </a:cubicBezTo>
                  <a:close/>
                  <a:moveTo>
                    <a:pt x="2834" y="1284"/>
                  </a:moveTo>
                  <a:cubicBezTo>
                    <a:pt x="2829" y="1284"/>
                    <a:pt x="2825" y="1287"/>
                    <a:pt x="2825" y="1292"/>
                  </a:cubicBezTo>
                  <a:cubicBezTo>
                    <a:pt x="2825" y="1296"/>
                    <a:pt x="2829" y="1300"/>
                    <a:pt x="2834" y="1300"/>
                  </a:cubicBezTo>
                  <a:cubicBezTo>
                    <a:pt x="2838" y="1300"/>
                    <a:pt x="2842" y="1296"/>
                    <a:pt x="2842" y="1292"/>
                  </a:cubicBezTo>
                  <a:cubicBezTo>
                    <a:pt x="2842" y="1287"/>
                    <a:pt x="2838" y="1284"/>
                    <a:pt x="2834" y="1284"/>
                  </a:cubicBezTo>
                  <a:close/>
                  <a:moveTo>
                    <a:pt x="2834" y="1340"/>
                  </a:moveTo>
                  <a:cubicBezTo>
                    <a:pt x="2829" y="1340"/>
                    <a:pt x="2825" y="1343"/>
                    <a:pt x="2825" y="1348"/>
                  </a:cubicBezTo>
                  <a:cubicBezTo>
                    <a:pt x="2825" y="1352"/>
                    <a:pt x="2829" y="1356"/>
                    <a:pt x="2834" y="1356"/>
                  </a:cubicBezTo>
                  <a:cubicBezTo>
                    <a:pt x="2838" y="1356"/>
                    <a:pt x="2842" y="1352"/>
                    <a:pt x="2842" y="1348"/>
                  </a:cubicBezTo>
                  <a:cubicBezTo>
                    <a:pt x="2842" y="1343"/>
                    <a:pt x="2838" y="1340"/>
                    <a:pt x="2834" y="1340"/>
                  </a:cubicBezTo>
                  <a:close/>
                  <a:moveTo>
                    <a:pt x="2834" y="1395"/>
                  </a:moveTo>
                  <a:cubicBezTo>
                    <a:pt x="2829" y="1395"/>
                    <a:pt x="2825" y="1399"/>
                    <a:pt x="2825" y="1404"/>
                  </a:cubicBezTo>
                  <a:cubicBezTo>
                    <a:pt x="2825" y="1408"/>
                    <a:pt x="2829" y="1412"/>
                    <a:pt x="2834" y="1412"/>
                  </a:cubicBezTo>
                  <a:cubicBezTo>
                    <a:pt x="2838" y="1412"/>
                    <a:pt x="2842" y="1408"/>
                    <a:pt x="2842" y="1404"/>
                  </a:cubicBezTo>
                  <a:cubicBezTo>
                    <a:pt x="2842" y="1399"/>
                    <a:pt x="2838" y="1395"/>
                    <a:pt x="2834" y="1395"/>
                  </a:cubicBezTo>
                  <a:close/>
                  <a:moveTo>
                    <a:pt x="2834" y="1451"/>
                  </a:moveTo>
                  <a:cubicBezTo>
                    <a:pt x="2829" y="1451"/>
                    <a:pt x="2825" y="1455"/>
                    <a:pt x="2825" y="1459"/>
                  </a:cubicBezTo>
                  <a:cubicBezTo>
                    <a:pt x="2825" y="1464"/>
                    <a:pt x="2829" y="1468"/>
                    <a:pt x="2834" y="1468"/>
                  </a:cubicBezTo>
                  <a:cubicBezTo>
                    <a:pt x="2838" y="1468"/>
                    <a:pt x="2842" y="1464"/>
                    <a:pt x="2842" y="1459"/>
                  </a:cubicBezTo>
                  <a:cubicBezTo>
                    <a:pt x="2842" y="1455"/>
                    <a:pt x="2838" y="1451"/>
                    <a:pt x="2834" y="1451"/>
                  </a:cubicBezTo>
                  <a:close/>
                  <a:moveTo>
                    <a:pt x="2885" y="0"/>
                  </a:moveTo>
                  <a:cubicBezTo>
                    <a:pt x="2880" y="0"/>
                    <a:pt x="2877" y="4"/>
                    <a:pt x="2877" y="8"/>
                  </a:cubicBezTo>
                  <a:cubicBezTo>
                    <a:pt x="2877" y="13"/>
                    <a:pt x="2880" y="17"/>
                    <a:pt x="2885" y="17"/>
                  </a:cubicBezTo>
                  <a:cubicBezTo>
                    <a:pt x="2889" y="17"/>
                    <a:pt x="2893" y="13"/>
                    <a:pt x="2893" y="8"/>
                  </a:cubicBezTo>
                  <a:cubicBezTo>
                    <a:pt x="2893" y="4"/>
                    <a:pt x="2889" y="0"/>
                    <a:pt x="2885" y="0"/>
                  </a:cubicBezTo>
                  <a:close/>
                  <a:moveTo>
                    <a:pt x="2885" y="56"/>
                  </a:moveTo>
                  <a:cubicBezTo>
                    <a:pt x="2880" y="56"/>
                    <a:pt x="2877" y="60"/>
                    <a:pt x="2877" y="64"/>
                  </a:cubicBezTo>
                  <a:cubicBezTo>
                    <a:pt x="2877" y="69"/>
                    <a:pt x="2880" y="72"/>
                    <a:pt x="2885" y="72"/>
                  </a:cubicBezTo>
                  <a:cubicBezTo>
                    <a:pt x="2889" y="72"/>
                    <a:pt x="2893" y="69"/>
                    <a:pt x="2893" y="64"/>
                  </a:cubicBezTo>
                  <a:cubicBezTo>
                    <a:pt x="2893" y="60"/>
                    <a:pt x="2889" y="56"/>
                    <a:pt x="2885" y="56"/>
                  </a:cubicBezTo>
                  <a:close/>
                  <a:moveTo>
                    <a:pt x="2885" y="112"/>
                  </a:moveTo>
                  <a:cubicBezTo>
                    <a:pt x="2880" y="112"/>
                    <a:pt x="2877" y="115"/>
                    <a:pt x="2877" y="120"/>
                  </a:cubicBezTo>
                  <a:cubicBezTo>
                    <a:pt x="2877" y="124"/>
                    <a:pt x="2880" y="128"/>
                    <a:pt x="2885" y="128"/>
                  </a:cubicBezTo>
                  <a:cubicBezTo>
                    <a:pt x="2889" y="128"/>
                    <a:pt x="2893" y="124"/>
                    <a:pt x="2893" y="120"/>
                  </a:cubicBezTo>
                  <a:cubicBezTo>
                    <a:pt x="2893" y="115"/>
                    <a:pt x="2889" y="112"/>
                    <a:pt x="2885" y="112"/>
                  </a:cubicBezTo>
                  <a:close/>
                  <a:moveTo>
                    <a:pt x="2885" y="168"/>
                  </a:moveTo>
                  <a:cubicBezTo>
                    <a:pt x="2880" y="168"/>
                    <a:pt x="2877" y="171"/>
                    <a:pt x="2877" y="176"/>
                  </a:cubicBezTo>
                  <a:cubicBezTo>
                    <a:pt x="2877" y="180"/>
                    <a:pt x="2880" y="184"/>
                    <a:pt x="2885" y="184"/>
                  </a:cubicBezTo>
                  <a:cubicBezTo>
                    <a:pt x="2889" y="184"/>
                    <a:pt x="2893" y="180"/>
                    <a:pt x="2893" y="176"/>
                  </a:cubicBezTo>
                  <a:cubicBezTo>
                    <a:pt x="2893" y="171"/>
                    <a:pt x="2889" y="168"/>
                    <a:pt x="2885" y="168"/>
                  </a:cubicBezTo>
                  <a:close/>
                  <a:moveTo>
                    <a:pt x="2885" y="223"/>
                  </a:moveTo>
                  <a:cubicBezTo>
                    <a:pt x="2880" y="223"/>
                    <a:pt x="2877" y="227"/>
                    <a:pt x="2877" y="232"/>
                  </a:cubicBezTo>
                  <a:cubicBezTo>
                    <a:pt x="2877" y="236"/>
                    <a:pt x="2880" y="240"/>
                    <a:pt x="2885" y="240"/>
                  </a:cubicBezTo>
                  <a:cubicBezTo>
                    <a:pt x="2889" y="240"/>
                    <a:pt x="2893" y="236"/>
                    <a:pt x="2893" y="232"/>
                  </a:cubicBezTo>
                  <a:cubicBezTo>
                    <a:pt x="2893" y="227"/>
                    <a:pt x="2889" y="223"/>
                    <a:pt x="2885" y="223"/>
                  </a:cubicBezTo>
                  <a:close/>
                  <a:moveTo>
                    <a:pt x="2885" y="279"/>
                  </a:moveTo>
                  <a:cubicBezTo>
                    <a:pt x="2880" y="279"/>
                    <a:pt x="2877" y="283"/>
                    <a:pt x="2877" y="287"/>
                  </a:cubicBezTo>
                  <a:cubicBezTo>
                    <a:pt x="2877" y="292"/>
                    <a:pt x="2880" y="296"/>
                    <a:pt x="2885" y="296"/>
                  </a:cubicBezTo>
                  <a:cubicBezTo>
                    <a:pt x="2889" y="296"/>
                    <a:pt x="2893" y="292"/>
                    <a:pt x="2893" y="287"/>
                  </a:cubicBezTo>
                  <a:cubicBezTo>
                    <a:pt x="2893" y="283"/>
                    <a:pt x="2889" y="279"/>
                    <a:pt x="2885" y="279"/>
                  </a:cubicBezTo>
                  <a:close/>
                  <a:moveTo>
                    <a:pt x="2885" y="335"/>
                  </a:moveTo>
                  <a:cubicBezTo>
                    <a:pt x="2880" y="335"/>
                    <a:pt x="2877" y="339"/>
                    <a:pt x="2877" y="343"/>
                  </a:cubicBezTo>
                  <a:cubicBezTo>
                    <a:pt x="2877" y="348"/>
                    <a:pt x="2880" y="351"/>
                    <a:pt x="2885" y="351"/>
                  </a:cubicBezTo>
                  <a:cubicBezTo>
                    <a:pt x="2889" y="351"/>
                    <a:pt x="2893" y="348"/>
                    <a:pt x="2893" y="343"/>
                  </a:cubicBezTo>
                  <a:cubicBezTo>
                    <a:pt x="2893" y="339"/>
                    <a:pt x="2889" y="335"/>
                    <a:pt x="2885" y="335"/>
                  </a:cubicBezTo>
                  <a:close/>
                  <a:moveTo>
                    <a:pt x="2885" y="391"/>
                  </a:moveTo>
                  <a:cubicBezTo>
                    <a:pt x="2880" y="391"/>
                    <a:pt x="2877" y="394"/>
                    <a:pt x="2877" y="399"/>
                  </a:cubicBezTo>
                  <a:cubicBezTo>
                    <a:pt x="2877" y="404"/>
                    <a:pt x="2880" y="407"/>
                    <a:pt x="2885" y="407"/>
                  </a:cubicBezTo>
                  <a:cubicBezTo>
                    <a:pt x="2889" y="407"/>
                    <a:pt x="2893" y="404"/>
                    <a:pt x="2893" y="399"/>
                  </a:cubicBezTo>
                  <a:cubicBezTo>
                    <a:pt x="2893" y="394"/>
                    <a:pt x="2889" y="391"/>
                    <a:pt x="2885" y="391"/>
                  </a:cubicBezTo>
                  <a:close/>
                  <a:moveTo>
                    <a:pt x="2885" y="447"/>
                  </a:moveTo>
                  <a:cubicBezTo>
                    <a:pt x="2880" y="447"/>
                    <a:pt x="2877" y="450"/>
                    <a:pt x="2877" y="455"/>
                  </a:cubicBezTo>
                  <a:cubicBezTo>
                    <a:pt x="2877" y="459"/>
                    <a:pt x="2880" y="463"/>
                    <a:pt x="2885" y="463"/>
                  </a:cubicBezTo>
                  <a:cubicBezTo>
                    <a:pt x="2889" y="463"/>
                    <a:pt x="2893" y="459"/>
                    <a:pt x="2893" y="455"/>
                  </a:cubicBezTo>
                  <a:cubicBezTo>
                    <a:pt x="2893" y="450"/>
                    <a:pt x="2889" y="447"/>
                    <a:pt x="2885" y="447"/>
                  </a:cubicBezTo>
                  <a:close/>
                  <a:moveTo>
                    <a:pt x="2885" y="502"/>
                  </a:moveTo>
                  <a:cubicBezTo>
                    <a:pt x="2880" y="502"/>
                    <a:pt x="2877" y="506"/>
                    <a:pt x="2877" y="511"/>
                  </a:cubicBezTo>
                  <a:cubicBezTo>
                    <a:pt x="2877" y="515"/>
                    <a:pt x="2880" y="519"/>
                    <a:pt x="2885" y="519"/>
                  </a:cubicBezTo>
                  <a:cubicBezTo>
                    <a:pt x="2889" y="519"/>
                    <a:pt x="2893" y="515"/>
                    <a:pt x="2893" y="511"/>
                  </a:cubicBezTo>
                  <a:cubicBezTo>
                    <a:pt x="2893" y="506"/>
                    <a:pt x="2889" y="502"/>
                    <a:pt x="2885" y="502"/>
                  </a:cubicBezTo>
                  <a:close/>
                  <a:moveTo>
                    <a:pt x="2885" y="558"/>
                  </a:moveTo>
                  <a:cubicBezTo>
                    <a:pt x="2880" y="558"/>
                    <a:pt x="2877" y="562"/>
                    <a:pt x="2877" y="566"/>
                  </a:cubicBezTo>
                  <a:cubicBezTo>
                    <a:pt x="2877" y="571"/>
                    <a:pt x="2880" y="575"/>
                    <a:pt x="2885" y="575"/>
                  </a:cubicBezTo>
                  <a:cubicBezTo>
                    <a:pt x="2889" y="575"/>
                    <a:pt x="2893" y="571"/>
                    <a:pt x="2893" y="566"/>
                  </a:cubicBezTo>
                  <a:cubicBezTo>
                    <a:pt x="2893" y="562"/>
                    <a:pt x="2889" y="558"/>
                    <a:pt x="2885" y="558"/>
                  </a:cubicBezTo>
                  <a:close/>
                  <a:moveTo>
                    <a:pt x="2885" y="614"/>
                  </a:moveTo>
                  <a:cubicBezTo>
                    <a:pt x="2880" y="614"/>
                    <a:pt x="2877" y="618"/>
                    <a:pt x="2877" y="622"/>
                  </a:cubicBezTo>
                  <a:cubicBezTo>
                    <a:pt x="2877" y="627"/>
                    <a:pt x="2880" y="630"/>
                    <a:pt x="2885" y="630"/>
                  </a:cubicBezTo>
                  <a:cubicBezTo>
                    <a:pt x="2889" y="630"/>
                    <a:pt x="2893" y="627"/>
                    <a:pt x="2893" y="622"/>
                  </a:cubicBezTo>
                  <a:cubicBezTo>
                    <a:pt x="2893" y="618"/>
                    <a:pt x="2889" y="614"/>
                    <a:pt x="2885" y="614"/>
                  </a:cubicBezTo>
                  <a:close/>
                  <a:moveTo>
                    <a:pt x="2885" y="670"/>
                  </a:moveTo>
                  <a:cubicBezTo>
                    <a:pt x="2880" y="670"/>
                    <a:pt x="2877" y="674"/>
                    <a:pt x="2877" y="678"/>
                  </a:cubicBezTo>
                  <a:cubicBezTo>
                    <a:pt x="2877" y="683"/>
                    <a:pt x="2880" y="686"/>
                    <a:pt x="2885" y="686"/>
                  </a:cubicBezTo>
                  <a:cubicBezTo>
                    <a:pt x="2889" y="686"/>
                    <a:pt x="2893" y="683"/>
                    <a:pt x="2893" y="678"/>
                  </a:cubicBezTo>
                  <a:cubicBezTo>
                    <a:pt x="2893" y="674"/>
                    <a:pt x="2889" y="670"/>
                    <a:pt x="2885" y="670"/>
                  </a:cubicBezTo>
                  <a:close/>
                  <a:moveTo>
                    <a:pt x="2885" y="726"/>
                  </a:moveTo>
                  <a:cubicBezTo>
                    <a:pt x="2880" y="726"/>
                    <a:pt x="2877" y="729"/>
                    <a:pt x="2877" y="734"/>
                  </a:cubicBezTo>
                  <a:cubicBezTo>
                    <a:pt x="2877" y="738"/>
                    <a:pt x="2880" y="742"/>
                    <a:pt x="2885" y="742"/>
                  </a:cubicBezTo>
                  <a:cubicBezTo>
                    <a:pt x="2889" y="742"/>
                    <a:pt x="2893" y="738"/>
                    <a:pt x="2893" y="734"/>
                  </a:cubicBezTo>
                  <a:cubicBezTo>
                    <a:pt x="2893" y="729"/>
                    <a:pt x="2889" y="726"/>
                    <a:pt x="2885" y="726"/>
                  </a:cubicBezTo>
                  <a:close/>
                  <a:moveTo>
                    <a:pt x="2885" y="781"/>
                  </a:moveTo>
                  <a:cubicBezTo>
                    <a:pt x="2880" y="781"/>
                    <a:pt x="2877" y="785"/>
                    <a:pt x="2877" y="790"/>
                  </a:cubicBezTo>
                  <a:cubicBezTo>
                    <a:pt x="2877" y="794"/>
                    <a:pt x="2880" y="798"/>
                    <a:pt x="2885" y="798"/>
                  </a:cubicBezTo>
                  <a:cubicBezTo>
                    <a:pt x="2889" y="798"/>
                    <a:pt x="2893" y="794"/>
                    <a:pt x="2893" y="790"/>
                  </a:cubicBezTo>
                  <a:cubicBezTo>
                    <a:pt x="2893" y="785"/>
                    <a:pt x="2889" y="781"/>
                    <a:pt x="2885" y="781"/>
                  </a:cubicBezTo>
                  <a:close/>
                  <a:moveTo>
                    <a:pt x="2885" y="837"/>
                  </a:moveTo>
                  <a:cubicBezTo>
                    <a:pt x="2880" y="837"/>
                    <a:pt x="2877" y="841"/>
                    <a:pt x="2877" y="845"/>
                  </a:cubicBezTo>
                  <a:cubicBezTo>
                    <a:pt x="2877" y="850"/>
                    <a:pt x="2880" y="854"/>
                    <a:pt x="2885" y="854"/>
                  </a:cubicBezTo>
                  <a:cubicBezTo>
                    <a:pt x="2889" y="854"/>
                    <a:pt x="2893" y="850"/>
                    <a:pt x="2893" y="845"/>
                  </a:cubicBezTo>
                  <a:cubicBezTo>
                    <a:pt x="2893" y="841"/>
                    <a:pt x="2889" y="837"/>
                    <a:pt x="2885" y="837"/>
                  </a:cubicBezTo>
                  <a:close/>
                  <a:moveTo>
                    <a:pt x="2885" y="893"/>
                  </a:moveTo>
                  <a:cubicBezTo>
                    <a:pt x="2880" y="893"/>
                    <a:pt x="2877" y="897"/>
                    <a:pt x="2877" y="901"/>
                  </a:cubicBezTo>
                  <a:cubicBezTo>
                    <a:pt x="2877" y="906"/>
                    <a:pt x="2880" y="909"/>
                    <a:pt x="2885" y="909"/>
                  </a:cubicBezTo>
                  <a:cubicBezTo>
                    <a:pt x="2889" y="909"/>
                    <a:pt x="2893" y="906"/>
                    <a:pt x="2893" y="901"/>
                  </a:cubicBezTo>
                  <a:cubicBezTo>
                    <a:pt x="2893" y="897"/>
                    <a:pt x="2889" y="893"/>
                    <a:pt x="2885" y="893"/>
                  </a:cubicBezTo>
                  <a:close/>
                  <a:moveTo>
                    <a:pt x="2885" y="949"/>
                  </a:moveTo>
                  <a:cubicBezTo>
                    <a:pt x="2880" y="949"/>
                    <a:pt x="2877" y="953"/>
                    <a:pt x="2877" y="957"/>
                  </a:cubicBezTo>
                  <a:cubicBezTo>
                    <a:pt x="2877" y="962"/>
                    <a:pt x="2880" y="965"/>
                    <a:pt x="2885" y="965"/>
                  </a:cubicBezTo>
                  <a:cubicBezTo>
                    <a:pt x="2889" y="965"/>
                    <a:pt x="2893" y="962"/>
                    <a:pt x="2893" y="957"/>
                  </a:cubicBezTo>
                  <a:cubicBezTo>
                    <a:pt x="2893" y="953"/>
                    <a:pt x="2889" y="949"/>
                    <a:pt x="2885" y="949"/>
                  </a:cubicBezTo>
                  <a:close/>
                  <a:moveTo>
                    <a:pt x="2885" y="1005"/>
                  </a:moveTo>
                  <a:cubicBezTo>
                    <a:pt x="2880" y="1005"/>
                    <a:pt x="2877" y="1008"/>
                    <a:pt x="2877" y="1013"/>
                  </a:cubicBezTo>
                  <a:cubicBezTo>
                    <a:pt x="2877" y="1017"/>
                    <a:pt x="2880" y="1021"/>
                    <a:pt x="2885" y="1021"/>
                  </a:cubicBezTo>
                  <a:cubicBezTo>
                    <a:pt x="2889" y="1021"/>
                    <a:pt x="2893" y="1017"/>
                    <a:pt x="2893" y="1013"/>
                  </a:cubicBezTo>
                  <a:cubicBezTo>
                    <a:pt x="2893" y="1008"/>
                    <a:pt x="2889" y="1005"/>
                    <a:pt x="2885" y="1005"/>
                  </a:cubicBezTo>
                  <a:close/>
                  <a:moveTo>
                    <a:pt x="2885" y="1060"/>
                  </a:moveTo>
                  <a:cubicBezTo>
                    <a:pt x="2880" y="1060"/>
                    <a:pt x="2877" y="1064"/>
                    <a:pt x="2877" y="1069"/>
                  </a:cubicBezTo>
                  <a:cubicBezTo>
                    <a:pt x="2877" y="1073"/>
                    <a:pt x="2880" y="1077"/>
                    <a:pt x="2885" y="1077"/>
                  </a:cubicBezTo>
                  <a:cubicBezTo>
                    <a:pt x="2889" y="1077"/>
                    <a:pt x="2893" y="1073"/>
                    <a:pt x="2893" y="1069"/>
                  </a:cubicBezTo>
                  <a:cubicBezTo>
                    <a:pt x="2893" y="1064"/>
                    <a:pt x="2889" y="1060"/>
                    <a:pt x="2885" y="1060"/>
                  </a:cubicBezTo>
                  <a:close/>
                  <a:moveTo>
                    <a:pt x="2885" y="1116"/>
                  </a:moveTo>
                  <a:cubicBezTo>
                    <a:pt x="2880" y="1116"/>
                    <a:pt x="2877" y="1120"/>
                    <a:pt x="2877" y="1125"/>
                  </a:cubicBezTo>
                  <a:cubicBezTo>
                    <a:pt x="2877" y="1129"/>
                    <a:pt x="2880" y="1133"/>
                    <a:pt x="2885" y="1133"/>
                  </a:cubicBezTo>
                  <a:cubicBezTo>
                    <a:pt x="2889" y="1133"/>
                    <a:pt x="2893" y="1129"/>
                    <a:pt x="2893" y="1125"/>
                  </a:cubicBezTo>
                  <a:cubicBezTo>
                    <a:pt x="2893" y="1120"/>
                    <a:pt x="2889" y="1116"/>
                    <a:pt x="2885" y="1116"/>
                  </a:cubicBezTo>
                  <a:close/>
                  <a:moveTo>
                    <a:pt x="2885" y="1172"/>
                  </a:moveTo>
                  <a:cubicBezTo>
                    <a:pt x="2880" y="1172"/>
                    <a:pt x="2877" y="1176"/>
                    <a:pt x="2877" y="1180"/>
                  </a:cubicBezTo>
                  <a:cubicBezTo>
                    <a:pt x="2877" y="1185"/>
                    <a:pt x="2880" y="1189"/>
                    <a:pt x="2885" y="1189"/>
                  </a:cubicBezTo>
                  <a:cubicBezTo>
                    <a:pt x="2889" y="1189"/>
                    <a:pt x="2893" y="1185"/>
                    <a:pt x="2893" y="1180"/>
                  </a:cubicBezTo>
                  <a:cubicBezTo>
                    <a:pt x="2893" y="1176"/>
                    <a:pt x="2889" y="1172"/>
                    <a:pt x="2885" y="1172"/>
                  </a:cubicBezTo>
                  <a:close/>
                  <a:moveTo>
                    <a:pt x="2885" y="1228"/>
                  </a:moveTo>
                  <a:cubicBezTo>
                    <a:pt x="2880" y="1228"/>
                    <a:pt x="2877" y="1232"/>
                    <a:pt x="2877" y="1236"/>
                  </a:cubicBezTo>
                  <a:cubicBezTo>
                    <a:pt x="2877" y="1241"/>
                    <a:pt x="2880" y="1244"/>
                    <a:pt x="2885" y="1244"/>
                  </a:cubicBezTo>
                  <a:cubicBezTo>
                    <a:pt x="2889" y="1244"/>
                    <a:pt x="2893" y="1241"/>
                    <a:pt x="2893" y="1236"/>
                  </a:cubicBezTo>
                  <a:cubicBezTo>
                    <a:pt x="2893" y="1232"/>
                    <a:pt x="2889" y="1228"/>
                    <a:pt x="2885" y="1228"/>
                  </a:cubicBezTo>
                  <a:close/>
                  <a:moveTo>
                    <a:pt x="2885" y="1284"/>
                  </a:moveTo>
                  <a:cubicBezTo>
                    <a:pt x="2880" y="1284"/>
                    <a:pt x="2877" y="1287"/>
                    <a:pt x="2877" y="1292"/>
                  </a:cubicBezTo>
                  <a:cubicBezTo>
                    <a:pt x="2877" y="1296"/>
                    <a:pt x="2880" y="1300"/>
                    <a:pt x="2885" y="1300"/>
                  </a:cubicBezTo>
                  <a:cubicBezTo>
                    <a:pt x="2889" y="1300"/>
                    <a:pt x="2893" y="1296"/>
                    <a:pt x="2893" y="1292"/>
                  </a:cubicBezTo>
                  <a:cubicBezTo>
                    <a:pt x="2893" y="1287"/>
                    <a:pt x="2889" y="1284"/>
                    <a:pt x="2885" y="1284"/>
                  </a:cubicBezTo>
                  <a:close/>
                  <a:moveTo>
                    <a:pt x="2885" y="1340"/>
                  </a:moveTo>
                  <a:cubicBezTo>
                    <a:pt x="2880" y="1340"/>
                    <a:pt x="2877" y="1343"/>
                    <a:pt x="2877" y="1348"/>
                  </a:cubicBezTo>
                  <a:cubicBezTo>
                    <a:pt x="2877" y="1352"/>
                    <a:pt x="2880" y="1356"/>
                    <a:pt x="2885" y="1356"/>
                  </a:cubicBezTo>
                  <a:cubicBezTo>
                    <a:pt x="2889" y="1356"/>
                    <a:pt x="2893" y="1352"/>
                    <a:pt x="2893" y="1348"/>
                  </a:cubicBezTo>
                  <a:cubicBezTo>
                    <a:pt x="2893" y="1343"/>
                    <a:pt x="2889" y="1340"/>
                    <a:pt x="2885" y="1340"/>
                  </a:cubicBezTo>
                  <a:close/>
                  <a:moveTo>
                    <a:pt x="2885" y="1395"/>
                  </a:moveTo>
                  <a:cubicBezTo>
                    <a:pt x="2880" y="1395"/>
                    <a:pt x="2877" y="1399"/>
                    <a:pt x="2877" y="1404"/>
                  </a:cubicBezTo>
                  <a:cubicBezTo>
                    <a:pt x="2877" y="1408"/>
                    <a:pt x="2880" y="1412"/>
                    <a:pt x="2885" y="1412"/>
                  </a:cubicBezTo>
                  <a:cubicBezTo>
                    <a:pt x="2889" y="1412"/>
                    <a:pt x="2893" y="1408"/>
                    <a:pt x="2893" y="1404"/>
                  </a:cubicBezTo>
                  <a:cubicBezTo>
                    <a:pt x="2893" y="1399"/>
                    <a:pt x="2889" y="1395"/>
                    <a:pt x="2885" y="1395"/>
                  </a:cubicBezTo>
                  <a:close/>
                  <a:moveTo>
                    <a:pt x="2885" y="1451"/>
                  </a:moveTo>
                  <a:cubicBezTo>
                    <a:pt x="2880" y="1451"/>
                    <a:pt x="2877" y="1455"/>
                    <a:pt x="2877" y="1459"/>
                  </a:cubicBezTo>
                  <a:cubicBezTo>
                    <a:pt x="2877" y="1464"/>
                    <a:pt x="2880" y="1468"/>
                    <a:pt x="2885" y="1468"/>
                  </a:cubicBezTo>
                  <a:cubicBezTo>
                    <a:pt x="2889" y="1468"/>
                    <a:pt x="2893" y="1464"/>
                    <a:pt x="2893" y="1459"/>
                  </a:cubicBezTo>
                  <a:cubicBezTo>
                    <a:pt x="2893" y="1455"/>
                    <a:pt x="2889" y="1451"/>
                    <a:pt x="2885" y="1451"/>
                  </a:cubicBezTo>
                  <a:close/>
                  <a:moveTo>
                    <a:pt x="2936" y="0"/>
                  </a:moveTo>
                  <a:cubicBezTo>
                    <a:pt x="2932" y="0"/>
                    <a:pt x="2928" y="4"/>
                    <a:pt x="2928" y="8"/>
                  </a:cubicBezTo>
                  <a:cubicBezTo>
                    <a:pt x="2928" y="13"/>
                    <a:pt x="2932" y="17"/>
                    <a:pt x="2936" y="17"/>
                  </a:cubicBezTo>
                  <a:cubicBezTo>
                    <a:pt x="2941" y="17"/>
                    <a:pt x="2944" y="13"/>
                    <a:pt x="2944" y="8"/>
                  </a:cubicBezTo>
                  <a:cubicBezTo>
                    <a:pt x="2944" y="4"/>
                    <a:pt x="2941" y="0"/>
                    <a:pt x="2936" y="0"/>
                  </a:cubicBezTo>
                  <a:close/>
                  <a:moveTo>
                    <a:pt x="2936" y="56"/>
                  </a:moveTo>
                  <a:cubicBezTo>
                    <a:pt x="2932" y="56"/>
                    <a:pt x="2928" y="60"/>
                    <a:pt x="2928" y="64"/>
                  </a:cubicBezTo>
                  <a:cubicBezTo>
                    <a:pt x="2928" y="69"/>
                    <a:pt x="2932" y="72"/>
                    <a:pt x="2936" y="72"/>
                  </a:cubicBezTo>
                  <a:cubicBezTo>
                    <a:pt x="2941" y="72"/>
                    <a:pt x="2944" y="69"/>
                    <a:pt x="2944" y="64"/>
                  </a:cubicBezTo>
                  <a:cubicBezTo>
                    <a:pt x="2944" y="60"/>
                    <a:pt x="2941" y="56"/>
                    <a:pt x="2936" y="56"/>
                  </a:cubicBezTo>
                  <a:close/>
                  <a:moveTo>
                    <a:pt x="2936" y="112"/>
                  </a:moveTo>
                  <a:cubicBezTo>
                    <a:pt x="2932" y="112"/>
                    <a:pt x="2928" y="115"/>
                    <a:pt x="2928" y="120"/>
                  </a:cubicBezTo>
                  <a:cubicBezTo>
                    <a:pt x="2928" y="124"/>
                    <a:pt x="2932" y="128"/>
                    <a:pt x="2936" y="128"/>
                  </a:cubicBezTo>
                  <a:cubicBezTo>
                    <a:pt x="2941" y="128"/>
                    <a:pt x="2944" y="124"/>
                    <a:pt x="2944" y="120"/>
                  </a:cubicBezTo>
                  <a:cubicBezTo>
                    <a:pt x="2944" y="115"/>
                    <a:pt x="2941" y="112"/>
                    <a:pt x="2936" y="112"/>
                  </a:cubicBezTo>
                  <a:close/>
                  <a:moveTo>
                    <a:pt x="2936" y="168"/>
                  </a:moveTo>
                  <a:cubicBezTo>
                    <a:pt x="2932" y="168"/>
                    <a:pt x="2928" y="171"/>
                    <a:pt x="2928" y="176"/>
                  </a:cubicBezTo>
                  <a:cubicBezTo>
                    <a:pt x="2928" y="180"/>
                    <a:pt x="2932" y="184"/>
                    <a:pt x="2936" y="184"/>
                  </a:cubicBezTo>
                  <a:cubicBezTo>
                    <a:pt x="2941" y="184"/>
                    <a:pt x="2944" y="180"/>
                    <a:pt x="2944" y="176"/>
                  </a:cubicBezTo>
                  <a:cubicBezTo>
                    <a:pt x="2944" y="171"/>
                    <a:pt x="2941" y="168"/>
                    <a:pt x="2936" y="168"/>
                  </a:cubicBezTo>
                  <a:close/>
                  <a:moveTo>
                    <a:pt x="2936" y="223"/>
                  </a:moveTo>
                  <a:cubicBezTo>
                    <a:pt x="2932" y="223"/>
                    <a:pt x="2928" y="227"/>
                    <a:pt x="2928" y="232"/>
                  </a:cubicBezTo>
                  <a:cubicBezTo>
                    <a:pt x="2928" y="236"/>
                    <a:pt x="2932" y="240"/>
                    <a:pt x="2936" y="240"/>
                  </a:cubicBezTo>
                  <a:cubicBezTo>
                    <a:pt x="2941" y="240"/>
                    <a:pt x="2944" y="236"/>
                    <a:pt x="2944" y="232"/>
                  </a:cubicBezTo>
                  <a:cubicBezTo>
                    <a:pt x="2944" y="227"/>
                    <a:pt x="2941" y="223"/>
                    <a:pt x="2936" y="223"/>
                  </a:cubicBezTo>
                  <a:close/>
                  <a:moveTo>
                    <a:pt x="2936" y="279"/>
                  </a:moveTo>
                  <a:cubicBezTo>
                    <a:pt x="2932" y="279"/>
                    <a:pt x="2928" y="283"/>
                    <a:pt x="2928" y="287"/>
                  </a:cubicBezTo>
                  <a:cubicBezTo>
                    <a:pt x="2928" y="292"/>
                    <a:pt x="2932" y="296"/>
                    <a:pt x="2936" y="296"/>
                  </a:cubicBezTo>
                  <a:cubicBezTo>
                    <a:pt x="2941" y="296"/>
                    <a:pt x="2944" y="292"/>
                    <a:pt x="2944" y="287"/>
                  </a:cubicBezTo>
                  <a:cubicBezTo>
                    <a:pt x="2944" y="283"/>
                    <a:pt x="2941" y="279"/>
                    <a:pt x="2936" y="279"/>
                  </a:cubicBezTo>
                  <a:close/>
                  <a:moveTo>
                    <a:pt x="2936" y="335"/>
                  </a:moveTo>
                  <a:cubicBezTo>
                    <a:pt x="2932" y="335"/>
                    <a:pt x="2928" y="339"/>
                    <a:pt x="2928" y="343"/>
                  </a:cubicBezTo>
                  <a:cubicBezTo>
                    <a:pt x="2928" y="348"/>
                    <a:pt x="2932" y="351"/>
                    <a:pt x="2936" y="351"/>
                  </a:cubicBezTo>
                  <a:cubicBezTo>
                    <a:pt x="2941" y="351"/>
                    <a:pt x="2944" y="348"/>
                    <a:pt x="2944" y="343"/>
                  </a:cubicBezTo>
                  <a:cubicBezTo>
                    <a:pt x="2944" y="339"/>
                    <a:pt x="2941" y="335"/>
                    <a:pt x="2936" y="335"/>
                  </a:cubicBezTo>
                  <a:close/>
                  <a:moveTo>
                    <a:pt x="2936" y="391"/>
                  </a:moveTo>
                  <a:cubicBezTo>
                    <a:pt x="2932" y="391"/>
                    <a:pt x="2928" y="394"/>
                    <a:pt x="2928" y="399"/>
                  </a:cubicBezTo>
                  <a:cubicBezTo>
                    <a:pt x="2928" y="404"/>
                    <a:pt x="2932" y="407"/>
                    <a:pt x="2936" y="407"/>
                  </a:cubicBezTo>
                  <a:cubicBezTo>
                    <a:pt x="2941" y="407"/>
                    <a:pt x="2944" y="404"/>
                    <a:pt x="2944" y="399"/>
                  </a:cubicBezTo>
                  <a:cubicBezTo>
                    <a:pt x="2944" y="394"/>
                    <a:pt x="2941" y="391"/>
                    <a:pt x="2936" y="391"/>
                  </a:cubicBezTo>
                  <a:close/>
                  <a:moveTo>
                    <a:pt x="2936" y="447"/>
                  </a:moveTo>
                  <a:cubicBezTo>
                    <a:pt x="2932" y="447"/>
                    <a:pt x="2928" y="450"/>
                    <a:pt x="2928" y="455"/>
                  </a:cubicBezTo>
                  <a:cubicBezTo>
                    <a:pt x="2928" y="459"/>
                    <a:pt x="2932" y="463"/>
                    <a:pt x="2936" y="463"/>
                  </a:cubicBezTo>
                  <a:cubicBezTo>
                    <a:pt x="2941" y="463"/>
                    <a:pt x="2944" y="459"/>
                    <a:pt x="2944" y="455"/>
                  </a:cubicBezTo>
                  <a:cubicBezTo>
                    <a:pt x="2944" y="450"/>
                    <a:pt x="2941" y="447"/>
                    <a:pt x="2936" y="447"/>
                  </a:cubicBezTo>
                  <a:close/>
                  <a:moveTo>
                    <a:pt x="2936" y="502"/>
                  </a:moveTo>
                  <a:cubicBezTo>
                    <a:pt x="2932" y="502"/>
                    <a:pt x="2928" y="506"/>
                    <a:pt x="2928" y="511"/>
                  </a:cubicBezTo>
                  <a:cubicBezTo>
                    <a:pt x="2928" y="515"/>
                    <a:pt x="2932" y="519"/>
                    <a:pt x="2936" y="519"/>
                  </a:cubicBezTo>
                  <a:cubicBezTo>
                    <a:pt x="2941" y="519"/>
                    <a:pt x="2944" y="515"/>
                    <a:pt x="2944" y="511"/>
                  </a:cubicBezTo>
                  <a:cubicBezTo>
                    <a:pt x="2944" y="506"/>
                    <a:pt x="2941" y="502"/>
                    <a:pt x="2936" y="502"/>
                  </a:cubicBezTo>
                  <a:close/>
                  <a:moveTo>
                    <a:pt x="2936" y="558"/>
                  </a:moveTo>
                  <a:cubicBezTo>
                    <a:pt x="2932" y="558"/>
                    <a:pt x="2928" y="562"/>
                    <a:pt x="2928" y="566"/>
                  </a:cubicBezTo>
                  <a:cubicBezTo>
                    <a:pt x="2928" y="571"/>
                    <a:pt x="2932" y="575"/>
                    <a:pt x="2936" y="575"/>
                  </a:cubicBezTo>
                  <a:cubicBezTo>
                    <a:pt x="2941" y="575"/>
                    <a:pt x="2944" y="571"/>
                    <a:pt x="2944" y="566"/>
                  </a:cubicBezTo>
                  <a:cubicBezTo>
                    <a:pt x="2944" y="562"/>
                    <a:pt x="2941" y="558"/>
                    <a:pt x="2936" y="558"/>
                  </a:cubicBezTo>
                  <a:close/>
                  <a:moveTo>
                    <a:pt x="2936" y="614"/>
                  </a:moveTo>
                  <a:cubicBezTo>
                    <a:pt x="2932" y="614"/>
                    <a:pt x="2928" y="618"/>
                    <a:pt x="2928" y="622"/>
                  </a:cubicBezTo>
                  <a:cubicBezTo>
                    <a:pt x="2928" y="627"/>
                    <a:pt x="2932" y="630"/>
                    <a:pt x="2936" y="630"/>
                  </a:cubicBezTo>
                  <a:cubicBezTo>
                    <a:pt x="2941" y="630"/>
                    <a:pt x="2944" y="627"/>
                    <a:pt x="2944" y="622"/>
                  </a:cubicBezTo>
                  <a:cubicBezTo>
                    <a:pt x="2944" y="618"/>
                    <a:pt x="2941" y="614"/>
                    <a:pt x="2936" y="614"/>
                  </a:cubicBezTo>
                  <a:close/>
                  <a:moveTo>
                    <a:pt x="2936" y="670"/>
                  </a:moveTo>
                  <a:cubicBezTo>
                    <a:pt x="2932" y="670"/>
                    <a:pt x="2928" y="674"/>
                    <a:pt x="2928" y="678"/>
                  </a:cubicBezTo>
                  <a:cubicBezTo>
                    <a:pt x="2928" y="683"/>
                    <a:pt x="2932" y="686"/>
                    <a:pt x="2936" y="686"/>
                  </a:cubicBezTo>
                  <a:cubicBezTo>
                    <a:pt x="2941" y="686"/>
                    <a:pt x="2944" y="683"/>
                    <a:pt x="2944" y="678"/>
                  </a:cubicBezTo>
                  <a:cubicBezTo>
                    <a:pt x="2944" y="674"/>
                    <a:pt x="2941" y="670"/>
                    <a:pt x="2936" y="670"/>
                  </a:cubicBezTo>
                  <a:close/>
                  <a:moveTo>
                    <a:pt x="2936" y="726"/>
                  </a:moveTo>
                  <a:cubicBezTo>
                    <a:pt x="2932" y="726"/>
                    <a:pt x="2928" y="729"/>
                    <a:pt x="2928" y="734"/>
                  </a:cubicBezTo>
                  <a:cubicBezTo>
                    <a:pt x="2928" y="738"/>
                    <a:pt x="2932" y="742"/>
                    <a:pt x="2936" y="742"/>
                  </a:cubicBezTo>
                  <a:cubicBezTo>
                    <a:pt x="2941" y="742"/>
                    <a:pt x="2944" y="738"/>
                    <a:pt x="2944" y="734"/>
                  </a:cubicBezTo>
                  <a:cubicBezTo>
                    <a:pt x="2944" y="729"/>
                    <a:pt x="2941" y="726"/>
                    <a:pt x="2936" y="726"/>
                  </a:cubicBezTo>
                  <a:close/>
                  <a:moveTo>
                    <a:pt x="2936" y="781"/>
                  </a:moveTo>
                  <a:cubicBezTo>
                    <a:pt x="2932" y="781"/>
                    <a:pt x="2928" y="785"/>
                    <a:pt x="2928" y="790"/>
                  </a:cubicBezTo>
                  <a:cubicBezTo>
                    <a:pt x="2928" y="794"/>
                    <a:pt x="2932" y="798"/>
                    <a:pt x="2936" y="798"/>
                  </a:cubicBezTo>
                  <a:cubicBezTo>
                    <a:pt x="2941" y="798"/>
                    <a:pt x="2944" y="794"/>
                    <a:pt x="2944" y="790"/>
                  </a:cubicBezTo>
                  <a:cubicBezTo>
                    <a:pt x="2944" y="785"/>
                    <a:pt x="2941" y="781"/>
                    <a:pt x="2936" y="781"/>
                  </a:cubicBezTo>
                  <a:close/>
                  <a:moveTo>
                    <a:pt x="2936" y="837"/>
                  </a:moveTo>
                  <a:cubicBezTo>
                    <a:pt x="2932" y="837"/>
                    <a:pt x="2928" y="841"/>
                    <a:pt x="2928" y="845"/>
                  </a:cubicBezTo>
                  <a:cubicBezTo>
                    <a:pt x="2928" y="850"/>
                    <a:pt x="2932" y="854"/>
                    <a:pt x="2936" y="854"/>
                  </a:cubicBezTo>
                  <a:cubicBezTo>
                    <a:pt x="2941" y="854"/>
                    <a:pt x="2944" y="850"/>
                    <a:pt x="2944" y="845"/>
                  </a:cubicBezTo>
                  <a:cubicBezTo>
                    <a:pt x="2944" y="841"/>
                    <a:pt x="2941" y="837"/>
                    <a:pt x="2936" y="837"/>
                  </a:cubicBezTo>
                  <a:close/>
                  <a:moveTo>
                    <a:pt x="2936" y="893"/>
                  </a:moveTo>
                  <a:cubicBezTo>
                    <a:pt x="2932" y="893"/>
                    <a:pt x="2928" y="897"/>
                    <a:pt x="2928" y="901"/>
                  </a:cubicBezTo>
                  <a:cubicBezTo>
                    <a:pt x="2928" y="906"/>
                    <a:pt x="2932" y="909"/>
                    <a:pt x="2936" y="909"/>
                  </a:cubicBezTo>
                  <a:cubicBezTo>
                    <a:pt x="2941" y="909"/>
                    <a:pt x="2944" y="906"/>
                    <a:pt x="2944" y="901"/>
                  </a:cubicBezTo>
                  <a:cubicBezTo>
                    <a:pt x="2944" y="897"/>
                    <a:pt x="2941" y="893"/>
                    <a:pt x="2936" y="893"/>
                  </a:cubicBezTo>
                  <a:close/>
                  <a:moveTo>
                    <a:pt x="2936" y="949"/>
                  </a:moveTo>
                  <a:cubicBezTo>
                    <a:pt x="2932" y="949"/>
                    <a:pt x="2928" y="953"/>
                    <a:pt x="2928" y="957"/>
                  </a:cubicBezTo>
                  <a:cubicBezTo>
                    <a:pt x="2928" y="962"/>
                    <a:pt x="2932" y="965"/>
                    <a:pt x="2936" y="965"/>
                  </a:cubicBezTo>
                  <a:cubicBezTo>
                    <a:pt x="2941" y="965"/>
                    <a:pt x="2944" y="962"/>
                    <a:pt x="2944" y="957"/>
                  </a:cubicBezTo>
                  <a:cubicBezTo>
                    <a:pt x="2944" y="953"/>
                    <a:pt x="2941" y="949"/>
                    <a:pt x="2936" y="949"/>
                  </a:cubicBezTo>
                  <a:close/>
                  <a:moveTo>
                    <a:pt x="2936" y="1005"/>
                  </a:moveTo>
                  <a:cubicBezTo>
                    <a:pt x="2932" y="1005"/>
                    <a:pt x="2928" y="1008"/>
                    <a:pt x="2928" y="1013"/>
                  </a:cubicBezTo>
                  <a:cubicBezTo>
                    <a:pt x="2928" y="1017"/>
                    <a:pt x="2932" y="1021"/>
                    <a:pt x="2936" y="1021"/>
                  </a:cubicBezTo>
                  <a:cubicBezTo>
                    <a:pt x="2941" y="1021"/>
                    <a:pt x="2944" y="1017"/>
                    <a:pt x="2944" y="1013"/>
                  </a:cubicBezTo>
                  <a:cubicBezTo>
                    <a:pt x="2944" y="1008"/>
                    <a:pt x="2941" y="1005"/>
                    <a:pt x="2936" y="1005"/>
                  </a:cubicBezTo>
                  <a:close/>
                  <a:moveTo>
                    <a:pt x="2936" y="1060"/>
                  </a:moveTo>
                  <a:cubicBezTo>
                    <a:pt x="2932" y="1060"/>
                    <a:pt x="2928" y="1064"/>
                    <a:pt x="2928" y="1069"/>
                  </a:cubicBezTo>
                  <a:cubicBezTo>
                    <a:pt x="2928" y="1073"/>
                    <a:pt x="2932" y="1077"/>
                    <a:pt x="2936" y="1077"/>
                  </a:cubicBezTo>
                  <a:cubicBezTo>
                    <a:pt x="2941" y="1077"/>
                    <a:pt x="2944" y="1073"/>
                    <a:pt x="2944" y="1069"/>
                  </a:cubicBezTo>
                  <a:cubicBezTo>
                    <a:pt x="2944" y="1064"/>
                    <a:pt x="2941" y="1060"/>
                    <a:pt x="2936" y="1060"/>
                  </a:cubicBezTo>
                  <a:close/>
                  <a:moveTo>
                    <a:pt x="2936" y="1116"/>
                  </a:moveTo>
                  <a:cubicBezTo>
                    <a:pt x="2932" y="1116"/>
                    <a:pt x="2928" y="1120"/>
                    <a:pt x="2928" y="1125"/>
                  </a:cubicBezTo>
                  <a:cubicBezTo>
                    <a:pt x="2928" y="1129"/>
                    <a:pt x="2932" y="1133"/>
                    <a:pt x="2936" y="1133"/>
                  </a:cubicBezTo>
                  <a:cubicBezTo>
                    <a:pt x="2941" y="1133"/>
                    <a:pt x="2944" y="1129"/>
                    <a:pt x="2944" y="1125"/>
                  </a:cubicBezTo>
                  <a:cubicBezTo>
                    <a:pt x="2944" y="1120"/>
                    <a:pt x="2941" y="1116"/>
                    <a:pt x="2936" y="1116"/>
                  </a:cubicBezTo>
                  <a:close/>
                  <a:moveTo>
                    <a:pt x="2936" y="1172"/>
                  </a:moveTo>
                  <a:cubicBezTo>
                    <a:pt x="2932" y="1172"/>
                    <a:pt x="2928" y="1176"/>
                    <a:pt x="2928" y="1180"/>
                  </a:cubicBezTo>
                  <a:cubicBezTo>
                    <a:pt x="2928" y="1185"/>
                    <a:pt x="2932" y="1189"/>
                    <a:pt x="2936" y="1189"/>
                  </a:cubicBezTo>
                  <a:cubicBezTo>
                    <a:pt x="2941" y="1189"/>
                    <a:pt x="2944" y="1185"/>
                    <a:pt x="2944" y="1180"/>
                  </a:cubicBezTo>
                  <a:cubicBezTo>
                    <a:pt x="2944" y="1176"/>
                    <a:pt x="2941" y="1172"/>
                    <a:pt x="2936" y="1172"/>
                  </a:cubicBezTo>
                  <a:close/>
                  <a:moveTo>
                    <a:pt x="2936" y="1228"/>
                  </a:moveTo>
                  <a:cubicBezTo>
                    <a:pt x="2932" y="1228"/>
                    <a:pt x="2928" y="1232"/>
                    <a:pt x="2928" y="1236"/>
                  </a:cubicBezTo>
                  <a:cubicBezTo>
                    <a:pt x="2928" y="1241"/>
                    <a:pt x="2932" y="1244"/>
                    <a:pt x="2936" y="1244"/>
                  </a:cubicBezTo>
                  <a:cubicBezTo>
                    <a:pt x="2941" y="1244"/>
                    <a:pt x="2944" y="1241"/>
                    <a:pt x="2944" y="1236"/>
                  </a:cubicBezTo>
                  <a:cubicBezTo>
                    <a:pt x="2944" y="1232"/>
                    <a:pt x="2941" y="1228"/>
                    <a:pt x="2936" y="1228"/>
                  </a:cubicBezTo>
                  <a:close/>
                  <a:moveTo>
                    <a:pt x="2936" y="1284"/>
                  </a:moveTo>
                  <a:cubicBezTo>
                    <a:pt x="2932" y="1284"/>
                    <a:pt x="2928" y="1287"/>
                    <a:pt x="2928" y="1292"/>
                  </a:cubicBezTo>
                  <a:cubicBezTo>
                    <a:pt x="2928" y="1296"/>
                    <a:pt x="2932" y="1300"/>
                    <a:pt x="2936" y="1300"/>
                  </a:cubicBezTo>
                  <a:cubicBezTo>
                    <a:pt x="2941" y="1300"/>
                    <a:pt x="2944" y="1296"/>
                    <a:pt x="2944" y="1292"/>
                  </a:cubicBezTo>
                  <a:cubicBezTo>
                    <a:pt x="2944" y="1287"/>
                    <a:pt x="2941" y="1284"/>
                    <a:pt x="2936" y="1284"/>
                  </a:cubicBezTo>
                  <a:close/>
                  <a:moveTo>
                    <a:pt x="2936" y="1340"/>
                  </a:moveTo>
                  <a:cubicBezTo>
                    <a:pt x="2932" y="1340"/>
                    <a:pt x="2928" y="1343"/>
                    <a:pt x="2928" y="1348"/>
                  </a:cubicBezTo>
                  <a:cubicBezTo>
                    <a:pt x="2928" y="1352"/>
                    <a:pt x="2932" y="1356"/>
                    <a:pt x="2936" y="1356"/>
                  </a:cubicBezTo>
                  <a:cubicBezTo>
                    <a:pt x="2941" y="1356"/>
                    <a:pt x="2944" y="1352"/>
                    <a:pt x="2944" y="1348"/>
                  </a:cubicBezTo>
                  <a:cubicBezTo>
                    <a:pt x="2944" y="1343"/>
                    <a:pt x="2941" y="1340"/>
                    <a:pt x="2936" y="1340"/>
                  </a:cubicBezTo>
                  <a:close/>
                  <a:moveTo>
                    <a:pt x="2936" y="1395"/>
                  </a:moveTo>
                  <a:cubicBezTo>
                    <a:pt x="2932" y="1395"/>
                    <a:pt x="2928" y="1399"/>
                    <a:pt x="2928" y="1404"/>
                  </a:cubicBezTo>
                  <a:cubicBezTo>
                    <a:pt x="2928" y="1408"/>
                    <a:pt x="2932" y="1412"/>
                    <a:pt x="2936" y="1412"/>
                  </a:cubicBezTo>
                  <a:cubicBezTo>
                    <a:pt x="2941" y="1412"/>
                    <a:pt x="2944" y="1408"/>
                    <a:pt x="2944" y="1404"/>
                  </a:cubicBezTo>
                  <a:cubicBezTo>
                    <a:pt x="2944" y="1399"/>
                    <a:pt x="2941" y="1395"/>
                    <a:pt x="2936" y="1395"/>
                  </a:cubicBezTo>
                  <a:close/>
                  <a:moveTo>
                    <a:pt x="2936" y="1451"/>
                  </a:moveTo>
                  <a:cubicBezTo>
                    <a:pt x="2932" y="1451"/>
                    <a:pt x="2928" y="1455"/>
                    <a:pt x="2928" y="1459"/>
                  </a:cubicBezTo>
                  <a:cubicBezTo>
                    <a:pt x="2928" y="1464"/>
                    <a:pt x="2932" y="1468"/>
                    <a:pt x="2936" y="1468"/>
                  </a:cubicBezTo>
                  <a:cubicBezTo>
                    <a:pt x="2941" y="1468"/>
                    <a:pt x="2944" y="1464"/>
                    <a:pt x="2944" y="1459"/>
                  </a:cubicBezTo>
                  <a:cubicBezTo>
                    <a:pt x="2944" y="1455"/>
                    <a:pt x="2941" y="1451"/>
                    <a:pt x="2936" y="1451"/>
                  </a:cubicBezTo>
                  <a:close/>
                  <a:moveTo>
                    <a:pt x="2988" y="0"/>
                  </a:moveTo>
                  <a:cubicBezTo>
                    <a:pt x="2983" y="0"/>
                    <a:pt x="2979" y="4"/>
                    <a:pt x="2979" y="8"/>
                  </a:cubicBezTo>
                  <a:cubicBezTo>
                    <a:pt x="2979" y="13"/>
                    <a:pt x="2983" y="17"/>
                    <a:pt x="2988" y="17"/>
                  </a:cubicBezTo>
                  <a:cubicBezTo>
                    <a:pt x="2992" y="17"/>
                    <a:pt x="2996" y="13"/>
                    <a:pt x="2996" y="8"/>
                  </a:cubicBezTo>
                  <a:cubicBezTo>
                    <a:pt x="2996" y="4"/>
                    <a:pt x="2992" y="0"/>
                    <a:pt x="2988" y="0"/>
                  </a:cubicBezTo>
                  <a:close/>
                  <a:moveTo>
                    <a:pt x="2988" y="56"/>
                  </a:moveTo>
                  <a:cubicBezTo>
                    <a:pt x="2983" y="56"/>
                    <a:pt x="2979" y="60"/>
                    <a:pt x="2979" y="64"/>
                  </a:cubicBezTo>
                  <a:cubicBezTo>
                    <a:pt x="2979" y="69"/>
                    <a:pt x="2983" y="72"/>
                    <a:pt x="2988" y="72"/>
                  </a:cubicBezTo>
                  <a:cubicBezTo>
                    <a:pt x="2992" y="72"/>
                    <a:pt x="2996" y="69"/>
                    <a:pt x="2996" y="64"/>
                  </a:cubicBezTo>
                  <a:cubicBezTo>
                    <a:pt x="2996" y="60"/>
                    <a:pt x="2992" y="56"/>
                    <a:pt x="2988" y="56"/>
                  </a:cubicBezTo>
                  <a:close/>
                  <a:moveTo>
                    <a:pt x="2988" y="112"/>
                  </a:moveTo>
                  <a:cubicBezTo>
                    <a:pt x="2983" y="112"/>
                    <a:pt x="2979" y="115"/>
                    <a:pt x="2979" y="120"/>
                  </a:cubicBezTo>
                  <a:cubicBezTo>
                    <a:pt x="2979" y="124"/>
                    <a:pt x="2983" y="128"/>
                    <a:pt x="2988" y="128"/>
                  </a:cubicBezTo>
                  <a:cubicBezTo>
                    <a:pt x="2992" y="128"/>
                    <a:pt x="2996" y="124"/>
                    <a:pt x="2996" y="120"/>
                  </a:cubicBezTo>
                  <a:cubicBezTo>
                    <a:pt x="2996" y="115"/>
                    <a:pt x="2992" y="112"/>
                    <a:pt x="2988" y="112"/>
                  </a:cubicBezTo>
                  <a:close/>
                  <a:moveTo>
                    <a:pt x="2988" y="168"/>
                  </a:moveTo>
                  <a:cubicBezTo>
                    <a:pt x="2983" y="168"/>
                    <a:pt x="2979" y="171"/>
                    <a:pt x="2979" y="176"/>
                  </a:cubicBezTo>
                  <a:cubicBezTo>
                    <a:pt x="2979" y="180"/>
                    <a:pt x="2983" y="184"/>
                    <a:pt x="2988" y="184"/>
                  </a:cubicBezTo>
                  <a:cubicBezTo>
                    <a:pt x="2992" y="184"/>
                    <a:pt x="2996" y="180"/>
                    <a:pt x="2996" y="176"/>
                  </a:cubicBezTo>
                  <a:cubicBezTo>
                    <a:pt x="2996" y="171"/>
                    <a:pt x="2992" y="168"/>
                    <a:pt x="2988" y="168"/>
                  </a:cubicBezTo>
                  <a:close/>
                  <a:moveTo>
                    <a:pt x="2988" y="223"/>
                  </a:moveTo>
                  <a:cubicBezTo>
                    <a:pt x="2983" y="223"/>
                    <a:pt x="2979" y="227"/>
                    <a:pt x="2979" y="232"/>
                  </a:cubicBezTo>
                  <a:cubicBezTo>
                    <a:pt x="2979" y="236"/>
                    <a:pt x="2983" y="240"/>
                    <a:pt x="2988" y="240"/>
                  </a:cubicBezTo>
                  <a:cubicBezTo>
                    <a:pt x="2992" y="240"/>
                    <a:pt x="2996" y="236"/>
                    <a:pt x="2996" y="232"/>
                  </a:cubicBezTo>
                  <a:cubicBezTo>
                    <a:pt x="2996" y="227"/>
                    <a:pt x="2992" y="223"/>
                    <a:pt x="2988" y="223"/>
                  </a:cubicBezTo>
                  <a:close/>
                  <a:moveTo>
                    <a:pt x="2988" y="279"/>
                  </a:moveTo>
                  <a:cubicBezTo>
                    <a:pt x="2983" y="279"/>
                    <a:pt x="2979" y="283"/>
                    <a:pt x="2979" y="287"/>
                  </a:cubicBezTo>
                  <a:cubicBezTo>
                    <a:pt x="2979" y="292"/>
                    <a:pt x="2983" y="296"/>
                    <a:pt x="2988" y="296"/>
                  </a:cubicBezTo>
                  <a:cubicBezTo>
                    <a:pt x="2992" y="296"/>
                    <a:pt x="2996" y="292"/>
                    <a:pt x="2996" y="287"/>
                  </a:cubicBezTo>
                  <a:cubicBezTo>
                    <a:pt x="2996" y="283"/>
                    <a:pt x="2992" y="279"/>
                    <a:pt x="2988" y="279"/>
                  </a:cubicBezTo>
                  <a:close/>
                  <a:moveTo>
                    <a:pt x="2988" y="335"/>
                  </a:moveTo>
                  <a:cubicBezTo>
                    <a:pt x="2983" y="335"/>
                    <a:pt x="2979" y="339"/>
                    <a:pt x="2979" y="343"/>
                  </a:cubicBezTo>
                  <a:cubicBezTo>
                    <a:pt x="2979" y="348"/>
                    <a:pt x="2983" y="351"/>
                    <a:pt x="2988" y="351"/>
                  </a:cubicBezTo>
                  <a:cubicBezTo>
                    <a:pt x="2992" y="351"/>
                    <a:pt x="2996" y="348"/>
                    <a:pt x="2996" y="343"/>
                  </a:cubicBezTo>
                  <a:cubicBezTo>
                    <a:pt x="2996" y="339"/>
                    <a:pt x="2992" y="335"/>
                    <a:pt x="2988" y="335"/>
                  </a:cubicBezTo>
                  <a:close/>
                  <a:moveTo>
                    <a:pt x="2988" y="391"/>
                  </a:moveTo>
                  <a:cubicBezTo>
                    <a:pt x="2983" y="391"/>
                    <a:pt x="2979" y="394"/>
                    <a:pt x="2979" y="399"/>
                  </a:cubicBezTo>
                  <a:cubicBezTo>
                    <a:pt x="2979" y="404"/>
                    <a:pt x="2983" y="407"/>
                    <a:pt x="2988" y="407"/>
                  </a:cubicBezTo>
                  <a:cubicBezTo>
                    <a:pt x="2992" y="407"/>
                    <a:pt x="2996" y="404"/>
                    <a:pt x="2996" y="399"/>
                  </a:cubicBezTo>
                  <a:cubicBezTo>
                    <a:pt x="2996" y="394"/>
                    <a:pt x="2992" y="391"/>
                    <a:pt x="2988" y="391"/>
                  </a:cubicBezTo>
                  <a:close/>
                  <a:moveTo>
                    <a:pt x="2988" y="447"/>
                  </a:moveTo>
                  <a:cubicBezTo>
                    <a:pt x="2983" y="447"/>
                    <a:pt x="2979" y="450"/>
                    <a:pt x="2979" y="455"/>
                  </a:cubicBezTo>
                  <a:cubicBezTo>
                    <a:pt x="2979" y="459"/>
                    <a:pt x="2983" y="463"/>
                    <a:pt x="2988" y="463"/>
                  </a:cubicBezTo>
                  <a:cubicBezTo>
                    <a:pt x="2992" y="463"/>
                    <a:pt x="2996" y="459"/>
                    <a:pt x="2996" y="455"/>
                  </a:cubicBezTo>
                  <a:cubicBezTo>
                    <a:pt x="2996" y="450"/>
                    <a:pt x="2992" y="447"/>
                    <a:pt x="2988" y="447"/>
                  </a:cubicBezTo>
                  <a:close/>
                  <a:moveTo>
                    <a:pt x="2988" y="502"/>
                  </a:moveTo>
                  <a:cubicBezTo>
                    <a:pt x="2983" y="502"/>
                    <a:pt x="2979" y="506"/>
                    <a:pt x="2979" y="511"/>
                  </a:cubicBezTo>
                  <a:cubicBezTo>
                    <a:pt x="2979" y="515"/>
                    <a:pt x="2983" y="519"/>
                    <a:pt x="2988" y="519"/>
                  </a:cubicBezTo>
                  <a:cubicBezTo>
                    <a:pt x="2992" y="519"/>
                    <a:pt x="2996" y="515"/>
                    <a:pt x="2996" y="511"/>
                  </a:cubicBezTo>
                  <a:cubicBezTo>
                    <a:pt x="2996" y="506"/>
                    <a:pt x="2992" y="502"/>
                    <a:pt x="2988" y="502"/>
                  </a:cubicBezTo>
                  <a:close/>
                  <a:moveTo>
                    <a:pt x="2988" y="558"/>
                  </a:moveTo>
                  <a:cubicBezTo>
                    <a:pt x="2983" y="558"/>
                    <a:pt x="2979" y="562"/>
                    <a:pt x="2979" y="566"/>
                  </a:cubicBezTo>
                  <a:cubicBezTo>
                    <a:pt x="2979" y="571"/>
                    <a:pt x="2983" y="575"/>
                    <a:pt x="2988" y="575"/>
                  </a:cubicBezTo>
                  <a:cubicBezTo>
                    <a:pt x="2992" y="575"/>
                    <a:pt x="2996" y="571"/>
                    <a:pt x="2996" y="566"/>
                  </a:cubicBezTo>
                  <a:cubicBezTo>
                    <a:pt x="2996" y="562"/>
                    <a:pt x="2992" y="558"/>
                    <a:pt x="2988" y="558"/>
                  </a:cubicBezTo>
                  <a:close/>
                  <a:moveTo>
                    <a:pt x="2988" y="614"/>
                  </a:moveTo>
                  <a:cubicBezTo>
                    <a:pt x="2983" y="614"/>
                    <a:pt x="2979" y="618"/>
                    <a:pt x="2979" y="622"/>
                  </a:cubicBezTo>
                  <a:cubicBezTo>
                    <a:pt x="2979" y="627"/>
                    <a:pt x="2983" y="630"/>
                    <a:pt x="2988" y="630"/>
                  </a:cubicBezTo>
                  <a:cubicBezTo>
                    <a:pt x="2992" y="630"/>
                    <a:pt x="2996" y="627"/>
                    <a:pt x="2996" y="622"/>
                  </a:cubicBezTo>
                  <a:cubicBezTo>
                    <a:pt x="2996" y="618"/>
                    <a:pt x="2992" y="614"/>
                    <a:pt x="2988" y="614"/>
                  </a:cubicBezTo>
                  <a:close/>
                  <a:moveTo>
                    <a:pt x="2988" y="670"/>
                  </a:moveTo>
                  <a:cubicBezTo>
                    <a:pt x="2983" y="670"/>
                    <a:pt x="2979" y="674"/>
                    <a:pt x="2979" y="678"/>
                  </a:cubicBezTo>
                  <a:cubicBezTo>
                    <a:pt x="2979" y="683"/>
                    <a:pt x="2983" y="686"/>
                    <a:pt x="2988" y="686"/>
                  </a:cubicBezTo>
                  <a:cubicBezTo>
                    <a:pt x="2992" y="686"/>
                    <a:pt x="2996" y="683"/>
                    <a:pt x="2996" y="678"/>
                  </a:cubicBezTo>
                  <a:cubicBezTo>
                    <a:pt x="2996" y="674"/>
                    <a:pt x="2992" y="670"/>
                    <a:pt x="2988" y="670"/>
                  </a:cubicBezTo>
                  <a:close/>
                  <a:moveTo>
                    <a:pt x="2988" y="726"/>
                  </a:moveTo>
                  <a:cubicBezTo>
                    <a:pt x="2983" y="726"/>
                    <a:pt x="2979" y="729"/>
                    <a:pt x="2979" y="734"/>
                  </a:cubicBezTo>
                  <a:cubicBezTo>
                    <a:pt x="2979" y="738"/>
                    <a:pt x="2983" y="742"/>
                    <a:pt x="2988" y="742"/>
                  </a:cubicBezTo>
                  <a:cubicBezTo>
                    <a:pt x="2992" y="742"/>
                    <a:pt x="2996" y="738"/>
                    <a:pt x="2996" y="734"/>
                  </a:cubicBezTo>
                  <a:cubicBezTo>
                    <a:pt x="2996" y="729"/>
                    <a:pt x="2992" y="726"/>
                    <a:pt x="2988" y="726"/>
                  </a:cubicBezTo>
                  <a:close/>
                  <a:moveTo>
                    <a:pt x="2988" y="781"/>
                  </a:moveTo>
                  <a:cubicBezTo>
                    <a:pt x="2983" y="781"/>
                    <a:pt x="2979" y="785"/>
                    <a:pt x="2979" y="790"/>
                  </a:cubicBezTo>
                  <a:cubicBezTo>
                    <a:pt x="2979" y="794"/>
                    <a:pt x="2983" y="798"/>
                    <a:pt x="2988" y="798"/>
                  </a:cubicBezTo>
                  <a:cubicBezTo>
                    <a:pt x="2992" y="798"/>
                    <a:pt x="2996" y="794"/>
                    <a:pt x="2996" y="790"/>
                  </a:cubicBezTo>
                  <a:cubicBezTo>
                    <a:pt x="2996" y="785"/>
                    <a:pt x="2992" y="781"/>
                    <a:pt x="2988" y="781"/>
                  </a:cubicBezTo>
                  <a:close/>
                  <a:moveTo>
                    <a:pt x="2988" y="837"/>
                  </a:moveTo>
                  <a:cubicBezTo>
                    <a:pt x="2983" y="837"/>
                    <a:pt x="2979" y="841"/>
                    <a:pt x="2979" y="845"/>
                  </a:cubicBezTo>
                  <a:cubicBezTo>
                    <a:pt x="2979" y="850"/>
                    <a:pt x="2983" y="854"/>
                    <a:pt x="2988" y="854"/>
                  </a:cubicBezTo>
                  <a:cubicBezTo>
                    <a:pt x="2992" y="854"/>
                    <a:pt x="2996" y="850"/>
                    <a:pt x="2996" y="845"/>
                  </a:cubicBezTo>
                  <a:cubicBezTo>
                    <a:pt x="2996" y="841"/>
                    <a:pt x="2992" y="837"/>
                    <a:pt x="2988" y="837"/>
                  </a:cubicBezTo>
                  <a:close/>
                  <a:moveTo>
                    <a:pt x="2988" y="893"/>
                  </a:moveTo>
                  <a:cubicBezTo>
                    <a:pt x="2983" y="893"/>
                    <a:pt x="2979" y="897"/>
                    <a:pt x="2979" y="901"/>
                  </a:cubicBezTo>
                  <a:cubicBezTo>
                    <a:pt x="2979" y="906"/>
                    <a:pt x="2983" y="909"/>
                    <a:pt x="2988" y="909"/>
                  </a:cubicBezTo>
                  <a:cubicBezTo>
                    <a:pt x="2992" y="909"/>
                    <a:pt x="2996" y="906"/>
                    <a:pt x="2996" y="901"/>
                  </a:cubicBezTo>
                  <a:cubicBezTo>
                    <a:pt x="2996" y="897"/>
                    <a:pt x="2992" y="893"/>
                    <a:pt x="2988" y="893"/>
                  </a:cubicBezTo>
                  <a:close/>
                  <a:moveTo>
                    <a:pt x="2988" y="949"/>
                  </a:moveTo>
                  <a:cubicBezTo>
                    <a:pt x="2983" y="949"/>
                    <a:pt x="2979" y="953"/>
                    <a:pt x="2979" y="957"/>
                  </a:cubicBezTo>
                  <a:cubicBezTo>
                    <a:pt x="2979" y="962"/>
                    <a:pt x="2983" y="965"/>
                    <a:pt x="2988" y="965"/>
                  </a:cubicBezTo>
                  <a:cubicBezTo>
                    <a:pt x="2992" y="965"/>
                    <a:pt x="2996" y="962"/>
                    <a:pt x="2996" y="957"/>
                  </a:cubicBezTo>
                  <a:cubicBezTo>
                    <a:pt x="2996" y="953"/>
                    <a:pt x="2992" y="949"/>
                    <a:pt x="2988" y="949"/>
                  </a:cubicBezTo>
                  <a:close/>
                  <a:moveTo>
                    <a:pt x="2988" y="1005"/>
                  </a:moveTo>
                  <a:cubicBezTo>
                    <a:pt x="2983" y="1005"/>
                    <a:pt x="2979" y="1008"/>
                    <a:pt x="2979" y="1013"/>
                  </a:cubicBezTo>
                  <a:cubicBezTo>
                    <a:pt x="2979" y="1017"/>
                    <a:pt x="2983" y="1021"/>
                    <a:pt x="2988" y="1021"/>
                  </a:cubicBezTo>
                  <a:cubicBezTo>
                    <a:pt x="2992" y="1021"/>
                    <a:pt x="2996" y="1017"/>
                    <a:pt x="2996" y="1013"/>
                  </a:cubicBezTo>
                  <a:cubicBezTo>
                    <a:pt x="2996" y="1008"/>
                    <a:pt x="2992" y="1005"/>
                    <a:pt x="2988" y="1005"/>
                  </a:cubicBezTo>
                  <a:close/>
                  <a:moveTo>
                    <a:pt x="2988" y="1060"/>
                  </a:moveTo>
                  <a:cubicBezTo>
                    <a:pt x="2983" y="1060"/>
                    <a:pt x="2979" y="1064"/>
                    <a:pt x="2979" y="1069"/>
                  </a:cubicBezTo>
                  <a:cubicBezTo>
                    <a:pt x="2979" y="1073"/>
                    <a:pt x="2983" y="1077"/>
                    <a:pt x="2988" y="1077"/>
                  </a:cubicBezTo>
                  <a:cubicBezTo>
                    <a:pt x="2992" y="1077"/>
                    <a:pt x="2996" y="1073"/>
                    <a:pt x="2996" y="1069"/>
                  </a:cubicBezTo>
                  <a:cubicBezTo>
                    <a:pt x="2996" y="1064"/>
                    <a:pt x="2992" y="1060"/>
                    <a:pt x="2988" y="1060"/>
                  </a:cubicBezTo>
                  <a:close/>
                  <a:moveTo>
                    <a:pt x="2988" y="1116"/>
                  </a:moveTo>
                  <a:cubicBezTo>
                    <a:pt x="2983" y="1116"/>
                    <a:pt x="2979" y="1120"/>
                    <a:pt x="2979" y="1125"/>
                  </a:cubicBezTo>
                  <a:cubicBezTo>
                    <a:pt x="2979" y="1129"/>
                    <a:pt x="2983" y="1133"/>
                    <a:pt x="2988" y="1133"/>
                  </a:cubicBezTo>
                  <a:cubicBezTo>
                    <a:pt x="2992" y="1133"/>
                    <a:pt x="2996" y="1129"/>
                    <a:pt x="2996" y="1125"/>
                  </a:cubicBezTo>
                  <a:cubicBezTo>
                    <a:pt x="2996" y="1120"/>
                    <a:pt x="2992" y="1116"/>
                    <a:pt x="2988" y="1116"/>
                  </a:cubicBezTo>
                  <a:close/>
                  <a:moveTo>
                    <a:pt x="2988" y="1172"/>
                  </a:moveTo>
                  <a:cubicBezTo>
                    <a:pt x="2983" y="1172"/>
                    <a:pt x="2979" y="1176"/>
                    <a:pt x="2979" y="1180"/>
                  </a:cubicBezTo>
                  <a:cubicBezTo>
                    <a:pt x="2979" y="1185"/>
                    <a:pt x="2983" y="1189"/>
                    <a:pt x="2988" y="1189"/>
                  </a:cubicBezTo>
                  <a:cubicBezTo>
                    <a:pt x="2992" y="1189"/>
                    <a:pt x="2996" y="1185"/>
                    <a:pt x="2996" y="1180"/>
                  </a:cubicBezTo>
                  <a:cubicBezTo>
                    <a:pt x="2996" y="1176"/>
                    <a:pt x="2992" y="1172"/>
                    <a:pt x="2988" y="1172"/>
                  </a:cubicBezTo>
                  <a:close/>
                  <a:moveTo>
                    <a:pt x="2988" y="1228"/>
                  </a:moveTo>
                  <a:cubicBezTo>
                    <a:pt x="2983" y="1228"/>
                    <a:pt x="2979" y="1232"/>
                    <a:pt x="2979" y="1236"/>
                  </a:cubicBezTo>
                  <a:cubicBezTo>
                    <a:pt x="2979" y="1241"/>
                    <a:pt x="2983" y="1244"/>
                    <a:pt x="2988" y="1244"/>
                  </a:cubicBezTo>
                  <a:cubicBezTo>
                    <a:pt x="2992" y="1244"/>
                    <a:pt x="2996" y="1241"/>
                    <a:pt x="2996" y="1236"/>
                  </a:cubicBezTo>
                  <a:cubicBezTo>
                    <a:pt x="2996" y="1232"/>
                    <a:pt x="2992" y="1228"/>
                    <a:pt x="2988" y="1228"/>
                  </a:cubicBezTo>
                  <a:close/>
                  <a:moveTo>
                    <a:pt x="2988" y="1284"/>
                  </a:moveTo>
                  <a:cubicBezTo>
                    <a:pt x="2983" y="1284"/>
                    <a:pt x="2979" y="1287"/>
                    <a:pt x="2979" y="1292"/>
                  </a:cubicBezTo>
                  <a:cubicBezTo>
                    <a:pt x="2979" y="1296"/>
                    <a:pt x="2983" y="1300"/>
                    <a:pt x="2988" y="1300"/>
                  </a:cubicBezTo>
                  <a:cubicBezTo>
                    <a:pt x="2992" y="1300"/>
                    <a:pt x="2996" y="1296"/>
                    <a:pt x="2996" y="1292"/>
                  </a:cubicBezTo>
                  <a:cubicBezTo>
                    <a:pt x="2996" y="1287"/>
                    <a:pt x="2992" y="1284"/>
                    <a:pt x="2988" y="1284"/>
                  </a:cubicBezTo>
                  <a:close/>
                  <a:moveTo>
                    <a:pt x="2988" y="1340"/>
                  </a:moveTo>
                  <a:cubicBezTo>
                    <a:pt x="2983" y="1340"/>
                    <a:pt x="2979" y="1343"/>
                    <a:pt x="2979" y="1348"/>
                  </a:cubicBezTo>
                  <a:cubicBezTo>
                    <a:pt x="2979" y="1352"/>
                    <a:pt x="2983" y="1356"/>
                    <a:pt x="2988" y="1356"/>
                  </a:cubicBezTo>
                  <a:cubicBezTo>
                    <a:pt x="2992" y="1356"/>
                    <a:pt x="2996" y="1352"/>
                    <a:pt x="2996" y="1348"/>
                  </a:cubicBezTo>
                  <a:cubicBezTo>
                    <a:pt x="2996" y="1343"/>
                    <a:pt x="2992" y="1340"/>
                    <a:pt x="2988" y="1340"/>
                  </a:cubicBezTo>
                  <a:close/>
                  <a:moveTo>
                    <a:pt x="2988" y="1395"/>
                  </a:moveTo>
                  <a:cubicBezTo>
                    <a:pt x="2983" y="1395"/>
                    <a:pt x="2979" y="1399"/>
                    <a:pt x="2979" y="1404"/>
                  </a:cubicBezTo>
                  <a:cubicBezTo>
                    <a:pt x="2979" y="1408"/>
                    <a:pt x="2983" y="1412"/>
                    <a:pt x="2988" y="1412"/>
                  </a:cubicBezTo>
                  <a:cubicBezTo>
                    <a:pt x="2992" y="1412"/>
                    <a:pt x="2996" y="1408"/>
                    <a:pt x="2996" y="1404"/>
                  </a:cubicBezTo>
                  <a:cubicBezTo>
                    <a:pt x="2996" y="1399"/>
                    <a:pt x="2992" y="1395"/>
                    <a:pt x="2988" y="1395"/>
                  </a:cubicBezTo>
                  <a:close/>
                  <a:moveTo>
                    <a:pt x="2988" y="1451"/>
                  </a:moveTo>
                  <a:cubicBezTo>
                    <a:pt x="2983" y="1451"/>
                    <a:pt x="2979" y="1455"/>
                    <a:pt x="2979" y="1459"/>
                  </a:cubicBezTo>
                  <a:cubicBezTo>
                    <a:pt x="2979" y="1464"/>
                    <a:pt x="2983" y="1468"/>
                    <a:pt x="2988" y="1468"/>
                  </a:cubicBezTo>
                  <a:cubicBezTo>
                    <a:pt x="2992" y="1468"/>
                    <a:pt x="2996" y="1464"/>
                    <a:pt x="2996" y="1459"/>
                  </a:cubicBezTo>
                  <a:cubicBezTo>
                    <a:pt x="2996" y="1455"/>
                    <a:pt x="2992" y="1451"/>
                    <a:pt x="2988" y="1451"/>
                  </a:cubicBezTo>
                  <a:close/>
                  <a:moveTo>
                    <a:pt x="3039" y="0"/>
                  </a:moveTo>
                  <a:cubicBezTo>
                    <a:pt x="3034" y="0"/>
                    <a:pt x="3031" y="4"/>
                    <a:pt x="3031" y="8"/>
                  </a:cubicBezTo>
                  <a:cubicBezTo>
                    <a:pt x="3031" y="13"/>
                    <a:pt x="3034" y="17"/>
                    <a:pt x="3039" y="17"/>
                  </a:cubicBezTo>
                  <a:cubicBezTo>
                    <a:pt x="3043" y="17"/>
                    <a:pt x="3047" y="13"/>
                    <a:pt x="3047" y="8"/>
                  </a:cubicBezTo>
                  <a:cubicBezTo>
                    <a:pt x="3047" y="4"/>
                    <a:pt x="3043" y="0"/>
                    <a:pt x="3039" y="0"/>
                  </a:cubicBezTo>
                  <a:close/>
                  <a:moveTo>
                    <a:pt x="3039" y="56"/>
                  </a:moveTo>
                  <a:cubicBezTo>
                    <a:pt x="3034" y="56"/>
                    <a:pt x="3031" y="60"/>
                    <a:pt x="3031" y="64"/>
                  </a:cubicBezTo>
                  <a:cubicBezTo>
                    <a:pt x="3031" y="69"/>
                    <a:pt x="3034" y="72"/>
                    <a:pt x="3039" y="72"/>
                  </a:cubicBezTo>
                  <a:cubicBezTo>
                    <a:pt x="3043" y="72"/>
                    <a:pt x="3047" y="69"/>
                    <a:pt x="3047" y="64"/>
                  </a:cubicBezTo>
                  <a:cubicBezTo>
                    <a:pt x="3047" y="60"/>
                    <a:pt x="3043" y="56"/>
                    <a:pt x="3039" y="56"/>
                  </a:cubicBezTo>
                  <a:close/>
                  <a:moveTo>
                    <a:pt x="3039" y="112"/>
                  </a:moveTo>
                  <a:cubicBezTo>
                    <a:pt x="3034" y="112"/>
                    <a:pt x="3031" y="115"/>
                    <a:pt x="3031" y="120"/>
                  </a:cubicBezTo>
                  <a:cubicBezTo>
                    <a:pt x="3031" y="124"/>
                    <a:pt x="3034" y="128"/>
                    <a:pt x="3039" y="128"/>
                  </a:cubicBezTo>
                  <a:cubicBezTo>
                    <a:pt x="3043" y="128"/>
                    <a:pt x="3047" y="124"/>
                    <a:pt x="3047" y="120"/>
                  </a:cubicBezTo>
                  <a:cubicBezTo>
                    <a:pt x="3047" y="115"/>
                    <a:pt x="3043" y="112"/>
                    <a:pt x="3039" y="112"/>
                  </a:cubicBezTo>
                  <a:close/>
                  <a:moveTo>
                    <a:pt x="3039" y="168"/>
                  </a:moveTo>
                  <a:cubicBezTo>
                    <a:pt x="3034" y="168"/>
                    <a:pt x="3031" y="171"/>
                    <a:pt x="3031" y="176"/>
                  </a:cubicBezTo>
                  <a:cubicBezTo>
                    <a:pt x="3031" y="180"/>
                    <a:pt x="3034" y="184"/>
                    <a:pt x="3039" y="184"/>
                  </a:cubicBezTo>
                  <a:cubicBezTo>
                    <a:pt x="3043" y="184"/>
                    <a:pt x="3047" y="180"/>
                    <a:pt x="3047" y="176"/>
                  </a:cubicBezTo>
                  <a:cubicBezTo>
                    <a:pt x="3047" y="171"/>
                    <a:pt x="3043" y="168"/>
                    <a:pt x="3039" y="168"/>
                  </a:cubicBezTo>
                  <a:close/>
                  <a:moveTo>
                    <a:pt x="3039" y="223"/>
                  </a:moveTo>
                  <a:cubicBezTo>
                    <a:pt x="3034" y="223"/>
                    <a:pt x="3031" y="227"/>
                    <a:pt x="3031" y="232"/>
                  </a:cubicBezTo>
                  <a:cubicBezTo>
                    <a:pt x="3031" y="236"/>
                    <a:pt x="3034" y="240"/>
                    <a:pt x="3039" y="240"/>
                  </a:cubicBezTo>
                  <a:cubicBezTo>
                    <a:pt x="3043" y="240"/>
                    <a:pt x="3047" y="236"/>
                    <a:pt x="3047" y="232"/>
                  </a:cubicBezTo>
                  <a:cubicBezTo>
                    <a:pt x="3047" y="227"/>
                    <a:pt x="3043" y="223"/>
                    <a:pt x="3039" y="223"/>
                  </a:cubicBezTo>
                  <a:close/>
                  <a:moveTo>
                    <a:pt x="3039" y="279"/>
                  </a:moveTo>
                  <a:cubicBezTo>
                    <a:pt x="3034" y="279"/>
                    <a:pt x="3031" y="283"/>
                    <a:pt x="3031" y="287"/>
                  </a:cubicBezTo>
                  <a:cubicBezTo>
                    <a:pt x="3031" y="292"/>
                    <a:pt x="3034" y="296"/>
                    <a:pt x="3039" y="296"/>
                  </a:cubicBezTo>
                  <a:cubicBezTo>
                    <a:pt x="3043" y="296"/>
                    <a:pt x="3047" y="292"/>
                    <a:pt x="3047" y="287"/>
                  </a:cubicBezTo>
                  <a:cubicBezTo>
                    <a:pt x="3047" y="283"/>
                    <a:pt x="3043" y="279"/>
                    <a:pt x="3039" y="279"/>
                  </a:cubicBezTo>
                  <a:close/>
                  <a:moveTo>
                    <a:pt x="3039" y="335"/>
                  </a:moveTo>
                  <a:cubicBezTo>
                    <a:pt x="3034" y="335"/>
                    <a:pt x="3031" y="339"/>
                    <a:pt x="3031" y="343"/>
                  </a:cubicBezTo>
                  <a:cubicBezTo>
                    <a:pt x="3031" y="348"/>
                    <a:pt x="3034" y="351"/>
                    <a:pt x="3039" y="351"/>
                  </a:cubicBezTo>
                  <a:cubicBezTo>
                    <a:pt x="3043" y="351"/>
                    <a:pt x="3047" y="348"/>
                    <a:pt x="3047" y="343"/>
                  </a:cubicBezTo>
                  <a:cubicBezTo>
                    <a:pt x="3047" y="339"/>
                    <a:pt x="3043" y="335"/>
                    <a:pt x="3039" y="335"/>
                  </a:cubicBezTo>
                  <a:close/>
                  <a:moveTo>
                    <a:pt x="3039" y="391"/>
                  </a:moveTo>
                  <a:cubicBezTo>
                    <a:pt x="3034" y="391"/>
                    <a:pt x="3031" y="394"/>
                    <a:pt x="3031" y="399"/>
                  </a:cubicBezTo>
                  <a:cubicBezTo>
                    <a:pt x="3031" y="404"/>
                    <a:pt x="3034" y="407"/>
                    <a:pt x="3039" y="407"/>
                  </a:cubicBezTo>
                  <a:cubicBezTo>
                    <a:pt x="3043" y="407"/>
                    <a:pt x="3047" y="404"/>
                    <a:pt x="3047" y="399"/>
                  </a:cubicBezTo>
                  <a:cubicBezTo>
                    <a:pt x="3047" y="394"/>
                    <a:pt x="3043" y="391"/>
                    <a:pt x="3039" y="391"/>
                  </a:cubicBezTo>
                  <a:close/>
                  <a:moveTo>
                    <a:pt x="3039" y="447"/>
                  </a:moveTo>
                  <a:cubicBezTo>
                    <a:pt x="3034" y="447"/>
                    <a:pt x="3031" y="450"/>
                    <a:pt x="3031" y="455"/>
                  </a:cubicBezTo>
                  <a:cubicBezTo>
                    <a:pt x="3031" y="459"/>
                    <a:pt x="3034" y="463"/>
                    <a:pt x="3039" y="463"/>
                  </a:cubicBezTo>
                  <a:cubicBezTo>
                    <a:pt x="3043" y="463"/>
                    <a:pt x="3047" y="459"/>
                    <a:pt x="3047" y="455"/>
                  </a:cubicBezTo>
                  <a:cubicBezTo>
                    <a:pt x="3047" y="450"/>
                    <a:pt x="3043" y="447"/>
                    <a:pt x="3039" y="447"/>
                  </a:cubicBezTo>
                  <a:close/>
                  <a:moveTo>
                    <a:pt x="3039" y="502"/>
                  </a:moveTo>
                  <a:cubicBezTo>
                    <a:pt x="3034" y="502"/>
                    <a:pt x="3031" y="506"/>
                    <a:pt x="3031" y="511"/>
                  </a:cubicBezTo>
                  <a:cubicBezTo>
                    <a:pt x="3031" y="515"/>
                    <a:pt x="3034" y="519"/>
                    <a:pt x="3039" y="519"/>
                  </a:cubicBezTo>
                  <a:cubicBezTo>
                    <a:pt x="3043" y="519"/>
                    <a:pt x="3047" y="515"/>
                    <a:pt x="3047" y="511"/>
                  </a:cubicBezTo>
                  <a:cubicBezTo>
                    <a:pt x="3047" y="506"/>
                    <a:pt x="3043" y="502"/>
                    <a:pt x="3039" y="502"/>
                  </a:cubicBezTo>
                  <a:close/>
                  <a:moveTo>
                    <a:pt x="3039" y="558"/>
                  </a:moveTo>
                  <a:cubicBezTo>
                    <a:pt x="3034" y="558"/>
                    <a:pt x="3031" y="562"/>
                    <a:pt x="3031" y="566"/>
                  </a:cubicBezTo>
                  <a:cubicBezTo>
                    <a:pt x="3031" y="571"/>
                    <a:pt x="3034" y="575"/>
                    <a:pt x="3039" y="575"/>
                  </a:cubicBezTo>
                  <a:cubicBezTo>
                    <a:pt x="3043" y="575"/>
                    <a:pt x="3047" y="571"/>
                    <a:pt x="3047" y="566"/>
                  </a:cubicBezTo>
                  <a:cubicBezTo>
                    <a:pt x="3047" y="562"/>
                    <a:pt x="3043" y="558"/>
                    <a:pt x="3039" y="558"/>
                  </a:cubicBezTo>
                  <a:close/>
                  <a:moveTo>
                    <a:pt x="3039" y="614"/>
                  </a:moveTo>
                  <a:cubicBezTo>
                    <a:pt x="3034" y="614"/>
                    <a:pt x="3031" y="618"/>
                    <a:pt x="3031" y="622"/>
                  </a:cubicBezTo>
                  <a:cubicBezTo>
                    <a:pt x="3031" y="627"/>
                    <a:pt x="3034" y="630"/>
                    <a:pt x="3039" y="630"/>
                  </a:cubicBezTo>
                  <a:cubicBezTo>
                    <a:pt x="3043" y="630"/>
                    <a:pt x="3047" y="627"/>
                    <a:pt x="3047" y="622"/>
                  </a:cubicBezTo>
                  <a:cubicBezTo>
                    <a:pt x="3047" y="618"/>
                    <a:pt x="3043" y="614"/>
                    <a:pt x="3039" y="614"/>
                  </a:cubicBezTo>
                  <a:close/>
                  <a:moveTo>
                    <a:pt x="3039" y="670"/>
                  </a:moveTo>
                  <a:cubicBezTo>
                    <a:pt x="3034" y="670"/>
                    <a:pt x="3031" y="674"/>
                    <a:pt x="3031" y="678"/>
                  </a:cubicBezTo>
                  <a:cubicBezTo>
                    <a:pt x="3031" y="683"/>
                    <a:pt x="3034" y="686"/>
                    <a:pt x="3039" y="686"/>
                  </a:cubicBezTo>
                  <a:cubicBezTo>
                    <a:pt x="3043" y="686"/>
                    <a:pt x="3047" y="683"/>
                    <a:pt x="3047" y="678"/>
                  </a:cubicBezTo>
                  <a:cubicBezTo>
                    <a:pt x="3047" y="674"/>
                    <a:pt x="3043" y="670"/>
                    <a:pt x="3039" y="670"/>
                  </a:cubicBezTo>
                  <a:close/>
                  <a:moveTo>
                    <a:pt x="3039" y="726"/>
                  </a:moveTo>
                  <a:cubicBezTo>
                    <a:pt x="3034" y="726"/>
                    <a:pt x="3031" y="729"/>
                    <a:pt x="3031" y="734"/>
                  </a:cubicBezTo>
                  <a:cubicBezTo>
                    <a:pt x="3031" y="738"/>
                    <a:pt x="3034" y="742"/>
                    <a:pt x="3039" y="742"/>
                  </a:cubicBezTo>
                  <a:cubicBezTo>
                    <a:pt x="3043" y="742"/>
                    <a:pt x="3047" y="738"/>
                    <a:pt x="3047" y="734"/>
                  </a:cubicBezTo>
                  <a:cubicBezTo>
                    <a:pt x="3047" y="729"/>
                    <a:pt x="3043" y="726"/>
                    <a:pt x="3039" y="726"/>
                  </a:cubicBezTo>
                  <a:close/>
                  <a:moveTo>
                    <a:pt x="3039" y="781"/>
                  </a:moveTo>
                  <a:cubicBezTo>
                    <a:pt x="3034" y="781"/>
                    <a:pt x="3031" y="785"/>
                    <a:pt x="3031" y="790"/>
                  </a:cubicBezTo>
                  <a:cubicBezTo>
                    <a:pt x="3031" y="794"/>
                    <a:pt x="3034" y="798"/>
                    <a:pt x="3039" y="798"/>
                  </a:cubicBezTo>
                  <a:cubicBezTo>
                    <a:pt x="3043" y="798"/>
                    <a:pt x="3047" y="794"/>
                    <a:pt x="3047" y="790"/>
                  </a:cubicBezTo>
                  <a:cubicBezTo>
                    <a:pt x="3047" y="785"/>
                    <a:pt x="3043" y="781"/>
                    <a:pt x="3039" y="781"/>
                  </a:cubicBezTo>
                  <a:close/>
                  <a:moveTo>
                    <a:pt x="3039" y="837"/>
                  </a:moveTo>
                  <a:cubicBezTo>
                    <a:pt x="3034" y="837"/>
                    <a:pt x="3031" y="841"/>
                    <a:pt x="3031" y="845"/>
                  </a:cubicBezTo>
                  <a:cubicBezTo>
                    <a:pt x="3031" y="850"/>
                    <a:pt x="3034" y="854"/>
                    <a:pt x="3039" y="854"/>
                  </a:cubicBezTo>
                  <a:cubicBezTo>
                    <a:pt x="3043" y="854"/>
                    <a:pt x="3047" y="850"/>
                    <a:pt x="3047" y="845"/>
                  </a:cubicBezTo>
                  <a:cubicBezTo>
                    <a:pt x="3047" y="841"/>
                    <a:pt x="3043" y="837"/>
                    <a:pt x="3039" y="837"/>
                  </a:cubicBezTo>
                  <a:close/>
                  <a:moveTo>
                    <a:pt x="3039" y="893"/>
                  </a:moveTo>
                  <a:cubicBezTo>
                    <a:pt x="3034" y="893"/>
                    <a:pt x="3031" y="897"/>
                    <a:pt x="3031" y="901"/>
                  </a:cubicBezTo>
                  <a:cubicBezTo>
                    <a:pt x="3031" y="906"/>
                    <a:pt x="3034" y="909"/>
                    <a:pt x="3039" y="909"/>
                  </a:cubicBezTo>
                  <a:cubicBezTo>
                    <a:pt x="3043" y="909"/>
                    <a:pt x="3047" y="906"/>
                    <a:pt x="3047" y="901"/>
                  </a:cubicBezTo>
                  <a:cubicBezTo>
                    <a:pt x="3047" y="897"/>
                    <a:pt x="3043" y="893"/>
                    <a:pt x="3039" y="893"/>
                  </a:cubicBezTo>
                  <a:close/>
                  <a:moveTo>
                    <a:pt x="3039" y="949"/>
                  </a:moveTo>
                  <a:cubicBezTo>
                    <a:pt x="3034" y="949"/>
                    <a:pt x="3031" y="953"/>
                    <a:pt x="3031" y="957"/>
                  </a:cubicBezTo>
                  <a:cubicBezTo>
                    <a:pt x="3031" y="962"/>
                    <a:pt x="3034" y="965"/>
                    <a:pt x="3039" y="965"/>
                  </a:cubicBezTo>
                  <a:cubicBezTo>
                    <a:pt x="3043" y="965"/>
                    <a:pt x="3047" y="962"/>
                    <a:pt x="3047" y="957"/>
                  </a:cubicBezTo>
                  <a:cubicBezTo>
                    <a:pt x="3047" y="953"/>
                    <a:pt x="3043" y="949"/>
                    <a:pt x="3039" y="949"/>
                  </a:cubicBezTo>
                  <a:close/>
                  <a:moveTo>
                    <a:pt x="3039" y="1005"/>
                  </a:moveTo>
                  <a:cubicBezTo>
                    <a:pt x="3034" y="1005"/>
                    <a:pt x="3031" y="1008"/>
                    <a:pt x="3031" y="1013"/>
                  </a:cubicBezTo>
                  <a:cubicBezTo>
                    <a:pt x="3031" y="1017"/>
                    <a:pt x="3034" y="1021"/>
                    <a:pt x="3039" y="1021"/>
                  </a:cubicBezTo>
                  <a:cubicBezTo>
                    <a:pt x="3043" y="1021"/>
                    <a:pt x="3047" y="1017"/>
                    <a:pt x="3047" y="1013"/>
                  </a:cubicBezTo>
                  <a:cubicBezTo>
                    <a:pt x="3047" y="1008"/>
                    <a:pt x="3043" y="1005"/>
                    <a:pt x="3039" y="1005"/>
                  </a:cubicBezTo>
                  <a:close/>
                  <a:moveTo>
                    <a:pt x="3039" y="1060"/>
                  </a:moveTo>
                  <a:cubicBezTo>
                    <a:pt x="3034" y="1060"/>
                    <a:pt x="3031" y="1064"/>
                    <a:pt x="3031" y="1069"/>
                  </a:cubicBezTo>
                  <a:cubicBezTo>
                    <a:pt x="3031" y="1073"/>
                    <a:pt x="3034" y="1077"/>
                    <a:pt x="3039" y="1077"/>
                  </a:cubicBezTo>
                  <a:cubicBezTo>
                    <a:pt x="3043" y="1077"/>
                    <a:pt x="3047" y="1073"/>
                    <a:pt x="3047" y="1069"/>
                  </a:cubicBezTo>
                  <a:cubicBezTo>
                    <a:pt x="3047" y="1064"/>
                    <a:pt x="3043" y="1060"/>
                    <a:pt x="3039" y="1060"/>
                  </a:cubicBezTo>
                  <a:close/>
                  <a:moveTo>
                    <a:pt x="3039" y="1116"/>
                  </a:moveTo>
                  <a:cubicBezTo>
                    <a:pt x="3034" y="1116"/>
                    <a:pt x="3031" y="1120"/>
                    <a:pt x="3031" y="1125"/>
                  </a:cubicBezTo>
                  <a:cubicBezTo>
                    <a:pt x="3031" y="1129"/>
                    <a:pt x="3034" y="1133"/>
                    <a:pt x="3039" y="1133"/>
                  </a:cubicBezTo>
                  <a:cubicBezTo>
                    <a:pt x="3043" y="1133"/>
                    <a:pt x="3047" y="1129"/>
                    <a:pt x="3047" y="1125"/>
                  </a:cubicBezTo>
                  <a:cubicBezTo>
                    <a:pt x="3047" y="1120"/>
                    <a:pt x="3043" y="1116"/>
                    <a:pt x="3039" y="1116"/>
                  </a:cubicBezTo>
                  <a:close/>
                  <a:moveTo>
                    <a:pt x="3039" y="1172"/>
                  </a:moveTo>
                  <a:cubicBezTo>
                    <a:pt x="3034" y="1172"/>
                    <a:pt x="3031" y="1176"/>
                    <a:pt x="3031" y="1180"/>
                  </a:cubicBezTo>
                  <a:cubicBezTo>
                    <a:pt x="3031" y="1185"/>
                    <a:pt x="3034" y="1189"/>
                    <a:pt x="3039" y="1189"/>
                  </a:cubicBezTo>
                  <a:cubicBezTo>
                    <a:pt x="3043" y="1189"/>
                    <a:pt x="3047" y="1185"/>
                    <a:pt x="3047" y="1180"/>
                  </a:cubicBezTo>
                  <a:cubicBezTo>
                    <a:pt x="3047" y="1176"/>
                    <a:pt x="3043" y="1172"/>
                    <a:pt x="3039" y="1172"/>
                  </a:cubicBezTo>
                  <a:close/>
                  <a:moveTo>
                    <a:pt x="3039" y="1228"/>
                  </a:moveTo>
                  <a:cubicBezTo>
                    <a:pt x="3034" y="1228"/>
                    <a:pt x="3031" y="1232"/>
                    <a:pt x="3031" y="1236"/>
                  </a:cubicBezTo>
                  <a:cubicBezTo>
                    <a:pt x="3031" y="1241"/>
                    <a:pt x="3034" y="1244"/>
                    <a:pt x="3039" y="1244"/>
                  </a:cubicBezTo>
                  <a:cubicBezTo>
                    <a:pt x="3043" y="1244"/>
                    <a:pt x="3047" y="1241"/>
                    <a:pt x="3047" y="1236"/>
                  </a:cubicBezTo>
                  <a:cubicBezTo>
                    <a:pt x="3047" y="1232"/>
                    <a:pt x="3043" y="1228"/>
                    <a:pt x="3039" y="1228"/>
                  </a:cubicBezTo>
                  <a:close/>
                  <a:moveTo>
                    <a:pt x="3039" y="1284"/>
                  </a:moveTo>
                  <a:cubicBezTo>
                    <a:pt x="3034" y="1284"/>
                    <a:pt x="3031" y="1287"/>
                    <a:pt x="3031" y="1292"/>
                  </a:cubicBezTo>
                  <a:cubicBezTo>
                    <a:pt x="3031" y="1296"/>
                    <a:pt x="3034" y="1300"/>
                    <a:pt x="3039" y="1300"/>
                  </a:cubicBezTo>
                  <a:cubicBezTo>
                    <a:pt x="3043" y="1300"/>
                    <a:pt x="3047" y="1296"/>
                    <a:pt x="3047" y="1292"/>
                  </a:cubicBezTo>
                  <a:cubicBezTo>
                    <a:pt x="3047" y="1287"/>
                    <a:pt x="3043" y="1284"/>
                    <a:pt x="3039" y="1284"/>
                  </a:cubicBezTo>
                  <a:close/>
                  <a:moveTo>
                    <a:pt x="3039" y="1340"/>
                  </a:moveTo>
                  <a:cubicBezTo>
                    <a:pt x="3034" y="1340"/>
                    <a:pt x="3031" y="1343"/>
                    <a:pt x="3031" y="1348"/>
                  </a:cubicBezTo>
                  <a:cubicBezTo>
                    <a:pt x="3031" y="1352"/>
                    <a:pt x="3034" y="1356"/>
                    <a:pt x="3039" y="1356"/>
                  </a:cubicBezTo>
                  <a:cubicBezTo>
                    <a:pt x="3043" y="1356"/>
                    <a:pt x="3047" y="1352"/>
                    <a:pt x="3047" y="1348"/>
                  </a:cubicBezTo>
                  <a:cubicBezTo>
                    <a:pt x="3047" y="1343"/>
                    <a:pt x="3043" y="1340"/>
                    <a:pt x="3039" y="1340"/>
                  </a:cubicBezTo>
                  <a:close/>
                  <a:moveTo>
                    <a:pt x="3039" y="1395"/>
                  </a:moveTo>
                  <a:cubicBezTo>
                    <a:pt x="3034" y="1395"/>
                    <a:pt x="3031" y="1399"/>
                    <a:pt x="3031" y="1404"/>
                  </a:cubicBezTo>
                  <a:cubicBezTo>
                    <a:pt x="3031" y="1408"/>
                    <a:pt x="3034" y="1412"/>
                    <a:pt x="3039" y="1412"/>
                  </a:cubicBezTo>
                  <a:cubicBezTo>
                    <a:pt x="3043" y="1412"/>
                    <a:pt x="3047" y="1408"/>
                    <a:pt x="3047" y="1404"/>
                  </a:cubicBezTo>
                  <a:cubicBezTo>
                    <a:pt x="3047" y="1399"/>
                    <a:pt x="3043" y="1395"/>
                    <a:pt x="3039" y="1395"/>
                  </a:cubicBezTo>
                  <a:close/>
                  <a:moveTo>
                    <a:pt x="3039" y="1451"/>
                  </a:moveTo>
                  <a:cubicBezTo>
                    <a:pt x="3034" y="1451"/>
                    <a:pt x="3031" y="1455"/>
                    <a:pt x="3031" y="1459"/>
                  </a:cubicBezTo>
                  <a:cubicBezTo>
                    <a:pt x="3031" y="1464"/>
                    <a:pt x="3034" y="1468"/>
                    <a:pt x="3039" y="1468"/>
                  </a:cubicBezTo>
                  <a:cubicBezTo>
                    <a:pt x="3043" y="1468"/>
                    <a:pt x="3047" y="1464"/>
                    <a:pt x="3047" y="1459"/>
                  </a:cubicBezTo>
                  <a:cubicBezTo>
                    <a:pt x="3047" y="1455"/>
                    <a:pt x="3043" y="1451"/>
                    <a:pt x="3039" y="1451"/>
                  </a:cubicBezTo>
                  <a:close/>
                  <a:moveTo>
                    <a:pt x="3039" y="1507"/>
                  </a:moveTo>
                  <a:cubicBezTo>
                    <a:pt x="3034" y="1507"/>
                    <a:pt x="3031" y="1511"/>
                    <a:pt x="3031" y="1515"/>
                  </a:cubicBezTo>
                  <a:cubicBezTo>
                    <a:pt x="3031" y="1520"/>
                    <a:pt x="3034" y="1523"/>
                    <a:pt x="3039" y="1523"/>
                  </a:cubicBezTo>
                  <a:cubicBezTo>
                    <a:pt x="3043" y="1523"/>
                    <a:pt x="3047" y="1520"/>
                    <a:pt x="3047" y="1515"/>
                  </a:cubicBezTo>
                  <a:cubicBezTo>
                    <a:pt x="3047" y="1511"/>
                    <a:pt x="3043" y="1507"/>
                    <a:pt x="3039" y="1507"/>
                  </a:cubicBezTo>
                  <a:close/>
                  <a:moveTo>
                    <a:pt x="3090" y="0"/>
                  </a:moveTo>
                  <a:cubicBezTo>
                    <a:pt x="3086" y="0"/>
                    <a:pt x="3082" y="4"/>
                    <a:pt x="3082" y="8"/>
                  </a:cubicBezTo>
                  <a:cubicBezTo>
                    <a:pt x="3082" y="13"/>
                    <a:pt x="3086" y="17"/>
                    <a:pt x="3090" y="17"/>
                  </a:cubicBezTo>
                  <a:cubicBezTo>
                    <a:pt x="3095" y="17"/>
                    <a:pt x="3098" y="13"/>
                    <a:pt x="3098" y="8"/>
                  </a:cubicBezTo>
                  <a:cubicBezTo>
                    <a:pt x="3098" y="4"/>
                    <a:pt x="3095" y="0"/>
                    <a:pt x="3090" y="0"/>
                  </a:cubicBezTo>
                  <a:close/>
                  <a:moveTo>
                    <a:pt x="3090" y="56"/>
                  </a:moveTo>
                  <a:cubicBezTo>
                    <a:pt x="3086" y="56"/>
                    <a:pt x="3082" y="60"/>
                    <a:pt x="3082" y="64"/>
                  </a:cubicBezTo>
                  <a:cubicBezTo>
                    <a:pt x="3082" y="69"/>
                    <a:pt x="3086" y="72"/>
                    <a:pt x="3090" y="72"/>
                  </a:cubicBezTo>
                  <a:cubicBezTo>
                    <a:pt x="3095" y="72"/>
                    <a:pt x="3098" y="69"/>
                    <a:pt x="3098" y="64"/>
                  </a:cubicBezTo>
                  <a:cubicBezTo>
                    <a:pt x="3098" y="60"/>
                    <a:pt x="3095" y="56"/>
                    <a:pt x="3090" y="56"/>
                  </a:cubicBezTo>
                  <a:close/>
                  <a:moveTo>
                    <a:pt x="3090" y="112"/>
                  </a:moveTo>
                  <a:cubicBezTo>
                    <a:pt x="3086" y="112"/>
                    <a:pt x="3082" y="115"/>
                    <a:pt x="3082" y="120"/>
                  </a:cubicBezTo>
                  <a:cubicBezTo>
                    <a:pt x="3082" y="124"/>
                    <a:pt x="3086" y="128"/>
                    <a:pt x="3090" y="128"/>
                  </a:cubicBezTo>
                  <a:cubicBezTo>
                    <a:pt x="3095" y="128"/>
                    <a:pt x="3098" y="124"/>
                    <a:pt x="3098" y="120"/>
                  </a:cubicBezTo>
                  <a:cubicBezTo>
                    <a:pt x="3098" y="115"/>
                    <a:pt x="3095" y="112"/>
                    <a:pt x="3090" y="112"/>
                  </a:cubicBezTo>
                  <a:close/>
                  <a:moveTo>
                    <a:pt x="3090" y="168"/>
                  </a:moveTo>
                  <a:cubicBezTo>
                    <a:pt x="3086" y="168"/>
                    <a:pt x="3082" y="171"/>
                    <a:pt x="3082" y="176"/>
                  </a:cubicBezTo>
                  <a:cubicBezTo>
                    <a:pt x="3082" y="180"/>
                    <a:pt x="3086" y="184"/>
                    <a:pt x="3090" y="184"/>
                  </a:cubicBezTo>
                  <a:cubicBezTo>
                    <a:pt x="3095" y="184"/>
                    <a:pt x="3098" y="180"/>
                    <a:pt x="3098" y="176"/>
                  </a:cubicBezTo>
                  <a:cubicBezTo>
                    <a:pt x="3098" y="171"/>
                    <a:pt x="3095" y="168"/>
                    <a:pt x="3090" y="168"/>
                  </a:cubicBezTo>
                  <a:close/>
                  <a:moveTo>
                    <a:pt x="3090" y="223"/>
                  </a:moveTo>
                  <a:cubicBezTo>
                    <a:pt x="3086" y="223"/>
                    <a:pt x="3082" y="227"/>
                    <a:pt x="3082" y="232"/>
                  </a:cubicBezTo>
                  <a:cubicBezTo>
                    <a:pt x="3082" y="236"/>
                    <a:pt x="3086" y="240"/>
                    <a:pt x="3090" y="240"/>
                  </a:cubicBezTo>
                  <a:cubicBezTo>
                    <a:pt x="3095" y="240"/>
                    <a:pt x="3098" y="236"/>
                    <a:pt x="3098" y="232"/>
                  </a:cubicBezTo>
                  <a:cubicBezTo>
                    <a:pt x="3098" y="227"/>
                    <a:pt x="3095" y="223"/>
                    <a:pt x="3090" y="223"/>
                  </a:cubicBezTo>
                  <a:close/>
                  <a:moveTo>
                    <a:pt x="3090" y="279"/>
                  </a:moveTo>
                  <a:cubicBezTo>
                    <a:pt x="3086" y="279"/>
                    <a:pt x="3082" y="283"/>
                    <a:pt x="3082" y="287"/>
                  </a:cubicBezTo>
                  <a:cubicBezTo>
                    <a:pt x="3082" y="292"/>
                    <a:pt x="3086" y="296"/>
                    <a:pt x="3090" y="296"/>
                  </a:cubicBezTo>
                  <a:cubicBezTo>
                    <a:pt x="3095" y="296"/>
                    <a:pt x="3098" y="292"/>
                    <a:pt x="3098" y="287"/>
                  </a:cubicBezTo>
                  <a:cubicBezTo>
                    <a:pt x="3098" y="283"/>
                    <a:pt x="3095" y="279"/>
                    <a:pt x="3090" y="279"/>
                  </a:cubicBezTo>
                  <a:close/>
                  <a:moveTo>
                    <a:pt x="3090" y="335"/>
                  </a:moveTo>
                  <a:cubicBezTo>
                    <a:pt x="3086" y="335"/>
                    <a:pt x="3082" y="339"/>
                    <a:pt x="3082" y="343"/>
                  </a:cubicBezTo>
                  <a:cubicBezTo>
                    <a:pt x="3082" y="348"/>
                    <a:pt x="3086" y="351"/>
                    <a:pt x="3090" y="351"/>
                  </a:cubicBezTo>
                  <a:cubicBezTo>
                    <a:pt x="3095" y="351"/>
                    <a:pt x="3098" y="348"/>
                    <a:pt x="3098" y="343"/>
                  </a:cubicBezTo>
                  <a:cubicBezTo>
                    <a:pt x="3098" y="339"/>
                    <a:pt x="3095" y="335"/>
                    <a:pt x="3090" y="335"/>
                  </a:cubicBezTo>
                  <a:close/>
                  <a:moveTo>
                    <a:pt x="3090" y="391"/>
                  </a:moveTo>
                  <a:cubicBezTo>
                    <a:pt x="3086" y="391"/>
                    <a:pt x="3082" y="394"/>
                    <a:pt x="3082" y="399"/>
                  </a:cubicBezTo>
                  <a:cubicBezTo>
                    <a:pt x="3082" y="404"/>
                    <a:pt x="3086" y="407"/>
                    <a:pt x="3090" y="407"/>
                  </a:cubicBezTo>
                  <a:cubicBezTo>
                    <a:pt x="3095" y="407"/>
                    <a:pt x="3098" y="404"/>
                    <a:pt x="3098" y="399"/>
                  </a:cubicBezTo>
                  <a:cubicBezTo>
                    <a:pt x="3098" y="394"/>
                    <a:pt x="3095" y="391"/>
                    <a:pt x="3090" y="391"/>
                  </a:cubicBezTo>
                  <a:close/>
                  <a:moveTo>
                    <a:pt x="3090" y="447"/>
                  </a:moveTo>
                  <a:cubicBezTo>
                    <a:pt x="3086" y="447"/>
                    <a:pt x="3082" y="450"/>
                    <a:pt x="3082" y="455"/>
                  </a:cubicBezTo>
                  <a:cubicBezTo>
                    <a:pt x="3082" y="459"/>
                    <a:pt x="3086" y="463"/>
                    <a:pt x="3090" y="463"/>
                  </a:cubicBezTo>
                  <a:cubicBezTo>
                    <a:pt x="3095" y="463"/>
                    <a:pt x="3098" y="459"/>
                    <a:pt x="3098" y="455"/>
                  </a:cubicBezTo>
                  <a:cubicBezTo>
                    <a:pt x="3098" y="450"/>
                    <a:pt x="3095" y="447"/>
                    <a:pt x="3090" y="447"/>
                  </a:cubicBezTo>
                  <a:close/>
                  <a:moveTo>
                    <a:pt x="3090" y="502"/>
                  </a:moveTo>
                  <a:cubicBezTo>
                    <a:pt x="3086" y="502"/>
                    <a:pt x="3082" y="506"/>
                    <a:pt x="3082" y="511"/>
                  </a:cubicBezTo>
                  <a:cubicBezTo>
                    <a:pt x="3082" y="515"/>
                    <a:pt x="3086" y="519"/>
                    <a:pt x="3090" y="519"/>
                  </a:cubicBezTo>
                  <a:cubicBezTo>
                    <a:pt x="3095" y="519"/>
                    <a:pt x="3098" y="515"/>
                    <a:pt x="3098" y="511"/>
                  </a:cubicBezTo>
                  <a:cubicBezTo>
                    <a:pt x="3098" y="506"/>
                    <a:pt x="3095" y="502"/>
                    <a:pt x="3090" y="502"/>
                  </a:cubicBezTo>
                  <a:close/>
                  <a:moveTo>
                    <a:pt x="3090" y="558"/>
                  </a:moveTo>
                  <a:cubicBezTo>
                    <a:pt x="3086" y="558"/>
                    <a:pt x="3082" y="562"/>
                    <a:pt x="3082" y="566"/>
                  </a:cubicBezTo>
                  <a:cubicBezTo>
                    <a:pt x="3082" y="571"/>
                    <a:pt x="3086" y="575"/>
                    <a:pt x="3090" y="575"/>
                  </a:cubicBezTo>
                  <a:cubicBezTo>
                    <a:pt x="3095" y="575"/>
                    <a:pt x="3098" y="571"/>
                    <a:pt x="3098" y="566"/>
                  </a:cubicBezTo>
                  <a:cubicBezTo>
                    <a:pt x="3098" y="562"/>
                    <a:pt x="3095" y="558"/>
                    <a:pt x="3090" y="558"/>
                  </a:cubicBezTo>
                  <a:close/>
                  <a:moveTo>
                    <a:pt x="3090" y="614"/>
                  </a:moveTo>
                  <a:cubicBezTo>
                    <a:pt x="3086" y="614"/>
                    <a:pt x="3082" y="618"/>
                    <a:pt x="3082" y="622"/>
                  </a:cubicBezTo>
                  <a:cubicBezTo>
                    <a:pt x="3082" y="627"/>
                    <a:pt x="3086" y="630"/>
                    <a:pt x="3090" y="630"/>
                  </a:cubicBezTo>
                  <a:cubicBezTo>
                    <a:pt x="3095" y="630"/>
                    <a:pt x="3098" y="627"/>
                    <a:pt x="3098" y="622"/>
                  </a:cubicBezTo>
                  <a:cubicBezTo>
                    <a:pt x="3098" y="618"/>
                    <a:pt x="3095" y="614"/>
                    <a:pt x="3090" y="614"/>
                  </a:cubicBezTo>
                  <a:close/>
                  <a:moveTo>
                    <a:pt x="3090" y="670"/>
                  </a:moveTo>
                  <a:cubicBezTo>
                    <a:pt x="3086" y="670"/>
                    <a:pt x="3082" y="674"/>
                    <a:pt x="3082" y="678"/>
                  </a:cubicBezTo>
                  <a:cubicBezTo>
                    <a:pt x="3082" y="683"/>
                    <a:pt x="3086" y="686"/>
                    <a:pt x="3090" y="686"/>
                  </a:cubicBezTo>
                  <a:cubicBezTo>
                    <a:pt x="3095" y="686"/>
                    <a:pt x="3098" y="683"/>
                    <a:pt x="3098" y="678"/>
                  </a:cubicBezTo>
                  <a:cubicBezTo>
                    <a:pt x="3098" y="674"/>
                    <a:pt x="3095" y="670"/>
                    <a:pt x="3090" y="670"/>
                  </a:cubicBezTo>
                  <a:close/>
                  <a:moveTo>
                    <a:pt x="3090" y="726"/>
                  </a:moveTo>
                  <a:cubicBezTo>
                    <a:pt x="3086" y="726"/>
                    <a:pt x="3082" y="729"/>
                    <a:pt x="3082" y="734"/>
                  </a:cubicBezTo>
                  <a:cubicBezTo>
                    <a:pt x="3082" y="738"/>
                    <a:pt x="3086" y="742"/>
                    <a:pt x="3090" y="742"/>
                  </a:cubicBezTo>
                  <a:cubicBezTo>
                    <a:pt x="3095" y="742"/>
                    <a:pt x="3098" y="738"/>
                    <a:pt x="3098" y="734"/>
                  </a:cubicBezTo>
                  <a:cubicBezTo>
                    <a:pt x="3098" y="729"/>
                    <a:pt x="3095" y="726"/>
                    <a:pt x="3090" y="726"/>
                  </a:cubicBezTo>
                  <a:close/>
                  <a:moveTo>
                    <a:pt x="3090" y="781"/>
                  </a:moveTo>
                  <a:cubicBezTo>
                    <a:pt x="3086" y="781"/>
                    <a:pt x="3082" y="785"/>
                    <a:pt x="3082" y="790"/>
                  </a:cubicBezTo>
                  <a:cubicBezTo>
                    <a:pt x="3082" y="794"/>
                    <a:pt x="3086" y="798"/>
                    <a:pt x="3090" y="798"/>
                  </a:cubicBezTo>
                  <a:cubicBezTo>
                    <a:pt x="3095" y="798"/>
                    <a:pt x="3098" y="794"/>
                    <a:pt x="3098" y="790"/>
                  </a:cubicBezTo>
                  <a:cubicBezTo>
                    <a:pt x="3098" y="785"/>
                    <a:pt x="3095" y="781"/>
                    <a:pt x="3090" y="781"/>
                  </a:cubicBezTo>
                  <a:close/>
                  <a:moveTo>
                    <a:pt x="3090" y="837"/>
                  </a:moveTo>
                  <a:cubicBezTo>
                    <a:pt x="3086" y="837"/>
                    <a:pt x="3082" y="841"/>
                    <a:pt x="3082" y="845"/>
                  </a:cubicBezTo>
                  <a:cubicBezTo>
                    <a:pt x="3082" y="850"/>
                    <a:pt x="3086" y="854"/>
                    <a:pt x="3090" y="854"/>
                  </a:cubicBezTo>
                  <a:cubicBezTo>
                    <a:pt x="3095" y="854"/>
                    <a:pt x="3098" y="850"/>
                    <a:pt x="3098" y="845"/>
                  </a:cubicBezTo>
                  <a:cubicBezTo>
                    <a:pt x="3098" y="841"/>
                    <a:pt x="3095" y="837"/>
                    <a:pt x="3090" y="837"/>
                  </a:cubicBezTo>
                  <a:close/>
                  <a:moveTo>
                    <a:pt x="3090" y="893"/>
                  </a:moveTo>
                  <a:cubicBezTo>
                    <a:pt x="3086" y="893"/>
                    <a:pt x="3082" y="897"/>
                    <a:pt x="3082" y="901"/>
                  </a:cubicBezTo>
                  <a:cubicBezTo>
                    <a:pt x="3082" y="906"/>
                    <a:pt x="3086" y="909"/>
                    <a:pt x="3090" y="909"/>
                  </a:cubicBezTo>
                  <a:cubicBezTo>
                    <a:pt x="3095" y="909"/>
                    <a:pt x="3098" y="906"/>
                    <a:pt x="3098" y="901"/>
                  </a:cubicBezTo>
                  <a:cubicBezTo>
                    <a:pt x="3098" y="897"/>
                    <a:pt x="3095" y="893"/>
                    <a:pt x="3090" y="893"/>
                  </a:cubicBezTo>
                  <a:close/>
                  <a:moveTo>
                    <a:pt x="3090" y="949"/>
                  </a:moveTo>
                  <a:cubicBezTo>
                    <a:pt x="3086" y="949"/>
                    <a:pt x="3082" y="953"/>
                    <a:pt x="3082" y="957"/>
                  </a:cubicBezTo>
                  <a:cubicBezTo>
                    <a:pt x="3082" y="962"/>
                    <a:pt x="3086" y="965"/>
                    <a:pt x="3090" y="965"/>
                  </a:cubicBezTo>
                  <a:cubicBezTo>
                    <a:pt x="3095" y="965"/>
                    <a:pt x="3098" y="962"/>
                    <a:pt x="3098" y="957"/>
                  </a:cubicBezTo>
                  <a:cubicBezTo>
                    <a:pt x="3098" y="953"/>
                    <a:pt x="3095" y="949"/>
                    <a:pt x="3090" y="949"/>
                  </a:cubicBezTo>
                  <a:close/>
                  <a:moveTo>
                    <a:pt x="3090" y="1005"/>
                  </a:moveTo>
                  <a:cubicBezTo>
                    <a:pt x="3086" y="1005"/>
                    <a:pt x="3082" y="1008"/>
                    <a:pt x="3082" y="1013"/>
                  </a:cubicBezTo>
                  <a:cubicBezTo>
                    <a:pt x="3082" y="1017"/>
                    <a:pt x="3086" y="1021"/>
                    <a:pt x="3090" y="1021"/>
                  </a:cubicBezTo>
                  <a:cubicBezTo>
                    <a:pt x="3095" y="1021"/>
                    <a:pt x="3098" y="1017"/>
                    <a:pt x="3098" y="1013"/>
                  </a:cubicBezTo>
                  <a:cubicBezTo>
                    <a:pt x="3098" y="1008"/>
                    <a:pt x="3095" y="1005"/>
                    <a:pt x="3090" y="1005"/>
                  </a:cubicBezTo>
                  <a:close/>
                  <a:moveTo>
                    <a:pt x="3090" y="1060"/>
                  </a:moveTo>
                  <a:cubicBezTo>
                    <a:pt x="3086" y="1060"/>
                    <a:pt x="3082" y="1064"/>
                    <a:pt x="3082" y="1069"/>
                  </a:cubicBezTo>
                  <a:cubicBezTo>
                    <a:pt x="3082" y="1073"/>
                    <a:pt x="3086" y="1077"/>
                    <a:pt x="3090" y="1077"/>
                  </a:cubicBezTo>
                  <a:cubicBezTo>
                    <a:pt x="3095" y="1077"/>
                    <a:pt x="3098" y="1073"/>
                    <a:pt x="3098" y="1069"/>
                  </a:cubicBezTo>
                  <a:cubicBezTo>
                    <a:pt x="3098" y="1064"/>
                    <a:pt x="3095" y="1060"/>
                    <a:pt x="3090" y="1060"/>
                  </a:cubicBezTo>
                  <a:close/>
                  <a:moveTo>
                    <a:pt x="3090" y="1116"/>
                  </a:moveTo>
                  <a:cubicBezTo>
                    <a:pt x="3086" y="1116"/>
                    <a:pt x="3082" y="1120"/>
                    <a:pt x="3082" y="1125"/>
                  </a:cubicBezTo>
                  <a:cubicBezTo>
                    <a:pt x="3082" y="1129"/>
                    <a:pt x="3086" y="1133"/>
                    <a:pt x="3090" y="1133"/>
                  </a:cubicBezTo>
                  <a:cubicBezTo>
                    <a:pt x="3095" y="1133"/>
                    <a:pt x="3098" y="1129"/>
                    <a:pt x="3098" y="1125"/>
                  </a:cubicBezTo>
                  <a:cubicBezTo>
                    <a:pt x="3098" y="1120"/>
                    <a:pt x="3095" y="1116"/>
                    <a:pt x="3090" y="1116"/>
                  </a:cubicBezTo>
                  <a:close/>
                  <a:moveTo>
                    <a:pt x="3090" y="1172"/>
                  </a:moveTo>
                  <a:cubicBezTo>
                    <a:pt x="3086" y="1172"/>
                    <a:pt x="3082" y="1176"/>
                    <a:pt x="3082" y="1180"/>
                  </a:cubicBezTo>
                  <a:cubicBezTo>
                    <a:pt x="3082" y="1185"/>
                    <a:pt x="3086" y="1189"/>
                    <a:pt x="3090" y="1189"/>
                  </a:cubicBezTo>
                  <a:cubicBezTo>
                    <a:pt x="3095" y="1189"/>
                    <a:pt x="3098" y="1185"/>
                    <a:pt x="3098" y="1180"/>
                  </a:cubicBezTo>
                  <a:cubicBezTo>
                    <a:pt x="3098" y="1176"/>
                    <a:pt x="3095" y="1172"/>
                    <a:pt x="3090" y="1172"/>
                  </a:cubicBezTo>
                  <a:close/>
                  <a:moveTo>
                    <a:pt x="3090" y="1228"/>
                  </a:moveTo>
                  <a:cubicBezTo>
                    <a:pt x="3086" y="1228"/>
                    <a:pt x="3082" y="1232"/>
                    <a:pt x="3082" y="1236"/>
                  </a:cubicBezTo>
                  <a:cubicBezTo>
                    <a:pt x="3082" y="1241"/>
                    <a:pt x="3086" y="1244"/>
                    <a:pt x="3090" y="1244"/>
                  </a:cubicBezTo>
                  <a:cubicBezTo>
                    <a:pt x="3095" y="1244"/>
                    <a:pt x="3098" y="1241"/>
                    <a:pt x="3098" y="1236"/>
                  </a:cubicBezTo>
                  <a:cubicBezTo>
                    <a:pt x="3098" y="1232"/>
                    <a:pt x="3095" y="1228"/>
                    <a:pt x="3090" y="1228"/>
                  </a:cubicBezTo>
                  <a:close/>
                  <a:moveTo>
                    <a:pt x="3090" y="1284"/>
                  </a:moveTo>
                  <a:cubicBezTo>
                    <a:pt x="3086" y="1284"/>
                    <a:pt x="3082" y="1287"/>
                    <a:pt x="3082" y="1292"/>
                  </a:cubicBezTo>
                  <a:cubicBezTo>
                    <a:pt x="3082" y="1296"/>
                    <a:pt x="3086" y="1300"/>
                    <a:pt x="3090" y="1300"/>
                  </a:cubicBezTo>
                  <a:cubicBezTo>
                    <a:pt x="3095" y="1300"/>
                    <a:pt x="3098" y="1296"/>
                    <a:pt x="3098" y="1292"/>
                  </a:cubicBezTo>
                  <a:cubicBezTo>
                    <a:pt x="3098" y="1287"/>
                    <a:pt x="3095" y="1284"/>
                    <a:pt x="3090" y="1284"/>
                  </a:cubicBezTo>
                  <a:close/>
                  <a:moveTo>
                    <a:pt x="3090" y="1340"/>
                  </a:moveTo>
                  <a:cubicBezTo>
                    <a:pt x="3086" y="1340"/>
                    <a:pt x="3082" y="1343"/>
                    <a:pt x="3082" y="1348"/>
                  </a:cubicBezTo>
                  <a:cubicBezTo>
                    <a:pt x="3082" y="1352"/>
                    <a:pt x="3086" y="1356"/>
                    <a:pt x="3090" y="1356"/>
                  </a:cubicBezTo>
                  <a:cubicBezTo>
                    <a:pt x="3095" y="1356"/>
                    <a:pt x="3098" y="1352"/>
                    <a:pt x="3098" y="1348"/>
                  </a:cubicBezTo>
                  <a:cubicBezTo>
                    <a:pt x="3098" y="1343"/>
                    <a:pt x="3095" y="1340"/>
                    <a:pt x="3090" y="1340"/>
                  </a:cubicBezTo>
                  <a:close/>
                  <a:moveTo>
                    <a:pt x="3090" y="1395"/>
                  </a:moveTo>
                  <a:cubicBezTo>
                    <a:pt x="3086" y="1395"/>
                    <a:pt x="3082" y="1399"/>
                    <a:pt x="3082" y="1404"/>
                  </a:cubicBezTo>
                  <a:cubicBezTo>
                    <a:pt x="3082" y="1408"/>
                    <a:pt x="3086" y="1412"/>
                    <a:pt x="3090" y="1412"/>
                  </a:cubicBezTo>
                  <a:cubicBezTo>
                    <a:pt x="3095" y="1412"/>
                    <a:pt x="3098" y="1408"/>
                    <a:pt x="3098" y="1404"/>
                  </a:cubicBezTo>
                  <a:cubicBezTo>
                    <a:pt x="3098" y="1399"/>
                    <a:pt x="3095" y="1395"/>
                    <a:pt x="3090" y="1395"/>
                  </a:cubicBezTo>
                  <a:close/>
                  <a:moveTo>
                    <a:pt x="3090" y="1451"/>
                  </a:moveTo>
                  <a:cubicBezTo>
                    <a:pt x="3086" y="1451"/>
                    <a:pt x="3082" y="1455"/>
                    <a:pt x="3082" y="1459"/>
                  </a:cubicBezTo>
                  <a:cubicBezTo>
                    <a:pt x="3082" y="1464"/>
                    <a:pt x="3086" y="1468"/>
                    <a:pt x="3090" y="1468"/>
                  </a:cubicBezTo>
                  <a:cubicBezTo>
                    <a:pt x="3095" y="1468"/>
                    <a:pt x="3098" y="1464"/>
                    <a:pt x="3098" y="1459"/>
                  </a:cubicBezTo>
                  <a:cubicBezTo>
                    <a:pt x="3098" y="1455"/>
                    <a:pt x="3095" y="1451"/>
                    <a:pt x="3090" y="1451"/>
                  </a:cubicBezTo>
                  <a:close/>
                  <a:moveTo>
                    <a:pt x="3090" y="1507"/>
                  </a:moveTo>
                  <a:cubicBezTo>
                    <a:pt x="3086" y="1507"/>
                    <a:pt x="3082" y="1511"/>
                    <a:pt x="3082" y="1515"/>
                  </a:cubicBezTo>
                  <a:cubicBezTo>
                    <a:pt x="3082" y="1520"/>
                    <a:pt x="3086" y="1523"/>
                    <a:pt x="3090" y="1523"/>
                  </a:cubicBezTo>
                  <a:cubicBezTo>
                    <a:pt x="3095" y="1523"/>
                    <a:pt x="3098" y="1520"/>
                    <a:pt x="3098" y="1515"/>
                  </a:cubicBezTo>
                  <a:cubicBezTo>
                    <a:pt x="3098" y="1511"/>
                    <a:pt x="3095" y="1507"/>
                    <a:pt x="3090" y="1507"/>
                  </a:cubicBezTo>
                  <a:close/>
                  <a:moveTo>
                    <a:pt x="3142" y="0"/>
                  </a:moveTo>
                  <a:cubicBezTo>
                    <a:pt x="3137" y="0"/>
                    <a:pt x="3133" y="4"/>
                    <a:pt x="3133" y="8"/>
                  </a:cubicBezTo>
                  <a:cubicBezTo>
                    <a:pt x="3133" y="13"/>
                    <a:pt x="3137" y="17"/>
                    <a:pt x="3142" y="17"/>
                  </a:cubicBezTo>
                  <a:cubicBezTo>
                    <a:pt x="3146" y="17"/>
                    <a:pt x="3150" y="13"/>
                    <a:pt x="3150" y="8"/>
                  </a:cubicBezTo>
                  <a:cubicBezTo>
                    <a:pt x="3150" y="4"/>
                    <a:pt x="3146" y="0"/>
                    <a:pt x="3142" y="0"/>
                  </a:cubicBezTo>
                  <a:close/>
                  <a:moveTo>
                    <a:pt x="3142" y="56"/>
                  </a:moveTo>
                  <a:cubicBezTo>
                    <a:pt x="3137" y="56"/>
                    <a:pt x="3133" y="60"/>
                    <a:pt x="3133" y="64"/>
                  </a:cubicBezTo>
                  <a:cubicBezTo>
                    <a:pt x="3133" y="69"/>
                    <a:pt x="3137" y="72"/>
                    <a:pt x="3142" y="72"/>
                  </a:cubicBezTo>
                  <a:cubicBezTo>
                    <a:pt x="3146" y="72"/>
                    <a:pt x="3150" y="69"/>
                    <a:pt x="3150" y="64"/>
                  </a:cubicBezTo>
                  <a:cubicBezTo>
                    <a:pt x="3150" y="60"/>
                    <a:pt x="3146" y="56"/>
                    <a:pt x="3142" y="56"/>
                  </a:cubicBezTo>
                  <a:close/>
                  <a:moveTo>
                    <a:pt x="3142" y="112"/>
                  </a:moveTo>
                  <a:cubicBezTo>
                    <a:pt x="3137" y="112"/>
                    <a:pt x="3133" y="115"/>
                    <a:pt x="3133" y="120"/>
                  </a:cubicBezTo>
                  <a:cubicBezTo>
                    <a:pt x="3133" y="124"/>
                    <a:pt x="3137" y="128"/>
                    <a:pt x="3142" y="128"/>
                  </a:cubicBezTo>
                  <a:cubicBezTo>
                    <a:pt x="3146" y="128"/>
                    <a:pt x="3150" y="124"/>
                    <a:pt x="3150" y="120"/>
                  </a:cubicBezTo>
                  <a:cubicBezTo>
                    <a:pt x="3150" y="115"/>
                    <a:pt x="3146" y="112"/>
                    <a:pt x="3142" y="112"/>
                  </a:cubicBezTo>
                  <a:close/>
                  <a:moveTo>
                    <a:pt x="3142" y="168"/>
                  </a:moveTo>
                  <a:cubicBezTo>
                    <a:pt x="3137" y="168"/>
                    <a:pt x="3133" y="171"/>
                    <a:pt x="3133" y="176"/>
                  </a:cubicBezTo>
                  <a:cubicBezTo>
                    <a:pt x="3133" y="180"/>
                    <a:pt x="3137" y="184"/>
                    <a:pt x="3142" y="184"/>
                  </a:cubicBezTo>
                  <a:cubicBezTo>
                    <a:pt x="3146" y="184"/>
                    <a:pt x="3150" y="180"/>
                    <a:pt x="3150" y="176"/>
                  </a:cubicBezTo>
                  <a:cubicBezTo>
                    <a:pt x="3150" y="171"/>
                    <a:pt x="3146" y="168"/>
                    <a:pt x="3142" y="168"/>
                  </a:cubicBezTo>
                  <a:close/>
                  <a:moveTo>
                    <a:pt x="3142" y="223"/>
                  </a:moveTo>
                  <a:cubicBezTo>
                    <a:pt x="3137" y="223"/>
                    <a:pt x="3133" y="227"/>
                    <a:pt x="3133" y="232"/>
                  </a:cubicBezTo>
                  <a:cubicBezTo>
                    <a:pt x="3133" y="236"/>
                    <a:pt x="3137" y="240"/>
                    <a:pt x="3142" y="240"/>
                  </a:cubicBezTo>
                  <a:cubicBezTo>
                    <a:pt x="3146" y="240"/>
                    <a:pt x="3150" y="236"/>
                    <a:pt x="3150" y="232"/>
                  </a:cubicBezTo>
                  <a:cubicBezTo>
                    <a:pt x="3150" y="227"/>
                    <a:pt x="3146" y="223"/>
                    <a:pt x="3142" y="223"/>
                  </a:cubicBezTo>
                  <a:close/>
                  <a:moveTo>
                    <a:pt x="3142" y="279"/>
                  </a:moveTo>
                  <a:cubicBezTo>
                    <a:pt x="3137" y="279"/>
                    <a:pt x="3133" y="283"/>
                    <a:pt x="3133" y="287"/>
                  </a:cubicBezTo>
                  <a:cubicBezTo>
                    <a:pt x="3133" y="292"/>
                    <a:pt x="3137" y="296"/>
                    <a:pt x="3142" y="296"/>
                  </a:cubicBezTo>
                  <a:cubicBezTo>
                    <a:pt x="3146" y="296"/>
                    <a:pt x="3150" y="292"/>
                    <a:pt x="3150" y="287"/>
                  </a:cubicBezTo>
                  <a:cubicBezTo>
                    <a:pt x="3150" y="283"/>
                    <a:pt x="3146" y="279"/>
                    <a:pt x="3142" y="279"/>
                  </a:cubicBezTo>
                  <a:close/>
                  <a:moveTo>
                    <a:pt x="3142" y="335"/>
                  </a:moveTo>
                  <a:cubicBezTo>
                    <a:pt x="3137" y="335"/>
                    <a:pt x="3133" y="339"/>
                    <a:pt x="3133" y="343"/>
                  </a:cubicBezTo>
                  <a:cubicBezTo>
                    <a:pt x="3133" y="348"/>
                    <a:pt x="3137" y="351"/>
                    <a:pt x="3142" y="351"/>
                  </a:cubicBezTo>
                  <a:cubicBezTo>
                    <a:pt x="3146" y="351"/>
                    <a:pt x="3150" y="348"/>
                    <a:pt x="3150" y="343"/>
                  </a:cubicBezTo>
                  <a:cubicBezTo>
                    <a:pt x="3150" y="339"/>
                    <a:pt x="3146" y="335"/>
                    <a:pt x="3142" y="335"/>
                  </a:cubicBezTo>
                  <a:close/>
                  <a:moveTo>
                    <a:pt x="3142" y="391"/>
                  </a:moveTo>
                  <a:cubicBezTo>
                    <a:pt x="3137" y="391"/>
                    <a:pt x="3133" y="394"/>
                    <a:pt x="3133" y="399"/>
                  </a:cubicBezTo>
                  <a:cubicBezTo>
                    <a:pt x="3133" y="404"/>
                    <a:pt x="3137" y="407"/>
                    <a:pt x="3142" y="407"/>
                  </a:cubicBezTo>
                  <a:cubicBezTo>
                    <a:pt x="3146" y="407"/>
                    <a:pt x="3150" y="404"/>
                    <a:pt x="3150" y="399"/>
                  </a:cubicBezTo>
                  <a:cubicBezTo>
                    <a:pt x="3150" y="394"/>
                    <a:pt x="3146" y="391"/>
                    <a:pt x="3142" y="391"/>
                  </a:cubicBezTo>
                  <a:close/>
                  <a:moveTo>
                    <a:pt x="3142" y="447"/>
                  </a:moveTo>
                  <a:cubicBezTo>
                    <a:pt x="3137" y="447"/>
                    <a:pt x="3133" y="450"/>
                    <a:pt x="3133" y="455"/>
                  </a:cubicBezTo>
                  <a:cubicBezTo>
                    <a:pt x="3133" y="459"/>
                    <a:pt x="3137" y="463"/>
                    <a:pt x="3142" y="463"/>
                  </a:cubicBezTo>
                  <a:cubicBezTo>
                    <a:pt x="3146" y="463"/>
                    <a:pt x="3150" y="459"/>
                    <a:pt x="3150" y="455"/>
                  </a:cubicBezTo>
                  <a:cubicBezTo>
                    <a:pt x="3150" y="450"/>
                    <a:pt x="3146" y="447"/>
                    <a:pt x="3142" y="447"/>
                  </a:cubicBezTo>
                  <a:close/>
                  <a:moveTo>
                    <a:pt x="3142" y="502"/>
                  </a:moveTo>
                  <a:cubicBezTo>
                    <a:pt x="3137" y="502"/>
                    <a:pt x="3133" y="506"/>
                    <a:pt x="3133" y="511"/>
                  </a:cubicBezTo>
                  <a:cubicBezTo>
                    <a:pt x="3133" y="515"/>
                    <a:pt x="3137" y="519"/>
                    <a:pt x="3142" y="519"/>
                  </a:cubicBezTo>
                  <a:cubicBezTo>
                    <a:pt x="3146" y="519"/>
                    <a:pt x="3150" y="515"/>
                    <a:pt x="3150" y="511"/>
                  </a:cubicBezTo>
                  <a:cubicBezTo>
                    <a:pt x="3150" y="506"/>
                    <a:pt x="3146" y="502"/>
                    <a:pt x="3142" y="502"/>
                  </a:cubicBezTo>
                  <a:close/>
                  <a:moveTo>
                    <a:pt x="3142" y="558"/>
                  </a:moveTo>
                  <a:cubicBezTo>
                    <a:pt x="3137" y="558"/>
                    <a:pt x="3133" y="562"/>
                    <a:pt x="3133" y="566"/>
                  </a:cubicBezTo>
                  <a:cubicBezTo>
                    <a:pt x="3133" y="571"/>
                    <a:pt x="3137" y="575"/>
                    <a:pt x="3142" y="575"/>
                  </a:cubicBezTo>
                  <a:cubicBezTo>
                    <a:pt x="3146" y="575"/>
                    <a:pt x="3150" y="571"/>
                    <a:pt x="3150" y="566"/>
                  </a:cubicBezTo>
                  <a:cubicBezTo>
                    <a:pt x="3150" y="562"/>
                    <a:pt x="3146" y="558"/>
                    <a:pt x="3142" y="558"/>
                  </a:cubicBezTo>
                  <a:close/>
                  <a:moveTo>
                    <a:pt x="3142" y="614"/>
                  </a:moveTo>
                  <a:cubicBezTo>
                    <a:pt x="3137" y="614"/>
                    <a:pt x="3133" y="618"/>
                    <a:pt x="3133" y="622"/>
                  </a:cubicBezTo>
                  <a:cubicBezTo>
                    <a:pt x="3133" y="627"/>
                    <a:pt x="3137" y="630"/>
                    <a:pt x="3142" y="630"/>
                  </a:cubicBezTo>
                  <a:cubicBezTo>
                    <a:pt x="3146" y="630"/>
                    <a:pt x="3150" y="627"/>
                    <a:pt x="3150" y="622"/>
                  </a:cubicBezTo>
                  <a:cubicBezTo>
                    <a:pt x="3150" y="618"/>
                    <a:pt x="3146" y="614"/>
                    <a:pt x="3142" y="614"/>
                  </a:cubicBezTo>
                  <a:close/>
                  <a:moveTo>
                    <a:pt x="3142" y="670"/>
                  </a:moveTo>
                  <a:cubicBezTo>
                    <a:pt x="3137" y="670"/>
                    <a:pt x="3133" y="674"/>
                    <a:pt x="3133" y="678"/>
                  </a:cubicBezTo>
                  <a:cubicBezTo>
                    <a:pt x="3133" y="683"/>
                    <a:pt x="3137" y="686"/>
                    <a:pt x="3142" y="686"/>
                  </a:cubicBezTo>
                  <a:cubicBezTo>
                    <a:pt x="3146" y="686"/>
                    <a:pt x="3150" y="683"/>
                    <a:pt x="3150" y="678"/>
                  </a:cubicBezTo>
                  <a:cubicBezTo>
                    <a:pt x="3150" y="674"/>
                    <a:pt x="3146" y="670"/>
                    <a:pt x="3142" y="670"/>
                  </a:cubicBezTo>
                  <a:close/>
                  <a:moveTo>
                    <a:pt x="3142" y="726"/>
                  </a:moveTo>
                  <a:cubicBezTo>
                    <a:pt x="3137" y="726"/>
                    <a:pt x="3133" y="729"/>
                    <a:pt x="3133" y="734"/>
                  </a:cubicBezTo>
                  <a:cubicBezTo>
                    <a:pt x="3133" y="738"/>
                    <a:pt x="3137" y="742"/>
                    <a:pt x="3142" y="742"/>
                  </a:cubicBezTo>
                  <a:cubicBezTo>
                    <a:pt x="3146" y="742"/>
                    <a:pt x="3150" y="738"/>
                    <a:pt x="3150" y="734"/>
                  </a:cubicBezTo>
                  <a:cubicBezTo>
                    <a:pt x="3150" y="729"/>
                    <a:pt x="3146" y="726"/>
                    <a:pt x="3142" y="726"/>
                  </a:cubicBezTo>
                  <a:close/>
                  <a:moveTo>
                    <a:pt x="3142" y="781"/>
                  </a:moveTo>
                  <a:cubicBezTo>
                    <a:pt x="3137" y="781"/>
                    <a:pt x="3133" y="785"/>
                    <a:pt x="3133" y="790"/>
                  </a:cubicBezTo>
                  <a:cubicBezTo>
                    <a:pt x="3133" y="794"/>
                    <a:pt x="3137" y="798"/>
                    <a:pt x="3142" y="798"/>
                  </a:cubicBezTo>
                  <a:cubicBezTo>
                    <a:pt x="3146" y="798"/>
                    <a:pt x="3150" y="794"/>
                    <a:pt x="3150" y="790"/>
                  </a:cubicBezTo>
                  <a:cubicBezTo>
                    <a:pt x="3150" y="785"/>
                    <a:pt x="3146" y="781"/>
                    <a:pt x="3142" y="781"/>
                  </a:cubicBezTo>
                  <a:close/>
                  <a:moveTo>
                    <a:pt x="3142" y="837"/>
                  </a:moveTo>
                  <a:cubicBezTo>
                    <a:pt x="3137" y="837"/>
                    <a:pt x="3133" y="841"/>
                    <a:pt x="3133" y="845"/>
                  </a:cubicBezTo>
                  <a:cubicBezTo>
                    <a:pt x="3133" y="850"/>
                    <a:pt x="3137" y="854"/>
                    <a:pt x="3142" y="854"/>
                  </a:cubicBezTo>
                  <a:cubicBezTo>
                    <a:pt x="3146" y="854"/>
                    <a:pt x="3150" y="850"/>
                    <a:pt x="3150" y="845"/>
                  </a:cubicBezTo>
                  <a:cubicBezTo>
                    <a:pt x="3150" y="841"/>
                    <a:pt x="3146" y="837"/>
                    <a:pt x="3142" y="837"/>
                  </a:cubicBezTo>
                  <a:close/>
                  <a:moveTo>
                    <a:pt x="3142" y="893"/>
                  </a:moveTo>
                  <a:cubicBezTo>
                    <a:pt x="3137" y="893"/>
                    <a:pt x="3133" y="897"/>
                    <a:pt x="3133" y="901"/>
                  </a:cubicBezTo>
                  <a:cubicBezTo>
                    <a:pt x="3133" y="906"/>
                    <a:pt x="3137" y="909"/>
                    <a:pt x="3142" y="909"/>
                  </a:cubicBezTo>
                  <a:cubicBezTo>
                    <a:pt x="3146" y="909"/>
                    <a:pt x="3150" y="906"/>
                    <a:pt x="3150" y="901"/>
                  </a:cubicBezTo>
                  <a:cubicBezTo>
                    <a:pt x="3150" y="897"/>
                    <a:pt x="3146" y="893"/>
                    <a:pt x="3142" y="893"/>
                  </a:cubicBezTo>
                  <a:close/>
                  <a:moveTo>
                    <a:pt x="3142" y="949"/>
                  </a:moveTo>
                  <a:cubicBezTo>
                    <a:pt x="3137" y="949"/>
                    <a:pt x="3133" y="953"/>
                    <a:pt x="3133" y="957"/>
                  </a:cubicBezTo>
                  <a:cubicBezTo>
                    <a:pt x="3133" y="962"/>
                    <a:pt x="3137" y="965"/>
                    <a:pt x="3142" y="965"/>
                  </a:cubicBezTo>
                  <a:cubicBezTo>
                    <a:pt x="3146" y="965"/>
                    <a:pt x="3150" y="962"/>
                    <a:pt x="3150" y="957"/>
                  </a:cubicBezTo>
                  <a:cubicBezTo>
                    <a:pt x="3150" y="953"/>
                    <a:pt x="3146" y="949"/>
                    <a:pt x="3142" y="949"/>
                  </a:cubicBezTo>
                  <a:close/>
                  <a:moveTo>
                    <a:pt x="3142" y="1005"/>
                  </a:moveTo>
                  <a:cubicBezTo>
                    <a:pt x="3137" y="1005"/>
                    <a:pt x="3133" y="1008"/>
                    <a:pt x="3133" y="1013"/>
                  </a:cubicBezTo>
                  <a:cubicBezTo>
                    <a:pt x="3133" y="1017"/>
                    <a:pt x="3137" y="1021"/>
                    <a:pt x="3142" y="1021"/>
                  </a:cubicBezTo>
                  <a:cubicBezTo>
                    <a:pt x="3146" y="1021"/>
                    <a:pt x="3150" y="1017"/>
                    <a:pt x="3150" y="1013"/>
                  </a:cubicBezTo>
                  <a:cubicBezTo>
                    <a:pt x="3150" y="1008"/>
                    <a:pt x="3146" y="1005"/>
                    <a:pt x="3142" y="1005"/>
                  </a:cubicBezTo>
                  <a:close/>
                  <a:moveTo>
                    <a:pt x="3142" y="1060"/>
                  </a:moveTo>
                  <a:cubicBezTo>
                    <a:pt x="3137" y="1060"/>
                    <a:pt x="3133" y="1064"/>
                    <a:pt x="3133" y="1069"/>
                  </a:cubicBezTo>
                  <a:cubicBezTo>
                    <a:pt x="3133" y="1073"/>
                    <a:pt x="3137" y="1077"/>
                    <a:pt x="3142" y="1077"/>
                  </a:cubicBezTo>
                  <a:cubicBezTo>
                    <a:pt x="3146" y="1077"/>
                    <a:pt x="3150" y="1073"/>
                    <a:pt x="3150" y="1069"/>
                  </a:cubicBezTo>
                  <a:cubicBezTo>
                    <a:pt x="3150" y="1064"/>
                    <a:pt x="3146" y="1060"/>
                    <a:pt x="3142" y="1060"/>
                  </a:cubicBezTo>
                  <a:close/>
                  <a:moveTo>
                    <a:pt x="3142" y="1116"/>
                  </a:moveTo>
                  <a:cubicBezTo>
                    <a:pt x="3137" y="1116"/>
                    <a:pt x="3133" y="1120"/>
                    <a:pt x="3133" y="1125"/>
                  </a:cubicBezTo>
                  <a:cubicBezTo>
                    <a:pt x="3133" y="1129"/>
                    <a:pt x="3137" y="1133"/>
                    <a:pt x="3142" y="1133"/>
                  </a:cubicBezTo>
                  <a:cubicBezTo>
                    <a:pt x="3146" y="1133"/>
                    <a:pt x="3150" y="1129"/>
                    <a:pt x="3150" y="1125"/>
                  </a:cubicBezTo>
                  <a:cubicBezTo>
                    <a:pt x="3150" y="1120"/>
                    <a:pt x="3146" y="1116"/>
                    <a:pt x="3142" y="1116"/>
                  </a:cubicBezTo>
                  <a:close/>
                  <a:moveTo>
                    <a:pt x="3142" y="1172"/>
                  </a:moveTo>
                  <a:cubicBezTo>
                    <a:pt x="3137" y="1172"/>
                    <a:pt x="3133" y="1176"/>
                    <a:pt x="3133" y="1180"/>
                  </a:cubicBezTo>
                  <a:cubicBezTo>
                    <a:pt x="3133" y="1185"/>
                    <a:pt x="3137" y="1189"/>
                    <a:pt x="3142" y="1189"/>
                  </a:cubicBezTo>
                  <a:cubicBezTo>
                    <a:pt x="3146" y="1189"/>
                    <a:pt x="3150" y="1185"/>
                    <a:pt x="3150" y="1180"/>
                  </a:cubicBezTo>
                  <a:cubicBezTo>
                    <a:pt x="3150" y="1176"/>
                    <a:pt x="3146" y="1172"/>
                    <a:pt x="3142" y="1172"/>
                  </a:cubicBezTo>
                  <a:close/>
                  <a:moveTo>
                    <a:pt x="3142" y="1228"/>
                  </a:moveTo>
                  <a:cubicBezTo>
                    <a:pt x="3137" y="1228"/>
                    <a:pt x="3133" y="1232"/>
                    <a:pt x="3133" y="1236"/>
                  </a:cubicBezTo>
                  <a:cubicBezTo>
                    <a:pt x="3133" y="1241"/>
                    <a:pt x="3137" y="1244"/>
                    <a:pt x="3142" y="1244"/>
                  </a:cubicBezTo>
                  <a:cubicBezTo>
                    <a:pt x="3146" y="1244"/>
                    <a:pt x="3150" y="1241"/>
                    <a:pt x="3150" y="1236"/>
                  </a:cubicBezTo>
                  <a:cubicBezTo>
                    <a:pt x="3150" y="1232"/>
                    <a:pt x="3146" y="1228"/>
                    <a:pt x="3142" y="1228"/>
                  </a:cubicBezTo>
                  <a:close/>
                  <a:moveTo>
                    <a:pt x="3142" y="1284"/>
                  </a:moveTo>
                  <a:cubicBezTo>
                    <a:pt x="3137" y="1284"/>
                    <a:pt x="3133" y="1287"/>
                    <a:pt x="3133" y="1292"/>
                  </a:cubicBezTo>
                  <a:cubicBezTo>
                    <a:pt x="3133" y="1296"/>
                    <a:pt x="3137" y="1300"/>
                    <a:pt x="3142" y="1300"/>
                  </a:cubicBezTo>
                  <a:cubicBezTo>
                    <a:pt x="3146" y="1300"/>
                    <a:pt x="3150" y="1296"/>
                    <a:pt x="3150" y="1292"/>
                  </a:cubicBezTo>
                  <a:cubicBezTo>
                    <a:pt x="3150" y="1287"/>
                    <a:pt x="3146" y="1284"/>
                    <a:pt x="3142" y="1284"/>
                  </a:cubicBezTo>
                  <a:close/>
                  <a:moveTo>
                    <a:pt x="3142" y="1340"/>
                  </a:moveTo>
                  <a:cubicBezTo>
                    <a:pt x="3137" y="1340"/>
                    <a:pt x="3133" y="1343"/>
                    <a:pt x="3133" y="1348"/>
                  </a:cubicBezTo>
                  <a:cubicBezTo>
                    <a:pt x="3133" y="1352"/>
                    <a:pt x="3137" y="1356"/>
                    <a:pt x="3142" y="1356"/>
                  </a:cubicBezTo>
                  <a:cubicBezTo>
                    <a:pt x="3146" y="1356"/>
                    <a:pt x="3150" y="1352"/>
                    <a:pt x="3150" y="1348"/>
                  </a:cubicBezTo>
                  <a:cubicBezTo>
                    <a:pt x="3150" y="1343"/>
                    <a:pt x="3146" y="1340"/>
                    <a:pt x="3142" y="1340"/>
                  </a:cubicBezTo>
                  <a:close/>
                  <a:moveTo>
                    <a:pt x="3142" y="1395"/>
                  </a:moveTo>
                  <a:cubicBezTo>
                    <a:pt x="3137" y="1395"/>
                    <a:pt x="3133" y="1399"/>
                    <a:pt x="3133" y="1404"/>
                  </a:cubicBezTo>
                  <a:cubicBezTo>
                    <a:pt x="3133" y="1408"/>
                    <a:pt x="3137" y="1412"/>
                    <a:pt x="3142" y="1412"/>
                  </a:cubicBezTo>
                  <a:cubicBezTo>
                    <a:pt x="3146" y="1412"/>
                    <a:pt x="3150" y="1408"/>
                    <a:pt x="3150" y="1404"/>
                  </a:cubicBezTo>
                  <a:cubicBezTo>
                    <a:pt x="3150" y="1399"/>
                    <a:pt x="3146" y="1395"/>
                    <a:pt x="3142" y="1395"/>
                  </a:cubicBezTo>
                  <a:close/>
                  <a:moveTo>
                    <a:pt x="3142" y="1451"/>
                  </a:moveTo>
                  <a:cubicBezTo>
                    <a:pt x="3137" y="1451"/>
                    <a:pt x="3133" y="1455"/>
                    <a:pt x="3133" y="1459"/>
                  </a:cubicBezTo>
                  <a:cubicBezTo>
                    <a:pt x="3133" y="1464"/>
                    <a:pt x="3137" y="1468"/>
                    <a:pt x="3142" y="1468"/>
                  </a:cubicBezTo>
                  <a:cubicBezTo>
                    <a:pt x="3146" y="1468"/>
                    <a:pt x="3150" y="1464"/>
                    <a:pt x="3150" y="1459"/>
                  </a:cubicBezTo>
                  <a:cubicBezTo>
                    <a:pt x="3150" y="1455"/>
                    <a:pt x="3146" y="1451"/>
                    <a:pt x="3142" y="1451"/>
                  </a:cubicBezTo>
                  <a:close/>
                  <a:moveTo>
                    <a:pt x="3142" y="1507"/>
                  </a:moveTo>
                  <a:cubicBezTo>
                    <a:pt x="3137" y="1507"/>
                    <a:pt x="3133" y="1511"/>
                    <a:pt x="3133" y="1515"/>
                  </a:cubicBezTo>
                  <a:cubicBezTo>
                    <a:pt x="3133" y="1520"/>
                    <a:pt x="3137" y="1523"/>
                    <a:pt x="3142" y="1523"/>
                  </a:cubicBezTo>
                  <a:cubicBezTo>
                    <a:pt x="3146" y="1523"/>
                    <a:pt x="3150" y="1520"/>
                    <a:pt x="3150" y="1515"/>
                  </a:cubicBezTo>
                  <a:cubicBezTo>
                    <a:pt x="3150" y="1511"/>
                    <a:pt x="3146" y="1507"/>
                    <a:pt x="3142" y="1507"/>
                  </a:cubicBezTo>
                  <a:close/>
                  <a:moveTo>
                    <a:pt x="3193" y="0"/>
                  </a:moveTo>
                  <a:cubicBezTo>
                    <a:pt x="3188" y="0"/>
                    <a:pt x="3185" y="4"/>
                    <a:pt x="3185" y="8"/>
                  </a:cubicBezTo>
                  <a:cubicBezTo>
                    <a:pt x="3185" y="13"/>
                    <a:pt x="3188" y="17"/>
                    <a:pt x="3193" y="17"/>
                  </a:cubicBezTo>
                  <a:cubicBezTo>
                    <a:pt x="3197" y="17"/>
                    <a:pt x="3201" y="13"/>
                    <a:pt x="3201" y="8"/>
                  </a:cubicBezTo>
                  <a:cubicBezTo>
                    <a:pt x="3201" y="4"/>
                    <a:pt x="3197" y="0"/>
                    <a:pt x="3193" y="0"/>
                  </a:cubicBezTo>
                  <a:close/>
                  <a:moveTo>
                    <a:pt x="3193" y="56"/>
                  </a:moveTo>
                  <a:cubicBezTo>
                    <a:pt x="3188" y="56"/>
                    <a:pt x="3185" y="60"/>
                    <a:pt x="3185" y="64"/>
                  </a:cubicBezTo>
                  <a:cubicBezTo>
                    <a:pt x="3185" y="69"/>
                    <a:pt x="3188" y="72"/>
                    <a:pt x="3193" y="72"/>
                  </a:cubicBezTo>
                  <a:cubicBezTo>
                    <a:pt x="3197" y="72"/>
                    <a:pt x="3201" y="69"/>
                    <a:pt x="3201" y="64"/>
                  </a:cubicBezTo>
                  <a:cubicBezTo>
                    <a:pt x="3201" y="60"/>
                    <a:pt x="3197" y="56"/>
                    <a:pt x="3193" y="56"/>
                  </a:cubicBezTo>
                  <a:close/>
                  <a:moveTo>
                    <a:pt x="3193" y="112"/>
                  </a:moveTo>
                  <a:cubicBezTo>
                    <a:pt x="3188" y="112"/>
                    <a:pt x="3185" y="115"/>
                    <a:pt x="3185" y="120"/>
                  </a:cubicBezTo>
                  <a:cubicBezTo>
                    <a:pt x="3185" y="124"/>
                    <a:pt x="3188" y="128"/>
                    <a:pt x="3193" y="128"/>
                  </a:cubicBezTo>
                  <a:cubicBezTo>
                    <a:pt x="3197" y="128"/>
                    <a:pt x="3201" y="124"/>
                    <a:pt x="3201" y="120"/>
                  </a:cubicBezTo>
                  <a:cubicBezTo>
                    <a:pt x="3201" y="115"/>
                    <a:pt x="3197" y="112"/>
                    <a:pt x="3193" y="112"/>
                  </a:cubicBezTo>
                  <a:close/>
                  <a:moveTo>
                    <a:pt x="3193" y="168"/>
                  </a:moveTo>
                  <a:cubicBezTo>
                    <a:pt x="3188" y="168"/>
                    <a:pt x="3185" y="171"/>
                    <a:pt x="3185" y="176"/>
                  </a:cubicBezTo>
                  <a:cubicBezTo>
                    <a:pt x="3185" y="180"/>
                    <a:pt x="3188" y="184"/>
                    <a:pt x="3193" y="184"/>
                  </a:cubicBezTo>
                  <a:cubicBezTo>
                    <a:pt x="3197" y="184"/>
                    <a:pt x="3201" y="180"/>
                    <a:pt x="3201" y="176"/>
                  </a:cubicBezTo>
                  <a:cubicBezTo>
                    <a:pt x="3201" y="171"/>
                    <a:pt x="3197" y="168"/>
                    <a:pt x="3193" y="168"/>
                  </a:cubicBezTo>
                  <a:close/>
                  <a:moveTo>
                    <a:pt x="3193" y="223"/>
                  </a:moveTo>
                  <a:cubicBezTo>
                    <a:pt x="3188" y="223"/>
                    <a:pt x="3185" y="227"/>
                    <a:pt x="3185" y="232"/>
                  </a:cubicBezTo>
                  <a:cubicBezTo>
                    <a:pt x="3185" y="236"/>
                    <a:pt x="3188" y="240"/>
                    <a:pt x="3193" y="240"/>
                  </a:cubicBezTo>
                  <a:cubicBezTo>
                    <a:pt x="3197" y="240"/>
                    <a:pt x="3201" y="236"/>
                    <a:pt x="3201" y="232"/>
                  </a:cubicBezTo>
                  <a:cubicBezTo>
                    <a:pt x="3201" y="227"/>
                    <a:pt x="3197" y="223"/>
                    <a:pt x="3193" y="223"/>
                  </a:cubicBezTo>
                  <a:close/>
                  <a:moveTo>
                    <a:pt x="3193" y="279"/>
                  </a:moveTo>
                  <a:cubicBezTo>
                    <a:pt x="3188" y="279"/>
                    <a:pt x="3185" y="283"/>
                    <a:pt x="3185" y="287"/>
                  </a:cubicBezTo>
                  <a:cubicBezTo>
                    <a:pt x="3185" y="292"/>
                    <a:pt x="3188" y="296"/>
                    <a:pt x="3193" y="296"/>
                  </a:cubicBezTo>
                  <a:cubicBezTo>
                    <a:pt x="3197" y="296"/>
                    <a:pt x="3201" y="292"/>
                    <a:pt x="3201" y="287"/>
                  </a:cubicBezTo>
                  <a:cubicBezTo>
                    <a:pt x="3201" y="283"/>
                    <a:pt x="3197" y="279"/>
                    <a:pt x="3193" y="279"/>
                  </a:cubicBezTo>
                  <a:close/>
                  <a:moveTo>
                    <a:pt x="3193" y="335"/>
                  </a:moveTo>
                  <a:cubicBezTo>
                    <a:pt x="3188" y="335"/>
                    <a:pt x="3185" y="339"/>
                    <a:pt x="3185" y="343"/>
                  </a:cubicBezTo>
                  <a:cubicBezTo>
                    <a:pt x="3185" y="348"/>
                    <a:pt x="3188" y="351"/>
                    <a:pt x="3193" y="351"/>
                  </a:cubicBezTo>
                  <a:cubicBezTo>
                    <a:pt x="3197" y="351"/>
                    <a:pt x="3201" y="348"/>
                    <a:pt x="3201" y="343"/>
                  </a:cubicBezTo>
                  <a:cubicBezTo>
                    <a:pt x="3201" y="339"/>
                    <a:pt x="3197" y="335"/>
                    <a:pt x="3193" y="335"/>
                  </a:cubicBezTo>
                  <a:close/>
                  <a:moveTo>
                    <a:pt x="3193" y="391"/>
                  </a:moveTo>
                  <a:cubicBezTo>
                    <a:pt x="3188" y="391"/>
                    <a:pt x="3185" y="394"/>
                    <a:pt x="3185" y="399"/>
                  </a:cubicBezTo>
                  <a:cubicBezTo>
                    <a:pt x="3185" y="404"/>
                    <a:pt x="3188" y="407"/>
                    <a:pt x="3193" y="407"/>
                  </a:cubicBezTo>
                  <a:cubicBezTo>
                    <a:pt x="3197" y="407"/>
                    <a:pt x="3201" y="404"/>
                    <a:pt x="3201" y="399"/>
                  </a:cubicBezTo>
                  <a:cubicBezTo>
                    <a:pt x="3201" y="394"/>
                    <a:pt x="3197" y="391"/>
                    <a:pt x="3193" y="391"/>
                  </a:cubicBezTo>
                  <a:close/>
                  <a:moveTo>
                    <a:pt x="3193" y="447"/>
                  </a:moveTo>
                  <a:cubicBezTo>
                    <a:pt x="3188" y="447"/>
                    <a:pt x="3185" y="450"/>
                    <a:pt x="3185" y="455"/>
                  </a:cubicBezTo>
                  <a:cubicBezTo>
                    <a:pt x="3185" y="459"/>
                    <a:pt x="3188" y="463"/>
                    <a:pt x="3193" y="463"/>
                  </a:cubicBezTo>
                  <a:cubicBezTo>
                    <a:pt x="3197" y="463"/>
                    <a:pt x="3201" y="459"/>
                    <a:pt x="3201" y="455"/>
                  </a:cubicBezTo>
                  <a:cubicBezTo>
                    <a:pt x="3201" y="450"/>
                    <a:pt x="3197" y="447"/>
                    <a:pt x="3193" y="447"/>
                  </a:cubicBezTo>
                  <a:close/>
                  <a:moveTo>
                    <a:pt x="3193" y="502"/>
                  </a:moveTo>
                  <a:cubicBezTo>
                    <a:pt x="3188" y="502"/>
                    <a:pt x="3185" y="506"/>
                    <a:pt x="3185" y="511"/>
                  </a:cubicBezTo>
                  <a:cubicBezTo>
                    <a:pt x="3185" y="515"/>
                    <a:pt x="3188" y="519"/>
                    <a:pt x="3193" y="519"/>
                  </a:cubicBezTo>
                  <a:cubicBezTo>
                    <a:pt x="3197" y="519"/>
                    <a:pt x="3201" y="515"/>
                    <a:pt x="3201" y="511"/>
                  </a:cubicBezTo>
                  <a:cubicBezTo>
                    <a:pt x="3201" y="506"/>
                    <a:pt x="3197" y="502"/>
                    <a:pt x="3193" y="502"/>
                  </a:cubicBezTo>
                  <a:close/>
                  <a:moveTo>
                    <a:pt x="3193" y="558"/>
                  </a:moveTo>
                  <a:cubicBezTo>
                    <a:pt x="3188" y="558"/>
                    <a:pt x="3185" y="562"/>
                    <a:pt x="3185" y="566"/>
                  </a:cubicBezTo>
                  <a:cubicBezTo>
                    <a:pt x="3185" y="571"/>
                    <a:pt x="3188" y="575"/>
                    <a:pt x="3193" y="575"/>
                  </a:cubicBezTo>
                  <a:cubicBezTo>
                    <a:pt x="3197" y="575"/>
                    <a:pt x="3201" y="571"/>
                    <a:pt x="3201" y="566"/>
                  </a:cubicBezTo>
                  <a:cubicBezTo>
                    <a:pt x="3201" y="562"/>
                    <a:pt x="3197" y="558"/>
                    <a:pt x="3193" y="558"/>
                  </a:cubicBezTo>
                  <a:close/>
                  <a:moveTo>
                    <a:pt x="3193" y="614"/>
                  </a:moveTo>
                  <a:cubicBezTo>
                    <a:pt x="3188" y="614"/>
                    <a:pt x="3185" y="618"/>
                    <a:pt x="3185" y="622"/>
                  </a:cubicBezTo>
                  <a:cubicBezTo>
                    <a:pt x="3185" y="627"/>
                    <a:pt x="3188" y="630"/>
                    <a:pt x="3193" y="630"/>
                  </a:cubicBezTo>
                  <a:cubicBezTo>
                    <a:pt x="3197" y="630"/>
                    <a:pt x="3201" y="627"/>
                    <a:pt x="3201" y="622"/>
                  </a:cubicBezTo>
                  <a:cubicBezTo>
                    <a:pt x="3201" y="618"/>
                    <a:pt x="3197" y="614"/>
                    <a:pt x="3193" y="614"/>
                  </a:cubicBezTo>
                  <a:close/>
                  <a:moveTo>
                    <a:pt x="3193" y="670"/>
                  </a:moveTo>
                  <a:cubicBezTo>
                    <a:pt x="3188" y="670"/>
                    <a:pt x="3185" y="674"/>
                    <a:pt x="3185" y="678"/>
                  </a:cubicBezTo>
                  <a:cubicBezTo>
                    <a:pt x="3185" y="683"/>
                    <a:pt x="3188" y="686"/>
                    <a:pt x="3193" y="686"/>
                  </a:cubicBezTo>
                  <a:cubicBezTo>
                    <a:pt x="3197" y="686"/>
                    <a:pt x="3201" y="683"/>
                    <a:pt x="3201" y="678"/>
                  </a:cubicBezTo>
                  <a:cubicBezTo>
                    <a:pt x="3201" y="674"/>
                    <a:pt x="3197" y="670"/>
                    <a:pt x="3193" y="670"/>
                  </a:cubicBezTo>
                  <a:close/>
                  <a:moveTo>
                    <a:pt x="3193" y="726"/>
                  </a:moveTo>
                  <a:cubicBezTo>
                    <a:pt x="3188" y="726"/>
                    <a:pt x="3185" y="729"/>
                    <a:pt x="3185" y="734"/>
                  </a:cubicBezTo>
                  <a:cubicBezTo>
                    <a:pt x="3185" y="738"/>
                    <a:pt x="3188" y="742"/>
                    <a:pt x="3193" y="742"/>
                  </a:cubicBezTo>
                  <a:cubicBezTo>
                    <a:pt x="3197" y="742"/>
                    <a:pt x="3201" y="738"/>
                    <a:pt x="3201" y="734"/>
                  </a:cubicBezTo>
                  <a:cubicBezTo>
                    <a:pt x="3201" y="729"/>
                    <a:pt x="3197" y="726"/>
                    <a:pt x="3193" y="726"/>
                  </a:cubicBezTo>
                  <a:close/>
                  <a:moveTo>
                    <a:pt x="3193" y="781"/>
                  </a:moveTo>
                  <a:cubicBezTo>
                    <a:pt x="3188" y="781"/>
                    <a:pt x="3185" y="785"/>
                    <a:pt x="3185" y="790"/>
                  </a:cubicBezTo>
                  <a:cubicBezTo>
                    <a:pt x="3185" y="794"/>
                    <a:pt x="3188" y="798"/>
                    <a:pt x="3193" y="798"/>
                  </a:cubicBezTo>
                  <a:cubicBezTo>
                    <a:pt x="3197" y="798"/>
                    <a:pt x="3201" y="794"/>
                    <a:pt x="3201" y="790"/>
                  </a:cubicBezTo>
                  <a:cubicBezTo>
                    <a:pt x="3201" y="785"/>
                    <a:pt x="3197" y="781"/>
                    <a:pt x="3193" y="781"/>
                  </a:cubicBezTo>
                  <a:close/>
                  <a:moveTo>
                    <a:pt x="3193" y="837"/>
                  </a:moveTo>
                  <a:cubicBezTo>
                    <a:pt x="3188" y="837"/>
                    <a:pt x="3185" y="841"/>
                    <a:pt x="3185" y="845"/>
                  </a:cubicBezTo>
                  <a:cubicBezTo>
                    <a:pt x="3185" y="850"/>
                    <a:pt x="3188" y="854"/>
                    <a:pt x="3193" y="854"/>
                  </a:cubicBezTo>
                  <a:cubicBezTo>
                    <a:pt x="3197" y="854"/>
                    <a:pt x="3201" y="850"/>
                    <a:pt x="3201" y="845"/>
                  </a:cubicBezTo>
                  <a:cubicBezTo>
                    <a:pt x="3201" y="841"/>
                    <a:pt x="3197" y="837"/>
                    <a:pt x="3193" y="837"/>
                  </a:cubicBezTo>
                  <a:close/>
                  <a:moveTo>
                    <a:pt x="3193" y="893"/>
                  </a:moveTo>
                  <a:cubicBezTo>
                    <a:pt x="3188" y="893"/>
                    <a:pt x="3185" y="897"/>
                    <a:pt x="3185" y="901"/>
                  </a:cubicBezTo>
                  <a:cubicBezTo>
                    <a:pt x="3185" y="906"/>
                    <a:pt x="3188" y="909"/>
                    <a:pt x="3193" y="909"/>
                  </a:cubicBezTo>
                  <a:cubicBezTo>
                    <a:pt x="3197" y="909"/>
                    <a:pt x="3201" y="906"/>
                    <a:pt x="3201" y="901"/>
                  </a:cubicBezTo>
                  <a:cubicBezTo>
                    <a:pt x="3201" y="897"/>
                    <a:pt x="3197" y="893"/>
                    <a:pt x="3193" y="893"/>
                  </a:cubicBezTo>
                  <a:close/>
                  <a:moveTo>
                    <a:pt x="3193" y="949"/>
                  </a:moveTo>
                  <a:cubicBezTo>
                    <a:pt x="3188" y="949"/>
                    <a:pt x="3185" y="953"/>
                    <a:pt x="3185" y="957"/>
                  </a:cubicBezTo>
                  <a:cubicBezTo>
                    <a:pt x="3185" y="962"/>
                    <a:pt x="3188" y="965"/>
                    <a:pt x="3193" y="965"/>
                  </a:cubicBezTo>
                  <a:cubicBezTo>
                    <a:pt x="3197" y="965"/>
                    <a:pt x="3201" y="962"/>
                    <a:pt x="3201" y="957"/>
                  </a:cubicBezTo>
                  <a:cubicBezTo>
                    <a:pt x="3201" y="953"/>
                    <a:pt x="3197" y="949"/>
                    <a:pt x="3193" y="949"/>
                  </a:cubicBezTo>
                  <a:close/>
                  <a:moveTo>
                    <a:pt x="3193" y="1005"/>
                  </a:moveTo>
                  <a:cubicBezTo>
                    <a:pt x="3188" y="1005"/>
                    <a:pt x="3185" y="1008"/>
                    <a:pt x="3185" y="1013"/>
                  </a:cubicBezTo>
                  <a:cubicBezTo>
                    <a:pt x="3185" y="1017"/>
                    <a:pt x="3188" y="1021"/>
                    <a:pt x="3193" y="1021"/>
                  </a:cubicBezTo>
                  <a:cubicBezTo>
                    <a:pt x="3197" y="1021"/>
                    <a:pt x="3201" y="1017"/>
                    <a:pt x="3201" y="1013"/>
                  </a:cubicBezTo>
                  <a:cubicBezTo>
                    <a:pt x="3201" y="1008"/>
                    <a:pt x="3197" y="1005"/>
                    <a:pt x="3193" y="1005"/>
                  </a:cubicBezTo>
                  <a:close/>
                  <a:moveTo>
                    <a:pt x="3193" y="1060"/>
                  </a:moveTo>
                  <a:cubicBezTo>
                    <a:pt x="3188" y="1060"/>
                    <a:pt x="3185" y="1064"/>
                    <a:pt x="3185" y="1069"/>
                  </a:cubicBezTo>
                  <a:cubicBezTo>
                    <a:pt x="3185" y="1073"/>
                    <a:pt x="3188" y="1077"/>
                    <a:pt x="3193" y="1077"/>
                  </a:cubicBezTo>
                  <a:cubicBezTo>
                    <a:pt x="3197" y="1077"/>
                    <a:pt x="3201" y="1073"/>
                    <a:pt x="3201" y="1069"/>
                  </a:cubicBezTo>
                  <a:cubicBezTo>
                    <a:pt x="3201" y="1064"/>
                    <a:pt x="3197" y="1060"/>
                    <a:pt x="3193" y="1060"/>
                  </a:cubicBezTo>
                  <a:close/>
                  <a:moveTo>
                    <a:pt x="3193" y="1116"/>
                  </a:moveTo>
                  <a:cubicBezTo>
                    <a:pt x="3188" y="1116"/>
                    <a:pt x="3185" y="1120"/>
                    <a:pt x="3185" y="1125"/>
                  </a:cubicBezTo>
                  <a:cubicBezTo>
                    <a:pt x="3185" y="1129"/>
                    <a:pt x="3188" y="1133"/>
                    <a:pt x="3193" y="1133"/>
                  </a:cubicBezTo>
                  <a:cubicBezTo>
                    <a:pt x="3197" y="1133"/>
                    <a:pt x="3201" y="1129"/>
                    <a:pt x="3201" y="1125"/>
                  </a:cubicBezTo>
                  <a:cubicBezTo>
                    <a:pt x="3201" y="1120"/>
                    <a:pt x="3197" y="1116"/>
                    <a:pt x="3193" y="1116"/>
                  </a:cubicBezTo>
                  <a:close/>
                  <a:moveTo>
                    <a:pt x="3193" y="1172"/>
                  </a:moveTo>
                  <a:cubicBezTo>
                    <a:pt x="3188" y="1172"/>
                    <a:pt x="3185" y="1176"/>
                    <a:pt x="3185" y="1180"/>
                  </a:cubicBezTo>
                  <a:cubicBezTo>
                    <a:pt x="3185" y="1185"/>
                    <a:pt x="3188" y="1189"/>
                    <a:pt x="3193" y="1189"/>
                  </a:cubicBezTo>
                  <a:cubicBezTo>
                    <a:pt x="3197" y="1189"/>
                    <a:pt x="3201" y="1185"/>
                    <a:pt x="3201" y="1180"/>
                  </a:cubicBezTo>
                  <a:cubicBezTo>
                    <a:pt x="3201" y="1176"/>
                    <a:pt x="3197" y="1172"/>
                    <a:pt x="3193" y="1172"/>
                  </a:cubicBezTo>
                  <a:close/>
                  <a:moveTo>
                    <a:pt x="3193" y="1228"/>
                  </a:moveTo>
                  <a:cubicBezTo>
                    <a:pt x="3188" y="1228"/>
                    <a:pt x="3185" y="1232"/>
                    <a:pt x="3185" y="1236"/>
                  </a:cubicBezTo>
                  <a:cubicBezTo>
                    <a:pt x="3185" y="1241"/>
                    <a:pt x="3188" y="1244"/>
                    <a:pt x="3193" y="1244"/>
                  </a:cubicBezTo>
                  <a:cubicBezTo>
                    <a:pt x="3197" y="1244"/>
                    <a:pt x="3201" y="1241"/>
                    <a:pt x="3201" y="1236"/>
                  </a:cubicBezTo>
                  <a:cubicBezTo>
                    <a:pt x="3201" y="1232"/>
                    <a:pt x="3197" y="1228"/>
                    <a:pt x="3193" y="1228"/>
                  </a:cubicBezTo>
                  <a:close/>
                  <a:moveTo>
                    <a:pt x="3193" y="1284"/>
                  </a:moveTo>
                  <a:cubicBezTo>
                    <a:pt x="3188" y="1284"/>
                    <a:pt x="3185" y="1287"/>
                    <a:pt x="3185" y="1292"/>
                  </a:cubicBezTo>
                  <a:cubicBezTo>
                    <a:pt x="3185" y="1296"/>
                    <a:pt x="3188" y="1300"/>
                    <a:pt x="3193" y="1300"/>
                  </a:cubicBezTo>
                  <a:cubicBezTo>
                    <a:pt x="3197" y="1300"/>
                    <a:pt x="3201" y="1296"/>
                    <a:pt x="3201" y="1292"/>
                  </a:cubicBezTo>
                  <a:cubicBezTo>
                    <a:pt x="3201" y="1287"/>
                    <a:pt x="3197" y="1284"/>
                    <a:pt x="3193" y="1284"/>
                  </a:cubicBezTo>
                  <a:close/>
                  <a:moveTo>
                    <a:pt x="3193" y="1340"/>
                  </a:moveTo>
                  <a:cubicBezTo>
                    <a:pt x="3188" y="1340"/>
                    <a:pt x="3185" y="1343"/>
                    <a:pt x="3185" y="1348"/>
                  </a:cubicBezTo>
                  <a:cubicBezTo>
                    <a:pt x="3185" y="1352"/>
                    <a:pt x="3188" y="1356"/>
                    <a:pt x="3193" y="1356"/>
                  </a:cubicBezTo>
                  <a:cubicBezTo>
                    <a:pt x="3197" y="1356"/>
                    <a:pt x="3201" y="1352"/>
                    <a:pt x="3201" y="1348"/>
                  </a:cubicBezTo>
                  <a:cubicBezTo>
                    <a:pt x="3201" y="1343"/>
                    <a:pt x="3197" y="1340"/>
                    <a:pt x="3193" y="1340"/>
                  </a:cubicBezTo>
                  <a:close/>
                  <a:moveTo>
                    <a:pt x="3193" y="1395"/>
                  </a:moveTo>
                  <a:cubicBezTo>
                    <a:pt x="3188" y="1395"/>
                    <a:pt x="3185" y="1399"/>
                    <a:pt x="3185" y="1404"/>
                  </a:cubicBezTo>
                  <a:cubicBezTo>
                    <a:pt x="3185" y="1408"/>
                    <a:pt x="3188" y="1412"/>
                    <a:pt x="3193" y="1412"/>
                  </a:cubicBezTo>
                  <a:cubicBezTo>
                    <a:pt x="3197" y="1412"/>
                    <a:pt x="3201" y="1408"/>
                    <a:pt x="3201" y="1404"/>
                  </a:cubicBezTo>
                  <a:cubicBezTo>
                    <a:pt x="3201" y="1399"/>
                    <a:pt x="3197" y="1395"/>
                    <a:pt x="3193" y="1395"/>
                  </a:cubicBezTo>
                  <a:close/>
                  <a:moveTo>
                    <a:pt x="3193" y="1451"/>
                  </a:moveTo>
                  <a:cubicBezTo>
                    <a:pt x="3188" y="1451"/>
                    <a:pt x="3185" y="1455"/>
                    <a:pt x="3185" y="1459"/>
                  </a:cubicBezTo>
                  <a:cubicBezTo>
                    <a:pt x="3185" y="1464"/>
                    <a:pt x="3188" y="1468"/>
                    <a:pt x="3193" y="1468"/>
                  </a:cubicBezTo>
                  <a:cubicBezTo>
                    <a:pt x="3197" y="1468"/>
                    <a:pt x="3201" y="1464"/>
                    <a:pt x="3201" y="1459"/>
                  </a:cubicBezTo>
                  <a:cubicBezTo>
                    <a:pt x="3201" y="1455"/>
                    <a:pt x="3197" y="1451"/>
                    <a:pt x="3193" y="1451"/>
                  </a:cubicBezTo>
                  <a:close/>
                  <a:moveTo>
                    <a:pt x="3193" y="1507"/>
                  </a:moveTo>
                  <a:cubicBezTo>
                    <a:pt x="3188" y="1507"/>
                    <a:pt x="3185" y="1511"/>
                    <a:pt x="3185" y="1515"/>
                  </a:cubicBezTo>
                  <a:cubicBezTo>
                    <a:pt x="3185" y="1520"/>
                    <a:pt x="3188" y="1523"/>
                    <a:pt x="3193" y="1523"/>
                  </a:cubicBezTo>
                  <a:cubicBezTo>
                    <a:pt x="3197" y="1523"/>
                    <a:pt x="3201" y="1520"/>
                    <a:pt x="3201" y="1515"/>
                  </a:cubicBezTo>
                  <a:cubicBezTo>
                    <a:pt x="3201" y="1511"/>
                    <a:pt x="3197" y="1507"/>
                    <a:pt x="3193" y="1507"/>
                  </a:cubicBezTo>
                  <a:close/>
                  <a:moveTo>
                    <a:pt x="3244" y="0"/>
                  </a:moveTo>
                  <a:cubicBezTo>
                    <a:pt x="3240" y="0"/>
                    <a:pt x="3236" y="4"/>
                    <a:pt x="3236" y="8"/>
                  </a:cubicBezTo>
                  <a:cubicBezTo>
                    <a:pt x="3236" y="13"/>
                    <a:pt x="3240" y="17"/>
                    <a:pt x="3244" y="17"/>
                  </a:cubicBezTo>
                  <a:cubicBezTo>
                    <a:pt x="3249" y="17"/>
                    <a:pt x="3252" y="13"/>
                    <a:pt x="3252" y="8"/>
                  </a:cubicBezTo>
                  <a:cubicBezTo>
                    <a:pt x="3252" y="4"/>
                    <a:pt x="3249" y="0"/>
                    <a:pt x="3244" y="0"/>
                  </a:cubicBezTo>
                  <a:close/>
                  <a:moveTo>
                    <a:pt x="3244" y="56"/>
                  </a:moveTo>
                  <a:cubicBezTo>
                    <a:pt x="3240" y="56"/>
                    <a:pt x="3236" y="60"/>
                    <a:pt x="3236" y="64"/>
                  </a:cubicBezTo>
                  <a:cubicBezTo>
                    <a:pt x="3236" y="69"/>
                    <a:pt x="3240" y="72"/>
                    <a:pt x="3244" y="72"/>
                  </a:cubicBezTo>
                  <a:cubicBezTo>
                    <a:pt x="3249" y="72"/>
                    <a:pt x="3252" y="69"/>
                    <a:pt x="3252" y="64"/>
                  </a:cubicBezTo>
                  <a:cubicBezTo>
                    <a:pt x="3252" y="60"/>
                    <a:pt x="3249" y="56"/>
                    <a:pt x="3244" y="56"/>
                  </a:cubicBezTo>
                  <a:close/>
                  <a:moveTo>
                    <a:pt x="3244" y="112"/>
                  </a:moveTo>
                  <a:cubicBezTo>
                    <a:pt x="3240" y="112"/>
                    <a:pt x="3236" y="115"/>
                    <a:pt x="3236" y="120"/>
                  </a:cubicBezTo>
                  <a:cubicBezTo>
                    <a:pt x="3236" y="124"/>
                    <a:pt x="3240" y="128"/>
                    <a:pt x="3244" y="128"/>
                  </a:cubicBezTo>
                  <a:cubicBezTo>
                    <a:pt x="3249" y="128"/>
                    <a:pt x="3252" y="124"/>
                    <a:pt x="3252" y="120"/>
                  </a:cubicBezTo>
                  <a:cubicBezTo>
                    <a:pt x="3252" y="115"/>
                    <a:pt x="3249" y="112"/>
                    <a:pt x="3244" y="112"/>
                  </a:cubicBezTo>
                  <a:close/>
                  <a:moveTo>
                    <a:pt x="3244" y="168"/>
                  </a:moveTo>
                  <a:cubicBezTo>
                    <a:pt x="3240" y="168"/>
                    <a:pt x="3236" y="171"/>
                    <a:pt x="3236" y="176"/>
                  </a:cubicBezTo>
                  <a:cubicBezTo>
                    <a:pt x="3236" y="180"/>
                    <a:pt x="3240" y="184"/>
                    <a:pt x="3244" y="184"/>
                  </a:cubicBezTo>
                  <a:cubicBezTo>
                    <a:pt x="3249" y="184"/>
                    <a:pt x="3252" y="180"/>
                    <a:pt x="3252" y="176"/>
                  </a:cubicBezTo>
                  <a:cubicBezTo>
                    <a:pt x="3252" y="171"/>
                    <a:pt x="3249" y="168"/>
                    <a:pt x="3244" y="168"/>
                  </a:cubicBezTo>
                  <a:close/>
                  <a:moveTo>
                    <a:pt x="3244" y="223"/>
                  </a:moveTo>
                  <a:cubicBezTo>
                    <a:pt x="3240" y="223"/>
                    <a:pt x="3236" y="227"/>
                    <a:pt x="3236" y="232"/>
                  </a:cubicBezTo>
                  <a:cubicBezTo>
                    <a:pt x="3236" y="236"/>
                    <a:pt x="3240" y="240"/>
                    <a:pt x="3244" y="240"/>
                  </a:cubicBezTo>
                  <a:cubicBezTo>
                    <a:pt x="3249" y="240"/>
                    <a:pt x="3252" y="236"/>
                    <a:pt x="3252" y="232"/>
                  </a:cubicBezTo>
                  <a:cubicBezTo>
                    <a:pt x="3252" y="227"/>
                    <a:pt x="3249" y="223"/>
                    <a:pt x="3244" y="223"/>
                  </a:cubicBezTo>
                  <a:close/>
                  <a:moveTo>
                    <a:pt x="3244" y="279"/>
                  </a:moveTo>
                  <a:cubicBezTo>
                    <a:pt x="3240" y="279"/>
                    <a:pt x="3236" y="283"/>
                    <a:pt x="3236" y="287"/>
                  </a:cubicBezTo>
                  <a:cubicBezTo>
                    <a:pt x="3236" y="292"/>
                    <a:pt x="3240" y="296"/>
                    <a:pt x="3244" y="296"/>
                  </a:cubicBezTo>
                  <a:cubicBezTo>
                    <a:pt x="3249" y="296"/>
                    <a:pt x="3252" y="292"/>
                    <a:pt x="3252" y="287"/>
                  </a:cubicBezTo>
                  <a:cubicBezTo>
                    <a:pt x="3252" y="283"/>
                    <a:pt x="3249" y="279"/>
                    <a:pt x="3244" y="279"/>
                  </a:cubicBezTo>
                  <a:close/>
                  <a:moveTo>
                    <a:pt x="3244" y="335"/>
                  </a:moveTo>
                  <a:cubicBezTo>
                    <a:pt x="3240" y="335"/>
                    <a:pt x="3236" y="339"/>
                    <a:pt x="3236" y="343"/>
                  </a:cubicBezTo>
                  <a:cubicBezTo>
                    <a:pt x="3236" y="348"/>
                    <a:pt x="3240" y="351"/>
                    <a:pt x="3244" y="351"/>
                  </a:cubicBezTo>
                  <a:cubicBezTo>
                    <a:pt x="3249" y="351"/>
                    <a:pt x="3252" y="348"/>
                    <a:pt x="3252" y="343"/>
                  </a:cubicBezTo>
                  <a:cubicBezTo>
                    <a:pt x="3252" y="339"/>
                    <a:pt x="3249" y="335"/>
                    <a:pt x="3244" y="335"/>
                  </a:cubicBezTo>
                  <a:close/>
                  <a:moveTo>
                    <a:pt x="3244" y="391"/>
                  </a:moveTo>
                  <a:cubicBezTo>
                    <a:pt x="3240" y="391"/>
                    <a:pt x="3236" y="394"/>
                    <a:pt x="3236" y="399"/>
                  </a:cubicBezTo>
                  <a:cubicBezTo>
                    <a:pt x="3236" y="404"/>
                    <a:pt x="3240" y="407"/>
                    <a:pt x="3244" y="407"/>
                  </a:cubicBezTo>
                  <a:cubicBezTo>
                    <a:pt x="3249" y="407"/>
                    <a:pt x="3252" y="404"/>
                    <a:pt x="3252" y="399"/>
                  </a:cubicBezTo>
                  <a:cubicBezTo>
                    <a:pt x="3252" y="394"/>
                    <a:pt x="3249" y="391"/>
                    <a:pt x="3244" y="391"/>
                  </a:cubicBezTo>
                  <a:close/>
                  <a:moveTo>
                    <a:pt x="3244" y="447"/>
                  </a:moveTo>
                  <a:cubicBezTo>
                    <a:pt x="3240" y="447"/>
                    <a:pt x="3236" y="450"/>
                    <a:pt x="3236" y="455"/>
                  </a:cubicBezTo>
                  <a:cubicBezTo>
                    <a:pt x="3236" y="459"/>
                    <a:pt x="3240" y="463"/>
                    <a:pt x="3244" y="463"/>
                  </a:cubicBezTo>
                  <a:cubicBezTo>
                    <a:pt x="3249" y="463"/>
                    <a:pt x="3252" y="459"/>
                    <a:pt x="3252" y="455"/>
                  </a:cubicBezTo>
                  <a:cubicBezTo>
                    <a:pt x="3252" y="450"/>
                    <a:pt x="3249" y="447"/>
                    <a:pt x="3244" y="447"/>
                  </a:cubicBezTo>
                  <a:close/>
                  <a:moveTo>
                    <a:pt x="3244" y="502"/>
                  </a:moveTo>
                  <a:cubicBezTo>
                    <a:pt x="3240" y="502"/>
                    <a:pt x="3236" y="506"/>
                    <a:pt x="3236" y="511"/>
                  </a:cubicBezTo>
                  <a:cubicBezTo>
                    <a:pt x="3236" y="515"/>
                    <a:pt x="3240" y="519"/>
                    <a:pt x="3244" y="519"/>
                  </a:cubicBezTo>
                  <a:cubicBezTo>
                    <a:pt x="3249" y="519"/>
                    <a:pt x="3252" y="515"/>
                    <a:pt x="3252" y="511"/>
                  </a:cubicBezTo>
                  <a:cubicBezTo>
                    <a:pt x="3252" y="506"/>
                    <a:pt x="3249" y="502"/>
                    <a:pt x="3244" y="502"/>
                  </a:cubicBezTo>
                  <a:close/>
                  <a:moveTo>
                    <a:pt x="3244" y="558"/>
                  </a:moveTo>
                  <a:cubicBezTo>
                    <a:pt x="3240" y="558"/>
                    <a:pt x="3236" y="562"/>
                    <a:pt x="3236" y="566"/>
                  </a:cubicBezTo>
                  <a:cubicBezTo>
                    <a:pt x="3236" y="571"/>
                    <a:pt x="3240" y="575"/>
                    <a:pt x="3244" y="575"/>
                  </a:cubicBezTo>
                  <a:cubicBezTo>
                    <a:pt x="3249" y="575"/>
                    <a:pt x="3252" y="571"/>
                    <a:pt x="3252" y="566"/>
                  </a:cubicBezTo>
                  <a:cubicBezTo>
                    <a:pt x="3252" y="562"/>
                    <a:pt x="3249" y="558"/>
                    <a:pt x="3244" y="558"/>
                  </a:cubicBezTo>
                  <a:close/>
                  <a:moveTo>
                    <a:pt x="3244" y="614"/>
                  </a:moveTo>
                  <a:cubicBezTo>
                    <a:pt x="3240" y="614"/>
                    <a:pt x="3236" y="618"/>
                    <a:pt x="3236" y="622"/>
                  </a:cubicBezTo>
                  <a:cubicBezTo>
                    <a:pt x="3236" y="627"/>
                    <a:pt x="3240" y="630"/>
                    <a:pt x="3244" y="630"/>
                  </a:cubicBezTo>
                  <a:cubicBezTo>
                    <a:pt x="3249" y="630"/>
                    <a:pt x="3252" y="627"/>
                    <a:pt x="3252" y="622"/>
                  </a:cubicBezTo>
                  <a:cubicBezTo>
                    <a:pt x="3252" y="618"/>
                    <a:pt x="3249" y="614"/>
                    <a:pt x="3244" y="614"/>
                  </a:cubicBezTo>
                  <a:close/>
                  <a:moveTo>
                    <a:pt x="3244" y="670"/>
                  </a:moveTo>
                  <a:cubicBezTo>
                    <a:pt x="3240" y="670"/>
                    <a:pt x="3236" y="674"/>
                    <a:pt x="3236" y="678"/>
                  </a:cubicBezTo>
                  <a:cubicBezTo>
                    <a:pt x="3236" y="683"/>
                    <a:pt x="3240" y="686"/>
                    <a:pt x="3244" y="686"/>
                  </a:cubicBezTo>
                  <a:cubicBezTo>
                    <a:pt x="3249" y="686"/>
                    <a:pt x="3252" y="683"/>
                    <a:pt x="3252" y="678"/>
                  </a:cubicBezTo>
                  <a:cubicBezTo>
                    <a:pt x="3252" y="674"/>
                    <a:pt x="3249" y="670"/>
                    <a:pt x="3244" y="670"/>
                  </a:cubicBezTo>
                  <a:close/>
                  <a:moveTo>
                    <a:pt x="3244" y="726"/>
                  </a:moveTo>
                  <a:cubicBezTo>
                    <a:pt x="3240" y="726"/>
                    <a:pt x="3236" y="729"/>
                    <a:pt x="3236" y="734"/>
                  </a:cubicBezTo>
                  <a:cubicBezTo>
                    <a:pt x="3236" y="738"/>
                    <a:pt x="3240" y="742"/>
                    <a:pt x="3244" y="742"/>
                  </a:cubicBezTo>
                  <a:cubicBezTo>
                    <a:pt x="3249" y="742"/>
                    <a:pt x="3252" y="738"/>
                    <a:pt x="3252" y="734"/>
                  </a:cubicBezTo>
                  <a:cubicBezTo>
                    <a:pt x="3252" y="729"/>
                    <a:pt x="3249" y="726"/>
                    <a:pt x="3244" y="726"/>
                  </a:cubicBezTo>
                  <a:close/>
                  <a:moveTo>
                    <a:pt x="3244" y="781"/>
                  </a:moveTo>
                  <a:cubicBezTo>
                    <a:pt x="3240" y="781"/>
                    <a:pt x="3236" y="785"/>
                    <a:pt x="3236" y="790"/>
                  </a:cubicBezTo>
                  <a:cubicBezTo>
                    <a:pt x="3236" y="794"/>
                    <a:pt x="3240" y="798"/>
                    <a:pt x="3244" y="798"/>
                  </a:cubicBezTo>
                  <a:cubicBezTo>
                    <a:pt x="3249" y="798"/>
                    <a:pt x="3252" y="794"/>
                    <a:pt x="3252" y="790"/>
                  </a:cubicBezTo>
                  <a:cubicBezTo>
                    <a:pt x="3252" y="785"/>
                    <a:pt x="3249" y="781"/>
                    <a:pt x="3244" y="781"/>
                  </a:cubicBezTo>
                  <a:close/>
                  <a:moveTo>
                    <a:pt x="3244" y="837"/>
                  </a:moveTo>
                  <a:cubicBezTo>
                    <a:pt x="3240" y="837"/>
                    <a:pt x="3236" y="841"/>
                    <a:pt x="3236" y="845"/>
                  </a:cubicBezTo>
                  <a:cubicBezTo>
                    <a:pt x="3236" y="850"/>
                    <a:pt x="3240" y="854"/>
                    <a:pt x="3244" y="854"/>
                  </a:cubicBezTo>
                  <a:cubicBezTo>
                    <a:pt x="3249" y="854"/>
                    <a:pt x="3252" y="850"/>
                    <a:pt x="3252" y="845"/>
                  </a:cubicBezTo>
                  <a:cubicBezTo>
                    <a:pt x="3252" y="841"/>
                    <a:pt x="3249" y="837"/>
                    <a:pt x="3244" y="837"/>
                  </a:cubicBezTo>
                  <a:close/>
                  <a:moveTo>
                    <a:pt x="3244" y="893"/>
                  </a:moveTo>
                  <a:cubicBezTo>
                    <a:pt x="3240" y="893"/>
                    <a:pt x="3236" y="897"/>
                    <a:pt x="3236" y="901"/>
                  </a:cubicBezTo>
                  <a:cubicBezTo>
                    <a:pt x="3236" y="906"/>
                    <a:pt x="3240" y="909"/>
                    <a:pt x="3244" y="909"/>
                  </a:cubicBezTo>
                  <a:cubicBezTo>
                    <a:pt x="3249" y="909"/>
                    <a:pt x="3252" y="906"/>
                    <a:pt x="3252" y="901"/>
                  </a:cubicBezTo>
                  <a:cubicBezTo>
                    <a:pt x="3252" y="897"/>
                    <a:pt x="3249" y="893"/>
                    <a:pt x="3244" y="893"/>
                  </a:cubicBezTo>
                  <a:close/>
                  <a:moveTo>
                    <a:pt x="3244" y="949"/>
                  </a:moveTo>
                  <a:cubicBezTo>
                    <a:pt x="3240" y="949"/>
                    <a:pt x="3236" y="953"/>
                    <a:pt x="3236" y="957"/>
                  </a:cubicBezTo>
                  <a:cubicBezTo>
                    <a:pt x="3236" y="962"/>
                    <a:pt x="3240" y="965"/>
                    <a:pt x="3244" y="965"/>
                  </a:cubicBezTo>
                  <a:cubicBezTo>
                    <a:pt x="3249" y="965"/>
                    <a:pt x="3252" y="962"/>
                    <a:pt x="3252" y="957"/>
                  </a:cubicBezTo>
                  <a:cubicBezTo>
                    <a:pt x="3252" y="953"/>
                    <a:pt x="3249" y="949"/>
                    <a:pt x="3244" y="949"/>
                  </a:cubicBezTo>
                  <a:close/>
                  <a:moveTo>
                    <a:pt x="3244" y="1005"/>
                  </a:moveTo>
                  <a:cubicBezTo>
                    <a:pt x="3240" y="1005"/>
                    <a:pt x="3236" y="1008"/>
                    <a:pt x="3236" y="1013"/>
                  </a:cubicBezTo>
                  <a:cubicBezTo>
                    <a:pt x="3236" y="1017"/>
                    <a:pt x="3240" y="1021"/>
                    <a:pt x="3244" y="1021"/>
                  </a:cubicBezTo>
                  <a:cubicBezTo>
                    <a:pt x="3249" y="1021"/>
                    <a:pt x="3252" y="1017"/>
                    <a:pt x="3252" y="1013"/>
                  </a:cubicBezTo>
                  <a:cubicBezTo>
                    <a:pt x="3252" y="1008"/>
                    <a:pt x="3249" y="1005"/>
                    <a:pt x="3244" y="1005"/>
                  </a:cubicBezTo>
                  <a:close/>
                  <a:moveTo>
                    <a:pt x="3244" y="1060"/>
                  </a:moveTo>
                  <a:cubicBezTo>
                    <a:pt x="3240" y="1060"/>
                    <a:pt x="3236" y="1064"/>
                    <a:pt x="3236" y="1069"/>
                  </a:cubicBezTo>
                  <a:cubicBezTo>
                    <a:pt x="3236" y="1073"/>
                    <a:pt x="3240" y="1077"/>
                    <a:pt x="3244" y="1077"/>
                  </a:cubicBezTo>
                  <a:cubicBezTo>
                    <a:pt x="3249" y="1077"/>
                    <a:pt x="3252" y="1073"/>
                    <a:pt x="3252" y="1069"/>
                  </a:cubicBezTo>
                  <a:cubicBezTo>
                    <a:pt x="3252" y="1064"/>
                    <a:pt x="3249" y="1060"/>
                    <a:pt x="3244" y="1060"/>
                  </a:cubicBezTo>
                  <a:close/>
                  <a:moveTo>
                    <a:pt x="3244" y="1116"/>
                  </a:moveTo>
                  <a:cubicBezTo>
                    <a:pt x="3240" y="1116"/>
                    <a:pt x="3236" y="1120"/>
                    <a:pt x="3236" y="1125"/>
                  </a:cubicBezTo>
                  <a:cubicBezTo>
                    <a:pt x="3236" y="1129"/>
                    <a:pt x="3240" y="1133"/>
                    <a:pt x="3244" y="1133"/>
                  </a:cubicBezTo>
                  <a:cubicBezTo>
                    <a:pt x="3249" y="1133"/>
                    <a:pt x="3252" y="1129"/>
                    <a:pt x="3252" y="1125"/>
                  </a:cubicBezTo>
                  <a:cubicBezTo>
                    <a:pt x="3252" y="1120"/>
                    <a:pt x="3249" y="1116"/>
                    <a:pt x="3244" y="1116"/>
                  </a:cubicBezTo>
                  <a:close/>
                  <a:moveTo>
                    <a:pt x="3244" y="1172"/>
                  </a:moveTo>
                  <a:cubicBezTo>
                    <a:pt x="3240" y="1172"/>
                    <a:pt x="3236" y="1176"/>
                    <a:pt x="3236" y="1180"/>
                  </a:cubicBezTo>
                  <a:cubicBezTo>
                    <a:pt x="3236" y="1185"/>
                    <a:pt x="3240" y="1189"/>
                    <a:pt x="3244" y="1189"/>
                  </a:cubicBezTo>
                  <a:cubicBezTo>
                    <a:pt x="3249" y="1189"/>
                    <a:pt x="3252" y="1185"/>
                    <a:pt x="3252" y="1180"/>
                  </a:cubicBezTo>
                  <a:cubicBezTo>
                    <a:pt x="3252" y="1176"/>
                    <a:pt x="3249" y="1172"/>
                    <a:pt x="3244" y="1172"/>
                  </a:cubicBezTo>
                  <a:close/>
                  <a:moveTo>
                    <a:pt x="3244" y="1228"/>
                  </a:moveTo>
                  <a:cubicBezTo>
                    <a:pt x="3240" y="1228"/>
                    <a:pt x="3236" y="1232"/>
                    <a:pt x="3236" y="1236"/>
                  </a:cubicBezTo>
                  <a:cubicBezTo>
                    <a:pt x="3236" y="1241"/>
                    <a:pt x="3240" y="1244"/>
                    <a:pt x="3244" y="1244"/>
                  </a:cubicBezTo>
                  <a:cubicBezTo>
                    <a:pt x="3249" y="1244"/>
                    <a:pt x="3252" y="1241"/>
                    <a:pt x="3252" y="1236"/>
                  </a:cubicBezTo>
                  <a:cubicBezTo>
                    <a:pt x="3252" y="1232"/>
                    <a:pt x="3249" y="1228"/>
                    <a:pt x="3244" y="1228"/>
                  </a:cubicBezTo>
                  <a:close/>
                  <a:moveTo>
                    <a:pt x="3244" y="1284"/>
                  </a:moveTo>
                  <a:cubicBezTo>
                    <a:pt x="3240" y="1284"/>
                    <a:pt x="3236" y="1287"/>
                    <a:pt x="3236" y="1292"/>
                  </a:cubicBezTo>
                  <a:cubicBezTo>
                    <a:pt x="3236" y="1296"/>
                    <a:pt x="3240" y="1300"/>
                    <a:pt x="3244" y="1300"/>
                  </a:cubicBezTo>
                  <a:cubicBezTo>
                    <a:pt x="3249" y="1300"/>
                    <a:pt x="3252" y="1296"/>
                    <a:pt x="3252" y="1292"/>
                  </a:cubicBezTo>
                  <a:cubicBezTo>
                    <a:pt x="3252" y="1287"/>
                    <a:pt x="3249" y="1284"/>
                    <a:pt x="3244" y="1284"/>
                  </a:cubicBezTo>
                  <a:close/>
                  <a:moveTo>
                    <a:pt x="3244" y="1340"/>
                  </a:moveTo>
                  <a:cubicBezTo>
                    <a:pt x="3240" y="1340"/>
                    <a:pt x="3236" y="1343"/>
                    <a:pt x="3236" y="1348"/>
                  </a:cubicBezTo>
                  <a:cubicBezTo>
                    <a:pt x="3236" y="1352"/>
                    <a:pt x="3240" y="1356"/>
                    <a:pt x="3244" y="1356"/>
                  </a:cubicBezTo>
                  <a:cubicBezTo>
                    <a:pt x="3249" y="1356"/>
                    <a:pt x="3252" y="1352"/>
                    <a:pt x="3252" y="1348"/>
                  </a:cubicBezTo>
                  <a:cubicBezTo>
                    <a:pt x="3252" y="1343"/>
                    <a:pt x="3249" y="1340"/>
                    <a:pt x="3244" y="1340"/>
                  </a:cubicBezTo>
                  <a:close/>
                  <a:moveTo>
                    <a:pt x="3244" y="1395"/>
                  </a:moveTo>
                  <a:cubicBezTo>
                    <a:pt x="3240" y="1395"/>
                    <a:pt x="3236" y="1399"/>
                    <a:pt x="3236" y="1404"/>
                  </a:cubicBezTo>
                  <a:cubicBezTo>
                    <a:pt x="3236" y="1408"/>
                    <a:pt x="3240" y="1412"/>
                    <a:pt x="3244" y="1412"/>
                  </a:cubicBezTo>
                  <a:cubicBezTo>
                    <a:pt x="3249" y="1412"/>
                    <a:pt x="3252" y="1408"/>
                    <a:pt x="3252" y="1404"/>
                  </a:cubicBezTo>
                  <a:cubicBezTo>
                    <a:pt x="3252" y="1399"/>
                    <a:pt x="3249" y="1395"/>
                    <a:pt x="3244" y="1395"/>
                  </a:cubicBezTo>
                  <a:close/>
                  <a:moveTo>
                    <a:pt x="3244" y="1451"/>
                  </a:moveTo>
                  <a:cubicBezTo>
                    <a:pt x="3240" y="1451"/>
                    <a:pt x="3236" y="1455"/>
                    <a:pt x="3236" y="1459"/>
                  </a:cubicBezTo>
                  <a:cubicBezTo>
                    <a:pt x="3236" y="1464"/>
                    <a:pt x="3240" y="1468"/>
                    <a:pt x="3244" y="1468"/>
                  </a:cubicBezTo>
                  <a:cubicBezTo>
                    <a:pt x="3249" y="1468"/>
                    <a:pt x="3252" y="1464"/>
                    <a:pt x="3252" y="1459"/>
                  </a:cubicBezTo>
                  <a:cubicBezTo>
                    <a:pt x="3252" y="1455"/>
                    <a:pt x="3249" y="1451"/>
                    <a:pt x="3244" y="1451"/>
                  </a:cubicBezTo>
                  <a:close/>
                  <a:moveTo>
                    <a:pt x="3244" y="1507"/>
                  </a:moveTo>
                  <a:cubicBezTo>
                    <a:pt x="3240" y="1507"/>
                    <a:pt x="3236" y="1511"/>
                    <a:pt x="3236" y="1515"/>
                  </a:cubicBezTo>
                  <a:cubicBezTo>
                    <a:pt x="3236" y="1520"/>
                    <a:pt x="3240" y="1523"/>
                    <a:pt x="3244" y="1523"/>
                  </a:cubicBezTo>
                  <a:cubicBezTo>
                    <a:pt x="3249" y="1523"/>
                    <a:pt x="3252" y="1520"/>
                    <a:pt x="3252" y="1515"/>
                  </a:cubicBezTo>
                  <a:cubicBezTo>
                    <a:pt x="3252" y="1511"/>
                    <a:pt x="3249" y="1507"/>
                    <a:pt x="3244" y="1507"/>
                  </a:cubicBezTo>
                  <a:close/>
                  <a:moveTo>
                    <a:pt x="3296" y="0"/>
                  </a:moveTo>
                  <a:cubicBezTo>
                    <a:pt x="3291" y="0"/>
                    <a:pt x="3287" y="4"/>
                    <a:pt x="3287" y="8"/>
                  </a:cubicBezTo>
                  <a:cubicBezTo>
                    <a:pt x="3287" y="13"/>
                    <a:pt x="3291" y="17"/>
                    <a:pt x="3296" y="17"/>
                  </a:cubicBezTo>
                  <a:cubicBezTo>
                    <a:pt x="3300" y="17"/>
                    <a:pt x="3304" y="13"/>
                    <a:pt x="3304" y="8"/>
                  </a:cubicBezTo>
                  <a:cubicBezTo>
                    <a:pt x="3304" y="4"/>
                    <a:pt x="3300" y="0"/>
                    <a:pt x="3296" y="0"/>
                  </a:cubicBezTo>
                  <a:close/>
                  <a:moveTo>
                    <a:pt x="3296" y="56"/>
                  </a:moveTo>
                  <a:cubicBezTo>
                    <a:pt x="3291" y="56"/>
                    <a:pt x="3287" y="60"/>
                    <a:pt x="3287" y="64"/>
                  </a:cubicBezTo>
                  <a:cubicBezTo>
                    <a:pt x="3287" y="69"/>
                    <a:pt x="3291" y="72"/>
                    <a:pt x="3296" y="72"/>
                  </a:cubicBezTo>
                  <a:cubicBezTo>
                    <a:pt x="3300" y="72"/>
                    <a:pt x="3304" y="69"/>
                    <a:pt x="3304" y="64"/>
                  </a:cubicBezTo>
                  <a:cubicBezTo>
                    <a:pt x="3304" y="60"/>
                    <a:pt x="3300" y="56"/>
                    <a:pt x="3296" y="56"/>
                  </a:cubicBezTo>
                  <a:close/>
                  <a:moveTo>
                    <a:pt x="3296" y="112"/>
                  </a:moveTo>
                  <a:cubicBezTo>
                    <a:pt x="3291" y="112"/>
                    <a:pt x="3287" y="115"/>
                    <a:pt x="3287" y="120"/>
                  </a:cubicBezTo>
                  <a:cubicBezTo>
                    <a:pt x="3287" y="124"/>
                    <a:pt x="3291" y="128"/>
                    <a:pt x="3296" y="128"/>
                  </a:cubicBezTo>
                  <a:cubicBezTo>
                    <a:pt x="3300" y="128"/>
                    <a:pt x="3304" y="124"/>
                    <a:pt x="3304" y="120"/>
                  </a:cubicBezTo>
                  <a:cubicBezTo>
                    <a:pt x="3304" y="115"/>
                    <a:pt x="3300" y="112"/>
                    <a:pt x="3296" y="112"/>
                  </a:cubicBezTo>
                  <a:close/>
                  <a:moveTo>
                    <a:pt x="3296" y="168"/>
                  </a:moveTo>
                  <a:cubicBezTo>
                    <a:pt x="3291" y="168"/>
                    <a:pt x="3287" y="171"/>
                    <a:pt x="3287" y="176"/>
                  </a:cubicBezTo>
                  <a:cubicBezTo>
                    <a:pt x="3287" y="180"/>
                    <a:pt x="3291" y="184"/>
                    <a:pt x="3296" y="184"/>
                  </a:cubicBezTo>
                  <a:cubicBezTo>
                    <a:pt x="3300" y="184"/>
                    <a:pt x="3304" y="180"/>
                    <a:pt x="3304" y="176"/>
                  </a:cubicBezTo>
                  <a:cubicBezTo>
                    <a:pt x="3304" y="171"/>
                    <a:pt x="3300" y="168"/>
                    <a:pt x="3296" y="168"/>
                  </a:cubicBezTo>
                  <a:close/>
                  <a:moveTo>
                    <a:pt x="3296" y="223"/>
                  </a:moveTo>
                  <a:cubicBezTo>
                    <a:pt x="3291" y="223"/>
                    <a:pt x="3287" y="227"/>
                    <a:pt x="3287" y="232"/>
                  </a:cubicBezTo>
                  <a:cubicBezTo>
                    <a:pt x="3287" y="236"/>
                    <a:pt x="3291" y="240"/>
                    <a:pt x="3296" y="240"/>
                  </a:cubicBezTo>
                  <a:cubicBezTo>
                    <a:pt x="3300" y="240"/>
                    <a:pt x="3304" y="236"/>
                    <a:pt x="3304" y="232"/>
                  </a:cubicBezTo>
                  <a:cubicBezTo>
                    <a:pt x="3304" y="227"/>
                    <a:pt x="3300" y="223"/>
                    <a:pt x="3296" y="223"/>
                  </a:cubicBezTo>
                  <a:close/>
                  <a:moveTo>
                    <a:pt x="3296" y="279"/>
                  </a:moveTo>
                  <a:cubicBezTo>
                    <a:pt x="3291" y="279"/>
                    <a:pt x="3287" y="283"/>
                    <a:pt x="3287" y="287"/>
                  </a:cubicBezTo>
                  <a:cubicBezTo>
                    <a:pt x="3287" y="292"/>
                    <a:pt x="3291" y="296"/>
                    <a:pt x="3296" y="296"/>
                  </a:cubicBezTo>
                  <a:cubicBezTo>
                    <a:pt x="3300" y="296"/>
                    <a:pt x="3304" y="292"/>
                    <a:pt x="3304" y="287"/>
                  </a:cubicBezTo>
                  <a:cubicBezTo>
                    <a:pt x="3304" y="283"/>
                    <a:pt x="3300" y="279"/>
                    <a:pt x="3296" y="279"/>
                  </a:cubicBezTo>
                  <a:close/>
                  <a:moveTo>
                    <a:pt x="3296" y="335"/>
                  </a:moveTo>
                  <a:cubicBezTo>
                    <a:pt x="3291" y="335"/>
                    <a:pt x="3287" y="339"/>
                    <a:pt x="3287" y="343"/>
                  </a:cubicBezTo>
                  <a:cubicBezTo>
                    <a:pt x="3287" y="348"/>
                    <a:pt x="3291" y="351"/>
                    <a:pt x="3296" y="351"/>
                  </a:cubicBezTo>
                  <a:cubicBezTo>
                    <a:pt x="3300" y="351"/>
                    <a:pt x="3304" y="348"/>
                    <a:pt x="3304" y="343"/>
                  </a:cubicBezTo>
                  <a:cubicBezTo>
                    <a:pt x="3304" y="339"/>
                    <a:pt x="3300" y="335"/>
                    <a:pt x="3296" y="335"/>
                  </a:cubicBezTo>
                  <a:close/>
                  <a:moveTo>
                    <a:pt x="3296" y="391"/>
                  </a:moveTo>
                  <a:cubicBezTo>
                    <a:pt x="3291" y="391"/>
                    <a:pt x="3287" y="394"/>
                    <a:pt x="3287" y="399"/>
                  </a:cubicBezTo>
                  <a:cubicBezTo>
                    <a:pt x="3287" y="404"/>
                    <a:pt x="3291" y="407"/>
                    <a:pt x="3296" y="407"/>
                  </a:cubicBezTo>
                  <a:cubicBezTo>
                    <a:pt x="3300" y="407"/>
                    <a:pt x="3304" y="404"/>
                    <a:pt x="3304" y="399"/>
                  </a:cubicBezTo>
                  <a:cubicBezTo>
                    <a:pt x="3304" y="394"/>
                    <a:pt x="3300" y="391"/>
                    <a:pt x="3296" y="391"/>
                  </a:cubicBezTo>
                  <a:close/>
                  <a:moveTo>
                    <a:pt x="3296" y="447"/>
                  </a:moveTo>
                  <a:cubicBezTo>
                    <a:pt x="3291" y="447"/>
                    <a:pt x="3287" y="450"/>
                    <a:pt x="3287" y="455"/>
                  </a:cubicBezTo>
                  <a:cubicBezTo>
                    <a:pt x="3287" y="459"/>
                    <a:pt x="3291" y="463"/>
                    <a:pt x="3296" y="463"/>
                  </a:cubicBezTo>
                  <a:cubicBezTo>
                    <a:pt x="3300" y="463"/>
                    <a:pt x="3304" y="459"/>
                    <a:pt x="3304" y="455"/>
                  </a:cubicBezTo>
                  <a:cubicBezTo>
                    <a:pt x="3304" y="450"/>
                    <a:pt x="3300" y="447"/>
                    <a:pt x="3296" y="447"/>
                  </a:cubicBezTo>
                  <a:close/>
                  <a:moveTo>
                    <a:pt x="3296" y="502"/>
                  </a:moveTo>
                  <a:cubicBezTo>
                    <a:pt x="3291" y="502"/>
                    <a:pt x="3287" y="506"/>
                    <a:pt x="3287" y="511"/>
                  </a:cubicBezTo>
                  <a:cubicBezTo>
                    <a:pt x="3287" y="515"/>
                    <a:pt x="3291" y="519"/>
                    <a:pt x="3296" y="519"/>
                  </a:cubicBezTo>
                  <a:cubicBezTo>
                    <a:pt x="3300" y="519"/>
                    <a:pt x="3304" y="515"/>
                    <a:pt x="3304" y="511"/>
                  </a:cubicBezTo>
                  <a:cubicBezTo>
                    <a:pt x="3304" y="506"/>
                    <a:pt x="3300" y="502"/>
                    <a:pt x="3296" y="502"/>
                  </a:cubicBezTo>
                  <a:close/>
                  <a:moveTo>
                    <a:pt x="3296" y="558"/>
                  </a:moveTo>
                  <a:cubicBezTo>
                    <a:pt x="3291" y="558"/>
                    <a:pt x="3287" y="562"/>
                    <a:pt x="3287" y="566"/>
                  </a:cubicBezTo>
                  <a:cubicBezTo>
                    <a:pt x="3287" y="571"/>
                    <a:pt x="3291" y="575"/>
                    <a:pt x="3296" y="575"/>
                  </a:cubicBezTo>
                  <a:cubicBezTo>
                    <a:pt x="3300" y="575"/>
                    <a:pt x="3304" y="571"/>
                    <a:pt x="3304" y="566"/>
                  </a:cubicBezTo>
                  <a:cubicBezTo>
                    <a:pt x="3304" y="562"/>
                    <a:pt x="3300" y="558"/>
                    <a:pt x="3296" y="558"/>
                  </a:cubicBezTo>
                  <a:close/>
                  <a:moveTo>
                    <a:pt x="3296" y="614"/>
                  </a:moveTo>
                  <a:cubicBezTo>
                    <a:pt x="3291" y="614"/>
                    <a:pt x="3287" y="618"/>
                    <a:pt x="3287" y="622"/>
                  </a:cubicBezTo>
                  <a:cubicBezTo>
                    <a:pt x="3287" y="627"/>
                    <a:pt x="3291" y="630"/>
                    <a:pt x="3296" y="630"/>
                  </a:cubicBezTo>
                  <a:cubicBezTo>
                    <a:pt x="3300" y="630"/>
                    <a:pt x="3304" y="627"/>
                    <a:pt x="3304" y="622"/>
                  </a:cubicBezTo>
                  <a:cubicBezTo>
                    <a:pt x="3304" y="618"/>
                    <a:pt x="3300" y="614"/>
                    <a:pt x="3296" y="614"/>
                  </a:cubicBezTo>
                  <a:close/>
                  <a:moveTo>
                    <a:pt x="3296" y="670"/>
                  </a:moveTo>
                  <a:cubicBezTo>
                    <a:pt x="3291" y="670"/>
                    <a:pt x="3287" y="674"/>
                    <a:pt x="3287" y="678"/>
                  </a:cubicBezTo>
                  <a:cubicBezTo>
                    <a:pt x="3287" y="683"/>
                    <a:pt x="3291" y="686"/>
                    <a:pt x="3296" y="686"/>
                  </a:cubicBezTo>
                  <a:cubicBezTo>
                    <a:pt x="3300" y="686"/>
                    <a:pt x="3304" y="683"/>
                    <a:pt x="3304" y="678"/>
                  </a:cubicBezTo>
                  <a:cubicBezTo>
                    <a:pt x="3304" y="674"/>
                    <a:pt x="3300" y="670"/>
                    <a:pt x="3296" y="670"/>
                  </a:cubicBezTo>
                  <a:close/>
                  <a:moveTo>
                    <a:pt x="3296" y="726"/>
                  </a:moveTo>
                  <a:cubicBezTo>
                    <a:pt x="3291" y="726"/>
                    <a:pt x="3287" y="729"/>
                    <a:pt x="3287" y="734"/>
                  </a:cubicBezTo>
                  <a:cubicBezTo>
                    <a:pt x="3287" y="738"/>
                    <a:pt x="3291" y="742"/>
                    <a:pt x="3296" y="742"/>
                  </a:cubicBezTo>
                  <a:cubicBezTo>
                    <a:pt x="3300" y="742"/>
                    <a:pt x="3304" y="738"/>
                    <a:pt x="3304" y="734"/>
                  </a:cubicBezTo>
                  <a:cubicBezTo>
                    <a:pt x="3304" y="729"/>
                    <a:pt x="3300" y="726"/>
                    <a:pt x="3296" y="726"/>
                  </a:cubicBezTo>
                  <a:close/>
                  <a:moveTo>
                    <a:pt x="3296" y="781"/>
                  </a:moveTo>
                  <a:cubicBezTo>
                    <a:pt x="3291" y="781"/>
                    <a:pt x="3287" y="785"/>
                    <a:pt x="3287" y="790"/>
                  </a:cubicBezTo>
                  <a:cubicBezTo>
                    <a:pt x="3287" y="794"/>
                    <a:pt x="3291" y="798"/>
                    <a:pt x="3296" y="798"/>
                  </a:cubicBezTo>
                  <a:cubicBezTo>
                    <a:pt x="3300" y="798"/>
                    <a:pt x="3304" y="794"/>
                    <a:pt x="3304" y="790"/>
                  </a:cubicBezTo>
                  <a:cubicBezTo>
                    <a:pt x="3304" y="785"/>
                    <a:pt x="3300" y="781"/>
                    <a:pt x="3296" y="781"/>
                  </a:cubicBezTo>
                  <a:close/>
                  <a:moveTo>
                    <a:pt x="3296" y="837"/>
                  </a:moveTo>
                  <a:cubicBezTo>
                    <a:pt x="3291" y="837"/>
                    <a:pt x="3287" y="841"/>
                    <a:pt x="3287" y="845"/>
                  </a:cubicBezTo>
                  <a:cubicBezTo>
                    <a:pt x="3287" y="850"/>
                    <a:pt x="3291" y="854"/>
                    <a:pt x="3296" y="854"/>
                  </a:cubicBezTo>
                  <a:cubicBezTo>
                    <a:pt x="3300" y="854"/>
                    <a:pt x="3304" y="850"/>
                    <a:pt x="3304" y="845"/>
                  </a:cubicBezTo>
                  <a:cubicBezTo>
                    <a:pt x="3304" y="841"/>
                    <a:pt x="3300" y="837"/>
                    <a:pt x="3296" y="837"/>
                  </a:cubicBezTo>
                  <a:close/>
                  <a:moveTo>
                    <a:pt x="3296" y="893"/>
                  </a:moveTo>
                  <a:cubicBezTo>
                    <a:pt x="3291" y="893"/>
                    <a:pt x="3287" y="897"/>
                    <a:pt x="3287" y="901"/>
                  </a:cubicBezTo>
                  <a:cubicBezTo>
                    <a:pt x="3287" y="906"/>
                    <a:pt x="3291" y="909"/>
                    <a:pt x="3296" y="909"/>
                  </a:cubicBezTo>
                  <a:cubicBezTo>
                    <a:pt x="3300" y="909"/>
                    <a:pt x="3304" y="906"/>
                    <a:pt x="3304" y="901"/>
                  </a:cubicBezTo>
                  <a:cubicBezTo>
                    <a:pt x="3304" y="897"/>
                    <a:pt x="3300" y="893"/>
                    <a:pt x="3296" y="893"/>
                  </a:cubicBezTo>
                  <a:close/>
                  <a:moveTo>
                    <a:pt x="3296" y="949"/>
                  </a:moveTo>
                  <a:cubicBezTo>
                    <a:pt x="3291" y="949"/>
                    <a:pt x="3287" y="953"/>
                    <a:pt x="3287" y="957"/>
                  </a:cubicBezTo>
                  <a:cubicBezTo>
                    <a:pt x="3287" y="962"/>
                    <a:pt x="3291" y="965"/>
                    <a:pt x="3296" y="965"/>
                  </a:cubicBezTo>
                  <a:cubicBezTo>
                    <a:pt x="3300" y="965"/>
                    <a:pt x="3304" y="962"/>
                    <a:pt x="3304" y="957"/>
                  </a:cubicBezTo>
                  <a:cubicBezTo>
                    <a:pt x="3304" y="953"/>
                    <a:pt x="3300" y="949"/>
                    <a:pt x="3296" y="949"/>
                  </a:cubicBezTo>
                  <a:close/>
                  <a:moveTo>
                    <a:pt x="3296" y="1005"/>
                  </a:moveTo>
                  <a:cubicBezTo>
                    <a:pt x="3291" y="1005"/>
                    <a:pt x="3287" y="1008"/>
                    <a:pt x="3287" y="1013"/>
                  </a:cubicBezTo>
                  <a:cubicBezTo>
                    <a:pt x="3287" y="1017"/>
                    <a:pt x="3291" y="1021"/>
                    <a:pt x="3296" y="1021"/>
                  </a:cubicBezTo>
                  <a:cubicBezTo>
                    <a:pt x="3300" y="1021"/>
                    <a:pt x="3304" y="1017"/>
                    <a:pt x="3304" y="1013"/>
                  </a:cubicBezTo>
                  <a:cubicBezTo>
                    <a:pt x="3304" y="1008"/>
                    <a:pt x="3300" y="1005"/>
                    <a:pt x="3296" y="1005"/>
                  </a:cubicBezTo>
                  <a:close/>
                  <a:moveTo>
                    <a:pt x="3296" y="1060"/>
                  </a:moveTo>
                  <a:cubicBezTo>
                    <a:pt x="3291" y="1060"/>
                    <a:pt x="3287" y="1064"/>
                    <a:pt x="3287" y="1069"/>
                  </a:cubicBezTo>
                  <a:cubicBezTo>
                    <a:pt x="3287" y="1073"/>
                    <a:pt x="3291" y="1077"/>
                    <a:pt x="3296" y="1077"/>
                  </a:cubicBezTo>
                  <a:cubicBezTo>
                    <a:pt x="3300" y="1077"/>
                    <a:pt x="3304" y="1073"/>
                    <a:pt x="3304" y="1069"/>
                  </a:cubicBezTo>
                  <a:cubicBezTo>
                    <a:pt x="3304" y="1064"/>
                    <a:pt x="3300" y="1060"/>
                    <a:pt x="3296" y="1060"/>
                  </a:cubicBezTo>
                  <a:close/>
                  <a:moveTo>
                    <a:pt x="3296" y="1116"/>
                  </a:moveTo>
                  <a:cubicBezTo>
                    <a:pt x="3291" y="1116"/>
                    <a:pt x="3287" y="1120"/>
                    <a:pt x="3287" y="1125"/>
                  </a:cubicBezTo>
                  <a:cubicBezTo>
                    <a:pt x="3287" y="1129"/>
                    <a:pt x="3291" y="1133"/>
                    <a:pt x="3296" y="1133"/>
                  </a:cubicBezTo>
                  <a:cubicBezTo>
                    <a:pt x="3300" y="1133"/>
                    <a:pt x="3304" y="1129"/>
                    <a:pt x="3304" y="1125"/>
                  </a:cubicBezTo>
                  <a:cubicBezTo>
                    <a:pt x="3304" y="1120"/>
                    <a:pt x="3300" y="1116"/>
                    <a:pt x="3296" y="1116"/>
                  </a:cubicBezTo>
                  <a:close/>
                  <a:moveTo>
                    <a:pt x="3296" y="1172"/>
                  </a:moveTo>
                  <a:cubicBezTo>
                    <a:pt x="3291" y="1172"/>
                    <a:pt x="3287" y="1176"/>
                    <a:pt x="3287" y="1180"/>
                  </a:cubicBezTo>
                  <a:cubicBezTo>
                    <a:pt x="3287" y="1185"/>
                    <a:pt x="3291" y="1189"/>
                    <a:pt x="3296" y="1189"/>
                  </a:cubicBezTo>
                  <a:cubicBezTo>
                    <a:pt x="3300" y="1189"/>
                    <a:pt x="3304" y="1185"/>
                    <a:pt x="3304" y="1180"/>
                  </a:cubicBezTo>
                  <a:cubicBezTo>
                    <a:pt x="3304" y="1176"/>
                    <a:pt x="3300" y="1172"/>
                    <a:pt x="3296" y="1172"/>
                  </a:cubicBezTo>
                  <a:close/>
                  <a:moveTo>
                    <a:pt x="3296" y="1228"/>
                  </a:moveTo>
                  <a:cubicBezTo>
                    <a:pt x="3291" y="1228"/>
                    <a:pt x="3287" y="1232"/>
                    <a:pt x="3287" y="1236"/>
                  </a:cubicBezTo>
                  <a:cubicBezTo>
                    <a:pt x="3287" y="1241"/>
                    <a:pt x="3291" y="1244"/>
                    <a:pt x="3296" y="1244"/>
                  </a:cubicBezTo>
                  <a:cubicBezTo>
                    <a:pt x="3300" y="1244"/>
                    <a:pt x="3304" y="1241"/>
                    <a:pt x="3304" y="1236"/>
                  </a:cubicBezTo>
                  <a:cubicBezTo>
                    <a:pt x="3304" y="1232"/>
                    <a:pt x="3300" y="1228"/>
                    <a:pt x="3296" y="1228"/>
                  </a:cubicBezTo>
                  <a:close/>
                  <a:moveTo>
                    <a:pt x="3296" y="1284"/>
                  </a:moveTo>
                  <a:cubicBezTo>
                    <a:pt x="3291" y="1284"/>
                    <a:pt x="3287" y="1287"/>
                    <a:pt x="3287" y="1292"/>
                  </a:cubicBezTo>
                  <a:cubicBezTo>
                    <a:pt x="3287" y="1296"/>
                    <a:pt x="3291" y="1300"/>
                    <a:pt x="3296" y="1300"/>
                  </a:cubicBezTo>
                  <a:cubicBezTo>
                    <a:pt x="3300" y="1300"/>
                    <a:pt x="3304" y="1296"/>
                    <a:pt x="3304" y="1292"/>
                  </a:cubicBezTo>
                  <a:cubicBezTo>
                    <a:pt x="3304" y="1287"/>
                    <a:pt x="3300" y="1284"/>
                    <a:pt x="3296" y="1284"/>
                  </a:cubicBezTo>
                  <a:close/>
                  <a:moveTo>
                    <a:pt x="3296" y="1340"/>
                  </a:moveTo>
                  <a:cubicBezTo>
                    <a:pt x="3291" y="1340"/>
                    <a:pt x="3287" y="1343"/>
                    <a:pt x="3287" y="1348"/>
                  </a:cubicBezTo>
                  <a:cubicBezTo>
                    <a:pt x="3287" y="1352"/>
                    <a:pt x="3291" y="1356"/>
                    <a:pt x="3296" y="1356"/>
                  </a:cubicBezTo>
                  <a:cubicBezTo>
                    <a:pt x="3300" y="1356"/>
                    <a:pt x="3304" y="1352"/>
                    <a:pt x="3304" y="1348"/>
                  </a:cubicBezTo>
                  <a:cubicBezTo>
                    <a:pt x="3304" y="1343"/>
                    <a:pt x="3300" y="1340"/>
                    <a:pt x="3296" y="1340"/>
                  </a:cubicBezTo>
                  <a:close/>
                  <a:moveTo>
                    <a:pt x="3296" y="1395"/>
                  </a:moveTo>
                  <a:cubicBezTo>
                    <a:pt x="3291" y="1395"/>
                    <a:pt x="3287" y="1399"/>
                    <a:pt x="3287" y="1404"/>
                  </a:cubicBezTo>
                  <a:cubicBezTo>
                    <a:pt x="3287" y="1408"/>
                    <a:pt x="3291" y="1412"/>
                    <a:pt x="3296" y="1412"/>
                  </a:cubicBezTo>
                  <a:cubicBezTo>
                    <a:pt x="3300" y="1412"/>
                    <a:pt x="3304" y="1408"/>
                    <a:pt x="3304" y="1404"/>
                  </a:cubicBezTo>
                  <a:cubicBezTo>
                    <a:pt x="3304" y="1399"/>
                    <a:pt x="3300" y="1395"/>
                    <a:pt x="3296" y="1395"/>
                  </a:cubicBezTo>
                  <a:close/>
                  <a:moveTo>
                    <a:pt x="3296" y="1451"/>
                  </a:moveTo>
                  <a:cubicBezTo>
                    <a:pt x="3291" y="1451"/>
                    <a:pt x="3287" y="1455"/>
                    <a:pt x="3287" y="1459"/>
                  </a:cubicBezTo>
                  <a:cubicBezTo>
                    <a:pt x="3287" y="1464"/>
                    <a:pt x="3291" y="1468"/>
                    <a:pt x="3296" y="1468"/>
                  </a:cubicBezTo>
                  <a:cubicBezTo>
                    <a:pt x="3300" y="1468"/>
                    <a:pt x="3304" y="1464"/>
                    <a:pt x="3304" y="1459"/>
                  </a:cubicBezTo>
                  <a:cubicBezTo>
                    <a:pt x="3304" y="1455"/>
                    <a:pt x="3300" y="1451"/>
                    <a:pt x="3296" y="1451"/>
                  </a:cubicBezTo>
                  <a:close/>
                  <a:moveTo>
                    <a:pt x="3296" y="1507"/>
                  </a:moveTo>
                  <a:cubicBezTo>
                    <a:pt x="3291" y="1507"/>
                    <a:pt x="3287" y="1511"/>
                    <a:pt x="3287" y="1515"/>
                  </a:cubicBezTo>
                  <a:cubicBezTo>
                    <a:pt x="3287" y="1520"/>
                    <a:pt x="3291" y="1523"/>
                    <a:pt x="3296" y="1523"/>
                  </a:cubicBezTo>
                  <a:cubicBezTo>
                    <a:pt x="3300" y="1523"/>
                    <a:pt x="3304" y="1520"/>
                    <a:pt x="3304" y="1515"/>
                  </a:cubicBezTo>
                  <a:cubicBezTo>
                    <a:pt x="3304" y="1511"/>
                    <a:pt x="3300" y="1507"/>
                    <a:pt x="3296" y="1507"/>
                  </a:cubicBezTo>
                  <a:close/>
                  <a:moveTo>
                    <a:pt x="3296" y="1563"/>
                  </a:moveTo>
                  <a:cubicBezTo>
                    <a:pt x="3291" y="1563"/>
                    <a:pt x="3287" y="1566"/>
                    <a:pt x="3287" y="1571"/>
                  </a:cubicBezTo>
                  <a:cubicBezTo>
                    <a:pt x="3287" y="1575"/>
                    <a:pt x="3291" y="1579"/>
                    <a:pt x="3296" y="1579"/>
                  </a:cubicBezTo>
                  <a:cubicBezTo>
                    <a:pt x="3300" y="1579"/>
                    <a:pt x="3304" y="1575"/>
                    <a:pt x="3304" y="1571"/>
                  </a:cubicBezTo>
                  <a:cubicBezTo>
                    <a:pt x="3304" y="1566"/>
                    <a:pt x="3300" y="1563"/>
                    <a:pt x="3296" y="1563"/>
                  </a:cubicBezTo>
                  <a:close/>
                  <a:moveTo>
                    <a:pt x="3347" y="0"/>
                  </a:moveTo>
                  <a:cubicBezTo>
                    <a:pt x="3342" y="0"/>
                    <a:pt x="3339" y="4"/>
                    <a:pt x="3339" y="8"/>
                  </a:cubicBezTo>
                  <a:cubicBezTo>
                    <a:pt x="3339" y="13"/>
                    <a:pt x="3342" y="17"/>
                    <a:pt x="3347" y="17"/>
                  </a:cubicBezTo>
                  <a:cubicBezTo>
                    <a:pt x="3351" y="17"/>
                    <a:pt x="3355" y="13"/>
                    <a:pt x="3355" y="8"/>
                  </a:cubicBezTo>
                  <a:cubicBezTo>
                    <a:pt x="3355" y="4"/>
                    <a:pt x="3351" y="0"/>
                    <a:pt x="3347" y="0"/>
                  </a:cubicBezTo>
                  <a:close/>
                  <a:moveTo>
                    <a:pt x="3347" y="56"/>
                  </a:moveTo>
                  <a:cubicBezTo>
                    <a:pt x="3342" y="56"/>
                    <a:pt x="3339" y="60"/>
                    <a:pt x="3339" y="64"/>
                  </a:cubicBezTo>
                  <a:cubicBezTo>
                    <a:pt x="3339" y="69"/>
                    <a:pt x="3342" y="72"/>
                    <a:pt x="3347" y="72"/>
                  </a:cubicBezTo>
                  <a:cubicBezTo>
                    <a:pt x="3351" y="72"/>
                    <a:pt x="3355" y="69"/>
                    <a:pt x="3355" y="64"/>
                  </a:cubicBezTo>
                  <a:cubicBezTo>
                    <a:pt x="3355" y="60"/>
                    <a:pt x="3351" y="56"/>
                    <a:pt x="3347" y="56"/>
                  </a:cubicBezTo>
                  <a:close/>
                  <a:moveTo>
                    <a:pt x="3347" y="112"/>
                  </a:moveTo>
                  <a:cubicBezTo>
                    <a:pt x="3342" y="112"/>
                    <a:pt x="3339" y="115"/>
                    <a:pt x="3339" y="120"/>
                  </a:cubicBezTo>
                  <a:cubicBezTo>
                    <a:pt x="3339" y="124"/>
                    <a:pt x="3342" y="128"/>
                    <a:pt x="3347" y="128"/>
                  </a:cubicBezTo>
                  <a:cubicBezTo>
                    <a:pt x="3351" y="128"/>
                    <a:pt x="3355" y="124"/>
                    <a:pt x="3355" y="120"/>
                  </a:cubicBezTo>
                  <a:cubicBezTo>
                    <a:pt x="3355" y="115"/>
                    <a:pt x="3351" y="112"/>
                    <a:pt x="3347" y="112"/>
                  </a:cubicBezTo>
                  <a:close/>
                  <a:moveTo>
                    <a:pt x="3347" y="168"/>
                  </a:moveTo>
                  <a:cubicBezTo>
                    <a:pt x="3342" y="168"/>
                    <a:pt x="3339" y="171"/>
                    <a:pt x="3339" y="176"/>
                  </a:cubicBezTo>
                  <a:cubicBezTo>
                    <a:pt x="3339" y="180"/>
                    <a:pt x="3342" y="184"/>
                    <a:pt x="3347" y="184"/>
                  </a:cubicBezTo>
                  <a:cubicBezTo>
                    <a:pt x="3351" y="184"/>
                    <a:pt x="3355" y="180"/>
                    <a:pt x="3355" y="176"/>
                  </a:cubicBezTo>
                  <a:cubicBezTo>
                    <a:pt x="3355" y="171"/>
                    <a:pt x="3351" y="168"/>
                    <a:pt x="3347" y="168"/>
                  </a:cubicBezTo>
                  <a:close/>
                  <a:moveTo>
                    <a:pt x="3347" y="223"/>
                  </a:moveTo>
                  <a:cubicBezTo>
                    <a:pt x="3342" y="223"/>
                    <a:pt x="3339" y="227"/>
                    <a:pt x="3339" y="232"/>
                  </a:cubicBezTo>
                  <a:cubicBezTo>
                    <a:pt x="3339" y="236"/>
                    <a:pt x="3342" y="240"/>
                    <a:pt x="3347" y="240"/>
                  </a:cubicBezTo>
                  <a:cubicBezTo>
                    <a:pt x="3351" y="240"/>
                    <a:pt x="3355" y="236"/>
                    <a:pt x="3355" y="232"/>
                  </a:cubicBezTo>
                  <a:cubicBezTo>
                    <a:pt x="3355" y="227"/>
                    <a:pt x="3351" y="223"/>
                    <a:pt x="3347" y="223"/>
                  </a:cubicBezTo>
                  <a:close/>
                  <a:moveTo>
                    <a:pt x="3347" y="279"/>
                  </a:moveTo>
                  <a:cubicBezTo>
                    <a:pt x="3342" y="279"/>
                    <a:pt x="3339" y="283"/>
                    <a:pt x="3339" y="287"/>
                  </a:cubicBezTo>
                  <a:cubicBezTo>
                    <a:pt x="3339" y="292"/>
                    <a:pt x="3342" y="296"/>
                    <a:pt x="3347" y="296"/>
                  </a:cubicBezTo>
                  <a:cubicBezTo>
                    <a:pt x="3351" y="296"/>
                    <a:pt x="3355" y="292"/>
                    <a:pt x="3355" y="287"/>
                  </a:cubicBezTo>
                  <a:cubicBezTo>
                    <a:pt x="3355" y="283"/>
                    <a:pt x="3351" y="279"/>
                    <a:pt x="3347" y="279"/>
                  </a:cubicBezTo>
                  <a:close/>
                  <a:moveTo>
                    <a:pt x="3347" y="335"/>
                  </a:moveTo>
                  <a:cubicBezTo>
                    <a:pt x="3342" y="335"/>
                    <a:pt x="3339" y="339"/>
                    <a:pt x="3339" y="343"/>
                  </a:cubicBezTo>
                  <a:cubicBezTo>
                    <a:pt x="3339" y="348"/>
                    <a:pt x="3342" y="351"/>
                    <a:pt x="3347" y="351"/>
                  </a:cubicBezTo>
                  <a:cubicBezTo>
                    <a:pt x="3351" y="351"/>
                    <a:pt x="3355" y="348"/>
                    <a:pt x="3355" y="343"/>
                  </a:cubicBezTo>
                  <a:cubicBezTo>
                    <a:pt x="3355" y="339"/>
                    <a:pt x="3351" y="335"/>
                    <a:pt x="3347" y="335"/>
                  </a:cubicBezTo>
                  <a:close/>
                  <a:moveTo>
                    <a:pt x="3347" y="391"/>
                  </a:moveTo>
                  <a:cubicBezTo>
                    <a:pt x="3342" y="391"/>
                    <a:pt x="3339" y="394"/>
                    <a:pt x="3339" y="399"/>
                  </a:cubicBezTo>
                  <a:cubicBezTo>
                    <a:pt x="3339" y="404"/>
                    <a:pt x="3342" y="407"/>
                    <a:pt x="3347" y="407"/>
                  </a:cubicBezTo>
                  <a:cubicBezTo>
                    <a:pt x="3351" y="407"/>
                    <a:pt x="3355" y="404"/>
                    <a:pt x="3355" y="399"/>
                  </a:cubicBezTo>
                  <a:cubicBezTo>
                    <a:pt x="3355" y="394"/>
                    <a:pt x="3351" y="391"/>
                    <a:pt x="3347" y="391"/>
                  </a:cubicBezTo>
                  <a:close/>
                  <a:moveTo>
                    <a:pt x="3347" y="447"/>
                  </a:moveTo>
                  <a:cubicBezTo>
                    <a:pt x="3342" y="447"/>
                    <a:pt x="3339" y="450"/>
                    <a:pt x="3339" y="455"/>
                  </a:cubicBezTo>
                  <a:cubicBezTo>
                    <a:pt x="3339" y="459"/>
                    <a:pt x="3342" y="463"/>
                    <a:pt x="3347" y="463"/>
                  </a:cubicBezTo>
                  <a:cubicBezTo>
                    <a:pt x="3351" y="463"/>
                    <a:pt x="3355" y="459"/>
                    <a:pt x="3355" y="455"/>
                  </a:cubicBezTo>
                  <a:cubicBezTo>
                    <a:pt x="3355" y="450"/>
                    <a:pt x="3351" y="447"/>
                    <a:pt x="3347" y="447"/>
                  </a:cubicBezTo>
                  <a:close/>
                  <a:moveTo>
                    <a:pt x="3347" y="502"/>
                  </a:moveTo>
                  <a:cubicBezTo>
                    <a:pt x="3342" y="502"/>
                    <a:pt x="3339" y="506"/>
                    <a:pt x="3339" y="511"/>
                  </a:cubicBezTo>
                  <a:cubicBezTo>
                    <a:pt x="3339" y="515"/>
                    <a:pt x="3342" y="519"/>
                    <a:pt x="3347" y="519"/>
                  </a:cubicBezTo>
                  <a:cubicBezTo>
                    <a:pt x="3351" y="519"/>
                    <a:pt x="3355" y="515"/>
                    <a:pt x="3355" y="511"/>
                  </a:cubicBezTo>
                  <a:cubicBezTo>
                    <a:pt x="3355" y="506"/>
                    <a:pt x="3351" y="502"/>
                    <a:pt x="3347" y="502"/>
                  </a:cubicBezTo>
                  <a:close/>
                  <a:moveTo>
                    <a:pt x="3347" y="558"/>
                  </a:moveTo>
                  <a:cubicBezTo>
                    <a:pt x="3342" y="558"/>
                    <a:pt x="3339" y="562"/>
                    <a:pt x="3339" y="566"/>
                  </a:cubicBezTo>
                  <a:cubicBezTo>
                    <a:pt x="3339" y="571"/>
                    <a:pt x="3342" y="575"/>
                    <a:pt x="3347" y="575"/>
                  </a:cubicBezTo>
                  <a:cubicBezTo>
                    <a:pt x="3351" y="575"/>
                    <a:pt x="3355" y="571"/>
                    <a:pt x="3355" y="566"/>
                  </a:cubicBezTo>
                  <a:cubicBezTo>
                    <a:pt x="3355" y="562"/>
                    <a:pt x="3351" y="558"/>
                    <a:pt x="3347" y="558"/>
                  </a:cubicBezTo>
                  <a:close/>
                  <a:moveTo>
                    <a:pt x="3347" y="614"/>
                  </a:moveTo>
                  <a:cubicBezTo>
                    <a:pt x="3342" y="614"/>
                    <a:pt x="3339" y="618"/>
                    <a:pt x="3339" y="622"/>
                  </a:cubicBezTo>
                  <a:cubicBezTo>
                    <a:pt x="3339" y="627"/>
                    <a:pt x="3342" y="630"/>
                    <a:pt x="3347" y="630"/>
                  </a:cubicBezTo>
                  <a:cubicBezTo>
                    <a:pt x="3351" y="630"/>
                    <a:pt x="3355" y="627"/>
                    <a:pt x="3355" y="622"/>
                  </a:cubicBezTo>
                  <a:cubicBezTo>
                    <a:pt x="3355" y="618"/>
                    <a:pt x="3351" y="614"/>
                    <a:pt x="3347" y="614"/>
                  </a:cubicBezTo>
                  <a:close/>
                  <a:moveTo>
                    <a:pt x="3347" y="670"/>
                  </a:moveTo>
                  <a:cubicBezTo>
                    <a:pt x="3342" y="670"/>
                    <a:pt x="3339" y="674"/>
                    <a:pt x="3339" y="678"/>
                  </a:cubicBezTo>
                  <a:cubicBezTo>
                    <a:pt x="3339" y="683"/>
                    <a:pt x="3342" y="686"/>
                    <a:pt x="3347" y="686"/>
                  </a:cubicBezTo>
                  <a:cubicBezTo>
                    <a:pt x="3351" y="686"/>
                    <a:pt x="3355" y="683"/>
                    <a:pt x="3355" y="678"/>
                  </a:cubicBezTo>
                  <a:cubicBezTo>
                    <a:pt x="3355" y="674"/>
                    <a:pt x="3351" y="670"/>
                    <a:pt x="3347" y="670"/>
                  </a:cubicBezTo>
                  <a:close/>
                  <a:moveTo>
                    <a:pt x="3347" y="726"/>
                  </a:moveTo>
                  <a:cubicBezTo>
                    <a:pt x="3342" y="726"/>
                    <a:pt x="3339" y="729"/>
                    <a:pt x="3339" y="734"/>
                  </a:cubicBezTo>
                  <a:cubicBezTo>
                    <a:pt x="3339" y="738"/>
                    <a:pt x="3342" y="742"/>
                    <a:pt x="3347" y="742"/>
                  </a:cubicBezTo>
                  <a:cubicBezTo>
                    <a:pt x="3351" y="742"/>
                    <a:pt x="3355" y="738"/>
                    <a:pt x="3355" y="734"/>
                  </a:cubicBezTo>
                  <a:cubicBezTo>
                    <a:pt x="3355" y="729"/>
                    <a:pt x="3351" y="726"/>
                    <a:pt x="3347" y="726"/>
                  </a:cubicBezTo>
                  <a:close/>
                  <a:moveTo>
                    <a:pt x="3347" y="781"/>
                  </a:moveTo>
                  <a:cubicBezTo>
                    <a:pt x="3342" y="781"/>
                    <a:pt x="3339" y="785"/>
                    <a:pt x="3339" y="790"/>
                  </a:cubicBezTo>
                  <a:cubicBezTo>
                    <a:pt x="3339" y="794"/>
                    <a:pt x="3342" y="798"/>
                    <a:pt x="3347" y="798"/>
                  </a:cubicBezTo>
                  <a:cubicBezTo>
                    <a:pt x="3351" y="798"/>
                    <a:pt x="3355" y="794"/>
                    <a:pt x="3355" y="790"/>
                  </a:cubicBezTo>
                  <a:cubicBezTo>
                    <a:pt x="3355" y="785"/>
                    <a:pt x="3351" y="781"/>
                    <a:pt x="3347" y="781"/>
                  </a:cubicBezTo>
                  <a:close/>
                  <a:moveTo>
                    <a:pt x="3347" y="837"/>
                  </a:moveTo>
                  <a:cubicBezTo>
                    <a:pt x="3342" y="837"/>
                    <a:pt x="3339" y="841"/>
                    <a:pt x="3339" y="845"/>
                  </a:cubicBezTo>
                  <a:cubicBezTo>
                    <a:pt x="3339" y="850"/>
                    <a:pt x="3342" y="854"/>
                    <a:pt x="3347" y="854"/>
                  </a:cubicBezTo>
                  <a:cubicBezTo>
                    <a:pt x="3351" y="854"/>
                    <a:pt x="3355" y="850"/>
                    <a:pt x="3355" y="845"/>
                  </a:cubicBezTo>
                  <a:cubicBezTo>
                    <a:pt x="3355" y="841"/>
                    <a:pt x="3351" y="837"/>
                    <a:pt x="3347" y="837"/>
                  </a:cubicBezTo>
                  <a:close/>
                  <a:moveTo>
                    <a:pt x="3347" y="893"/>
                  </a:moveTo>
                  <a:cubicBezTo>
                    <a:pt x="3342" y="893"/>
                    <a:pt x="3339" y="897"/>
                    <a:pt x="3339" y="901"/>
                  </a:cubicBezTo>
                  <a:cubicBezTo>
                    <a:pt x="3339" y="906"/>
                    <a:pt x="3342" y="909"/>
                    <a:pt x="3347" y="909"/>
                  </a:cubicBezTo>
                  <a:cubicBezTo>
                    <a:pt x="3351" y="909"/>
                    <a:pt x="3355" y="906"/>
                    <a:pt x="3355" y="901"/>
                  </a:cubicBezTo>
                  <a:cubicBezTo>
                    <a:pt x="3355" y="897"/>
                    <a:pt x="3351" y="893"/>
                    <a:pt x="3347" y="893"/>
                  </a:cubicBezTo>
                  <a:close/>
                  <a:moveTo>
                    <a:pt x="3347" y="949"/>
                  </a:moveTo>
                  <a:cubicBezTo>
                    <a:pt x="3342" y="949"/>
                    <a:pt x="3339" y="953"/>
                    <a:pt x="3339" y="957"/>
                  </a:cubicBezTo>
                  <a:cubicBezTo>
                    <a:pt x="3339" y="962"/>
                    <a:pt x="3342" y="965"/>
                    <a:pt x="3347" y="965"/>
                  </a:cubicBezTo>
                  <a:cubicBezTo>
                    <a:pt x="3351" y="965"/>
                    <a:pt x="3355" y="962"/>
                    <a:pt x="3355" y="957"/>
                  </a:cubicBezTo>
                  <a:cubicBezTo>
                    <a:pt x="3355" y="953"/>
                    <a:pt x="3351" y="949"/>
                    <a:pt x="3347" y="949"/>
                  </a:cubicBezTo>
                  <a:close/>
                  <a:moveTo>
                    <a:pt x="3347" y="1005"/>
                  </a:moveTo>
                  <a:cubicBezTo>
                    <a:pt x="3342" y="1005"/>
                    <a:pt x="3339" y="1008"/>
                    <a:pt x="3339" y="1013"/>
                  </a:cubicBezTo>
                  <a:cubicBezTo>
                    <a:pt x="3339" y="1017"/>
                    <a:pt x="3342" y="1021"/>
                    <a:pt x="3347" y="1021"/>
                  </a:cubicBezTo>
                  <a:cubicBezTo>
                    <a:pt x="3351" y="1021"/>
                    <a:pt x="3355" y="1017"/>
                    <a:pt x="3355" y="1013"/>
                  </a:cubicBezTo>
                  <a:cubicBezTo>
                    <a:pt x="3355" y="1008"/>
                    <a:pt x="3351" y="1005"/>
                    <a:pt x="3347" y="1005"/>
                  </a:cubicBezTo>
                  <a:close/>
                  <a:moveTo>
                    <a:pt x="3347" y="1060"/>
                  </a:moveTo>
                  <a:cubicBezTo>
                    <a:pt x="3342" y="1060"/>
                    <a:pt x="3339" y="1064"/>
                    <a:pt x="3339" y="1069"/>
                  </a:cubicBezTo>
                  <a:cubicBezTo>
                    <a:pt x="3339" y="1073"/>
                    <a:pt x="3342" y="1077"/>
                    <a:pt x="3347" y="1077"/>
                  </a:cubicBezTo>
                  <a:cubicBezTo>
                    <a:pt x="3351" y="1077"/>
                    <a:pt x="3355" y="1073"/>
                    <a:pt x="3355" y="1069"/>
                  </a:cubicBezTo>
                  <a:cubicBezTo>
                    <a:pt x="3355" y="1064"/>
                    <a:pt x="3351" y="1060"/>
                    <a:pt x="3347" y="1060"/>
                  </a:cubicBezTo>
                  <a:close/>
                  <a:moveTo>
                    <a:pt x="3347" y="1116"/>
                  </a:moveTo>
                  <a:cubicBezTo>
                    <a:pt x="3342" y="1116"/>
                    <a:pt x="3339" y="1120"/>
                    <a:pt x="3339" y="1125"/>
                  </a:cubicBezTo>
                  <a:cubicBezTo>
                    <a:pt x="3339" y="1129"/>
                    <a:pt x="3342" y="1133"/>
                    <a:pt x="3347" y="1133"/>
                  </a:cubicBezTo>
                  <a:cubicBezTo>
                    <a:pt x="3351" y="1133"/>
                    <a:pt x="3355" y="1129"/>
                    <a:pt x="3355" y="1125"/>
                  </a:cubicBezTo>
                  <a:cubicBezTo>
                    <a:pt x="3355" y="1120"/>
                    <a:pt x="3351" y="1116"/>
                    <a:pt x="3347" y="1116"/>
                  </a:cubicBezTo>
                  <a:close/>
                  <a:moveTo>
                    <a:pt x="3347" y="1172"/>
                  </a:moveTo>
                  <a:cubicBezTo>
                    <a:pt x="3342" y="1172"/>
                    <a:pt x="3339" y="1176"/>
                    <a:pt x="3339" y="1180"/>
                  </a:cubicBezTo>
                  <a:cubicBezTo>
                    <a:pt x="3339" y="1185"/>
                    <a:pt x="3342" y="1189"/>
                    <a:pt x="3347" y="1189"/>
                  </a:cubicBezTo>
                  <a:cubicBezTo>
                    <a:pt x="3351" y="1189"/>
                    <a:pt x="3355" y="1185"/>
                    <a:pt x="3355" y="1180"/>
                  </a:cubicBezTo>
                  <a:cubicBezTo>
                    <a:pt x="3355" y="1176"/>
                    <a:pt x="3351" y="1172"/>
                    <a:pt x="3347" y="1172"/>
                  </a:cubicBezTo>
                  <a:close/>
                  <a:moveTo>
                    <a:pt x="3347" y="1228"/>
                  </a:moveTo>
                  <a:cubicBezTo>
                    <a:pt x="3342" y="1228"/>
                    <a:pt x="3339" y="1232"/>
                    <a:pt x="3339" y="1236"/>
                  </a:cubicBezTo>
                  <a:cubicBezTo>
                    <a:pt x="3339" y="1241"/>
                    <a:pt x="3342" y="1244"/>
                    <a:pt x="3347" y="1244"/>
                  </a:cubicBezTo>
                  <a:cubicBezTo>
                    <a:pt x="3351" y="1244"/>
                    <a:pt x="3355" y="1241"/>
                    <a:pt x="3355" y="1236"/>
                  </a:cubicBezTo>
                  <a:cubicBezTo>
                    <a:pt x="3355" y="1232"/>
                    <a:pt x="3351" y="1228"/>
                    <a:pt x="3347" y="1228"/>
                  </a:cubicBezTo>
                  <a:close/>
                  <a:moveTo>
                    <a:pt x="3347" y="1284"/>
                  </a:moveTo>
                  <a:cubicBezTo>
                    <a:pt x="3342" y="1284"/>
                    <a:pt x="3339" y="1287"/>
                    <a:pt x="3339" y="1292"/>
                  </a:cubicBezTo>
                  <a:cubicBezTo>
                    <a:pt x="3339" y="1296"/>
                    <a:pt x="3342" y="1300"/>
                    <a:pt x="3347" y="1300"/>
                  </a:cubicBezTo>
                  <a:cubicBezTo>
                    <a:pt x="3351" y="1300"/>
                    <a:pt x="3355" y="1296"/>
                    <a:pt x="3355" y="1292"/>
                  </a:cubicBezTo>
                  <a:cubicBezTo>
                    <a:pt x="3355" y="1287"/>
                    <a:pt x="3351" y="1284"/>
                    <a:pt x="3347" y="1284"/>
                  </a:cubicBezTo>
                  <a:close/>
                  <a:moveTo>
                    <a:pt x="3347" y="1340"/>
                  </a:moveTo>
                  <a:cubicBezTo>
                    <a:pt x="3342" y="1340"/>
                    <a:pt x="3339" y="1343"/>
                    <a:pt x="3339" y="1348"/>
                  </a:cubicBezTo>
                  <a:cubicBezTo>
                    <a:pt x="3339" y="1352"/>
                    <a:pt x="3342" y="1356"/>
                    <a:pt x="3347" y="1356"/>
                  </a:cubicBezTo>
                  <a:cubicBezTo>
                    <a:pt x="3351" y="1356"/>
                    <a:pt x="3355" y="1352"/>
                    <a:pt x="3355" y="1348"/>
                  </a:cubicBezTo>
                  <a:cubicBezTo>
                    <a:pt x="3355" y="1343"/>
                    <a:pt x="3351" y="1340"/>
                    <a:pt x="3347" y="1340"/>
                  </a:cubicBezTo>
                  <a:close/>
                  <a:moveTo>
                    <a:pt x="3347" y="1395"/>
                  </a:moveTo>
                  <a:cubicBezTo>
                    <a:pt x="3342" y="1395"/>
                    <a:pt x="3339" y="1399"/>
                    <a:pt x="3339" y="1404"/>
                  </a:cubicBezTo>
                  <a:cubicBezTo>
                    <a:pt x="3339" y="1408"/>
                    <a:pt x="3342" y="1412"/>
                    <a:pt x="3347" y="1412"/>
                  </a:cubicBezTo>
                  <a:cubicBezTo>
                    <a:pt x="3351" y="1412"/>
                    <a:pt x="3355" y="1408"/>
                    <a:pt x="3355" y="1404"/>
                  </a:cubicBezTo>
                  <a:cubicBezTo>
                    <a:pt x="3355" y="1399"/>
                    <a:pt x="3351" y="1395"/>
                    <a:pt x="3347" y="1395"/>
                  </a:cubicBezTo>
                  <a:close/>
                  <a:moveTo>
                    <a:pt x="3347" y="1451"/>
                  </a:moveTo>
                  <a:cubicBezTo>
                    <a:pt x="3342" y="1451"/>
                    <a:pt x="3339" y="1455"/>
                    <a:pt x="3339" y="1459"/>
                  </a:cubicBezTo>
                  <a:cubicBezTo>
                    <a:pt x="3339" y="1464"/>
                    <a:pt x="3342" y="1468"/>
                    <a:pt x="3347" y="1468"/>
                  </a:cubicBezTo>
                  <a:cubicBezTo>
                    <a:pt x="3351" y="1468"/>
                    <a:pt x="3355" y="1464"/>
                    <a:pt x="3355" y="1459"/>
                  </a:cubicBezTo>
                  <a:cubicBezTo>
                    <a:pt x="3355" y="1455"/>
                    <a:pt x="3351" y="1451"/>
                    <a:pt x="3347" y="1451"/>
                  </a:cubicBezTo>
                  <a:close/>
                  <a:moveTo>
                    <a:pt x="3347" y="1507"/>
                  </a:moveTo>
                  <a:cubicBezTo>
                    <a:pt x="3342" y="1507"/>
                    <a:pt x="3339" y="1511"/>
                    <a:pt x="3339" y="1515"/>
                  </a:cubicBezTo>
                  <a:cubicBezTo>
                    <a:pt x="3339" y="1520"/>
                    <a:pt x="3342" y="1523"/>
                    <a:pt x="3347" y="1523"/>
                  </a:cubicBezTo>
                  <a:cubicBezTo>
                    <a:pt x="3351" y="1523"/>
                    <a:pt x="3355" y="1520"/>
                    <a:pt x="3355" y="1515"/>
                  </a:cubicBezTo>
                  <a:cubicBezTo>
                    <a:pt x="3355" y="1511"/>
                    <a:pt x="3351" y="1507"/>
                    <a:pt x="3347" y="1507"/>
                  </a:cubicBezTo>
                  <a:close/>
                  <a:moveTo>
                    <a:pt x="3347" y="1563"/>
                  </a:moveTo>
                  <a:cubicBezTo>
                    <a:pt x="3342" y="1563"/>
                    <a:pt x="3339" y="1566"/>
                    <a:pt x="3339" y="1571"/>
                  </a:cubicBezTo>
                  <a:cubicBezTo>
                    <a:pt x="3339" y="1575"/>
                    <a:pt x="3342" y="1579"/>
                    <a:pt x="3347" y="1579"/>
                  </a:cubicBezTo>
                  <a:cubicBezTo>
                    <a:pt x="3351" y="1579"/>
                    <a:pt x="3355" y="1575"/>
                    <a:pt x="3355" y="1571"/>
                  </a:cubicBezTo>
                  <a:cubicBezTo>
                    <a:pt x="3355" y="1566"/>
                    <a:pt x="3351" y="1563"/>
                    <a:pt x="3347" y="1563"/>
                  </a:cubicBezTo>
                  <a:close/>
                  <a:moveTo>
                    <a:pt x="3398" y="0"/>
                  </a:moveTo>
                  <a:cubicBezTo>
                    <a:pt x="3394" y="0"/>
                    <a:pt x="3390" y="4"/>
                    <a:pt x="3390" y="8"/>
                  </a:cubicBezTo>
                  <a:cubicBezTo>
                    <a:pt x="3390" y="13"/>
                    <a:pt x="3394" y="17"/>
                    <a:pt x="3398" y="17"/>
                  </a:cubicBezTo>
                  <a:cubicBezTo>
                    <a:pt x="3403" y="17"/>
                    <a:pt x="3407" y="13"/>
                    <a:pt x="3407" y="8"/>
                  </a:cubicBezTo>
                  <a:cubicBezTo>
                    <a:pt x="3407" y="4"/>
                    <a:pt x="3403" y="0"/>
                    <a:pt x="3398" y="0"/>
                  </a:cubicBezTo>
                  <a:close/>
                  <a:moveTo>
                    <a:pt x="3398" y="56"/>
                  </a:moveTo>
                  <a:cubicBezTo>
                    <a:pt x="3394" y="56"/>
                    <a:pt x="3390" y="60"/>
                    <a:pt x="3390" y="64"/>
                  </a:cubicBezTo>
                  <a:cubicBezTo>
                    <a:pt x="3390" y="69"/>
                    <a:pt x="3394" y="72"/>
                    <a:pt x="3398" y="72"/>
                  </a:cubicBezTo>
                  <a:cubicBezTo>
                    <a:pt x="3403" y="72"/>
                    <a:pt x="3407" y="69"/>
                    <a:pt x="3407" y="64"/>
                  </a:cubicBezTo>
                  <a:cubicBezTo>
                    <a:pt x="3407" y="60"/>
                    <a:pt x="3403" y="56"/>
                    <a:pt x="3398" y="56"/>
                  </a:cubicBezTo>
                  <a:close/>
                  <a:moveTo>
                    <a:pt x="3398" y="112"/>
                  </a:moveTo>
                  <a:cubicBezTo>
                    <a:pt x="3394" y="112"/>
                    <a:pt x="3390" y="115"/>
                    <a:pt x="3390" y="120"/>
                  </a:cubicBezTo>
                  <a:cubicBezTo>
                    <a:pt x="3390" y="124"/>
                    <a:pt x="3394" y="128"/>
                    <a:pt x="3398" y="128"/>
                  </a:cubicBezTo>
                  <a:cubicBezTo>
                    <a:pt x="3403" y="128"/>
                    <a:pt x="3407" y="124"/>
                    <a:pt x="3407" y="120"/>
                  </a:cubicBezTo>
                  <a:cubicBezTo>
                    <a:pt x="3407" y="115"/>
                    <a:pt x="3403" y="112"/>
                    <a:pt x="3398" y="112"/>
                  </a:cubicBezTo>
                  <a:close/>
                  <a:moveTo>
                    <a:pt x="3398" y="168"/>
                  </a:moveTo>
                  <a:cubicBezTo>
                    <a:pt x="3394" y="168"/>
                    <a:pt x="3390" y="171"/>
                    <a:pt x="3390" y="176"/>
                  </a:cubicBezTo>
                  <a:cubicBezTo>
                    <a:pt x="3390" y="180"/>
                    <a:pt x="3394" y="184"/>
                    <a:pt x="3398" y="184"/>
                  </a:cubicBezTo>
                  <a:cubicBezTo>
                    <a:pt x="3403" y="184"/>
                    <a:pt x="3407" y="180"/>
                    <a:pt x="3407" y="176"/>
                  </a:cubicBezTo>
                  <a:cubicBezTo>
                    <a:pt x="3407" y="171"/>
                    <a:pt x="3403" y="168"/>
                    <a:pt x="3398" y="168"/>
                  </a:cubicBezTo>
                  <a:close/>
                  <a:moveTo>
                    <a:pt x="3398" y="223"/>
                  </a:moveTo>
                  <a:cubicBezTo>
                    <a:pt x="3394" y="223"/>
                    <a:pt x="3390" y="227"/>
                    <a:pt x="3390" y="232"/>
                  </a:cubicBezTo>
                  <a:cubicBezTo>
                    <a:pt x="3390" y="236"/>
                    <a:pt x="3394" y="240"/>
                    <a:pt x="3398" y="240"/>
                  </a:cubicBezTo>
                  <a:cubicBezTo>
                    <a:pt x="3403" y="240"/>
                    <a:pt x="3407" y="236"/>
                    <a:pt x="3407" y="232"/>
                  </a:cubicBezTo>
                  <a:cubicBezTo>
                    <a:pt x="3407" y="227"/>
                    <a:pt x="3403" y="223"/>
                    <a:pt x="3398" y="223"/>
                  </a:cubicBezTo>
                  <a:close/>
                  <a:moveTo>
                    <a:pt x="3398" y="279"/>
                  </a:moveTo>
                  <a:cubicBezTo>
                    <a:pt x="3394" y="279"/>
                    <a:pt x="3390" y="283"/>
                    <a:pt x="3390" y="287"/>
                  </a:cubicBezTo>
                  <a:cubicBezTo>
                    <a:pt x="3390" y="292"/>
                    <a:pt x="3394" y="296"/>
                    <a:pt x="3398" y="296"/>
                  </a:cubicBezTo>
                  <a:cubicBezTo>
                    <a:pt x="3403" y="296"/>
                    <a:pt x="3407" y="292"/>
                    <a:pt x="3407" y="287"/>
                  </a:cubicBezTo>
                  <a:cubicBezTo>
                    <a:pt x="3407" y="283"/>
                    <a:pt x="3403" y="279"/>
                    <a:pt x="3398" y="279"/>
                  </a:cubicBezTo>
                  <a:close/>
                  <a:moveTo>
                    <a:pt x="3398" y="335"/>
                  </a:moveTo>
                  <a:cubicBezTo>
                    <a:pt x="3394" y="335"/>
                    <a:pt x="3390" y="339"/>
                    <a:pt x="3390" y="343"/>
                  </a:cubicBezTo>
                  <a:cubicBezTo>
                    <a:pt x="3390" y="348"/>
                    <a:pt x="3394" y="351"/>
                    <a:pt x="3398" y="351"/>
                  </a:cubicBezTo>
                  <a:cubicBezTo>
                    <a:pt x="3403" y="351"/>
                    <a:pt x="3407" y="348"/>
                    <a:pt x="3407" y="343"/>
                  </a:cubicBezTo>
                  <a:cubicBezTo>
                    <a:pt x="3407" y="339"/>
                    <a:pt x="3403" y="335"/>
                    <a:pt x="3398" y="335"/>
                  </a:cubicBezTo>
                  <a:close/>
                  <a:moveTo>
                    <a:pt x="3398" y="391"/>
                  </a:moveTo>
                  <a:cubicBezTo>
                    <a:pt x="3394" y="391"/>
                    <a:pt x="3390" y="394"/>
                    <a:pt x="3390" y="399"/>
                  </a:cubicBezTo>
                  <a:cubicBezTo>
                    <a:pt x="3390" y="404"/>
                    <a:pt x="3394" y="407"/>
                    <a:pt x="3398" y="407"/>
                  </a:cubicBezTo>
                  <a:cubicBezTo>
                    <a:pt x="3403" y="407"/>
                    <a:pt x="3407" y="404"/>
                    <a:pt x="3407" y="399"/>
                  </a:cubicBezTo>
                  <a:cubicBezTo>
                    <a:pt x="3407" y="394"/>
                    <a:pt x="3403" y="391"/>
                    <a:pt x="3398" y="391"/>
                  </a:cubicBezTo>
                  <a:close/>
                  <a:moveTo>
                    <a:pt x="3398" y="447"/>
                  </a:moveTo>
                  <a:cubicBezTo>
                    <a:pt x="3394" y="447"/>
                    <a:pt x="3390" y="450"/>
                    <a:pt x="3390" y="455"/>
                  </a:cubicBezTo>
                  <a:cubicBezTo>
                    <a:pt x="3390" y="459"/>
                    <a:pt x="3394" y="463"/>
                    <a:pt x="3398" y="463"/>
                  </a:cubicBezTo>
                  <a:cubicBezTo>
                    <a:pt x="3403" y="463"/>
                    <a:pt x="3407" y="459"/>
                    <a:pt x="3407" y="455"/>
                  </a:cubicBezTo>
                  <a:cubicBezTo>
                    <a:pt x="3407" y="450"/>
                    <a:pt x="3403" y="447"/>
                    <a:pt x="3398" y="447"/>
                  </a:cubicBezTo>
                  <a:close/>
                  <a:moveTo>
                    <a:pt x="3398" y="502"/>
                  </a:moveTo>
                  <a:cubicBezTo>
                    <a:pt x="3394" y="502"/>
                    <a:pt x="3390" y="506"/>
                    <a:pt x="3390" y="511"/>
                  </a:cubicBezTo>
                  <a:cubicBezTo>
                    <a:pt x="3390" y="515"/>
                    <a:pt x="3394" y="519"/>
                    <a:pt x="3398" y="519"/>
                  </a:cubicBezTo>
                  <a:cubicBezTo>
                    <a:pt x="3403" y="519"/>
                    <a:pt x="3407" y="515"/>
                    <a:pt x="3407" y="511"/>
                  </a:cubicBezTo>
                  <a:cubicBezTo>
                    <a:pt x="3407" y="506"/>
                    <a:pt x="3403" y="502"/>
                    <a:pt x="3398" y="502"/>
                  </a:cubicBezTo>
                  <a:close/>
                  <a:moveTo>
                    <a:pt x="3398" y="558"/>
                  </a:moveTo>
                  <a:cubicBezTo>
                    <a:pt x="3394" y="558"/>
                    <a:pt x="3390" y="562"/>
                    <a:pt x="3390" y="566"/>
                  </a:cubicBezTo>
                  <a:cubicBezTo>
                    <a:pt x="3390" y="571"/>
                    <a:pt x="3394" y="575"/>
                    <a:pt x="3398" y="575"/>
                  </a:cubicBezTo>
                  <a:cubicBezTo>
                    <a:pt x="3403" y="575"/>
                    <a:pt x="3407" y="571"/>
                    <a:pt x="3407" y="566"/>
                  </a:cubicBezTo>
                  <a:cubicBezTo>
                    <a:pt x="3407" y="562"/>
                    <a:pt x="3403" y="558"/>
                    <a:pt x="3398" y="558"/>
                  </a:cubicBezTo>
                  <a:close/>
                  <a:moveTo>
                    <a:pt x="3398" y="614"/>
                  </a:moveTo>
                  <a:cubicBezTo>
                    <a:pt x="3394" y="614"/>
                    <a:pt x="3390" y="618"/>
                    <a:pt x="3390" y="622"/>
                  </a:cubicBezTo>
                  <a:cubicBezTo>
                    <a:pt x="3390" y="627"/>
                    <a:pt x="3394" y="630"/>
                    <a:pt x="3398" y="630"/>
                  </a:cubicBezTo>
                  <a:cubicBezTo>
                    <a:pt x="3403" y="630"/>
                    <a:pt x="3407" y="627"/>
                    <a:pt x="3407" y="622"/>
                  </a:cubicBezTo>
                  <a:cubicBezTo>
                    <a:pt x="3407" y="618"/>
                    <a:pt x="3403" y="614"/>
                    <a:pt x="3398" y="614"/>
                  </a:cubicBezTo>
                  <a:close/>
                  <a:moveTo>
                    <a:pt x="3398" y="670"/>
                  </a:moveTo>
                  <a:cubicBezTo>
                    <a:pt x="3394" y="670"/>
                    <a:pt x="3390" y="674"/>
                    <a:pt x="3390" y="678"/>
                  </a:cubicBezTo>
                  <a:cubicBezTo>
                    <a:pt x="3390" y="683"/>
                    <a:pt x="3394" y="686"/>
                    <a:pt x="3398" y="686"/>
                  </a:cubicBezTo>
                  <a:cubicBezTo>
                    <a:pt x="3403" y="686"/>
                    <a:pt x="3407" y="683"/>
                    <a:pt x="3407" y="678"/>
                  </a:cubicBezTo>
                  <a:cubicBezTo>
                    <a:pt x="3407" y="674"/>
                    <a:pt x="3403" y="670"/>
                    <a:pt x="3398" y="670"/>
                  </a:cubicBezTo>
                  <a:close/>
                  <a:moveTo>
                    <a:pt x="3398" y="726"/>
                  </a:moveTo>
                  <a:cubicBezTo>
                    <a:pt x="3394" y="726"/>
                    <a:pt x="3390" y="729"/>
                    <a:pt x="3390" y="734"/>
                  </a:cubicBezTo>
                  <a:cubicBezTo>
                    <a:pt x="3390" y="738"/>
                    <a:pt x="3394" y="742"/>
                    <a:pt x="3398" y="742"/>
                  </a:cubicBezTo>
                  <a:cubicBezTo>
                    <a:pt x="3403" y="742"/>
                    <a:pt x="3407" y="738"/>
                    <a:pt x="3407" y="734"/>
                  </a:cubicBezTo>
                  <a:cubicBezTo>
                    <a:pt x="3407" y="729"/>
                    <a:pt x="3403" y="726"/>
                    <a:pt x="3398" y="726"/>
                  </a:cubicBezTo>
                  <a:close/>
                  <a:moveTo>
                    <a:pt x="3398" y="781"/>
                  </a:moveTo>
                  <a:cubicBezTo>
                    <a:pt x="3394" y="781"/>
                    <a:pt x="3390" y="785"/>
                    <a:pt x="3390" y="790"/>
                  </a:cubicBezTo>
                  <a:cubicBezTo>
                    <a:pt x="3390" y="794"/>
                    <a:pt x="3394" y="798"/>
                    <a:pt x="3398" y="798"/>
                  </a:cubicBezTo>
                  <a:cubicBezTo>
                    <a:pt x="3403" y="798"/>
                    <a:pt x="3407" y="794"/>
                    <a:pt x="3407" y="790"/>
                  </a:cubicBezTo>
                  <a:cubicBezTo>
                    <a:pt x="3407" y="785"/>
                    <a:pt x="3403" y="781"/>
                    <a:pt x="3398" y="781"/>
                  </a:cubicBezTo>
                  <a:close/>
                  <a:moveTo>
                    <a:pt x="3398" y="837"/>
                  </a:moveTo>
                  <a:cubicBezTo>
                    <a:pt x="3394" y="837"/>
                    <a:pt x="3390" y="841"/>
                    <a:pt x="3390" y="845"/>
                  </a:cubicBezTo>
                  <a:cubicBezTo>
                    <a:pt x="3390" y="850"/>
                    <a:pt x="3394" y="854"/>
                    <a:pt x="3398" y="854"/>
                  </a:cubicBezTo>
                  <a:cubicBezTo>
                    <a:pt x="3403" y="854"/>
                    <a:pt x="3407" y="850"/>
                    <a:pt x="3407" y="845"/>
                  </a:cubicBezTo>
                  <a:cubicBezTo>
                    <a:pt x="3407" y="841"/>
                    <a:pt x="3403" y="837"/>
                    <a:pt x="3398" y="837"/>
                  </a:cubicBezTo>
                  <a:close/>
                  <a:moveTo>
                    <a:pt x="3398" y="893"/>
                  </a:moveTo>
                  <a:cubicBezTo>
                    <a:pt x="3394" y="893"/>
                    <a:pt x="3390" y="897"/>
                    <a:pt x="3390" y="901"/>
                  </a:cubicBezTo>
                  <a:cubicBezTo>
                    <a:pt x="3390" y="906"/>
                    <a:pt x="3394" y="909"/>
                    <a:pt x="3398" y="909"/>
                  </a:cubicBezTo>
                  <a:cubicBezTo>
                    <a:pt x="3403" y="909"/>
                    <a:pt x="3407" y="906"/>
                    <a:pt x="3407" y="901"/>
                  </a:cubicBezTo>
                  <a:cubicBezTo>
                    <a:pt x="3407" y="897"/>
                    <a:pt x="3403" y="893"/>
                    <a:pt x="3398" y="893"/>
                  </a:cubicBezTo>
                  <a:close/>
                  <a:moveTo>
                    <a:pt x="3398" y="949"/>
                  </a:moveTo>
                  <a:cubicBezTo>
                    <a:pt x="3394" y="949"/>
                    <a:pt x="3390" y="953"/>
                    <a:pt x="3390" y="957"/>
                  </a:cubicBezTo>
                  <a:cubicBezTo>
                    <a:pt x="3390" y="962"/>
                    <a:pt x="3394" y="965"/>
                    <a:pt x="3398" y="965"/>
                  </a:cubicBezTo>
                  <a:cubicBezTo>
                    <a:pt x="3403" y="965"/>
                    <a:pt x="3407" y="962"/>
                    <a:pt x="3407" y="957"/>
                  </a:cubicBezTo>
                  <a:cubicBezTo>
                    <a:pt x="3407" y="953"/>
                    <a:pt x="3403" y="949"/>
                    <a:pt x="3398" y="949"/>
                  </a:cubicBezTo>
                  <a:close/>
                  <a:moveTo>
                    <a:pt x="3398" y="1005"/>
                  </a:moveTo>
                  <a:cubicBezTo>
                    <a:pt x="3394" y="1005"/>
                    <a:pt x="3390" y="1008"/>
                    <a:pt x="3390" y="1013"/>
                  </a:cubicBezTo>
                  <a:cubicBezTo>
                    <a:pt x="3390" y="1017"/>
                    <a:pt x="3394" y="1021"/>
                    <a:pt x="3398" y="1021"/>
                  </a:cubicBezTo>
                  <a:cubicBezTo>
                    <a:pt x="3403" y="1021"/>
                    <a:pt x="3407" y="1017"/>
                    <a:pt x="3407" y="1013"/>
                  </a:cubicBezTo>
                  <a:cubicBezTo>
                    <a:pt x="3407" y="1008"/>
                    <a:pt x="3403" y="1005"/>
                    <a:pt x="3398" y="1005"/>
                  </a:cubicBezTo>
                  <a:close/>
                  <a:moveTo>
                    <a:pt x="3398" y="1060"/>
                  </a:moveTo>
                  <a:cubicBezTo>
                    <a:pt x="3394" y="1060"/>
                    <a:pt x="3390" y="1064"/>
                    <a:pt x="3390" y="1069"/>
                  </a:cubicBezTo>
                  <a:cubicBezTo>
                    <a:pt x="3390" y="1073"/>
                    <a:pt x="3394" y="1077"/>
                    <a:pt x="3398" y="1077"/>
                  </a:cubicBezTo>
                  <a:cubicBezTo>
                    <a:pt x="3403" y="1077"/>
                    <a:pt x="3407" y="1073"/>
                    <a:pt x="3407" y="1069"/>
                  </a:cubicBezTo>
                  <a:cubicBezTo>
                    <a:pt x="3407" y="1064"/>
                    <a:pt x="3403" y="1060"/>
                    <a:pt x="3398" y="1060"/>
                  </a:cubicBezTo>
                  <a:close/>
                  <a:moveTo>
                    <a:pt x="3398" y="1116"/>
                  </a:moveTo>
                  <a:cubicBezTo>
                    <a:pt x="3394" y="1116"/>
                    <a:pt x="3390" y="1120"/>
                    <a:pt x="3390" y="1125"/>
                  </a:cubicBezTo>
                  <a:cubicBezTo>
                    <a:pt x="3390" y="1129"/>
                    <a:pt x="3394" y="1133"/>
                    <a:pt x="3398" y="1133"/>
                  </a:cubicBezTo>
                  <a:cubicBezTo>
                    <a:pt x="3403" y="1133"/>
                    <a:pt x="3407" y="1129"/>
                    <a:pt x="3407" y="1125"/>
                  </a:cubicBezTo>
                  <a:cubicBezTo>
                    <a:pt x="3407" y="1120"/>
                    <a:pt x="3403" y="1116"/>
                    <a:pt x="3398" y="1116"/>
                  </a:cubicBezTo>
                  <a:close/>
                  <a:moveTo>
                    <a:pt x="3398" y="1172"/>
                  </a:moveTo>
                  <a:cubicBezTo>
                    <a:pt x="3394" y="1172"/>
                    <a:pt x="3390" y="1176"/>
                    <a:pt x="3390" y="1180"/>
                  </a:cubicBezTo>
                  <a:cubicBezTo>
                    <a:pt x="3390" y="1185"/>
                    <a:pt x="3394" y="1189"/>
                    <a:pt x="3398" y="1189"/>
                  </a:cubicBezTo>
                  <a:cubicBezTo>
                    <a:pt x="3403" y="1189"/>
                    <a:pt x="3407" y="1185"/>
                    <a:pt x="3407" y="1180"/>
                  </a:cubicBezTo>
                  <a:cubicBezTo>
                    <a:pt x="3407" y="1176"/>
                    <a:pt x="3403" y="1172"/>
                    <a:pt x="3398" y="1172"/>
                  </a:cubicBezTo>
                  <a:close/>
                  <a:moveTo>
                    <a:pt x="3398" y="1228"/>
                  </a:moveTo>
                  <a:cubicBezTo>
                    <a:pt x="3394" y="1228"/>
                    <a:pt x="3390" y="1232"/>
                    <a:pt x="3390" y="1236"/>
                  </a:cubicBezTo>
                  <a:cubicBezTo>
                    <a:pt x="3390" y="1241"/>
                    <a:pt x="3394" y="1244"/>
                    <a:pt x="3398" y="1244"/>
                  </a:cubicBezTo>
                  <a:cubicBezTo>
                    <a:pt x="3403" y="1244"/>
                    <a:pt x="3407" y="1241"/>
                    <a:pt x="3407" y="1236"/>
                  </a:cubicBezTo>
                  <a:cubicBezTo>
                    <a:pt x="3407" y="1232"/>
                    <a:pt x="3403" y="1228"/>
                    <a:pt x="3398" y="1228"/>
                  </a:cubicBezTo>
                  <a:close/>
                  <a:moveTo>
                    <a:pt x="3398" y="1284"/>
                  </a:moveTo>
                  <a:cubicBezTo>
                    <a:pt x="3394" y="1284"/>
                    <a:pt x="3390" y="1287"/>
                    <a:pt x="3390" y="1292"/>
                  </a:cubicBezTo>
                  <a:cubicBezTo>
                    <a:pt x="3390" y="1296"/>
                    <a:pt x="3394" y="1300"/>
                    <a:pt x="3398" y="1300"/>
                  </a:cubicBezTo>
                  <a:cubicBezTo>
                    <a:pt x="3403" y="1300"/>
                    <a:pt x="3407" y="1296"/>
                    <a:pt x="3407" y="1292"/>
                  </a:cubicBezTo>
                  <a:cubicBezTo>
                    <a:pt x="3407" y="1287"/>
                    <a:pt x="3403" y="1284"/>
                    <a:pt x="3398" y="1284"/>
                  </a:cubicBezTo>
                  <a:close/>
                  <a:moveTo>
                    <a:pt x="3398" y="1340"/>
                  </a:moveTo>
                  <a:cubicBezTo>
                    <a:pt x="3394" y="1340"/>
                    <a:pt x="3390" y="1343"/>
                    <a:pt x="3390" y="1348"/>
                  </a:cubicBezTo>
                  <a:cubicBezTo>
                    <a:pt x="3390" y="1352"/>
                    <a:pt x="3394" y="1356"/>
                    <a:pt x="3398" y="1356"/>
                  </a:cubicBezTo>
                  <a:cubicBezTo>
                    <a:pt x="3403" y="1356"/>
                    <a:pt x="3407" y="1352"/>
                    <a:pt x="3407" y="1348"/>
                  </a:cubicBezTo>
                  <a:cubicBezTo>
                    <a:pt x="3407" y="1343"/>
                    <a:pt x="3403" y="1340"/>
                    <a:pt x="3398" y="1340"/>
                  </a:cubicBezTo>
                  <a:close/>
                  <a:moveTo>
                    <a:pt x="3398" y="1395"/>
                  </a:moveTo>
                  <a:cubicBezTo>
                    <a:pt x="3394" y="1395"/>
                    <a:pt x="3390" y="1399"/>
                    <a:pt x="3390" y="1404"/>
                  </a:cubicBezTo>
                  <a:cubicBezTo>
                    <a:pt x="3390" y="1408"/>
                    <a:pt x="3394" y="1412"/>
                    <a:pt x="3398" y="1412"/>
                  </a:cubicBezTo>
                  <a:cubicBezTo>
                    <a:pt x="3403" y="1412"/>
                    <a:pt x="3407" y="1408"/>
                    <a:pt x="3407" y="1404"/>
                  </a:cubicBezTo>
                  <a:cubicBezTo>
                    <a:pt x="3407" y="1399"/>
                    <a:pt x="3403" y="1395"/>
                    <a:pt x="3398" y="1395"/>
                  </a:cubicBezTo>
                  <a:close/>
                  <a:moveTo>
                    <a:pt x="3398" y="1451"/>
                  </a:moveTo>
                  <a:cubicBezTo>
                    <a:pt x="3394" y="1451"/>
                    <a:pt x="3390" y="1455"/>
                    <a:pt x="3390" y="1459"/>
                  </a:cubicBezTo>
                  <a:cubicBezTo>
                    <a:pt x="3390" y="1464"/>
                    <a:pt x="3394" y="1468"/>
                    <a:pt x="3398" y="1468"/>
                  </a:cubicBezTo>
                  <a:cubicBezTo>
                    <a:pt x="3403" y="1468"/>
                    <a:pt x="3407" y="1464"/>
                    <a:pt x="3407" y="1459"/>
                  </a:cubicBezTo>
                  <a:cubicBezTo>
                    <a:pt x="3407" y="1455"/>
                    <a:pt x="3403" y="1451"/>
                    <a:pt x="3398" y="1451"/>
                  </a:cubicBezTo>
                  <a:close/>
                  <a:moveTo>
                    <a:pt x="3398" y="1507"/>
                  </a:moveTo>
                  <a:cubicBezTo>
                    <a:pt x="3394" y="1507"/>
                    <a:pt x="3390" y="1511"/>
                    <a:pt x="3390" y="1515"/>
                  </a:cubicBezTo>
                  <a:cubicBezTo>
                    <a:pt x="3390" y="1520"/>
                    <a:pt x="3394" y="1523"/>
                    <a:pt x="3398" y="1523"/>
                  </a:cubicBezTo>
                  <a:cubicBezTo>
                    <a:pt x="3403" y="1523"/>
                    <a:pt x="3407" y="1520"/>
                    <a:pt x="3407" y="1515"/>
                  </a:cubicBezTo>
                  <a:cubicBezTo>
                    <a:pt x="3407" y="1511"/>
                    <a:pt x="3403" y="1507"/>
                    <a:pt x="3398" y="1507"/>
                  </a:cubicBezTo>
                  <a:close/>
                  <a:moveTo>
                    <a:pt x="3398" y="1563"/>
                  </a:moveTo>
                  <a:cubicBezTo>
                    <a:pt x="3394" y="1563"/>
                    <a:pt x="3390" y="1566"/>
                    <a:pt x="3390" y="1571"/>
                  </a:cubicBezTo>
                  <a:cubicBezTo>
                    <a:pt x="3390" y="1575"/>
                    <a:pt x="3394" y="1579"/>
                    <a:pt x="3398" y="1579"/>
                  </a:cubicBezTo>
                  <a:cubicBezTo>
                    <a:pt x="3403" y="1579"/>
                    <a:pt x="3407" y="1575"/>
                    <a:pt x="3407" y="1571"/>
                  </a:cubicBezTo>
                  <a:cubicBezTo>
                    <a:pt x="3407" y="1566"/>
                    <a:pt x="3403" y="1563"/>
                    <a:pt x="3398" y="1563"/>
                  </a:cubicBezTo>
                  <a:close/>
                </a:path>
              </a:pathLst>
            </a:custGeom>
            <a:solidFill>
              <a:schemeClr val="accent4">
                <a:lumMod val="75000"/>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bottomoutline"/>
          <p:cNvSpPr>
            <a:spLocks/>
          </p:cNvSpPr>
          <p:nvPr/>
        </p:nvSpPr>
        <p:spPr bwMode="auto">
          <a:xfrm>
            <a:off x="-115490" y="2716115"/>
            <a:ext cx="7058784" cy="2503301"/>
          </a:xfrm>
          <a:custGeom>
            <a:avLst/>
            <a:gdLst>
              <a:gd name="T0" fmla="*/ 4303 w 4303"/>
              <a:gd name="T1" fmla="*/ 881 h 1526"/>
              <a:gd name="T2" fmla="*/ 0 w 4303"/>
              <a:gd name="T3" fmla="*/ 0 h 1526"/>
              <a:gd name="T4" fmla="*/ 2 w 4303"/>
              <a:gd name="T5" fmla="*/ 80 h 1526"/>
              <a:gd name="T6" fmla="*/ 2794 w 4303"/>
              <a:gd name="T7" fmla="*/ 649 h 1526"/>
              <a:gd name="T8" fmla="*/ 2642 w 4303"/>
              <a:gd name="T9" fmla="*/ 1526 h 1526"/>
              <a:gd name="T10" fmla="*/ 2716 w 4303"/>
              <a:gd name="T11" fmla="*/ 1526 h 1526"/>
              <a:gd name="T12" fmla="*/ 2860 w 4303"/>
              <a:gd name="T13" fmla="*/ 666 h 1526"/>
              <a:gd name="T14" fmla="*/ 4303 w 4303"/>
              <a:gd name="T15" fmla="*/ 952 h 1526"/>
              <a:gd name="T16" fmla="*/ 4303 w 4303"/>
              <a:gd name="T17" fmla="*/ 881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3" h="1526">
                <a:moveTo>
                  <a:pt x="4303" y="881"/>
                </a:moveTo>
                <a:lnTo>
                  <a:pt x="0" y="0"/>
                </a:lnTo>
                <a:lnTo>
                  <a:pt x="2" y="80"/>
                </a:lnTo>
                <a:lnTo>
                  <a:pt x="2794" y="649"/>
                </a:lnTo>
                <a:lnTo>
                  <a:pt x="2642" y="1526"/>
                </a:lnTo>
                <a:lnTo>
                  <a:pt x="2716" y="1526"/>
                </a:lnTo>
                <a:lnTo>
                  <a:pt x="2860" y="666"/>
                </a:lnTo>
                <a:lnTo>
                  <a:pt x="4303" y="952"/>
                </a:lnTo>
                <a:lnTo>
                  <a:pt x="4303" y="881"/>
                </a:lnTo>
                <a:close/>
              </a:path>
            </a:pathLst>
          </a:custGeom>
          <a:solidFill>
            <a:srgbClr val="FFFDE7"/>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topoutline"/>
          <p:cNvSpPr>
            <a:spLocks/>
          </p:cNvSpPr>
          <p:nvPr/>
        </p:nvSpPr>
        <p:spPr bwMode="auto">
          <a:xfrm>
            <a:off x="-112209" y="-84105"/>
            <a:ext cx="7052222" cy="1578097"/>
          </a:xfrm>
          <a:custGeom>
            <a:avLst/>
            <a:gdLst>
              <a:gd name="T0" fmla="*/ 4299 w 4299"/>
              <a:gd name="T1" fmla="*/ 554 h 962"/>
              <a:gd name="T2" fmla="*/ 4299 w 4299"/>
              <a:gd name="T3" fmla="*/ 479 h 962"/>
              <a:gd name="T4" fmla="*/ 2345 w 4299"/>
              <a:gd name="T5" fmla="*/ 662 h 962"/>
              <a:gd name="T6" fmla="*/ 2258 w 4299"/>
              <a:gd name="T7" fmla="*/ 0 h 962"/>
              <a:gd name="T8" fmla="*/ 2177 w 4299"/>
              <a:gd name="T9" fmla="*/ 0 h 962"/>
              <a:gd name="T10" fmla="*/ 2271 w 4299"/>
              <a:gd name="T11" fmla="*/ 671 h 962"/>
              <a:gd name="T12" fmla="*/ 0 w 4299"/>
              <a:gd name="T13" fmla="*/ 889 h 962"/>
              <a:gd name="T14" fmla="*/ 0 w 4299"/>
              <a:gd name="T15" fmla="*/ 962 h 962"/>
              <a:gd name="T16" fmla="*/ 4299 w 4299"/>
              <a:gd name="T17" fmla="*/ 554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9" h="962">
                <a:moveTo>
                  <a:pt x="4299" y="554"/>
                </a:moveTo>
                <a:lnTo>
                  <a:pt x="4299" y="479"/>
                </a:lnTo>
                <a:lnTo>
                  <a:pt x="2345" y="662"/>
                </a:lnTo>
                <a:lnTo>
                  <a:pt x="2258" y="0"/>
                </a:lnTo>
                <a:lnTo>
                  <a:pt x="2177" y="0"/>
                </a:lnTo>
                <a:lnTo>
                  <a:pt x="2271" y="671"/>
                </a:lnTo>
                <a:lnTo>
                  <a:pt x="0" y="889"/>
                </a:lnTo>
                <a:lnTo>
                  <a:pt x="0" y="962"/>
                </a:lnTo>
                <a:lnTo>
                  <a:pt x="4299" y="554"/>
                </a:lnTo>
                <a:close/>
              </a:path>
            </a:pathLst>
          </a:custGeom>
          <a:solidFill>
            <a:srgbClr val="FFFDE7"/>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Title 25"/>
          <p:cNvSpPr txBox="1">
            <a:spLocks/>
          </p:cNvSpPr>
          <p:nvPr/>
        </p:nvSpPr>
        <p:spPr>
          <a:xfrm>
            <a:off x="252412" y="0"/>
            <a:ext cx="6910388"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accent4">
                  <a:lumMod val="20000"/>
                  <a:lumOff val="80000"/>
                </a:schemeClr>
              </a:solidFill>
              <a:latin typeface="Boulder" pitchFamily="2" charset="0"/>
            </a:endParaRPr>
          </a:p>
        </p:txBody>
      </p:sp>
      <p:sp>
        <p:nvSpPr>
          <p:cNvPr id="49" name="leftbottombubble"/>
          <p:cNvSpPr>
            <a:spLocks/>
          </p:cNvSpPr>
          <p:nvPr/>
        </p:nvSpPr>
        <p:spPr bwMode="auto">
          <a:xfrm rot="3548317">
            <a:off x="1854673" y="2946731"/>
            <a:ext cx="1682907" cy="2220755"/>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50" name="SuperHero"/>
          <p:cNvGrpSpPr>
            <a:grpSpLocks noChangeAspect="1"/>
          </p:cNvGrpSpPr>
          <p:nvPr/>
        </p:nvGrpSpPr>
        <p:grpSpPr bwMode="auto">
          <a:xfrm rot="719806">
            <a:off x="-281290" y="2996502"/>
            <a:ext cx="1871268" cy="2576334"/>
            <a:chOff x="-157" y="993"/>
            <a:chExt cx="1680" cy="2313"/>
          </a:xfrm>
        </p:grpSpPr>
        <p:sp>
          <p:nvSpPr>
            <p:cNvPr id="51" name="AutoShape 27"/>
            <p:cNvSpPr>
              <a:spLocks noChangeAspect="1" noChangeArrowheads="1" noTextEdit="1"/>
            </p:cNvSpPr>
            <p:nvPr/>
          </p:nvSpPr>
          <p:spPr bwMode="auto">
            <a:xfrm>
              <a:off x="-157" y="993"/>
              <a:ext cx="1680"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cloudbubble"/>
          <p:cNvSpPr>
            <a:spLocks noEditPoints="1"/>
          </p:cNvSpPr>
          <p:nvPr/>
        </p:nvSpPr>
        <p:spPr bwMode="auto">
          <a:xfrm rot="10493838">
            <a:off x="107497" y="-25278"/>
            <a:ext cx="2111958" cy="1798583"/>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505667" y="233218"/>
            <a:ext cx="1611329" cy="1077218"/>
          </a:xfrm>
          <a:prstGeom prst="rect">
            <a:avLst/>
          </a:prstGeom>
          <a:noFill/>
        </p:spPr>
        <p:txBody>
          <a:bodyPr wrap="square" rtlCol="0">
            <a:spAutoFit/>
          </a:bodyPr>
          <a:lstStyle/>
          <a:p>
            <a:r>
              <a:rPr lang="en-US" sz="1600" dirty="0" smtClean="0">
                <a:solidFill>
                  <a:srgbClr val="FF0000"/>
                </a:solidFill>
              </a:rPr>
              <a:t>How do kids with cystic fibrosis gain weight and grow?</a:t>
            </a:r>
            <a:endParaRPr lang="en-US" sz="1600" dirty="0">
              <a:solidFill>
                <a:srgbClr val="FF0000"/>
              </a:solidFill>
            </a:endParaRPr>
          </a:p>
        </p:txBody>
      </p:sp>
      <p:sp>
        <p:nvSpPr>
          <p:cNvPr id="5" name="TextBox 4"/>
          <p:cNvSpPr txBox="1"/>
          <p:nvPr/>
        </p:nvSpPr>
        <p:spPr>
          <a:xfrm>
            <a:off x="2172255" y="3390557"/>
            <a:ext cx="1654199" cy="1077218"/>
          </a:xfrm>
          <a:prstGeom prst="rect">
            <a:avLst/>
          </a:prstGeom>
          <a:noFill/>
        </p:spPr>
        <p:txBody>
          <a:bodyPr wrap="square" rtlCol="0">
            <a:spAutoFit/>
          </a:bodyPr>
          <a:lstStyle/>
          <a:p>
            <a:r>
              <a:rPr lang="en-US" sz="1600" dirty="0" smtClean="0"/>
              <a:t>By taking their enzymes and eating a high fat diet.</a:t>
            </a:r>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67" y="1573655"/>
            <a:ext cx="1931116" cy="10548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831" y="1672896"/>
            <a:ext cx="1305569" cy="10341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451" y="2148794"/>
            <a:ext cx="742950" cy="75893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1107" y="2250615"/>
            <a:ext cx="584376" cy="61359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0345" y="1724704"/>
            <a:ext cx="809742" cy="98451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4265" y="1612884"/>
            <a:ext cx="1332527" cy="1190320"/>
          </a:xfrm>
          <a:prstGeom prst="rect">
            <a:avLst/>
          </a:prstGeom>
        </p:spPr>
      </p:pic>
    </p:spTree>
    <p:extLst>
      <p:ext uri="{BB962C8B-B14F-4D97-AF65-F5344CB8AC3E}">
        <p14:creationId xmlns:p14="http://schemas.microsoft.com/office/powerpoint/2010/main" val="17605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95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 name="Title 25"/>
          <p:cNvSpPr txBox="1">
            <a:spLocks/>
          </p:cNvSpPr>
          <p:nvPr/>
        </p:nvSpPr>
        <p:spPr>
          <a:xfrm>
            <a:off x="-538209" y="8313"/>
            <a:ext cx="7848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rgbClr val="FFC000"/>
                </a:solidFill>
                <a:latin typeface="Boulder" pitchFamily="2" charset="0"/>
                <a:cs typeface="Aharoni" pitchFamily="2" charset="-79"/>
              </a:rPr>
              <a:t>Enzymes</a:t>
            </a:r>
            <a:endParaRPr lang="en-US" sz="3200" dirty="0">
              <a:solidFill>
                <a:schemeClr val="accent6"/>
              </a:solidFill>
              <a:latin typeface="Boulder" pitchFamily="2" charset="0"/>
            </a:endParaRPr>
          </a:p>
        </p:txBody>
      </p:sp>
      <p:sp>
        <p:nvSpPr>
          <p:cNvPr id="31" name="Title 1"/>
          <p:cNvSpPr txBox="1">
            <a:spLocks/>
          </p:cNvSpPr>
          <p:nvPr/>
        </p:nvSpPr>
        <p:spPr>
          <a:xfrm rot="767990">
            <a:off x="555137" y="3216789"/>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F15623"/>
              </a:solidFill>
              <a:latin typeface="Boulder" pitchFamily="2" charset="0"/>
            </a:endParaRPr>
          </a:p>
        </p:txBody>
      </p:sp>
      <p:sp>
        <p:nvSpPr>
          <p:cNvPr id="32" name="Title 1"/>
          <p:cNvSpPr txBox="1">
            <a:spLocks/>
          </p:cNvSpPr>
          <p:nvPr/>
        </p:nvSpPr>
        <p:spPr>
          <a:xfrm rot="20705267">
            <a:off x="2468060" y="855917"/>
            <a:ext cx="183606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F15623"/>
              </a:solidFill>
              <a:latin typeface="Boulder"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9150"/>
            <a:ext cx="6248400" cy="40886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020931"/>
            <a:ext cx="304801" cy="32305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352800" y="1493912"/>
            <a:ext cx="457200" cy="195500"/>
          </a:xfrm>
          <a:prstGeom prst="rect">
            <a:avLst/>
          </a:prstGeom>
        </p:spPr>
      </p:pic>
      <p:sp>
        <p:nvSpPr>
          <p:cNvPr id="8" name="cloudbubble"/>
          <p:cNvSpPr>
            <a:spLocks noEditPoints="1"/>
          </p:cNvSpPr>
          <p:nvPr/>
        </p:nvSpPr>
        <p:spPr bwMode="auto">
          <a:xfrm rot="10493838">
            <a:off x="70179" y="-6055"/>
            <a:ext cx="1638520" cy="1400336"/>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361664" y="101555"/>
            <a:ext cx="1055549" cy="923330"/>
          </a:xfrm>
          <a:prstGeom prst="rect">
            <a:avLst/>
          </a:prstGeom>
          <a:noFill/>
        </p:spPr>
        <p:txBody>
          <a:bodyPr wrap="square" rtlCol="0">
            <a:spAutoFit/>
          </a:bodyPr>
          <a:lstStyle/>
          <a:p>
            <a:r>
              <a:rPr lang="en-US" dirty="0" smtClean="0">
                <a:solidFill>
                  <a:srgbClr val="FF0000"/>
                </a:solidFill>
              </a:rPr>
              <a:t>How do enzymes work?</a:t>
            </a:r>
            <a:endParaRPr lang="en-US" dirty="0">
              <a:solidFill>
                <a:srgbClr val="FF0000"/>
              </a:solidFill>
            </a:endParaRPr>
          </a:p>
        </p:txBody>
      </p:sp>
    </p:spTree>
    <p:extLst>
      <p:ext uri="{BB962C8B-B14F-4D97-AF65-F5344CB8AC3E}">
        <p14:creationId xmlns:p14="http://schemas.microsoft.com/office/powerpoint/2010/main" val="40277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48148E-6 -1.23457E-6 L 1.48148E-6 -1.23457E-6 C -0.0037 0.0679 -0.00255 0.04012 -0.00255 0.16914 C -0.00255 0.18673 -0.00532 0.19136 0.00232 0.19938 C 0.00486 0.20185 0.00741 0.20401 0.00995 0.20617 L 0.01366 0.20957 L 0.01759 0.21296 C 0.01991 0.2179 0.02014 0.21883 0.02384 0.22284 C 0.025 0.22407 0.02639 0.225 0.02755 0.22624 C 0.03079 0.23889 0.02639 0.22346 0.03125 0.23642 C 0.03333 0.24167 0.03148 0.24167 0.03519 0.2463 C 0.03611 0.24784 0.03773 0.24846 0.03889 0.24969 C 0.04861 0.26049 0.03704 0.24969 0.0463 0.25803 C 0.04722 0.25988 0.04792 0.26173 0.04884 0.26327 C 0.05 0.26451 0.05162 0.26512 0.05255 0.26636 C 0.05255 0.26636 0.05903 0.27901 0.06019 0.28148 L 0.06273 0.28673 L 0.06528 0.29167 C 0.06782 0.30556 0.06852 0.30679 0.06528 0.3287 C 0.06458 0.33241 0.06296 0.33735 0.06019 0.33858 L 0.05648 0.34043 C 0.04931 0.35463 0.0588 0.33765 0.05023 0.34691 C 0.04907 0.34815 0.04861 0.35062 0.04769 0.35216 C 0.04167 0.36019 0.03056 0.35648 0.02384 0.3571 C 0.00671 0.3534 0.02315 0.35833 0.0125 0.35216 C 0.00995 0.35062 0.00718 0.35062 0.00486 0.34877 C 0.00093 0.34506 -0.00093 0.3429 -0.00625 0.34198 C -0.02268 0.3392 -0.01296 0.34074 -0.03518 0.33858 C -0.0368 0.3392 -0.03866 0.33951 -0.04028 0.34043 C -0.04352 0.34228 -0.04491 0.34475 -0.04653 0.34877 C -0.04722 0.35031 -0.04745 0.35216 -0.04768 0.3537 C -0.04768 0.35741 -0.04815 0.37469 -0.04537 0.3821 C -0.04468 0.38395 -0.04398 0.38611 -0.04282 0.38735 C -0.04282 0.38735 -0.03333 0.39136 -0.03148 0.39228 L -0.02778 0.39383 L -0.02014 0.40062 C -0.01898 0.40185 -0.01782 0.4034 -0.01643 0.40401 L -0.01273 0.40586 C -0.00347 0.41389 -0.01505 0.40401 -0.00393 0.41235 C -0.00255 0.41327 -0.00139 0.41482 1.48148E-6 0.41574 C 0.00162 0.41698 0.00324 0.4179 0.00486 0.41914 C 0.00625 0.42006 0.00741 0.42161 0.0088 0.42253 C 0.00995 0.42315 0.01111 0.42346 0.0125 0.42407 C 0.02245 0.43303 0.01829 0.42747 0.025 0.44105 L 0.02755 0.44599 C 0.02801 0.44815 0.02824 0.45031 0.0287 0.45278 C 0.02917 0.45432 0.03009 0.45586 0.03009 0.45772 C 0.03009 0.46667 0.03796 0.47963 0.0287 0.48457 L 0.00995 0.49475 L 0.00995 0.49475 " pathEditMode="relative" ptsTypes="AAAAAAAAAAAAAAAAAAAAAAAAAAAAAAAAAAAAAAAAAAAAAAAAAA">
                                      <p:cBhvr>
                                        <p:cTn id="6" dur="5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66667E-6 -3.33333E-6 L 6.66667E-6 -3.33333E-6 C -0.00046 0.02346 -0.00069 0.04692 -0.00115 0.07037 C -0.00161 0.0855 -0.00185 0.10062 -0.00254 0.11543 C -0.003 0.13025 -0.003 0.12871 -0.00509 0.13889 C -0.00972 0.20093 -0.00925 0.18395 -0.00624 0.27994 C -0.00601 0.28333 -0.00462 0.28673 -0.0037 0.28982 C -0.00324 0.29167 -0.00324 0.29352 -0.00254 0.29506 C -0.00161 0.29661 -0.00046 0.29815 6.66667E-6 0.3 C 0.00602 0.3179 -0.00069 0.30371 0.0051 0.31513 C 0.00602 0.31852 0.00672 0.32284 0.0088 0.32531 C 0.00996 0.32624 0.01135 0.32624 0.01274 0.32685 C 0.01389 0.3284 0.01482 0.33087 0.01644 0.33179 C 0.01876 0.33364 0.02153 0.33395 0.02385 0.33519 C 0.02524 0.3358 0.02639 0.33642 0.02778 0.33704 C 0.03658 0.3392 0.03195 0.33796 0.04167 0.34013 C 0.04815 0.34321 0.04468 0.34043 0.05047 0.35185 L 0.05278 0.3571 L 0.05926 0.3821 L 0.06042 0.38735 L 0.06181 0.39229 C 0.06135 0.3963 0.06181 0.41173 0.05926 0.41914 C 0.05857 0.42099 0.05764 0.42253 0.05672 0.42408 C 0.05417 0.42747 0.05209 0.42778 0.04908 0.42901 C 0.04792 0.43025 0.04676 0.43148 0.04538 0.43241 C 0.04352 0.43364 0.0382 0.43519 0.03658 0.4358 C 0.02639 0.43519 0.01644 0.4355 0.00626 0.43426 C 0.00371 0.43395 -0.00115 0.43087 -0.00115 0.43087 C -0.00995 0.42315 -0.00578 0.42531 -0.01249 0.42253 C -0.02175 0.42284 -0.03101 0.42315 -0.04027 0.42408 C -0.04143 0.42438 -0.04305 0.42438 -0.04398 0.42562 C -0.04629 0.42901 -0.04675 0.43519 -0.04768 0.4392 C -0.04861 0.44259 -0.04953 0.44599 -0.05023 0.44938 L -0.05161 0.45432 L -0.05277 0.45926 C -0.05231 0.46266 -0.05231 0.47161 -0.04907 0.47438 C -0.04675 0.47624 -0.04143 0.47778 -0.04143 0.47778 C -0.04027 0.47901 -0.03911 0.48025 -0.03773 0.48117 C -0.03657 0.48179 -0.03495 0.48148 -0.03379 0.48272 C -0.03171 0.4855 -0.03055 0.48951 -0.02893 0.4929 C -0.028 0.49445 -0.02754 0.49661 -0.02638 0.49784 C -0.02499 0.49908 -0.02384 0.50031 -0.02268 0.50124 C -0.02129 0.50216 -0.02013 0.50247 -0.01874 0.50278 C -0.01157 0.51729 -0.02129 0.50031 -0.01249 0.50957 C -0.01134 0.5108 -0.01111 0.51327 -0.00995 0.51451 C -0.00902 0.51574 -0.0074 0.51543 -0.00624 0.51636 C -0.00624 0.51636 0.00325 0.52469 0.0051 0.52624 C 0.00626 0.52747 0.00788 0.5284 0.0088 0.52963 L 0.01644 0.53982 L 0.01644 0.53148 C 0.02686 0.5321 0.03751 0.5321 0.04792 0.53303 C 0.04908 0.53333 0.0507 0.53364 0.05163 0.53488 C 0.05255 0.53611 0.05255 0.53827 0.05278 0.53982 C 0.05255 0.54815 0.05301 0.55679 0.05163 0.56482 C 0.05139 0.56698 0.04885 0.56698 0.04792 0.56821 C 0.04098 0.57747 0.05209 0.57037 0.03774 0.57654 L 0.02639 0.58179 L 0.02269 0.58333 C 0.02153 0.58395 0.02014 0.58488 0.01899 0.58519 C 0.00926 0.58766 0.01482 0.58642 0.00255 0.58858 C -0.01203 0.58796 -0.02685 0.58827 -0.04143 0.58673 C -0.04305 0.58673 -0.04421 0.58488 -0.04513 0.58333 C -0.04629 0.5821 -0.04699 0.57994 -0.04768 0.5784 C -0.04814 0.57624 -0.04837 0.57377 -0.04907 0.57161 C -0.04953 0.56975 -0.05092 0.56852 -0.05161 0.56667 C -0.05208 0.56513 -0.05648 0.56142 -0.05277 0.56173 L -0.03148 0.54815 L -0.03148 0.54815 " pathEditMode="relative" ptsTypes="AAAAAAAAAAAAAAAAAAAAAAAAAAAAAAAAAAAAAAAAAAAAAAAAAAAAAAAAAAAAAAAAAAAA">
                                      <p:cBhvr>
                                        <p:cTn id="10" dur="5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mall_lines"/>
          <p:cNvSpPr>
            <a:spLocks noEditPoints="1"/>
          </p:cNvSpPr>
          <p:nvPr/>
        </p:nvSpPr>
        <p:spPr bwMode="auto">
          <a:xfrm>
            <a:off x="-57151" y="26929"/>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2201" y="-51184"/>
            <a:ext cx="6886576"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12136" y="81399"/>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371977" y="1963491"/>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leftbottombubble"/>
          <p:cNvSpPr>
            <a:spLocks/>
          </p:cNvSpPr>
          <p:nvPr/>
        </p:nvSpPr>
        <p:spPr bwMode="auto">
          <a:xfrm rot="1159591">
            <a:off x="2976521" y="283073"/>
            <a:ext cx="2096725" cy="2052422"/>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0" name="stars"/>
          <p:cNvGrpSpPr>
            <a:grpSpLocks noChangeAspect="1"/>
          </p:cNvGrpSpPr>
          <p:nvPr/>
        </p:nvGrpSpPr>
        <p:grpSpPr bwMode="auto">
          <a:xfrm rot="6032343">
            <a:off x="2906855" y="2958276"/>
            <a:ext cx="2378177" cy="1940396"/>
            <a:chOff x="1034" y="112"/>
            <a:chExt cx="3694" cy="3014"/>
          </a:xfrm>
        </p:grpSpPr>
        <p:sp>
          <p:nvSpPr>
            <p:cNvPr id="31"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3266909" y="605958"/>
            <a:ext cx="1735394" cy="954107"/>
          </a:xfrm>
          <a:prstGeom prst="rect">
            <a:avLst/>
          </a:prstGeom>
          <a:noFill/>
        </p:spPr>
        <p:txBody>
          <a:bodyPr wrap="square" rtlCol="0">
            <a:spAutoFit/>
          </a:bodyPr>
          <a:lstStyle/>
          <a:p>
            <a:r>
              <a:rPr lang="en-US" sz="1400" dirty="0" smtClean="0"/>
              <a:t>By trying not to get sick and by taking their medications and doing their therapies.</a:t>
            </a:r>
            <a:endParaRPr lang="en-US" sz="1400" dirty="0"/>
          </a:p>
        </p:txBody>
      </p:sp>
      <p:sp>
        <p:nvSpPr>
          <p:cNvPr id="46" name="cloudbubble"/>
          <p:cNvSpPr>
            <a:spLocks noEditPoints="1"/>
          </p:cNvSpPr>
          <p:nvPr/>
        </p:nvSpPr>
        <p:spPr bwMode="auto">
          <a:xfrm rot="10493838">
            <a:off x="90725" y="-3434"/>
            <a:ext cx="1638520" cy="1400336"/>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484194" y="123461"/>
            <a:ext cx="1343591" cy="954107"/>
          </a:xfrm>
          <a:prstGeom prst="rect">
            <a:avLst/>
          </a:prstGeom>
          <a:noFill/>
        </p:spPr>
        <p:txBody>
          <a:bodyPr wrap="square" rtlCol="0">
            <a:spAutoFit/>
          </a:bodyPr>
          <a:lstStyle/>
          <a:p>
            <a:r>
              <a:rPr lang="en-US" sz="1400" dirty="0" smtClean="0">
                <a:solidFill>
                  <a:srgbClr val="FF0000"/>
                </a:solidFill>
              </a:rPr>
              <a:t>How do kids with cystic fibrosis stay healthy?</a:t>
            </a:r>
            <a:endParaRPr lang="en-US" sz="1400" dirty="0">
              <a:solidFill>
                <a:srgbClr val="FF0000"/>
              </a:solidFill>
            </a:endParaRPr>
          </a:p>
        </p:txBody>
      </p:sp>
      <p:grpSp>
        <p:nvGrpSpPr>
          <p:cNvPr id="47" name="stars"/>
          <p:cNvGrpSpPr>
            <a:grpSpLocks noChangeAspect="1"/>
          </p:cNvGrpSpPr>
          <p:nvPr/>
        </p:nvGrpSpPr>
        <p:grpSpPr bwMode="auto">
          <a:xfrm rot="6267665">
            <a:off x="5539904" y="258688"/>
            <a:ext cx="1449183" cy="1019873"/>
            <a:chOff x="1034" y="112"/>
            <a:chExt cx="3694" cy="3014"/>
          </a:xfrm>
        </p:grpSpPr>
        <p:sp>
          <p:nvSpPr>
            <p:cNvPr id="48"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stars"/>
          <p:cNvGrpSpPr>
            <a:grpSpLocks noChangeAspect="1"/>
          </p:cNvGrpSpPr>
          <p:nvPr/>
        </p:nvGrpSpPr>
        <p:grpSpPr bwMode="auto">
          <a:xfrm rot="6609835">
            <a:off x="5117131" y="1909028"/>
            <a:ext cx="1869340" cy="1158291"/>
            <a:chOff x="1034" y="112"/>
            <a:chExt cx="3694" cy="3014"/>
          </a:xfrm>
        </p:grpSpPr>
        <p:sp>
          <p:nvSpPr>
            <p:cNvPr id="65"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357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4977 0.11142 L 0.12917 -0.2713 " pathEditMode="relative" rAng="0" ptsTypes="AA">
                                      <p:cBhvr>
                                        <p:cTn id="6" dur="700" fill="hold"/>
                                        <p:tgtEl>
                                          <p:spTgt spid="308"/>
                                        </p:tgtEl>
                                        <p:attrNameLst>
                                          <p:attrName>ppt_x</p:attrName>
                                          <p:attrName>ppt_y</p:attrName>
                                        </p:attrNameLst>
                                      </p:cBhvr>
                                      <p:rCtr x="18935" y="-1913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mph" presetSubtype="0" repeatCount="indefinite" fill="hold" nodeType="clickEffect">
                                  <p:stCondLst>
                                    <p:cond delay="0"/>
                                  </p:stCondLst>
                                  <p:childTnLst>
                                    <p:animEffect transition="out" filter="fade">
                                      <p:cBhvr>
                                        <p:cTn id="19" dur="2000" tmFilter="0, 0; .2, .5; .8, .5; 1, 0"/>
                                        <p:tgtEl>
                                          <p:spTgt spid="47"/>
                                        </p:tgtEl>
                                      </p:cBhvr>
                                    </p:animEffect>
                                    <p:animScale>
                                      <p:cBhvr>
                                        <p:cTn id="20" dur="1000" autoRev="1" fill="hold"/>
                                        <p:tgtEl>
                                          <p:spTgt spid="47"/>
                                        </p:tgtEl>
                                      </p:cBhvr>
                                      <p:by x="105000" y="105000"/>
                                    </p:animScale>
                                  </p:childTnLst>
                                </p:cTn>
                              </p:par>
                              <p:par>
                                <p:cTn id="21" presetID="26" presetClass="emph" presetSubtype="0" repeatCount="indefinite" fill="hold" nodeType="withEffect">
                                  <p:stCondLst>
                                    <p:cond delay="0"/>
                                  </p:stCondLst>
                                  <p:childTnLst>
                                    <p:animEffect transition="out" filter="fade">
                                      <p:cBhvr>
                                        <p:cTn id="22" dur="500" tmFilter="0, 0; .2, .5; .8, .5; 1, 0"/>
                                        <p:tgtEl>
                                          <p:spTgt spid="64"/>
                                        </p:tgtEl>
                                      </p:cBhvr>
                                    </p:animEffect>
                                    <p:animScale>
                                      <p:cBhvr>
                                        <p:cTn id="23" dur="250" autoRev="1" fill="hold"/>
                                        <p:tgtEl>
                                          <p:spTgt spid="64"/>
                                        </p:tgtEl>
                                      </p:cBhvr>
                                      <p:by x="105000" y="105000"/>
                                    </p:animScale>
                                  </p:childTnLst>
                                </p:cTn>
                              </p:par>
                              <p:par>
                                <p:cTn id="24" presetID="26" presetClass="emph" presetSubtype="0" repeatCount="indefinite" fill="hold" nodeType="withEffect">
                                  <p:stCondLst>
                                    <p:cond delay="0"/>
                                  </p:stCondLst>
                                  <p:childTnLst>
                                    <p:animEffect transition="out" filter="fade">
                                      <p:cBhvr>
                                        <p:cTn id="25" dur="1000" tmFilter="0, 0; .2, .5; .8, .5; 1, 0"/>
                                        <p:tgtEl>
                                          <p:spTgt spid="30"/>
                                        </p:tgtEl>
                                      </p:cBhvr>
                                    </p:animEffect>
                                    <p:animScale>
                                      <p:cBhvr>
                                        <p:cTn id="26" dur="50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0000">
              <a:schemeClr val="accent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9" name="rays"/>
          <p:cNvSpPr>
            <a:spLocks noEditPoints="1"/>
          </p:cNvSpPr>
          <p:nvPr/>
        </p:nvSpPr>
        <p:spPr bwMode="auto">
          <a:xfrm>
            <a:off x="0" y="0"/>
            <a:ext cx="6858000" cy="5143500"/>
          </a:xfrm>
          <a:custGeom>
            <a:avLst/>
            <a:gdLst>
              <a:gd name="T0" fmla="*/ 0 w 4608"/>
              <a:gd name="T1" fmla="*/ 2979 h 3456"/>
              <a:gd name="T2" fmla="*/ 4441 w 4608"/>
              <a:gd name="T3" fmla="*/ 0 h 3456"/>
              <a:gd name="T4" fmla="*/ 2953 w 4608"/>
              <a:gd name="T5" fmla="*/ 1249 h 3456"/>
              <a:gd name="T6" fmla="*/ 4608 w 4608"/>
              <a:gd name="T7" fmla="*/ 444 h 3456"/>
              <a:gd name="T8" fmla="*/ 3101 w 4608"/>
              <a:gd name="T9" fmla="*/ 1339 h 3456"/>
              <a:gd name="T10" fmla="*/ 4608 w 4608"/>
              <a:gd name="T11" fmla="*/ 1137 h 3456"/>
              <a:gd name="T12" fmla="*/ 3274 w 4608"/>
              <a:gd name="T13" fmla="*/ 1831 h 3456"/>
              <a:gd name="T14" fmla="*/ 4608 w 4608"/>
              <a:gd name="T15" fmla="*/ 1844 h 3456"/>
              <a:gd name="T16" fmla="*/ 4608 w 4608"/>
              <a:gd name="T17" fmla="*/ 2303 h 3456"/>
              <a:gd name="T18" fmla="*/ 3196 w 4608"/>
              <a:gd name="T19" fmla="*/ 1958 h 3456"/>
              <a:gd name="T20" fmla="*/ 3400 w 4608"/>
              <a:gd name="T21" fmla="*/ 0 h 3456"/>
              <a:gd name="T22" fmla="*/ 2635 w 4608"/>
              <a:gd name="T23" fmla="*/ 1153 h 3456"/>
              <a:gd name="T24" fmla="*/ 3040 w 4608"/>
              <a:gd name="T25" fmla="*/ 0 h 3456"/>
              <a:gd name="T26" fmla="*/ 2652 w 4608"/>
              <a:gd name="T27" fmla="*/ 2241 h 3456"/>
              <a:gd name="T28" fmla="*/ 2579 w 4608"/>
              <a:gd name="T29" fmla="*/ 2249 h 3456"/>
              <a:gd name="T30" fmla="*/ 4130 w 4608"/>
              <a:gd name="T31" fmla="*/ 3456 h 3456"/>
              <a:gd name="T32" fmla="*/ 2930 w 4608"/>
              <a:gd name="T33" fmla="*/ 2147 h 3456"/>
              <a:gd name="T34" fmla="*/ 4608 w 4608"/>
              <a:gd name="T35" fmla="*/ 3207 h 3456"/>
              <a:gd name="T36" fmla="*/ 2877 w 4608"/>
              <a:gd name="T37" fmla="*/ 3456 h 3456"/>
              <a:gd name="T38" fmla="*/ 2520 w 4608"/>
              <a:gd name="T39" fmla="*/ 2249 h 3456"/>
              <a:gd name="T40" fmla="*/ 2412 w 4608"/>
              <a:gd name="T41" fmla="*/ 3456 h 3456"/>
              <a:gd name="T42" fmla="*/ 2432 w 4608"/>
              <a:gd name="T43" fmla="*/ 1138 h 3456"/>
              <a:gd name="T44" fmla="*/ 2561 w 4608"/>
              <a:gd name="T45" fmla="*/ 3 h 3456"/>
              <a:gd name="T46" fmla="*/ 1816 w 4608"/>
              <a:gd name="T47" fmla="*/ 1301 h 3456"/>
              <a:gd name="T48" fmla="*/ 314 w 4608"/>
              <a:gd name="T49" fmla="*/ 0 h 3456"/>
              <a:gd name="T50" fmla="*/ 1616 w 4608"/>
              <a:gd name="T51" fmla="*/ 1500 h 3456"/>
              <a:gd name="T52" fmla="*/ 1661 w 4608"/>
              <a:gd name="T53" fmla="*/ 1436 h 3456"/>
              <a:gd name="T54" fmla="*/ 0 w 4608"/>
              <a:gd name="T55" fmla="*/ 1322 h 3456"/>
              <a:gd name="T56" fmla="*/ 1568 w 4608"/>
              <a:gd name="T57" fmla="*/ 1754 h 3456"/>
              <a:gd name="T58" fmla="*/ 0 w 4608"/>
              <a:gd name="T59" fmla="*/ 1653 h 3456"/>
              <a:gd name="T60" fmla="*/ 1669 w 4608"/>
              <a:gd name="T61" fmla="*/ 1960 h 3456"/>
              <a:gd name="T62" fmla="*/ 1628 w 4608"/>
              <a:gd name="T63" fmla="*/ 1905 h 3456"/>
              <a:gd name="T64" fmla="*/ 708 w 4608"/>
              <a:gd name="T65" fmla="*/ 0 h 3456"/>
              <a:gd name="T66" fmla="*/ 2167 w 4608"/>
              <a:gd name="T67" fmla="*/ 1164 h 3456"/>
              <a:gd name="T68" fmla="*/ 1615 w 4608"/>
              <a:gd name="T69" fmla="*/ 0 h 3456"/>
              <a:gd name="T70" fmla="*/ 2096 w 4608"/>
              <a:gd name="T71" fmla="*/ 2205 h 3456"/>
              <a:gd name="T72" fmla="*/ 2032 w 4608"/>
              <a:gd name="T73" fmla="*/ 2186 h 3456"/>
              <a:gd name="T74" fmla="*/ 478 w 4608"/>
              <a:gd name="T75" fmla="*/ 3456 h 3456"/>
              <a:gd name="T76" fmla="*/ 1907 w 4608"/>
              <a:gd name="T77" fmla="*/ 2135 h 3456"/>
              <a:gd name="T78" fmla="*/ 2223 w 4608"/>
              <a:gd name="T79" fmla="*/ 2232 h 3456"/>
              <a:gd name="T80" fmla="*/ 2163 w 4608"/>
              <a:gd name="T81" fmla="*/ 2221 h 3456"/>
              <a:gd name="T82" fmla="*/ 1933 w 4608"/>
              <a:gd name="T83" fmla="*/ 2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08" h="3456">
                <a:moveTo>
                  <a:pt x="1797" y="2072"/>
                </a:moveTo>
                <a:cubicBezTo>
                  <a:pt x="0" y="3207"/>
                  <a:pt x="0" y="3207"/>
                  <a:pt x="0" y="3207"/>
                </a:cubicBezTo>
                <a:cubicBezTo>
                  <a:pt x="0" y="2979"/>
                  <a:pt x="0" y="2979"/>
                  <a:pt x="0" y="2979"/>
                </a:cubicBezTo>
                <a:cubicBezTo>
                  <a:pt x="1749" y="2036"/>
                  <a:pt x="1749" y="2036"/>
                  <a:pt x="1749" y="2036"/>
                </a:cubicBezTo>
                <a:cubicBezTo>
                  <a:pt x="1764" y="2049"/>
                  <a:pt x="1780" y="2061"/>
                  <a:pt x="1797" y="2072"/>
                </a:cubicBezTo>
                <a:close/>
                <a:moveTo>
                  <a:pt x="4441" y="0"/>
                </a:moveTo>
                <a:cubicBezTo>
                  <a:pt x="4141" y="0"/>
                  <a:pt x="4141" y="0"/>
                  <a:pt x="4141" y="0"/>
                </a:cubicBezTo>
                <a:cubicBezTo>
                  <a:pt x="4141" y="0"/>
                  <a:pt x="3322" y="786"/>
                  <a:pt x="2872" y="1214"/>
                </a:cubicBezTo>
                <a:cubicBezTo>
                  <a:pt x="2900" y="1225"/>
                  <a:pt x="2927" y="1236"/>
                  <a:pt x="2953" y="1249"/>
                </a:cubicBezTo>
                <a:lnTo>
                  <a:pt x="4441" y="0"/>
                </a:lnTo>
                <a:close/>
                <a:moveTo>
                  <a:pt x="3101" y="1339"/>
                </a:moveTo>
                <a:cubicBezTo>
                  <a:pt x="3643" y="999"/>
                  <a:pt x="4608" y="444"/>
                  <a:pt x="4608" y="444"/>
                </a:cubicBezTo>
                <a:cubicBezTo>
                  <a:pt x="4608" y="660"/>
                  <a:pt x="4608" y="660"/>
                  <a:pt x="4608" y="660"/>
                </a:cubicBezTo>
                <a:cubicBezTo>
                  <a:pt x="3175" y="1405"/>
                  <a:pt x="3175" y="1405"/>
                  <a:pt x="3175" y="1405"/>
                </a:cubicBezTo>
                <a:cubicBezTo>
                  <a:pt x="3153" y="1381"/>
                  <a:pt x="3128" y="1359"/>
                  <a:pt x="3101" y="1339"/>
                </a:cubicBezTo>
                <a:close/>
                <a:moveTo>
                  <a:pt x="3279" y="1569"/>
                </a:moveTo>
                <a:cubicBezTo>
                  <a:pt x="3270" y="1543"/>
                  <a:pt x="3258" y="1518"/>
                  <a:pt x="3243" y="1493"/>
                </a:cubicBezTo>
                <a:cubicBezTo>
                  <a:pt x="4608" y="1137"/>
                  <a:pt x="4608" y="1137"/>
                  <a:pt x="4608" y="1137"/>
                </a:cubicBezTo>
                <a:cubicBezTo>
                  <a:pt x="4608" y="1322"/>
                  <a:pt x="4608" y="1322"/>
                  <a:pt x="4608" y="1322"/>
                </a:cubicBezTo>
                <a:lnTo>
                  <a:pt x="3279" y="1569"/>
                </a:lnTo>
                <a:close/>
                <a:moveTo>
                  <a:pt x="3274" y="1831"/>
                </a:moveTo>
                <a:cubicBezTo>
                  <a:pt x="3286" y="1801"/>
                  <a:pt x="3294" y="1770"/>
                  <a:pt x="3298" y="1738"/>
                </a:cubicBezTo>
                <a:cubicBezTo>
                  <a:pt x="4608" y="1653"/>
                  <a:pt x="4608" y="1653"/>
                  <a:pt x="4608" y="1653"/>
                </a:cubicBezTo>
                <a:cubicBezTo>
                  <a:pt x="4608" y="1844"/>
                  <a:pt x="4608" y="1844"/>
                  <a:pt x="4608" y="1844"/>
                </a:cubicBezTo>
                <a:lnTo>
                  <a:pt x="3274" y="1831"/>
                </a:lnTo>
                <a:close/>
                <a:moveTo>
                  <a:pt x="3196" y="1958"/>
                </a:moveTo>
                <a:cubicBezTo>
                  <a:pt x="4608" y="2303"/>
                  <a:pt x="4608" y="2303"/>
                  <a:pt x="4608" y="2303"/>
                </a:cubicBezTo>
                <a:cubicBezTo>
                  <a:pt x="4608" y="2489"/>
                  <a:pt x="4608" y="2489"/>
                  <a:pt x="4608" y="2489"/>
                </a:cubicBezTo>
                <a:cubicBezTo>
                  <a:pt x="3133" y="2021"/>
                  <a:pt x="3133" y="2021"/>
                  <a:pt x="3133" y="2021"/>
                </a:cubicBezTo>
                <a:cubicBezTo>
                  <a:pt x="3156" y="2001"/>
                  <a:pt x="3177" y="1980"/>
                  <a:pt x="3196" y="1958"/>
                </a:cubicBezTo>
                <a:close/>
                <a:moveTo>
                  <a:pt x="2800" y="1190"/>
                </a:moveTo>
                <a:cubicBezTo>
                  <a:pt x="2776" y="1183"/>
                  <a:pt x="2752" y="1176"/>
                  <a:pt x="2727" y="1171"/>
                </a:cubicBezTo>
                <a:cubicBezTo>
                  <a:pt x="3400" y="0"/>
                  <a:pt x="3400" y="0"/>
                  <a:pt x="3400" y="0"/>
                </a:cubicBezTo>
                <a:cubicBezTo>
                  <a:pt x="3604" y="0"/>
                  <a:pt x="3604" y="0"/>
                  <a:pt x="3604" y="0"/>
                </a:cubicBezTo>
                <a:lnTo>
                  <a:pt x="2800" y="1190"/>
                </a:lnTo>
                <a:close/>
                <a:moveTo>
                  <a:pt x="2635" y="1153"/>
                </a:moveTo>
                <a:cubicBezTo>
                  <a:pt x="2609" y="1149"/>
                  <a:pt x="2582" y="1146"/>
                  <a:pt x="2555" y="1143"/>
                </a:cubicBezTo>
                <a:cubicBezTo>
                  <a:pt x="2868" y="0"/>
                  <a:pt x="2868" y="0"/>
                  <a:pt x="2868" y="0"/>
                </a:cubicBezTo>
                <a:cubicBezTo>
                  <a:pt x="3040" y="0"/>
                  <a:pt x="3040" y="0"/>
                  <a:pt x="3040" y="0"/>
                </a:cubicBezTo>
                <a:lnTo>
                  <a:pt x="2635" y="1153"/>
                </a:lnTo>
                <a:close/>
                <a:moveTo>
                  <a:pt x="2579" y="2249"/>
                </a:moveTo>
                <a:cubicBezTo>
                  <a:pt x="2604" y="2247"/>
                  <a:pt x="2628" y="2244"/>
                  <a:pt x="2652" y="2241"/>
                </a:cubicBezTo>
                <a:cubicBezTo>
                  <a:pt x="3467" y="3456"/>
                  <a:pt x="3467" y="3456"/>
                  <a:pt x="3467" y="3456"/>
                </a:cubicBezTo>
                <a:cubicBezTo>
                  <a:pt x="3232" y="3456"/>
                  <a:pt x="3232" y="3456"/>
                  <a:pt x="3232" y="3456"/>
                </a:cubicBezTo>
                <a:cubicBezTo>
                  <a:pt x="3232" y="3456"/>
                  <a:pt x="2746" y="2513"/>
                  <a:pt x="2579" y="2249"/>
                </a:cubicBezTo>
                <a:close/>
                <a:moveTo>
                  <a:pt x="2749" y="2210"/>
                </a:moveTo>
                <a:cubicBezTo>
                  <a:pt x="2774" y="2203"/>
                  <a:pt x="2798" y="2197"/>
                  <a:pt x="2821" y="2189"/>
                </a:cubicBezTo>
                <a:cubicBezTo>
                  <a:pt x="4130" y="3456"/>
                  <a:pt x="4130" y="3456"/>
                  <a:pt x="4130" y="3456"/>
                </a:cubicBezTo>
                <a:cubicBezTo>
                  <a:pt x="3874" y="3456"/>
                  <a:pt x="3874" y="3456"/>
                  <a:pt x="3874" y="3456"/>
                </a:cubicBezTo>
                <a:cubicBezTo>
                  <a:pt x="3874" y="3456"/>
                  <a:pt x="3000" y="2521"/>
                  <a:pt x="2749" y="2210"/>
                </a:cubicBezTo>
                <a:close/>
                <a:moveTo>
                  <a:pt x="2930" y="2147"/>
                </a:moveTo>
                <a:cubicBezTo>
                  <a:pt x="2955" y="2137"/>
                  <a:pt x="2978" y="2125"/>
                  <a:pt x="3000" y="2113"/>
                </a:cubicBezTo>
                <a:cubicBezTo>
                  <a:pt x="4608" y="2979"/>
                  <a:pt x="4608" y="2979"/>
                  <a:pt x="4608" y="2979"/>
                </a:cubicBezTo>
                <a:cubicBezTo>
                  <a:pt x="4608" y="3207"/>
                  <a:pt x="4608" y="3207"/>
                  <a:pt x="4608" y="3207"/>
                </a:cubicBezTo>
                <a:lnTo>
                  <a:pt x="2930" y="2147"/>
                </a:lnTo>
                <a:close/>
                <a:moveTo>
                  <a:pt x="2520" y="2249"/>
                </a:moveTo>
                <a:cubicBezTo>
                  <a:pt x="2877" y="3456"/>
                  <a:pt x="2877" y="3456"/>
                  <a:pt x="2877" y="3456"/>
                </a:cubicBezTo>
                <a:cubicBezTo>
                  <a:pt x="2696" y="3456"/>
                  <a:pt x="2696" y="3456"/>
                  <a:pt x="2696" y="3456"/>
                </a:cubicBezTo>
                <a:cubicBezTo>
                  <a:pt x="2457" y="2250"/>
                  <a:pt x="2457" y="2250"/>
                  <a:pt x="2457" y="2250"/>
                </a:cubicBezTo>
                <a:lnTo>
                  <a:pt x="2520" y="2249"/>
                </a:lnTo>
                <a:close/>
                <a:moveTo>
                  <a:pt x="2340" y="2245"/>
                </a:moveTo>
                <a:cubicBezTo>
                  <a:pt x="2360" y="2246"/>
                  <a:pt x="2380" y="2247"/>
                  <a:pt x="2401" y="2247"/>
                </a:cubicBezTo>
                <a:cubicBezTo>
                  <a:pt x="2412" y="3456"/>
                  <a:pt x="2412" y="3456"/>
                  <a:pt x="2412" y="3456"/>
                </a:cubicBezTo>
                <a:cubicBezTo>
                  <a:pt x="2262" y="3456"/>
                  <a:pt x="2262" y="3456"/>
                  <a:pt x="2262" y="3456"/>
                </a:cubicBezTo>
                <a:lnTo>
                  <a:pt x="2340" y="2245"/>
                </a:lnTo>
                <a:close/>
                <a:moveTo>
                  <a:pt x="2432" y="1138"/>
                </a:moveTo>
                <a:cubicBezTo>
                  <a:pt x="2425" y="1138"/>
                  <a:pt x="2418" y="1138"/>
                  <a:pt x="2412" y="1138"/>
                </a:cubicBezTo>
                <a:cubicBezTo>
                  <a:pt x="2412" y="3"/>
                  <a:pt x="2412" y="3"/>
                  <a:pt x="2412" y="3"/>
                </a:cubicBezTo>
                <a:cubicBezTo>
                  <a:pt x="2561" y="3"/>
                  <a:pt x="2561" y="3"/>
                  <a:pt x="2561" y="3"/>
                </a:cubicBezTo>
                <a:cubicBezTo>
                  <a:pt x="2477" y="1139"/>
                  <a:pt x="2477" y="1139"/>
                  <a:pt x="2477" y="1139"/>
                </a:cubicBezTo>
                <a:cubicBezTo>
                  <a:pt x="2462" y="1138"/>
                  <a:pt x="2447" y="1138"/>
                  <a:pt x="2432" y="1138"/>
                </a:cubicBezTo>
                <a:close/>
                <a:moveTo>
                  <a:pt x="1816" y="1301"/>
                </a:moveTo>
                <a:cubicBezTo>
                  <a:pt x="1793" y="1316"/>
                  <a:pt x="1770" y="1332"/>
                  <a:pt x="1750" y="1349"/>
                </a:cubicBezTo>
                <a:cubicBezTo>
                  <a:pt x="14" y="0"/>
                  <a:pt x="14" y="0"/>
                  <a:pt x="14" y="0"/>
                </a:cubicBezTo>
                <a:cubicBezTo>
                  <a:pt x="314" y="0"/>
                  <a:pt x="314" y="0"/>
                  <a:pt x="314" y="0"/>
                </a:cubicBezTo>
                <a:cubicBezTo>
                  <a:pt x="314" y="0"/>
                  <a:pt x="1363" y="904"/>
                  <a:pt x="1816" y="1301"/>
                </a:cubicBezTo>
                <a:close/>
                <a:moveTo>
                  <a:pt x="1661" y="1436"/>
                </a:moveTo>
                <a:cubicBezTo>
                  <a:pt x="1644" y="1457"/>
                  <a:pt x="1629" y="1478"/>
                  <a:pt x="1616" y="1500"/>
                </a:cubicBezTo>
                <a:cubicBezTo>
                  <a:pt x="0" y="660"/>
                  <a:pt x="0" y="660"/>
                  <a:pt x="0" y="660"/>
                </a:cubicBezTo>
                <a:cubicBezTo>
                  <a:pt x="0" y="444"/>
                  <a:pt x="0" y="444"/>
                  <a:pt x="0" y="444"/>
                </a:cubicBezTo>
                <a:cubicBezTo>
                  <a:pt x="0" y="444"/>
                  <a:pt x="1176" y="1120"/>
                  <a:pt x="1661" y="1436"/>
                </a:cubicBezTo>
                <a:close/>
                <a:moveTo>
                  <a:pt x="1590" y="1552"/>
                </a:moveTo>
                <a:cubicBezTo>
                  <a:pt x="1582" y="1572"/>
                  <a:pt x="1576" y="1593"/>
                  <a:pt x="1571" y="1614"/>
                </a:cubicBezTo>
                <a:cubicBezTo>
                  <a:pt x="0" y="1322"/>
                  <a:pt x="0" y="1322"/>
                  <a:pt x="0" y="1322"/>
                </a:cubicBezTo>
                <a:cubicBezTo>
                  <a:pt x="0" y="1137"/>
                  <a:pt x="0" y="1137"/>
                  <a:pt x="0" y="1137"/>
                </a:cubicBezTo>
                <a:lnTo>
                  <a:pt x="1590" y="1552"/>
                </a:lnTo>
                <a:close/>
                <a:moveTo>
                  <a:pt x="1568" y="1754"/>
                </a:moveTo>
                <a:cubicBezTo>
                  <a:pt x="1572" y="1779"/>
                  <a:pt x="1579" y="1804"/>
                  <a:pt x="1589" y="1828"/>
                </a:cubicBezTo>
                <a:cubicBezTo>
                  <a:pt x="0" y="1844"/>
                  <a:pt x="0" y="1844"/>
                  <a:pt x="0" y="1844"/>
                </a:cubicBezTo>
                <a:cubicBezTo>
                  <a:pt x="0" y="1653"/>
                  <a:pt x="0" y="1653"/>
                  <a:pt x="0" y="1653"/>
                </a:cubicBezTo>
                <a:lnTo>
                  <a:pt x="1568" y="1754"/>
                </a:lnTo>
                <a:close/>
                <a:moveTo>
                  <a:pt x="1628" y="1905"/>
                </a:moveTo>
                <a:cubicBezTo>
                  <a:pt x="1640" y="1924"/>
                  <a:pt x="1654" y="1942"/>
                  <a:pt x="1669" y="1960"/>
                </a:cubicBezTo>
                <a:cubicBezTo>
                  <a:pt x="0" y="2489"/>
                  <a:pt x="0" y="2489"/>
                  <a:pt x="0" y="2489"/>
                </a:cubicBezTo>
                <a:cubicBezTo>
                  <a:pt x="0" y="2303"/>
                  <a:pt x="0" y="2303"/>
                  <a:pt x="0" y="2303"/>
                </a:cubicBezTo>
                <a:lnTo>
                  <a:pt x="1628" y="1905"/>
                </a:lnTo>
                <a:close/>
                <a:moveTo>
                  <a:pt x="1990" y="1215"/>
                </a:moveTo>
                <a:cubicBezTo>
                  <a:pt x="1966" y="1224"/>
                  <a:pt x="1942" y="1234"/>
                  <a:pt x="1919" y="1245"/>
                </a:cubicBezTo>
                <a:cubicBezTo>
                  <a:pt x="708" y="0"/>
                  <a:pt x="708" y="0"/>
                  <a:pt x="708" y="0"/>
                </a:cubicBezTo>
                <a:cubicBezTo>
                  <a:pt x="911" y="0"/>
                  <a:pt x="911" y="0"/>
                  <a:pt x="911" y="0"/>
                </a:cubicBezTo>
                <a:lnTo>
                  <a:pt x="1990" y="1215"/>
                </a:lnTo>
                <a:close/>
                <a:moveTo>
                  <a:pt x="2167" y="1164"/>
                </a:moveTo>
                <a:cubicBezTo>
                  <a:pt x="2142" y="1169"/>
                  <a:pt x="2116" y="1175"/>
                  <a:pt x="2092" y="1182"/>
                </a:cubicBezTo>
                <a:cubicBezTo>
                  <a:pt x="1443" y="0"/>
                  <a:pt x="1443" y="0"/>
                  <a:pt x="1443" y="0"/>
                </a:cubicBezTo>
                <a:cubicBezTo>
                  <a:pt x="1615" y="0"/>
                  <a:pt x="1615" y="0"/>
                  <a:pt x="1615" y="0"/>
                </a:cubicBezTo>
                <a:lnTo>
                  <a:pt x="2167" y="1164"/>
                </a:lnTo>
                <a:close/>
                <a:moveTo>
                  <a:pt x="2032" y="2186"/>
                </a:moveTo>
                <a:cubicBezTo>
                  <a:pt x="2053" y="2193"/>
                  <a:pt x="2074" y="2199"/>
                  <a:pt x="2096" y="2205"/>
                </a:cubicBezTo>
                <a:cubicBezTo>
                  <a:pt x="1933" y="2458"/>
                  <a:pt x="1376" y="3456"/>
                  <a:pt x="1376" y="3456"/>
                </a:cubicBezTo>
                <a:cubicBezTo>
                  <a:pt x="1141" y="3456"/>
                  <a:pt x="1141" y="3456"/>
                  <a:pt x="1141" y="3456"/>
                </a:cubicBezTo>
                <a:lnTo>
                  <a:pt x="2032" y="2186"/>
                </a:lnTo>
                <a:close/>
                <a:moveTo>
                  <a:pt x="1912" y="2141"/>
                </a:moveTo>
                <a:cubicBezTo>
                  <a:pt x="1776" y="2342"/>
                  <a:pt x="734" y="3456"/>
                  <a:pt x="734" y="3456"/>
                </a:cubicBezTo>
                <a:cubicBezTo>
                  <a:pt x="478" y="3456"/>
                  <a:pt x="478" y="3456"/>
                  <a:pt x="478" y="3456"/>
                </a:cubicBezTo>
                <a:cubicBezTo>
                  <a:pt x="1788" y="2188"/>
                  <a:pt x="1788" y="2188"/>
                  <a:pt x="1788" y="2188"/>
                </a:cubicBezTo>
                <a:cubicBezTo>
                  <a:pt x="1871" y="2117"/>
                  <a:pt x="1871" y="2117"/>
                  <a:pt x="1871" y="2117"/>
                </a:cubicBezTo>
                <a:cubicBezTo>
                  <a:pt x="1883" y="2123"/>
                  <a:pt x="1895" y="2129"/>
                  <a:pt x="1907" y="2135"/>
                </a:cubicBezTo>
                <a:lnTo>
                  <a:pt x="1912" y="2141"/>
                </a:lnTo>
                <a:close/>
                <a:moveTo>
                  <a:pt x="2163" y="2221"/>
                </a:moveTo>
                <a:cubicBezTo>
                  <a:pt x="2182" y="2225"/>
                  <a:pt x="2202" y="2228"/>
                  <a:pt x="2223" y="2232"/>
                </a:cubicBezTo>
                <a:cubicBezTo>
                  <a:pt x="1912" y="3456"/>
                  <a:pt x="1912" y="3456"/>
                  <a:pt x="1912" y="3456"/>
                </a:cubicBezTo>
                <a:cubicBezTo>
                  <a:pt x="1731" y="3456"/>
                  <a:pt x="1731" y="3456"/>
                  <a:pt x="1731" y="3456"/>
                </a:cubicBezTo>
                <a:lnTo>
                  <a:pt x="2163" y="2221"/>
                </a:lnTo>
                <a:close/>
                <a:moveTo>
                  <a:pt x="2313" y="1143"/>
                </a:moveTo>
                <a:cubicBezTo>
                  <a:pt x="2289" y="1145"/>
                  <a:pt x="2266" y="1148"/>
                  <a:pt x="2243" y="1151"/>
                </a:cubicBezTo>
                <a:cubicBezTo>
                  <a:pt x="1933" y="2"/>
                  <a:pt x="1933" y="2"/>
                  <a:pt x="1933" y="2"/>
                </a:cubicBezTo>
                <a:cubicBezTo>
                  <a:pt x="2105" y="2"/>
                  <a:pt x="2105" y="2"/>
                  <a:pt x="2105" y="2"/>
                </a:cubicBezTo>
                <a:lnTo>
                  <a:pt x="2313" y="1143"/>
                </a:lnTo>
                <a:close/>
              </a:path>
            </a:pathLst>
          </a:custGeom>
          <a:gradFill flip="none" rotWithShape="1">
            <a:gsLst>
              <a:gs pos="0">
                <a:schemeClr val="accent6"/>
              </a:gs>
              <a:gs pos="100000">
                <a:schemeClr val="accent6">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0" name="Title 25"/>
          <p:cNvSpPr txBox="1">
            <a:spLocks/>
          </p:cNvSpPr>
          <p:nvPr/>
        </p:nvSpPr>
        <p:spPr>
          <a:xfrm>
            <a:off x="-1066800" y="0"/>
            <a:ext cx="9067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accent6"/>
              </a:solidFill>
              <a:latin typeface="Boulder" pitchFamily="2" charset="0"/>
            </a:endParaRPr>
          </a:p>
        </p:txBody>
      </p:sp>
      <p:sp>
        <p:nvSpPr>
          <p:cNvPr id="38" name="lightburst"/>
          <p:cNvSpPr>
            <a:spLocks/>
          </p:cNvSpPr>
          <p:nvPr/>
        </p:nvSpPr>
        <p:spPr bwMode="auto">
          <a:xfrm>
            <a:off x="20638" y="-1588"/>
            <a:ext cx="6818313" cy="5146675"/>
          </a:xfrm>
          <a:custGeom>
            <a:avLst/>
            <a:gdLst>
              <a:gd name="T0" fmla="*/ 2953 w 4216"/>
              <a:gd name="T1" fmla="*/ 1362 h 3182"/>
              <a:gd name="T2" fmla="*/ 3672 w 4216"/>
              <a:gd name="T3" fmla="*/ 982 h 3182"/>
              <a:gd name="T4" fmla="*/ 2780 w 4216"/>
              <a:gd name="T5" fmla="*/ 1319 h 3182"/>
              <a:gd name="T6" fmla="*/ 3476 w 4216"/>
              <a:gd name="T7" fmla="*/ 626 h 3182"/>
              <a:gd name="T8" fmla="*/ 2601 w 4216"/>
              <a:gd name="T9" fmla="*/ 1266 h 3182"/>
              <a:gd name="T10" fmla="*/ 3048 w 4216"/>
              <a:gd name="T11" fmla="*/ 390 h 3182"/>
              <a:gd name="T12" fmla="*/ 2380 w 4216"/>
              <a:gd name="T13" fmla="*/ 1250 h 3182"/>
              <a:gd name="T14" fmla="*/ 2496 w 4216"/>
              <a:gd name="T15" fmla="*/ 434 h 3182"/>
              <a:gd name="T16" fmla="*/ 2196 w 4216"/>
              <a:gd name="T17" fmla="*/ 1247 h 3182"/>
              <a:gd name="T18" fmla="*/ 2024 w 4216"/>
              <a:gd name="T19" fmla="*/ 406 h 3182"/>
              <a:gd name="T20" fmla="*/ 2023 w 4216"/>
              <a:gd name="T21" fmla="*/ 1363 h 3182"/>
              <a:gd name="T22" fmla="*/ 1497 w 4216"/>
              <a:gd name="T23" fmla="*/ 330 h 3182"/>
              <a:gd name="T24" fmla="*/ 1796 w 4216"/>
              <a:gd name="T25" fmla="*/ 1290 h 3182"/>
              <a:gd name="T26" fmla="*/ 1036 w 4216"/>
              <a:gd name="T27" fmla="*/ 554 h 3182"/>
              <a:gd name="T28" fmla="*/ 1655 w 4216"/>
              <a:gd name="T29" fmla="*/ 1389 h 3182"/>
              <a:gd name="T30" fmla="*/ 488 w 4216"/>
              <a:gd name="T31" fmla="*/ 650 h 3182"/>
              <a:gd name="T32" fmla="*/ 1524 w 4216"/>
              <a:gd name="T33" fmla="*/ 1503 h 3182"/>
              <a:gd name="T34" fmla="*/ 384 w 4216"/>
              <a:gd name="T35" fmla="*/ 1130 h 3182"/>
              <a:gd name="T36" fmla="*/ 1415 w 4216"/>
              <a:gd name="T37" fmla="*/ 1618 h 3182"/>
              <a:gd name="T38" fmla="*/ 0 w 4216"/>
              <a:gd name="T39" fmla="*/ 1402 h 3182"/>
              <a:gd name="T40" fmla="*/ 1375 w 4216"/>
              <a:gd name="T41" fmla="*/ 1767 h 3182"/>
              <a:gd name="T42" fmla="*/ 312 w 4216"/>
              <a:gd name="T43" fmla="*/ 1834 h 3182"/>
              <a:gd name="T44" fmla="*/ 1369 w 4216"/>
              <a:gd name="T45" fmla="*/ 1933 h 3182"/>
              <a:gd name="T46" fmla="*/ 372 w 4216"/>
              <a:gd name="T47" fmla="*/ 2194 h 3182"/>
              <a:gd name="T48" fmla="*/ 1420 w 4216"/>
              <a:gd name="T49" fmla="*/ 2069 h 3182"/>
              <a:gd name="T50" fmla="*/ 764 w 4216"/>
              <a:gd name="T51" fmla="*/ 2450 h 3182"/>
              <a:gd name="T52" fmla="*/ 1532 w 4216"/>
              <a:gd name="T53" fmla="*/ 2182 h 3182"/>
              <a:gd name="T54" fmla="*/ 900 w 4216"/>
              <a:gd name="T55" fmla="*/ 2826 h 3182"/>
              <a:gd name="T56" fmla="*/ 1744 w 4216"/>
              <a:gd name="T57" fmla="*/ 2226 h 3182"/>
              <a:gd name="T58" fmla="*/ 1209 w 4216"/>
              <a:gd name="T59" fmla="*/ 3182 h 3182"/>
              <a:gd name="T60" fmla="*/ 1940 w 4216"/>
              <a:gd name="T61" fmla="*/ 2266 h 3182"/>
              <a:gd name="T62" fmla="*/ 1832 w 4216"/>
              <a:gd name="T63" fmla="*/ 3022 h 3182"/>
              <a:gd name="T64" fmla="*/ 2136 w 4216"/>
              <a:gd name="T65" fmla="*/ 2394 h 3182"/>
              <a:gd name="T66" fmla="*/ 2312 w 4216"/>
              <a:gd name="T67" fmla="*/ 3045 h 3182"/>
              <a:gd name="T68" fmla="*/ 2332 w 4216"/>
              <a:gd name="T69" fmla="*/ 2346 h 3182"/>
              <a:gd name="T70" fmla="*/ 2836 w 4216"/>
              <a:gd name="T71" fmla="*/ 3146 h 3182"/>
              <a:gd name="T72" fmla="*/ 2568 w 4216"/>
              <a:gd name="T73" fmla="*/ 2322 h 3182"/>
              <a:gd name="T74" fmla="*/ 3272 w 4216"/>
              <a:gd name="T75" fmla="*/ 2926 h 3182"/>
              <a:gd name="T76" fmla="*/ 2876 w 4216"/>
              <a:gd name="T77" fmla="*/ 2322 h 3182"/>
              <a:gd name="T78" fmla="*/ 3496 w 4216"/>
              <a:gd name="T79" fmla="*/ 2578 h 3182"/>
              <a:gd name="T80" fmla="*/ 2844 w 4216"/>
              <a:gd name="T81" fmla="*/ 2062 h 3182"/>
              <a:gd name="T82" fmla="*/ 3796 w 4216"/>
              <a:gd name="T83" fmla="*/ 2330 h 3182"/>
              <a:gd name="T84" fmla="*/ 3003 w 4216"/>
              <a:gd name="T85" fmla="*/ 1964 h 3182"/>
              <a:gd name="T86" fmla="*/ 3756 w 4216"/>
              <a:gd name="T87" fmla="*/ 1983 h 3182"/>
              <a:gd name="T88" fmla="*/ 3084 w 4216"/>
              <a:gd name="T89" fmla="*/ 1746 h 3182"/>
              <a:gd name="T90" fmla="*/ 4144 w 4216"/>
              <a:gd name="T91" fmla="*/ 1630 h 3182"/>
              <a:gd name="T92" fmla="*/ 3100 w 4216"/>
              <a:gd name="T93" fmla="*/ 1533 h 3182"/>
              <a:gd name="T94" fmla="*/ 4196 w 4216"/>
              <a:gd name="T95" fmla="*/ 1178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6" h="3182">
                <a:moveTo>
                  <a:pt x="2964" y="1421"/>
                </a:moveTo>
                <a:cubicBezTo>
                  <a:pt x="4216" y="1062"/>
                  <a:pt x="4216" y="1062"/>
                  <a:pt x="4216" y="1062"/>
                </a:cubicBezTo>
                <a:cubicBezTo>
                  <a:pt x="2953" y="1362"/>
                  <a:pt x="2953" y="1362"/>
                  <a:pt x="2953" y="1362"/>
                </a:cubicBezTo>
                <a:cubicBezTo>
                  <a:pt x="4044" y="954"/>
                  <a:pt x="4044" y="954"/>
                  <a:pt x="4044" y="954"/>
                </a:cubicBezTo>
                <a:cubicBezTo>
                  <a:pt x="2908" y="1343"/>
                  <a:pt x="2908" y="1343"/>
                  <a:pt x="2908" y="1343"/>
                </a:cubicBezTo>
                <a:cubicBezTo>
                  <a:pt x="3672" y="982"/>
                  <a:pt x="3672" y="982"/>
                  <a:pt x="3672" y="982"/>
                </a:cubicBezTo>
                <a:cubicBezTo>
                  <a:pt x="2847" y="1317"/>
                  <a:pt x="2847" y="1317"/>
                  <a:pt x="2847" y="1317"/>
                </a:cubicBezTo>
                <a:cubicBezTo>
                  <a:pt x="3548" y="906"/>
                  <a:pt x="3548" y="906"/>
                  <a:pt x="3548" y="906"/>
                </a:cubicBezTo>
                <a:cubicBezTo>
                  <a:pt x="2780" y="1319"/>
                  <a:pt x="2780" y="1319"/>
                  <a:pt x="2780" y="1319"/>
                </a:cubicBezTo>
                <a:cubicBezTo>
                  <a:pt x="3556" y="730"/>
                  <a:pt x="3556" y="730"/>
                  <a:pt x="3556" y="730"/>
                </a:cubicBezTo>
                <a:cubicBezTo>
                  <a:pt x="2634" y="1363"/>
                  <a:pt x="2634" y="1363"/>
                  <a:pt x="2634" y="1363"/>
                </a:cubicBezTo>
                <a:cubicBezTo>
                  <a:pt x="3476" y="626"/>
                  <a:pt x="3476" y="626"/>
                  <a:pt x="3476" y="626"/>
                </a:cubicBezTo>
                <a:cubicBezTo>
                  <a:pt x="2652" y="1287"/>
                  <a:pt x="2652" y="1287"/>
                  <a:pt x="2652" y="1287"/>
                </a:cubicBezTo>
                <a:cubicBezTo>
                  <a:pt x="3263" y="526"/>
                  <a:pt x="3263" y="526"/>
                  <a:pt x="3263" y="526"/>
                </a:cubicBezTo>
                <a:cubicBezTo>
                  <a:pt x="2601" y="1266"/>
                  <a:pt x="2601" y="1266"/>
                  <a:pt x="2601" y="1266"/>
                </a:cubicBezTo>
                <a:cubicBezTo>
                  <a:pt x="3048" y="626"/>
                  <a:pt x="3048" y="626"/>
                  <a:pt x="3048" y="626"/>
                </a:cubicBezTo>
                <a:cubicBezTo>
                  <a:pt x="2516" y="1263"/>
                  <a:pt x="2516" y="1263"/>
                  <a:pt x="2516" y="1263"/>
                </a:cubicBezTo>
                <a:cubicBezTo>
                  <a:pt x="3048" y="390"/>
                  <a:pt x="3048" y="390"/>
                  <a:pt x="3048" y="390"/>
                </a:cubicBezTo>
                <a:cubicBezTo>
                  <a:pt x="2411" y="1352"/>
                  <a:pt x="2411" y="1352"/>
                  <a:pt x="2411" y="1352"/>
                </a:cubicBezTo>
                <a:cubicBezTo>
                  <a:pt x="2852" y="390"/>
                  <a:pt x="2852" y="390"/>
                  <a:pt x="2852" y="390"/>
                </a:cubicBezTo>
                <a:cubicBezTo>
                  <a:pt x="2380" y="1250"/>
                  <a:pt x="2380" y="1250"/>
                  <a:pt x="2380" y="1250"/>
                </a:cubicBezTo>
                <a:cubicBezTo>
                  <a:pt x="2648" y="478"/>
                  <a:pt x="2648" y="478"/>
                  <a:pt x="2648" y="478"/>
                </a:cubicBezTo>
                <a:cubicBezTo>
                  <a:pt x="2316" y="1253"/>
                  <a:pt x="2316" y="1253"/>
                  <a:pt x="2316" y="1253"/>
                </a:cubicBezTo>
                <a:cubicBezTo>
                  <a:pt x="2496" y="434"/>
                  <a:pt x="2496" y="434"/>
                  <a:pt x="2496" y="434"/>
                </a:cubicBezTo>
                <a:cubicBezTo>
                  <a:pt x="2260" y="1250"/>
                  <a:pt x="2260" y="1250"/>
                  <a:pt x="2260" y="1250"/>
                </a:cubicBezTo>
                <a:cubicBezTo>
                  <a:pt x="2393" y="0"/>
                  <a:pt x="2393" y="0"/>
                  <a:pt x="2393" y="0"/>
                </a:cubicBezTo>
                <a:cubicBezTo>
                  <a:pt x="2196" y="1247"/>
                  <a:pt x="2196" y="1247"/>
                  <a:pt x="2196" y="1247"/>
                </a:cubicBezTo>
                <a:cubicBezTo>
                  <a:pt x="2179" y="270"/>
                  <a:pt x="2179" y="270"/>
                  <a:pt x="2179" y="270"/>
                </a:cubicBezTo>
                <a:cubicBezTo>
                  <a:pt x="2132" y="1250"/>
                  <a:pt x="2132" y="1250"/>
                  <a:pt x="2132" y="1250"/>
                </a:cubicBezTo>
                <a:cubicBezTo>
                  <a:pt x="2024" y="406"/>
                  <a:pt x="2024" y="406"/>
                  <a:pt x="2024" y="406"/>
                </a:cubicBezTo>
                <a:cubicBezTo>
                  <a:pt x="2052" y="1247"/>
                  <a:pt x="2052" y="1247"/>
                  <a:pt x="2052" y="1247"/>
                </a:cubicBezTo>
                <a:cubicBezTo>
                  <a:pt x="1873" y="186"/>
                  <a:pt x="1873" y="186"/>
                  <a:pt x="1873" y="186"/>
                </a:cubicBezTo>
                <a:cubicBezTo>
                  <a:pt x="2023" y="1363"/>
                  <a:pt x="2023" y="1363"/>
                  <a:pt x="2023" y="1363"/>
                </a:cubicBezTo>
                <a:cubicBezTo>
                  <a:pt x="1663" y="221"/>
                  <a:pt x="1663" y="221"/>
                  <a:pt x="1663" y="221"/>
                </a:cubicBezTo>
                <a:cubicBezTo>
                  <a:pt x="1935" y="1277"/>
                  <a:pt x="1935" y="1277"/>
                  <a:pt x="1935" y="1277"/>
                </a:cubicBezTo>
                <a:cubicBezTo>
                  <a:pt x="1497" y="330"/>
                  <a:pt x="1497" y="330"/>
                  <a:pt x="1497" y="330"/>
                </a:cubicBezTo>
                <a:cubicBezTo>
                  <a:pt x="1884" y="1301"/>
                  <a:pt x="1884" y="1301"/>
                  <a:pt x="1884" y="1301"/>
                </a:cubicBezTo>
                <a:cubicBezTo>
                  <a:pt x="1415" y="538"/>
                  <a:pt x="1415" y="538"/>
                  <a:pt x="1415" y="538"/>
                </a:cubicBezTo>
                <a:cubicBezTo>
                  <a:pt x="1796" y="1290"/>
                  <a:pt x="1796" y="1290"/>
                  <a:pt x="1796" y="1290"/>
                </a:cubicBezTo>
                <a:cubicBezTo>
                  <a:pt x="1228" y="538"/>
                  <a:pt x="1228" y="538"/>
                  <a:pt x="1228" y="538"/>
                </a:cubicBezTo>
                <a:cubicBezTo>
                  <a:pt x="1753" y="1322"/>
                  <a:pt x="1753" y="1322"/>
                  <a:pt x="1753" y="1322"/>
                </a:cubicBezTo>
                <a:cubicBezTo>
                  <a:pt x="1036" y="554"/>
                  <a:pt x="1036" y="554"/>
                  <a:pt x="1036" y="554"/>
                </a:cubicBezTo>
                <a:cubicBezTo>
                  <a:pt x="1779" y="1433"/>
                  <a:pt x="1779" y="1433"/>
                  <a:pt x="1779" y="1433"/>
                </a:cubicBezTo>
                <a:cubicBezTo>
                  <a:pt x="932" y="618"/>
                  <a:pt x="932" y="618"/>
                  <a:pt x="932" y="618"/>
                </a:cubicBezTo>
                <a:cubicBezTo>
                  <a:pt x="1655" y="1389"/>
                  <a:pt x="1655" y="1389"/>
                  <a:pt x="1655" y="1389"/>
                </a:cubicBezTo>
                <a:cubicBezTo>
                  <a:pt x="856" y="758"/>
                  <a:pt x="856" y="758"/>
                  <a:pt x="856" y="758"/>
                </a:cubicBezTo>
                <a:cubicBezTo>
                  <a:pt x="1604" y="1429"/>
                  <a:pt x="1604" y="1429"/>
                  <a:pt x="1604" y="1429"/>
                </a:cubicBezTo>
                <a:cubicBezTo>
                  <a:pt x="488" y="650"/>
                  <a:pt x="488" y="650"/>
                  <a:pt x="488" y="650"/>
                </a:cubicBezTo>
                <a:cubicBezTo>
                  <a:pt x="1567" y="1469"/>
                  <a:pt x="1567" y="1469"/>
                  <a:pt x="1567" y="1469"/>
                </a:cubicBezTo>
                <a:cubicBezTo>
                  <a:pt x="608" y="910"/>
                  <a:pt x="608" y="910"/>
                  <a:pt x="608" y="910"/>
                </a:cubicBezTo>
                <a:cubicBezTo>
                  <a:pt x="1524" y="1503"/>
                  <a:pt x="1524" y="1503"/>
                  <a:pt x="1524" y="1503"/>
                </a:cubicBezTo>
                <a:cubicBezTo>
                  <a:pt x="392" y="978"/>
                  <a:pt x="392" y="978"/>
                  <a:pt x="392" y="978"/>
                </a:cubicBezTo>
                <a:cubicBezTo>
                  <a:pt x="1557" y="1575"/>
                  <a:pt x="1557" y="1575"/>
                  <a:pt x="1557" y="1575"/>
                </a:cubicBezTo>
                <a:cubicBezTo>
                  <a:pt x="384" y="1130"/>
                  <a:pt x="384" y="1130"/>
                  <a:pt x="384" y="1130"/>
                </a:cubicBezTo>
                <a:cubicBezTo>
                  <a:pt x="1447" y="1589"/>
                  <a:pt x="1447" y="1589"/>
                  <a:pt x="1447" y="1589"/>
                </a:cubicBezTo>
                <a:cubicBezTo>
                  <a:pt x="360" y="1230"/>
                  <a:pt x="360" y="1230"/>
                  <a:pt x="360" y="1230"/>
                </a:cubicBezTo>
                <a:cubicBezTo>
                  <a:pt x="1415" y="1618"/>
                  <a:pt x="1415" y="1618"/>
                  <a:pt x="1415" y="1618"/>
                </a:cubicBezTo>
                <a:cubicBezTo>
                  <a:pt x="457" y="1415"/>
                  <a:pt x="457" y="1415"/>
                  <a:pt x="457" y="1415"/>
                </a:cubicBezTo>
                <a:cubicBezTo>
                  <a:pt x="1517" y="1683"/>
                  <a:pt x="1517" y="1683"/>
                  <a:pt x="1517" y="1683"/>
                </a:cubicBezTo>
                <a:cubicBezTo>
                  <a:pt x="0" y="1402"/>
                  <a:pt x="0" y="1402"/>
                  <a:pt x="0" y="1402"/>
                </a:cubicBezTo>
                <a:cubicBezTo>
                  <a:pt x="1385" y="1725"/>
                  <a:pt x="1385" y="1725"/>
                  <a:pt x="1385" y="1725"/>
                </a:cubicBezTo>
                <a:cubicBezTo>
                  <a:pt x="188" y="1598"/>
                  <a:pt x="188" y="1598"/>
                  <a:pt x="188" y="1598"/>
                </a:cubicBezTo>
                <a:cubicBezTo>
                  <a:pt x="1375" y="1767"/>
                  <a:pt x="1375" y="1767"/>
                  <a:pt x="1375" y="1767"/>
                </a:cubicBezTo>
                <a:cubicBezTo>
                  <a:pt x="128" y="1746"/>
                  <a:pt x="128" y="1746"/>
                  <a:pt x="128" y="1746"/>
                </a:cubicBezTo>
                <a:cubicBezTo>
                  <a:pt x="1484" y="1826"/>
                  <a:pt x="1484" y="1826"/>
                  <a:pt x="1484" y="1826"/>
                </a:cubicBezTo>
                <a:cubicBezTo>
                  <a:pt x="312" y="1834"/>
                  <a:pt x="312" y="1834"/>
                  <a:pt x="312" y="1834"/>
                </a:cubicBezTo>
                <a:cubicBezTo>
                  <a:pt x="1369" y="1885"/>
                  <a:pt x="1369" y="1885"/>
                  <a:pt x="1369" y="1885"/>
                </a:cubicBezTo>
                <a:cubicBezTo>
                  <a:pt x="240" y="1966"/>
                  <a:pt x="240" y="1966"/>
                  <a:pt x="240" y="1966"/>
                </a:cubicBezTo>
                <a:cubicBezTo>
                  <a:pt x="1369" y="1933"/>
                  <a:pt x="1369" y="1933"/>
                  <a:pt x="1369" y="1933"/>
                </a:cubicBezTo>
                <a:cubicBezTo>
                  <a:pt x="284" y="2106"/>
                  <a:pt x="284" y="2106"/>
                  <a:pt x="284" y="2106"/>
                </a:cubicBezTo>
                <a:cubicBezTo>
                  <a:pt x="1375" y="1983"/>
                  <a:pt x="1375" y="1983"/>
                  <a:pt x="1375" y="1983"/>
                </a:cubicBezTo>
                <a:cubicBezTo>
                  <a:pt x="372" y="2194"/>
                  <a:pt x="372" y="2194"/>
                  <a:pt x="372" y="2194"/>
                </a:cubicBezTo>
                <a:cubicBezTo>
                  <a:pt x="1384" y="2030"/>
                  <a:pt x="1384" y="2030"/>
                  <a:pt x="1384" y="2030"/>
                </a:cubicBezTo>
                <a:cubicBezTo>
                  <a:pt x="284" y="2362"/>
                  <a:pt x="284" y="2362"/>
                  <a:pt x="284" y="2362"/>
                </a:cubicBezTo>
                <a:cubicBezTo>
                  <a:pt x="1420" y="2069"/>
                  <a:pt x="1420" y="2069"/>
                  <a:pt x="1420" y="2069"/>
                </a:cubicBezTo>
                <a:cubicBezTo>
                  <a:pt x="544" y="2426"/>
                  <a:pt x="544" y="2426"/>
                  <a:pt x="544" y="2426"/>
                </a:cubicBezTo>
                <a:cubicBezTo>
                  <a:pt x="1424" y="2130"/>
                  <a:pt x="1424" y="2130"/>
                  <a:pt x="1424" y="2130"/>
                </a:cubicBezTo>
                <a:cubicBezTo>
                  <a:pt x="764" y="2450"/>
                  <a:pt x="764" y="2450"/>
                  <a:pt x="764" y="2450"/>
                </a:cubicBezTo>
                <a:cubicBezTo>
                  <a:pt x="1464" y="2166"/>
                  <a:pt x="1464" y="2166"/>
                  <a:pt x="1464" y="2166"/>
                </a:cubicBezTo>
                <a:cubicBezTo>
                  <a:pt x="764" y="2558"/>
                  <a:pt x="764" y="2558"/>
                  <a:pt x="764" y="2558"/>
                </a:cubicBezTo>
                <a:cubicBezTo>
                  <a:pt x="1532" y="2182"/>
                  <a:pt x="1532" y="2182"/>
                  <a:pt x="1532" y="2182"/>
                </a:cubicBezTo>
                <a:cubicBezTo>
                  <a:pt x="1532" y="2182"/>
                  <a:pt x="772" y="2738"/>
                  <a:pt x="764" y="2754"/>
                </a:cubicBezTo>
                <a:cubicBezTo>
                  <a:pt x="756" y="2770"/>
                  <a:pt x="1596" y="2206"/>
                  <a:pt x="1596" y="2206"/>
                </a:cubicBezTo>
                <a:cubicBezTo>
                  <a:pt x="900" y="2826"/>
                  <a:pt x="900" y="2826"/>
                  <a:pt x="900" y="2826"/>
                </a:cubicBezTo>
                <a:cubicBezTo>
                  <a:pt x="1648" y="2222"/>
                  <a:pt x="1648" y="2222"/>
                  <a:pt x="1648" y="2222"/>
                </a:cubicBezTo>
                <a:cubicBezTo>
                  <a:pt x="1168" y="2786"/>
                  <a:pt x="1168" y="2786"/>
                  <a:pt x="1168" y="2786"/>
                </a:cubicBezTo>
                <a:cubicBezTo>
                  <a:pt x="1744" y="2226"/>
                  <a:pt x="1744" y="2226"/>
                  <a:pt x="1744" y="2226"/>
                </a:cubicBezTo>
                <a:cubicBezTo>
                  <a:pt x="1292" y="2842"/>
                  <a:pt x="1292" y="2842"/>
                  <a:pt x="1292" y="2842"/>
                </a:cubicBezTo>
                <a:cubicBezTo>
                  <a:pt x="1800" y="2250"/>
                  <a:pt x="1800" y="2250"/>
                  <a:pt x="1800" y="2250"/>
                </a:cubicBezTo>
                <a:cubicBezTo>
                  <a:pt x="1209" y="3182"/>
                  <a:pt x="1209" y="3182"/>
                  <a:pt x="1209" y="3182"/>
                </a:cubicBezTo>
                <a:cubicBezTo>
                  <a:pt x="1900" y="2254"/>
                  <a:pt x="1900" y="2254"/>
                  <a:pt x="1900" y="2254"/>
                </a:cubicBezTo>
                <a:cubicBezTo>
                  <a:pt x="1464" y="3134"/>
                  <a:pt x="1464" y="3134"/>
                  <a:pt x="1464" y="3134"/>
                </a:cubicBezTo>
                <a:cubicBezTo>
                  <a:pt x="1940" y="2266"/>
                  <a:pt x="1940" y="2266"/>
                  <a:pt x="1940" y="2266"/>
                </a:cubicBezTo>
                <a:cubicBezTo>
                  <a:pt x="1940" y="2266"/>
                  <a:pt x="1688" y="2998"/>
                  <a:pt x="1688" y="3018"/>
                </a:cubicBezTo>
                <a:cubicBezTo>
                  <a:pt x="1688" y="3038"/>
                  <a:pt x="1983" y="2370"/>
                  <a:pt x="1983" y="2370"/>
                </a:cubicBezTo>
                <a:cubicBezTo>
                  <a:pt x="1832" y="3022"/>
                  <a:pt x="1832" y="3022"/>
                  <a:pt x="1832" y="3022"/>
                </a:cubicBezTo>
                <a:cubicBezTo>
                  <a:pt x="2056" y="2378"/>
                  <a:pt x="2056" y="2378"/>
                  <a:pt x="2056" y="2378"/>
                </a:cubicBezTo>
                <a:cubicBezTo>
                  <a:pt x="1976" y="3182"/>
                  <a:pt x="1976" y="3182"/>
                  <a:pt x="1976" y="3182"/>
                </a:cubicBezTo>
                <a:cubicBezTo>
                  <a:pt x="2136" y="2394"/>
                  <a:pt x="2136" y="2394"/>
                  <a:pt x="2136" y="2394"/>
                </a:cubicBezTo>
                <a:cubicBezTo>
                  <a:pt x="2160" y="3182"/>
                  <a:pt x="2160" y="3182"/>
                  <a:pt x="2160" y="3182"/>
                </a:cubicBezTo>
                <a:cubicBezTo>
                  <a:pt x="2227" y="2333"/>
                  <a:pt x="2227" y="2333"/>
                  <a:pt x="2227" y="2333"/>
                </a:cubicBezTo>
                <a:cubicBezTo>
                  <a:pt x="2227" y="2333"/>
                  <a:pt x="2309" y="3009"/>
                  <a:pt x="2312" y="3045"/>
                </a:cubicBezTo>
                <a:cubicBezTo>
                  <a:pt x="2310" y="3009"/>
                  <a:pt x="2288" y="2338"/>
                  <a:pt x="2288" y="2338"/>
                </a:cubicBezTo>
                <a:cubicBezTo>
                  <a:pt x="2472" y="3018"/>
                  <a:pt x="2472" y="3018"/>
                  <a:pt x="2472" y="3018"/>
                </a:cubicBezTo>
                <a:cubicBezTo>
                  <a:pt x="2332" y="2346"/>
                  <a:pt x="2332" y="2346"/>
                  <a:pt x="2332" y="2346"/>
                </a:cubicBezTo>
                <a:cubicBezTo>
                  <a:pt x="2660" y="3146"/>
                  <a:pt x="2660" y="3146"/>
                  <a:pt x="2660" y="3146"/>
                </a:cubicBezTo>
                <a:cubicBezTo>
                  <a:pt x="2440" y="2378"/>
                  <a:pt x="2440" y="2378"/>
                  <a:pt x="2440" y="2378"/>
                </a:cubicBezTo>
                <a:cubicBezTo>
                  <a:pt x="2836" y="3146"/>
                  <a:pt x="2836" y="3146"/>
                  <a:pt x="2836" y="3146"/>
                </a:cubicBezTo>
                <a:cubicBezTo>
                  <a:pt x="2512" y="2346"/>
                  <a:pt x="2512" y="2346"/>
                  <a:pt x="2512" y="2346"/>
                </a:cubicBezTo>
                <a:cubicBezTo>
                  <a:pt x="2904" y="2942"/>
                  <a:pt x="2904" y="2942"/>
                  <a:pt x="2904" y="2942"/>
                </a:cubicBezTo>
                <a:cubicBezTo>
                  <a:pt x="2568" y="2322"/>
                  <a:pt x="2568" y="2322"/>
                  <a:pt x="2568" y="2322"/>
                </a:cubicBezTo>
                <a:cubicBezTo>
                  <a:pt x="3028" y="2890"/>
                  <a:pt x="3028" y="2890"/>
                  <a:pt x="3028" y="2890"/>
                </a:cubicBezTo>
                <a:cubicBezTo>
                  <a:pt x="2668" y="2342"/>
                  <a:pt x="2668" y="2342"/>
                  <a:pt x="2668" y="2342"/>
                </a:cubicBezTo>
                <a:cubicBezTo>
                  <a:pt x="3272" y="2926"/>
                  <a:pt x="3272" y="2926"/>
                  <a:pt x="3272" y="2926"/>
                </a:cubicBezTo>
                <a:cubicBezTo>
                  <a:pt x="2654" y="2216"/>
                  <a:pt x="2654" y="2216"/>
                  <a:pt x="2654" y="2216"/>
                </a:cubicBezTo>
                <a:cubicBezTo>
                  <a:pt x="3476" y="2918"/>
                  <a:pt x="3476" y="2918"/>
                  <a:pt x="3476" y="2918"/>
                </a:cubicBezTo>
                <a:cubicBezTo>
                  <a:pt x="2876" y="2322"/>
                  <a:pt x="2876" y="2322"/>
                  <a:pt x="2876" y="2322"/>
                </a:cubicBezTo>
                <a:cubicBezTo>
                  <a:pt x="3424" y="2714"/>
                  <a:pt x="3424" y="2714"/>
                  <a:pt x="3424" y="2714"/>
                </a:cubicBezTo>
                <a:cubicBezTo>
                  <a:pt x="2818" y="2188"/>
                  <a:pt x="2818" y="2188"/>
                  <a:pt x="2818" y="2188"/>
                </a:cubicBezTo>
                <a:cubicBezTo>
                  <a:pt x="3496" y="2578"/>
                  <a:pt x="3496" y="2578"/>
                  <a:pt x="3496" y="2578"/>
                </a:cubicBezTo>
                <a:cubicBezTo>
                  <a:pt x="2880" y="2139"/>
                  <a:pt x="2880" y="2139"/>
                  <a:pt x="2880" y="2139"/>
                </a:cubicBezTo>
                <a:cubicBezTo>
                  <a:pt x="3776" y="2578"/>
                  <a:pt x="3776" y="2578"/>
                  <a:pt x="3776" y="2578"/>
                </a:cubicBezTo>
                <a:cubicBezTo>
                  <a:pt x="2844" y="2062"/>
                  <a:pt x="2844" y="2062"/>
                  <a:pt x="2844" y="2062"/>
                </a:cubicBezTo>
                <a:cubicBezTo>
                  <a:pt x="3828" y="2470"/>
                  <a:pt x="3828" y="2470"/>
                  <a:pt x="3828" y="2470"/>
                </a:cubicBezTo>
                <a:cubicBezTo>
                  <a:pt x="2892" y="2026"/>
                  <a:pt x="2892" y="2026"/>
                  <a:pt x="2892" y="2026"/>
                </a:cubicBezTo>
                <a:cubicBezTo>
                  <a:pt x="3796" y="2330"/>
                  <a:pt x="3796" y="2330"/>
                  <a:pt x="3796" y="2330"/>
                </a:cubicBezTo>
                <a:cubicBezTo>
                  <a:pt x="2962" y="2013"/>
                  <a:pt x="2962" y="2013"/>
                  <a:pt x="2962" y="2013"/>
                </a:cubicBezTo>
                <a:cubicBezTo>
                  <a:pt x="3796" y="2194"/>
                  <a:pt x="3796" y="2194"/>
                  <a:pt x="3796" y="2194"/>
                </a:cubicBezTo>
                <a:cubicBezTo>
                  <a:pt x="3003" y="1964"/>
                  <a:pt x="3003" y="1964"/>
                  <a:pt x="3003" y="1964"/>
                </a:cubicBezTo>
                <a:cubicBezTo>
                  <a:pt x="4044" y="2142"/>
                  <a:pt x="4044" y="2142"/>
                  <a:pt x="4044" y="2142"/>
                </a:cubicBezTo>
                <a:cubicBezTo>
                  <a:pt x="3031" y="1901"/>
                  <a:pt x="3031" y="1901"/>
                  <a:pt x="3031" y="1901"/>
                </a:cubicBezTo>
                <a:cubicBezTo>
                  <a:pt x="3756" y="1983"/>
                  <a:pt x="3756" y="1983"/>
                  <a:pt x="3756" y="1983"/>
                </a:cubicBezTo>
                <a:cubicBezTo>
                  <a:pt x="2932" y="1809"/>
                  <a:pt x="2932" y="1809"/>
                  <a:pt x="2932" y="1809"/>
                </a:cubicBezTo>
                <a:cubicBezTo>
                  <a:pt x="4196" y="1902"/>
                  <a:pt x="4196" y="1902"/>
                  <a:pt x="4196" y="1902"/>
                </a:cubicBezTo>
                <a:cubicBezTo>
                  <a:pt x="3084" y="1746"/>
                  <a:pt x="3084" y="1746"/>
                  <a:pt x="3084" y="1746"/>
                </a:cubicBezTo>
                <a:cubicBezTo>
                  <a:pt x="4152" y="1754"/>
                  <a:pt x="4152" y="1754"/>
                  <a:pt x="4152" y="1754"/>
                </a:cubicBezTo>
                <a:cubicBezTo>
                  <a:pt x="3104" y="1688"/>
                  <a:pt x="3104" y="1688"/>
                  <a:pt x="3104" y="1688"/>
                </a:cubicBezTo>
                <a:cubicBezTo>
                  <a:pt x="4144" y="1630"/>
                  <a:pt x="4144" y="1630"/>
                  <a:pt x="4144" y="1630"/>
                </a:cubicBezTo>
                <a:cubicBezTo>
                  <a:pt x="2957" y="1606"/>
                  <a:pt x="2957" y="1606"/>
                  <a:pt x="2957" y="1606"/>
                </a:cubicBezTo>
                <a:cubicBezTo>
                  <a:pt x="4076" y="1518"/>
                  <a:pt x="4076" y="1518"/>
                  <a:pt x="4076" y="1518"/>
                </a:cubicBezTo>
                <a:cubicBezTo>
                  <a:pt x="3100" y="1533"/>
                  <a:pt x="3100" y="1533"/>
                  <a:pt x="3100" y="1533"/>
                </a:cubicBezTo>
                <a:cubicBezTo>
                  <a:pt x="4064" y="1402"/>
                  <a:pt x="4064" y="1402"/>
                  <a:pt x="4064" y="1402"/>
                </a:cubicBezTo>
                <a:cubicBezTo>
                  <a:pt x="3076" y="1462"/>
                  <a:pt x="3076" y="1462"/>
                  <a:pt x="3076" y="1462"/>
                </a:cubicBezTo>
                <a:cubicBezTo>
                  <a:pt x="4196" y="1178"/>
                  <a:pt x="4196" y="1178"/>
                  <a:pt x="4196" y="1178"/>
                </a:cubicBezTo>
                <a:lnTo>
                  <a:pt x="2964" y="1421"/>
                </a:lnTo>
                <a:close/>
              </a:path>
            </a:pathLst>
          </a:custGeom>
          <a:gradFill>
            <a:gsLst>
              <a:gs pos="31000">
                <a:schemeClr val="bg1"/>
              </a:gs>
              <a:gs pos="100000">
                <a:schemeClr val="accent6"/>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139" name="Burst"/>
          <p:cNvGrpSpPr>
            <a:grpSpLocks noChangeAspect="1"/>
          </p:cNvGrpSpPr>
          <p:nvPr/>
        </p:nvGrpSpPr>
        <p:grpSpPr bwMode="auto">
          <a:xfrm>
            <a:off x="695356" y="350463"/>
            <a:ext cx="5665649" cy="4442571"/>
            <a:chOff x="95" y="2"/>
            <a:chExt cx="4132" cy="3240"/>
          </a:xfrm>
        </p:grpSpPr>
        <p:sp>
          <p:nvSpPr>
            <p:cNvPr id="141" name="Freeform 122"/>
            <p:cNvSpPr>
              <a:spLocks/>
            </p:cNvSpPr>
            <p:nvPr/>
          </p:nvSpPr>
          <p:spPr bwMode="auto">
            <a:xfrm>
              <a:off x="95" y="2"/>
              <a:ext cx="4132" cy="3240"/>
            </a:xfrm>
            <a:custGeom>
              <a:avLst/>
              <a:gdLst>
                <a:gd name="T0" fmla="*/ 2567 w 2572"/>
                <a:gd name="T1" fmla="*/ 641 h 2016"/>
                <a:gd name="T2" fmla="*/ 2363 w 2572"/>
                <a:gd name="T3" fmla="*/ 305 h 2016"/>
                <a:gd name="T4" fmla="*/ 2002 w 2572"/>
                <a:gd name="T5" fmla="*/ 85 h 2016"/>
                <a:gd name="T6" fmla="*/ 1537 w 2572"/>
                <a:gd name="T7" fmla="*/ 0 h 2016"/>
                <a:gd name="T8" fmla="*/ 1016 w 2572"/>
                <a:gd name="T9" fmla="*/ 69 h 2016"/>
                <a:gd name="T10" fmla="*/ 539 w 2572"/>
                <a:gd name="T11" fmla="*/ 287 h 2016"/>
                <a:gd name="T12" fmla="*/ 190 w 2572"/>
                <a:gd name="T13" fmla="*/ 603 h 2016"/>
                <a:gd name="T14" fmla="*/ 0 w 2572"/>
                <a:gd name="T15" fmla="*/ 981 h 2016"/>
                <a:gd name="T16" fmla="*/ 5 w 2572"/>
                <a:gd name="T17" fmla="*/ 1376 h 2016"/>
                <a:gd name="T18" fmla="*/ 208 w 2572"/>
                <a:gd name="T19" fmla="*/ 1711 h 2016"/>
                <a:gd name="T20" fmla="*/ 569 w 2572"/>
                <a:gd name="T21" fmla="*/ 1932 h 2016"/>
                <a:gd name="T22" fmla="*/ 1035 w 2572"/>
                <a:gd name="T23" fmla="*/ 2016 h 2016"/>
                <a:gd name="T24" fmla="*/ 1555 w 2572"/>
                <a:gd name="T25" fmla="*/ 1946 h 2016"/>
                <a:gd name="T26" fmla="*/ 2032 w 2572"/>
                <a:gd name="T27" fmla="*/ 1729 h 2016"/>
                <a:gd name="T28" fmla="*/ 2382 w 2572"/>
                <a:gd name="T29" fmla="*/ 1411 h 2016"/>
                <a:gd name="T30" fmla="*/ 2572 w 2572"/>
                <a:gd name="T31" fmla="*/ 1035 h 2016"/>
                <a:gd name="T32" fmla="*/ 2567 w 2572"/>
                <a:gd name="T33" fmla="*/ 641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2" h="2016">
                  <a:moveTo>
                    <a:pt x="2567" y="641"/>
                  </a:moveTo>
                  <a:cubicBezTo>
                    <a:pt x="2150" y="663"/>
                    <a:pt x="2101" y="585"/>
                    <a:pt x="2363" y="305"/>
                  </a:cubicBezTo>
                  <a:cubicBezTo>
                    <a:pt x="1966" y="453"/>
                    <a:pt x="1882" y="402"/>
                    <a:pt x="2002" y="85"/>
                  </a:cubicBezTo>
                  <a:cubicBezTo>
                    <a:pt x="1687" y="330"/>
                    <a:pt x="1576" y="310"/>
                    <a:pt x="1537" y="0"/>
                  </a:cubicBezTo>
                  <a:cubicBezTo>
                    <a:pt x="1345" y="306"/>
                    <a:pt x="1222" y="320"/>
                    <a:pt x="1016" y="69"/>
                  </a:cubicBezTo>
                  <a:cubicBezTo>
                    <a:pt x="976" y="392"/>
                    <a:pt x="864" y="443"/>
                    <a:pt x="539" y="287"/>
                  </a:cubicBezTo>
                  <a:cubicBezTo>
                    <a:pt x="670" y="569"/>
                    <a:pt x="588" y="646"/>
                    <a:pt x="190" y="603"/>
                  </a:cubicBezTo>
                  <a:cubicBezTo>
                    <a:pt x="461" y="809"/>
                    <a:pt x="416" y="898"/>
                    <a:pt x="0" y="981"/>
                  </a:cubicBezTo>
                  <a:cubicBezTo>
                    <a:pt x="370" y="1081"/>
                    <a:pt x="369" y="1172"/>
                    <a:pt x="5" y="1376"/>
                  </a:cubicBezTo>
                  <a:cubicBezTo>
                    <a:pt x="422" y="1353"/>
                    <a:pt x="471" y="1432"/>
                    <a:pt x="208" y="1711"/>
                  </a:cubicBezTo>
                  <a:cubicBezTo>
                    <a:pt x="605" y="1561"/>
                    <a:pt x="690" y="1613"/>
                    <a:pt x="569" y="1932"/>
                  </a:cubicBezTo>
                  <a:cubicBezTo>
                    <a:pt x="885" y="1686"/>
                    <a:pt x="996" y="1706"/>
                    <a:pt x="1035" y="2016"/>
                  </a:cubicBezTo>
                  <a:cubicBezTo>
                    <a:pt x="1227" y="1710"/>
                    <a:pt x="1349" y="1694"/>
                    <a:pt x="1555" y="1946"/>
                  </a:cubicBezTo>
                  <a:cubicBezTo>
                    <a:pt x="1595" y="1625"/>
                    <a:pt x="1708" y="1574"/>
                    <a:pt x="2032" y="1729"/>
                  </a:cubicBezTo>
                  <a:cubicBezTo>
                    <a:pt x="1901" y="1447"/>
                    <a:pt x="1984" y="1371"/>
                    <a:pt x="2382" y="1411"/>
                  </a:cubicBezTo>
                  <a:cubicBezTo>
                    <a:pt x="2111" y="1207"/>
                    <a:pt x="2156" y="1118"/>
                    <a:pt x="2572" y="1035"/>
                  </a:cubicBezTo>
                  <a:cubicBezTo>
                    <a:pt x="2202" y="936"/>
                    <a:pt x="2203" y="842"/>
                    <a:pt x="2567" y="64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3"/>
            <p:cNvSpPr>
              <a:spLocks/>
            </p:cNvSpPr>
            <p:nvPr/>
          </p:nvSpPr>
          <p:spPr bwMode="auto">
            <a:xfrm>
              <a:off x="370" y="238"/>
              <a:ext cx="3628" cy="2782"/>
            </a:xfrm>
            <a:custGeom>
              <a:avLst/>
              <a:gdLst>
                <a:gd name="T0" fmla="*/ 263 w 2259"/>
                <a:gd name="T1" fmla="*/ 653 h 1731"/>
                <a:gd name="T2" fmla="*/ 226 w 2259"/>
                <a:gd name="T3" fmla="*/ 505 h 1731"/>
                <a:gd name="T4" fmla="*/ 279 w 2259"/>
                <a:gd name="T5" fmla="*/ 501 h 1731"/>
                <a:gd name="T6" fmla="*/ 480 w 2259"/>
                <a:gd name="T7" fmla="*/ 394 h 1731"/>
                <a:gd name="T8" fmla="*/ 499 w 2259"/>
                <a:gd name="T9" fmla="*/ 237 h 1731"/>
                <a:gd name="T10" fmla="*/ 675 w 2259"/>
                <a:gd name="T11" fmla="*/ 261 h 1731"/>
                <a:gd name="T12" fmla="*/ 675 w 2259"/>
                <a:gd name="T13" fmla="*/ 261 h 1731"/>
                <a:gd name="T14" fmla="*/ 893 w 2259"/>
                <a:gd name="T15" fmla="*/ 48 h 1731"/>
                <a:gd name="T16" fmla="*/ 1117 w 2259"/>
                <a:gd name="T17" fmla="*/ 135 h 1731"/>
                <a:gd name="T18" fmla="*/ 1118 w 2259"/>
                <a:gd name="T19" fmla="*/ 135 h 1731"/>
                <a:gd name="T20" fmla="*/ 1328 w 2259"/>
                <a:gd name="T21" fmla="*/ 0 h 1731"/>
                <a:gd name="T22" fmla="*/ 1543 w 2259"/>
                <a:gd name="T23" fmla="*/ 142 h 1731"/>
                <a:gd name="T24" fmla="*/ 1543 w 2259"/>
                <a:gd name="T25" fmla="*/ 142 h 1731"/>
                <a:gd name="T26" fmla="*/ 1704 w 2259"/>
                <a:gd name="T27" fmla="*/ 82 h 1731"/>
                <a:gd name="T28" fmla="*/ 1738 w 2259"/>
                <a:gd name="T29" fmla="*/ 215 h 1731"/>
                <a:gd name="T30" fmla="*/ 1928 w 2259"/>
                <a:gd name="T31" fmla="*/ 274 h 1731"/>
                <a:gd name="T32" fmla="*/ 1980 w 2259"/>
                <a:gd name="T33" fmla="*/ 266 h 1731"/>
                <a:gd name="T34" fmla="*/ 1966 w 2259"/>
                <a:gd name="T35" fmla="*/ 426 h 1731"/>
                <a:gd name="T36" fmla="*/ 2230 w 2259"/>
                <a:gd name="T37" fmla="*/ 541 h 1731"/>
                <a:gd name="T38" fmla="*/ 2259 w 2259"/>
                <a:gd name="T39" fmla="*/ 881 h 1731"/>
                <a:gd name="T40" fmla="*/ 2039 w 2259"/>
                <a:gd name="T41" fmla="*/ 1188 h 1731"/>
                <a:gd name="T42" fmla="*/ 1749 w 2259"/>
                <a:gd name="T43" fmla="*/ 1451 h 1731"/>
                <a:gd name="T44" fmla="*/ 1355 w 2259"/>
                <a:gd name="T45" fmla="*/ 1671 h 1731"/>
                <a:gd name="T46" fmla="*/ 893 w 2259"/>
                <a:gd name="T47" fmla="*/ 1731 h 1731"/>
                <a:gd name="T48" fmla="*/ 506 w 2259"/>
                <a:gd name="T49" fmla="*/ 1665 h 1731"/>
                <a:gd name="T50" fmla="*/ 231 w 2259"/>
                <a:gd name="T51" fmla="*/ 1434 h 1731"/>
                <a:gd name="T52" fmla="*/ 0 w 2259"/>
                <a:gd name="T53" fmla="*/ 1184 h 1731"/>
                <a:gd name="T54" fmla="*/ 60 w 2259"/>
                <a:gd name="T55" fmla="*/ 820 h 1731"/>
                <a:gd name="T56" fmla="*/ 263 w 2259"/>
                <a:gd name="T57" fmla="*/ 653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59" h="1731">
                  <a:moveTo>
                    <a:pt x="263" y="653"/>
                  </a:moveTo>
                  <a:cubicBezTo>
                    <a:pt x="275" y="600"/>
                    <a:pt x="258" y="553"/>
                    <a:pt x="226" y="505"/>
                  </a:cubicBezTo>
                  <a:cubicBezTo>
                    <a:pt x="245" y="505"/>
                    <a:pt x="262" y="503"/>
                    <a:pt x="279" y="501"/>
                  </a:cubicBezTo>
                  <a:cubicBezTo>
                    <a:pt x="380" y="489"/>
                    <a:pt x="445" y="455"/>
                    <a:pt x="480" y="394"/>
                  </a:cubicBezTo>
                  <a:cubicBezTo>
                    <a:pt x="505" y="347"/>
                    <a:pt x="509" y="293"/>
                    <a:pt x="499" y="237"/>
                  </a:cubicBezTo>
                  <a:cubicBezTo>
                    <a:pt x="568" y="260"/>
                    <a:pt x="624" y="267"/>
                    <a:pt x="675" y="261"/>
                  </a:cubicBezTo>
                  <a:cubicBezTo>
                    <a:pt x="675" y="261"/>
                    <a:pt x="675" y="261"/>
                    <a:pt x="675" y="261"/>
                  </a:cubicBezTo>
                  <a:cubicBezTo>
                    <a:pt x="799" y="247"/>
                    <a:pt x="859" y="154"/>
                    <a:pt x="893" y="48"/>
                  </a:cubicBezTo>
                  <a:cubicBezTo>
                    <a:pt x="959" y="105"/>
                    <a:pt x="1034" y="144"/>
                    <a:pt x="1117" y="135"/>
                  </a:cubicBezTo>
                  <a:cubicBezTo>
                    <a:pt x="1117" y="135"/>
                    <a:pt x="1117" y="135"/>
                    <a:pt x="1118" y="135"/>
                  </a:cubicBezTo>
                  <a:cubicBezTo>
                    <a:pt x="1190" y="127"/>
                    <a:pt x="1256" y="85"/>
                    <a:pt x="1328" y="0"/>
                  </a:cubicBezTo>
                  <a:cubicBezTo>
                    <a:pt x="1362" y="82"/>
                    <a:pt x="1424" y="155"/>
                    <a:pt x="1543" y="142"/>
                  </a:cubicBezTo>
                  <a:cubicBezTo>
                    <a:pt x="1543" y="142"/>
                    <a:pt x="1543" y="142"/>
                    <a:pt x="1543" y="142"/>
                  </a:cubicBezTo>
                  <a:cubicBezTo>
                    <a:pt x="1588" y="137"/>
                    <a:pt x="1641" y="117"/>
                    <a:pt x="1704" y="82"/>
                  </a:cubicBezTo>
                  <a:cubicBezTo>
                    <a:pt x="1700" y="132"/>
                    <a:pt x="1709" y="178"/>
                    <a:pt x="1738" y="215"/>
                  </a:cubicBezTo>
                  <a:cubicBezTo>
                    <a:pt x="1776" y="264"/>
                    <a:pt x="1839" y="284"/>
                    <a:pt x="1928" y="274"/>
                  </a:cubicBezTo>
                  <a:cubicBezTo>
                    <a:pt x="1945" y="272"/>
                    <a:pt x="1962" y="270"/>
                    <a:pt x="1980" y="266"/>
                  </a:cubicBezTo>
                  <a:cubicBezTo>
                    <a:pt x="1951" y="325"/>
                    <a:pt x="1938" y="379"/>
                    <a:pt x="1966" y="426"/>
                  </a:cubicBezTo>
                  <a:cubicBezTo>
                    <a:pt x="1966" y="426"/>
                    <a:pt x="2045" y="552"/>
                    <a:pt x="2230" y="541"/>
                  </a:cubicBezTo>
                  <a:cubicBezTo>
                    <a:pt x="1907" y="685"/>
                    <a:pt x="2104" y="840"/>
                    <a:pt x="2259" y="881"/>
                  </a:cubicBezTo>
                  <a:cubicBezTo>
                    <a:pt x="1926" y="913"/>
                    <a:pt x="1972" y="1100"/>
                    <a:pt x="2039" y="1188"/>
                  </a:cubicBezTo>
                  <a:cubicBezTo>
                    <a:pt x="1903" y="1173"/>
                    <a:pt x="1683" y="1228"/>
                    <a:pt x="1749" y="1451"/>
                  </a:cubicBezTo>
                  <a:cubicBezTo>
                    <a:pt x="1504" y="1400"/>
                    <a:pt x="1369" y="1458"/>
                    <a:pt x="1355" y="1671"/>
                  </a:cubicBezTo>
                  <a:cubicBezTo>
                    <a:pt x="1310" y="1603"/>
                    <a:pt x="1062" y="1436"/>
                    <a:pt x="893" y="1731"/>
                  </a:cubicBezTo>
                  <a:cubicBezTo>
                    <a:pt x="858" y="1419"/>
                    <a:pt x="579" y="1567"/>
                    <a:pt x="506" y="1665"/>
                  </a:cubicBezTo>
                  <a:cubicBezTo>
                    <a:pt x="616" y="1317"/>
                    <a:pt x="288" y="1409"/>
                    <a:pt x="231" y="1434"/>
                  </a:cubicBezTo>
                  <a:cubicBezTo>
                    <a:pt x="308" y="1308"/>
                    <a:pt x="227" y="1126"/>
                    <a:pt x="0" y="1184"/>
                  </a:cubicBezTo>
                  <a:cubicBezTo>
                    <a:pt x="186" y="1074"/>
                    <a:pt x="207" y="857"/>
                    <a:pt x="60" y="820"/>
                  </a:cubicBezTo>
                  <a:cubicBezTo>
                    <a:pt x="207" y="768"/>
                    <a:pt x="247" y="724"/>
                    <a:pt x="263" y="653"/>
                  </a:cubicBezTo>
                  <a:close/>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itle 1"/>
          <p:cNvSpPr txBox="1">
            <a:spLocks/>
          </p:cNvSpPr>
          <p:nvPr/>
        </p:nvSpPr>
        <p:spPr>
          <a:xfrm rot="21447340">
            <a:off x="1172384" y="2119576"/>
            <a:ext cx="486475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9600" dirty="0">
              <a:solidFill>
                <a:schemeClr val="bg1"/>
              </a:solidFill>
              <a:latin typeface="Boulder" pitchFamily="2" charset="0"/>
            </a:endParaRPr>
          </a:p>
        </p:txBody>
      </p:sp>
      <p:sp>
        <p:nvSpPr>
          <p:cNvPr id="9" name="Title 1"/>
          <p:cNvSpPr txBox="1">
            <a:spLocks/>
          </p:cNvSpPr>
          <p:nvPr/>
        </p:nvSpPr>
        <p:spPr>
          <a:xfrm rot="21218210">
            <a:off x="1798318" y="2164399"/>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smtClean="0">
                <a:ln w="19050">
                  <a:solidFill>
                    <a:sysClr val="windowText" lastClr="000000"/>
                  </a:solidFill>
                </a:ln>
                <a:solidFill>
                  <a:srgbClr val="F15623"/>
                </a:solidFill>
                <a:latin typeface="Boulder" pitchFamily="2" charset="0"/>
                <a:cs typeface="Aharoni" pitchFamily="2" charset="-79"/>
              </a:rPr>
              <a:t>Thank You</a:t>
            </a:r>
            <a:endParaRPr lang="en-US" sz="8000" dirty="0">
              <a:solidFill>
                <a:srgbClr val="F15623"/>
              </a:solidFill>
              <a:latin typeface="Boulder" pitchFamily="2" charset="0"/>
            </a:endParaRPr>
          </a:p>
        </p:txBody>
      </p:sp>
      <p:sp>
        <p:nvSpPr>
          <p:cNvPr id="11" name="Title 1"/>
          <p:cNvSpPr txBox="1">
            <a:spLocks/>
          </p:cNvSpPr>
          <p:nvPr/>
        </p:nvSpPr>
        <p:spPr>
          <a:xfrm rot="188228">
            <a:off x="1821424" y="2840938"/>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600" dirty="0">
              <a:solidFill>
                <a:schemeClr val="accent3"/>
              </a:solidFill>
              <a:latin typeface="Boulder" pitchFamily="2" charset="0"/>
            </a:endParaRPr>
          </a:p>
        </p:txBody>
      </p:sp>
      <p:sp>
        <p:nvSpPr>
          <p:cNvPr id="2" name="TextBox 1"/>
          <p:cNvSpPr txBox="1"/>
          <p:nvPr/>
        </p:nvSpPr>
        <p:spPr>
          <a:xfrm>
            <a:off x="0" y="4367132"/>
            <a:ext cx="7190914" cy="830997"/>
          </a:xfrm>
          <a:prstGeom prst="rect">
            <a:avLst/>
          </a:prstGeom>
          <a:noFill/>
        </p:spPr>
        <p:txBody>
          <a:bodyPr wrap="square" rtlCol="0">
            <a:spAutoFit/>
          </a:bodyPr>
          <a:lstStyle/>
          <a:p>
            <a:r>
              <a:rPr lang="en-US" sz="1600" dirty="0" smtClean="0"/>
              <a:t>Sofhia Ytuarte, RN</a:t>
            </a:r>
          </a:p>
          <a:p>
            <a:r>
              <a:rPr lang="en-US" sz="1600" dirty="0" smtClean="0"/>
              <a:t>University of Arizona Pediatric Pulmonary Center Nursing Trainee</a:t>
            </a:r>
          </a:p>
          <a:p>
            <a:r>
              <a:rPr lang="en-US" sz="1600" dirty="0" smtClean="0"/>
              <a:t>June, 2015</a:t>
            </a:r>
            <a:endParaRPr lang="en-US" sz="1600" dirty="0"/>
          </a:p>
        </p:txBody>
      </p:sp>
    </p:spTree>
    <p:extLst>
      <p:ext uri="{BB962C8B-B14F-4D97-AF65-F5344CB8AC3E}">
        <p14:creationId xmlns:p14="http://schemas.microsoft.com/office/powerpoint/2010/main" val="429061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00" fill="hold"/>
                                        <p:tgtEl>
                                          <p:spTgt spid="9"/>
                                        </p:tgtEl>
                                        <p:attrNameLst>
                                          <p:attrName>ppt_x</p:attrName>
                                        </p:attrNameLst>
                                      </p:cBhvr>
                                      <p:tavLst>
                                        <p:tav tm="0">
                                          <p:val>
                                            <p:strVal val="0-#ppt_w/2"/>
                                          </p:val>
                                        </p:tav>
                                        <p:tav tm="100000">
                                          <p:val>
                                            <p:strVal val="#ppt_x"/>
                                          </p:val>
                                        </p:tav>
                                      </p:tavLst>
                                    </p:anim>
                                    <p:anim calcmode="lin" valueType="num">
                                      <p:cBhvr additive="base">
                                        <p:cTn id="8" dur="4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20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00" fill="hold"/>
                                        <p:tgtEl>
                                          <p:spTgt spid="10"/>
                                        </p:tgtEl>
                                        <p:attrNameLst>
                                          <p:attrName>ppt_x</p:attrName>
                                        </p:attrNameLst>
                                      </p:cBhvr>
                                      <p:tavLst>
                                        <p:tav tm="0">
                                          <p:val>
                                            <p:strVal val="0-#ppt_w/2"/>
                                          </p:val>
                                        </p:tav>
                                        <p:tav tm="100000">
                                          <p:val>
                                            <p:strVal val="#ppt_x"/>
                                          </p:val>
                                        </p:tav>
                                      </p:tavLst>
                                    </p:anim>
                                    <p:anim calcmode="lin" valueType="num">
                                      <p:cBhvr additive="base">
                                        <p:cTn id="12" dur="4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nodePh="1">
                                  <p:stCondLst>
                                    <p:cond delay="20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400" fill="hold"/>
                                        <p:tgtEl>
                                          <p:spTgt spid="11"/>
                                        </p:tgtEl>
                                        <p:attrNameLst>
                                          <p:attrName>ppt_x</p:attrName>
                                        </p:attrNameLst>
                                      </p:cBhvr>
                                      <p:tavLst>
                                        <p:tav tm="0">
                                          <p:val>
                                            <p:strVal val="0-#ppt_w/2"/>
                                          </p:val>
                                        </p:tav>
                                        <p:tav tm="100000">
                                          <p:val>
                                            <p:strVal val="#ppt_x"/>
                                          </p:val>
                                        </p:tav>
                                      </p:tavLst>
                                    </p:anim>
                                    <p:anim calcmode="lin" valueType="num">
                                      <p:cBhvr additive="base">
                                        <p:cTn id="16" dur="4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mph" presetSubtype="0" repeatCount="indefinite" fill="remove" grpId="0" nodeType="clickEffect">
                                  <p:stCondLst>
                                    <p:cond delay="0"/>
                                  </p:stCondLst>
                                  <p:childTnLst>
                                    <p:animClr clrSpc="rgb" dir="cw">
                                      <p:cBhvr override="childStyle">
                                        <p:cTn id="20" dur="500" autoRev="1" fill="remove"/>
                                        <p:tgtEl>
                                          <p:spTgt spid="99"/>
                                        </p:tgtEl>
                                        <p:attrNameLst>
                                          <p:attrName>style.color</p:attrName>
                                        </p:attrNameLst>
                                      </p:cBhvr>
                                      <p:to>
                                        <a:schemeClr val="bg1"/>
                                      </p:to>
                                    </p:animClr>
                                    <p:animClr clrSpc="rgb" dir="cw">
                                      <p:cBhvr>
                                        <p:cTn id="21" dur="500" autoRev="1" fill="remove"/>
                                        <p:tgtEl>
                                          <p:spTgt spid="99"/>
                                        </p:tgtEl>
                                        <p:attrNameLst>
                                          <p:attrName>fillcolor</p:attrName>
                                        </p:attrNameLst>
                                      </p:cBhvr>
                                      <p:to>
                                        <a:schemeClr val="bg1"/>
                                      </p:to>
                                    </p:animClr>
                                    <p:set>
                                      <p:cBhvr>
                                        <p:cTn id="22" dur="500" autoRev="1" fill="remove"/>
                                        <p:tgtEl>
                                          <p:spTgt spid="99"/>
                                        </p:tgtEl>
                                        <p:attrNameLst>
                                          <p:attrName>fill.type</p:attrName>
                                        </p:attrNameLst>
                                      </p:cBhvr>
                                      <p:to>
                                        <p:strVal val="solid"/>
                                      </p:to>
                                    </p:set>
                                    <p:set>
                                      <p:cBhvr>
                                        <p:cTn id="23" dur="500" autoRev="1" fill="remove"/>
                                        <p:tgtEl>
                                          <p:spTgt spid="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20000"/>
                <a:lumOff val="80000"/>
              </a:schemeClr>
            </a:gs>
            <a:gs pos="40000">
              <a:schemeClr val="accent4"/>
            </a:gs>
          </a:gsLst>
          <a:lin ang="7200000" scaled="0"/>
          <a:tileRect/>
        </a:gradFill>
        <a:effectLst/>
      </p:bgPr>
    </p:bg>
    <p:spTree>
      <p:nvGrpSpPr>
        <p:cNvPr id="1" name=""/>
        <p:cNvGrpSpPr/>
        <p:nvPr/>
      </p:nvGrpSpPr>
      <p:grpSpPr>
        <a:xfrm>
          <a:off x="0" y="0"/>
          <a:ext cx="0" cy="0"/>
          <a:chOff x="0" y="0"/>
          <a:chExt cx="0" cy="0"/>
        </a:xfrm>
      </p:grpSpPr>
      <p:sp>
        <p:nvSpPr>
          <p:cNvPr id="287" name="small_lines"/>
          <p:cNvSpPr>
            <a:spLocks noEditPoints="1"/>
          </p:cNvSpPr>
          <p:nvPr/>
        </p:nvSpPr>
        <p:spPr bwMode="auto">
          <a:xfrm>
            <a:off x="-109951" y="9565"/>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2201" y="-51184"/>
            <a:ext cx="6886576"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12136" y="81399"/>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371977" y="1963491"/>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7" name="leftbottombubble"/>
          <p:cNvSpPr>
            <a:spLocks/>
          </p:cNvSpPr>
          <p:nvPr/>
        </p:nvSpPr>
        <p:spPr bwMode="auto">
          <a:xfrm rot="1118285">
            <a:off x="4592622" y="571485"/>
            <a:ext cx="1416050" cy="1119188"/>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dirty="0" smtClean="0"/>
              <a:t>A genetic disease.</a:t>
            </a:r>
            <a:endParaRPr lang="en-US" dirty="0"/>
          </a:p>
        </p:txBody>
      </p:sp>
      <p:sp>
        <p:nvSpPr>
          <p:cNvPr id="322" name="cloudbubble"/>
          <p:cNvSpPr>
            <a:spLocks noEditPoints="1"/>
          </p:cNvSpPr>
          <p:nvPr/>
        </p:nvSpPr>
        <p:spPr bwMode="auto">
          <a:xfrm rot="11239256">
            <a:off x="-36549" y="113604"/>
            <a:ext cx="1713518" cy="1260068"/>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445110" y="220371"/>
            <a:ext cx="1003742" cy="923330"/>
          </a:xfrm>
          <a:prstGeom prst="rect">
            <a:avLst/>
          </a:prstGeom>
          <a:noFill/>
        </p:spPr>
        <p:txBody>
          <a:bodyPr wrap="square" rtlCol="0">
            <a:spAutoFit/>
          </a:bodyPr>
          <a:lstStyle/>
          <a:p>
            <a:r>
              <a:rPr lang="en-US" dirty="0" smtClean="0">
                <a:solidFill>
                  <a:srgbClr val="FF0000"/>
                </a:solidFill>
              </a:rPr>
              <a:t>What is Cystic Fibrosis ?</a:t>
            </a:r>
            <a:endParaRPr lang="en-US" dirty="0">
              <a:solidFill>
                <a:srgbClr val="FF0000"/>
              </a:solidFill>
            </a:endParaRPr>
          </a:p>
        </p:txBody>
      </p:sp>
      <p:sp>
        <p:nvSpPr>
          <p:cNvPr id="46" name="doublebubble"/>
          <p:cNvSpPr>
            <a:spLocks/>
          </p:cNvSpPr>
          <p:nvPr/>
        </p:nvSpPr>
        <p:spPr bwMode="auto">
          <a:xfrm>
            <a:off x="3863202" y="1581150"/>
            <a:ext cx="2726042" cy="1966438"/>
          </a:xfrm>
          <a:custGeom>
            <a:avLst/>
            <a:gdLst>
              <a:gd name="T0" fmla="*/ 813 w 1150"/>
              <a:gd name="T1" fmla="*/ 217 h 600"/>
              <a:gd name="T2" fmla="*/ 719 w 1150"/>
              <a:gd name="T3" fmla="*/ 224 h 600"/>
              <a:gd name="T4" fmla="*/ 730 w 1150"/>
              <a:gd name="T5" fmla="*/ 179 h 600"/>
              <a:gd name="T6" fmla="*/ 392 w 1150"/>
              <a:gd name="T7" fmla="*/ 0 h 600"/>
              <a:gd name="T8" fmla="*/ 55 w 1150"/>
              <a:gd name="T9" fmla="*/ 179 h 600"/>
              <a:gd name="T10" fmla="*/ 182 w 1150"/>
              <a:gd name="T11" fmla="*/ 320 h 600"/>
              <a:gd name="T12" fmla="*/ 0 w 1150"/>
              <a:gd name="T13" fmla="*/ 576 h 600"/>
              <a:gd name="T14" fmla="*/ 272 w 1150"/>
              <a:gd name="T15" fmla="*/ 347 h 600"/>
              <a:gd name="T16" fmla="*/ 392 w 1150"/>
              <a:gd name="T17" fmla="*/ 359 h 600"/>
              <a:gd name="T18" fmla="*/ 486 w 1150"/>
              <a:gd name="T19" fmla="*/ 352 h 600"/>
              <a:gd name="T20" fmla="*/ 476 w 1150"/>
              <a:gd name="T21" fmla="*/ 396 h 600"/>
              <a:gd name="T22" fmla="*/ 536 w 1150"/>
              <a:gd name="T23" fmla="*/ 498 h 600"/>
              <a:gd name="T24" fmla="*/ 276 w 1150"/>
              <a:gd name="T25" fmla="*/ 600 h 600"/>
              <a:gd name="T26" fmla="*/ 585 w 1150"/>
              <a:gd name="T27" fmla="*/ 529 h 600"/>
              <a:gd name="T28" fmla="*/ 813 w 1150"/>
              <a:gd name="T29" fmla="*/ 576 h 600"/>
              <a:gd name="T30" fmla="*/ 1150 w 1150"/>
              <a:gd name="T31" fmla="*/ 396 h 600"/>
              <a:gd name="T32" fmla="*/ 813 w 1150"/>
              <a:gd name="T33" fmla="*/ 2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0" h="600">
                <a:moveTo>
                  <a:pt x="813" y="217"/>
                </a:moveTo>
                <a:cubicBezTo>
                  <a:pt x="780" y="217"/>
                  <a:pt x="749" y="220"/>
                  <a:pt x="719" y="224"/>
                </a:cubicBezTo>
                <a:cubicBezTo>
                  <a:pt x="726" y="210"/>
                  <a:pt x="730" y="195"/>
                  <a:pt x="730" y="179"/>
                </a:cubicBezTo>
                <a:cubicBezTo>
                  <a:pt x="730" y="80"/>
                  <a:pt x="579" y="0"/>
                  <a:pt x="392" y="0"/>
                </a:cubicBezTo>
                <a:cubicBezTo>
                  <a:pt x="206" y="0"/>
                  <a:pt x="55" y="80"/>
                  <a:pt x="55" y="179"/>
                </a:cubicBezTo>
                <a:cubicBezTo>
                  <a:pt x="55" y="236"/>
                  <a:pt x="105" y="287"/>
                  <a:pt x="182" y="320"/>
                </a:cubicBezTo>
                <a:cubicBezTo>
                  <a:pt x="149" y="377"/>
                  <a:pt x="112" y="420"/>
                  <a:pt x="0" y="576"/>
                </a:cubicBezTo>
                <a:cubicBezTo>
                  <a:pt x="137" y="460"/>
                  <a:pt x="222" y="381"/>
                  <a:pt x="272" y="347"/>
                </a:cubicBezTo>
                <a:cubicBezTo>
                  <a:pt x="309" y="354"/>
                  <a:pt x="350" y="359"/>
                  <a:pt x="392" y="359"/>
                </a:cubicBezTo>
                <a:cubicBezTo>
                  <a:pt x="425" y="359"/>
                  <a:pt x="456" y="356"/>
                  <a:pt x="486" y="352"/>
                </a:cubicBezTo>
                <a:cubicBezTo>
                  <a:pt x="479" y="366"/>
                  <a:pt x="476" y="381"/>
                  <a:pt x="476" y="396"/>
                </a:cubicBezTo>
                <a:cubicBezTo>
                  <a:pt x="476" y="437"/>
                  <a:pt x="501" y="476"/>
                  <a:pt x="536" y="498"/>
                </a:cubicBezTo>
                <a:cubicBezTo>
                  <a:pt x="486" y="518"/>
                  <a:pt x="365" y="570"/>
                  <a:pt x="276" y="600"/>
                </a:cubicBezTo>
                <a:cubicBezTo>
                  <a:pt x="332" y="590"/>
                  <a:pt x="542" y="537"/>
                  <a:pt x="585" y="529"/>
                </a:cubicBezTo>
                <a:cubicBezTo>
                  <a:pt x="645" y="558"/>
                  <a:pt x="725" y="576"/>
                  <a:pt x="813" y="576"/>
                </a:cubicBezTo>
                <a:cubicBezTo>
                  <a:pt x="999" y="576"/>
                  <a:pt x="1150" y="495"/>
                  <a:pt x="1150" y="396"/>
                </a:cubicBezTo>
                <a:cubicBezTo>
                  <a:pt x="1150" y="297"/>
                  <a:pt x="999" y="217"/>
                  <a:pt x="813" y="217"/>
                </a:cubicBezTo>
                <a:close/>
              </a:path>
            </a:pathLst>
          </a:custGeom>
          <a:solidFill>
            <a:schemeClr val="accent6"/>
          </a:solidFill>
          <a:ln w="22225">
            <a:solidFill>
              <a:srgbClr val="000000"/>
            </a:solidFill>
            <a:round/>
            <a:headEnd/>
            <a:tailEnd/>
          </a:ln>
        </p:spPr>
        <p:txBody>
          <a:bodyPr vert="horz" wrap="square" lIns="91440" tIns="45720" rIns="91440" bIns="45720" numCol="1" anchor="t" anchorCtr="0" compatLnSpc="1">
            <a:prstTxWarp prst="textNoShape">
              <a:avLst/>
            </a:prstTxWarp>
            <a:noAutofit/>
          </a:bodyPr>
          <a:lstStyle/>
          <a:p>
            <a:endParaRPr lang="en-US" dirty="0" smtClean="0"/>
          </a:p>
          <a:p>
            <a:r>
              <a:rPr lang="en-US" dirty="0"/>
              <a:t> </a:t>
            </a:r>
            <a:r>
              <a:rPr lang="en-US" dirty="0" smtClean="0"/>
              <a:t>     </a:t>
            </a:r>
            <a:r>
              <a:rPr lang="en-US" sz="1600" dirty="0" smtClean="0"/>
              <a:t>What </a:t>
            </a:r>
            <a:r>
              <a:rPr lang="en-US" sz="1600" dirty="0"/>
              <a:t>is a </a:t>
            </a:r>
          </a:p>
          <a:p>
            <a:r>
              <a:rPr lang="en-US" sz="1600" dirty="0" smtClean="0"/>
              <a:t>    Genetic disease ?</a:t>
            </a:r>
          </a:p>
          <a:p>
            <a:endParaRPr lang="en-US" sz="1600" dirty="0"/>
          </a:p>
          <a:p>
            <a:r>
              <a:rPr lang="en-US" sz="1600" dirty="0" smtClean="0"/>
              <a:t>	     Can I get</a:t>
            </a:r>
          </a:p>
          <a:p>
            <a:r>
              <a:rPr lang="en-US" sz="1600" dirty="0"/>
              <a:t>	 </a:t>
            </a:r>
            <a:r>
              <a:rPr lang="en-US" sz="1600" dirty="0" smtClean="0"/>
              <a:t>     Cystic Fibrosis?</a:t>
            </a:r>
          </a:p>
          <a:p>
            <a:endParaRPr lang="en-US" dirty="0"/>
          </a:p>
          <a:p>
            <a:endParaRPr lang="en-US" dirty="0" smtClean="0"/>
          </a:p>
          <a:p>
            <a:endParaRPr lang="en-US" dirty="0"/>
          </a:p>
          <a:p>
            <a:endParaRPr lang="en-US" dirty="0" smtClean="0"/>
          </a:p>
          <a:p>
            <a:endParaRPr lang="en-US" dirty="0"/>
          </a:p>
        </p:txBody>
      </p:sp>
      <p:grpSp>
        <p:nvGrpSpPr>
          <p:cNvPr id="51" name="NO"/>
          <p:cNvGrpSpPr>
            <a:grpSpLocks noChangeAspect="1"/>
          </p:cNvGrpSpPr>
          <p:nvPr/>
        </p:nvGrpSpPr>
        <p:grpSpPr bwMode="auto">
          <a:xfrm rot="1945053">
            <a:off x="5445427" y="3464228"/>
            <a:ext cx="1441847" cy="796182"/>
            <a:chOff x="3" y="2565"/>
            <a:chExt cx="1025" cy="566"/>
          </a:xfrm>
        </p:grpSpPr>
        <p:sp>
          <p:nvSpPr>
            <p:cNvPr id="52" name="Freeform 18"/>
            <p:cNvSpPr>
              <a:spLocks noEditPoints="1"/>
            </p:cNvSpPr>
            <p:nvPr/>
          </p:nvSpPr>
          <p:spPr bwMode="auto">
            <a:xfrm>
              <a:off x="476" y="2588"/>
              <a:ext cx="336" cy="477"/>
            </a:xfrm>
            <a:custGeom>
              <a:avLst/>
              <a:gdLst>
                <a:gd name="T0" fmla="*/ 181 w 454"/>
                <a:gd name="T1" fmla="*/ 637 h 643"/>
                <a:gd name="T2" fmla="*/ 8 w 454"/>
                <a:gd name="T3" fmla="*/ 373 h 643"/>
                <a:gd name="T4" fmla="*/ 46 w 454"/>
                <a:gd name="T5" fmla="*/ 118 h 643"/>
                <a:gd name="T6" fmla="*/ 238 w 454"/>
                <a:gd name="T7" fmla="*/ 2 h 643"/>
                <a:gd name="T8" fmla="*/ 292 w 454"/>
                <a:gd name="T9" fmla="*/ 11 h 643"/>
                <a:gd name="T10" fmla="*/ 453 w 454"/>
                <a:gd name="T11" fmla="*/ 279 h 643"/>
                <a:gd name="T12" fmla="*/ 386 w 454"/>
                <a:gd name="T13" fmla="*/ 533 h 643"/>
                <a:gd name="T14" fmla="*/ 217 w 454"/>
                <a:gd name="T15" fmla="*/ 643 h 643"/>
                <a:gd name="T16" fmla="*/ 181 w 454"/>
                <a:gd name="T17" fmla="*/ 637 h 643"/>
                <a:gd name="T18" fmla="*/ 247 w 454"/>
                <a:gd name="T19" fmla="*/ 190 h 643"/>
                <a:gd name="T20" fmla="*/ 235 w 454"/>
                <a:gd name="T21" fmla="*/ 187 h 643"/>
                <a:gd name="T22" fmla="*/ 188 w 454"/>
                <a:gd name="T23" fmla="*/ 227 h 643"/>
                <a:gd name="T24" fmla="*/ 170 w 454"/>
                <a:gd name="T25" fmla="*/ 368 h 643"/>
                <a:gd name="T26" fmla="*/ 224 w 454"/>
                <a:gd name="T27" fmla="*/ 462 h 643"/>
                <a:gd name="T28" fmla="*/ 224 w 454"/>
                <a:gd name="T29" fmla="*/ 462 h 643"/>
                <a:gd name="T30" fmla="*/ 238 w 454"/>
                <a:gd name="T31" fmla="*/ 464 h 643"/>
                <a:gd name="T32" fmla="*/ 300 w 454"/>
                <a:gd name="T33" fmla="*/ 296 h 643"/>
                <a:gd name="T34" fmla="*/ 247 w 454"/>
                <a:gd name="T35" fmla="*/ 19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4" h="643">
                  <a:moveTo>
                    <a:pt x="181" y="637"/>
                  </a:moveTo>
                  <a:cubicBezTo>
                    <a:pt x="103" y="613"/>
                    <a:pt x="19" y="522"/>
                    <a:pt x="8" y="373"/>
                  </a:cubicBezTo>
                  <a:cubicBezTo>
                    <a:pt x="3" y="290"/>
                    <a:pt x="0" y="202"/>
                    <a:pt x="46" y="118"/>
                  </a:cubicBezTo>
                  <a:cubicBezTo>
                    <a:pt x="87" y="42"/>
                    <a:pt x="157" y="0"/>
                    <a:pt x="238" y="2"/>
                  </a:cubicBezTo>
                  <a:cubicBezTo>
                    <a:pt x="256" y="3"/>
                    <a:pt x="274" y="6"/>
                    <a:pt x="292" y="11"/>
                  </a:cubicBezTo>
                  <a:cubicBezTo>
                    <a:pt x="427" y="52"/>
                    <a:pt x="454" y="223"/>
                    <a:pt x="453" y="279"/>
                  </a:cubicBezTo>
                  <a:cubicBezTo>
                    <a:pt x="452" y="373"/>
                    <a:pt x="427" y="464"/>
                    <a:pt x="386" y="533"/>
                  </a:cubicBezTo>
                  <a:cubicBezTo>
                    <a:pt x="341" y="604"/>
                    <a:pt x="285" y="641"/>
                    <a:pt x="217" y="643"/>
                  </a:cubicBezTo>
                  <a:cubicBezTo>
                    <a:pt x="206" y="642"/>
                    <a:pt x="194" y="641"/>
                    <a:pt x="181" y="637"/>
                  </a:cubicBezTo>
                  <a:close/>
                  <a:moveTo>
                    <a:pt x="247" y="190"/>
                  </a:moveTo>
                  <a:cubicBezTo>
                    <a:pt x="243" y="188"/>
                    <a:pt x="239" y="188"/>
                    <a:pt x="235" y="187"/>
                  </a:cubicBezTo>
                  <a:cubicBezTo>
                    <a:pt x="218" y="186"/>
                    <a:pt x="200" y="202"/>
                    <a:pt x="188" y="227"/>
                  </a:cubicBezTo>
                  <a:cubicBezTo>
                    <a:pt x="166" y="279"/>
                    <a:pt x="166" y="332"/>
                    <a:pt x="170" y="368"/>
                  </a:cubicBezTo>
                  <a:cubicBezTo>
                    <a:pt x="173" y="390"/>
                    <a:pt x="188" y="451"/>
                    <a:pt x="224" y="462"/>
                  </a:cubicBezTo>
                  <a:cubicBezTo>
                    <a:pt x="224" y="462"/>
                    <a:pt x="224" y="462"/>
                    <a:pt x="224" y="462"/>
                  </a:cubicBezTo>
                  <a:cubicBezTo>
                    <a:pt x="228" y="463"/>
                    <a:pt x="233" y="464"/>
                    <a:pt x="238" y="464"/>
                  </a:cubicBezTo>
                  <a:cubicBezTo>
                    <a:pt x="277" y="463"/>
                    <a:pt x="300" y="364"/>
                    <a:pt x="300" y="296"/>
                  </a:cubicBezTo>
                  <a:cubicBezTo>
                    <a:pt x="299" y="262"/>
                    <a:pt x="288" y="202"/>
                    <a:pt x="247" y="19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453" y="2565"/>
              <a:ext cx="382" cy="523"/>
            </a:xfrm>
            <a:custGeom>
              <a:avLst/>
              <a:gdLst>
                <a:gd name="T0" fmla="*/ 314 w 516"/>
                <a:gd name="T1" fmla="*/ 72 h 705"/>
                <a:gd name="T2" fmla="*/ 454 w 516"/>
                <a:gd name="T3" fmla="*/ 309 h 705"/>
                <a:gd name="T4" fmla="*/ 390 w 516"/>
                <a:gd name="T5" fmla="*/ 548 h 705"/>
                <a:gd name="T6" fmla="*/ 248 w 516"/>
                <a:gd name="T7" fmla="*/ 642 h 705"/>
                <a:gd name="T8" fmla="*/ 221 w 516"/>
                <a:gd name="T9" fmla="*/ 638 h 705"/>
                <a:gd name="T10" fmla="*/ 70 w 516"/>
                <a:gd name="T11" fmla="*/ 402 h 705"/>
                <a:gd name="T12" fmla="*/ 105 w 516"/>
                <a:gd name="T13" fmla="*/ 164 h 705"/>
                <a:gd name="T14" fmla="*/ 268 w 516"/>
                <a:gd name="T15" fmla="*/ 64 h 705"/>
                <a:gd name="T16" fmla="*/ 314 w 516"/>
                <a:gd name="T17" fmla="*/ 72 h 705"/>
                <a:gd name="T18" fmla="*/ 246 w 516"/>
                <a:gd name="T19" fmla="*/ 523 h 705"/>
                <a:gd name="T20" fmla="*/ 269 w 516"/>
                <a:gd name="T21" fmla="*/ 525 h 705"/>
                <a:gd name="T22" fmla="*/ 362 w 516"/>
                <a:gd name="T23" fmla="*/ 326 h 705"/>
                <a:gd name="T24" fmla="*/ 287 w 516"/>
                <a:gd name="T25" fmla="*/ 191 h 705"/>
                <a:gd name="T26" fmla="*/ 269 w 516"/>
                <a:gd name="T27" fmla="*/ 188 h 705"/>
                <a:gd name="T28" fmla="*/ 192 w 516"/>
                <a:gd name="T29" fmla="*/ 246 h 705"/>
                <a:gd name="T30" fmla="*/ 171 w 516"/>
                <a:gd name="T31" fmla="*/ 402 h 705"/>
                <a:gd name="T32" fmla="*/ 246 w 516"/>
                <a:gd name="T33" fmla="*/ 523 h 705"/>
                <a:gd name="T34" fmla="*/ 332 w 516"/>
                <a:gd name="T35" fmla="*/ 12 h 705"/>
                <a:gd name="T36" fmla="*/ 314 w 516"/>
                <a:gd name="T37" fmla="*/ 72 h 705"/>
                <a:gd name="T38" fmla="*/ 332 w 516"/>
                <a:gd name="T39" fmla="*/ 12 h 705"/>
                <a:gd name="T40" fmla="*/ 270 w 516"/>
                <a:gd name="T41" fmla="*/ 3 h 705"/>
                <a:gd name="T42" fmla="*/ 50 w 516"/>
                <a:gd name="T43" fmla="*/ 135 h 705"/>
                <a:gd name="T44" fmla="*/ 8 w 516"/>
                <a:gd name="T45" fmla="*/ 406 h 705"/>
                <a:gd name="T46" fmla="*/ 79 w 516"/>
                <a:gd name="T47" fmla="*/ 608 h 705"/>
                <a:gd name="T48" fmla="*/ 203 w 516"/>
                <a:gd name="T49" fmla="*/ 698 h 705"/>
                <a:gd name="T50" fmla="*/ 249 w 516"/>
                <a:gd name="T51" fmla="*/ 704 h 705"/>
                <a:gd name="T52" fmla="*/ 442 w 516"/>
                <a:gd name="T53" fmla="*/ 580 h 705"/>
                <a:gd name="T54" fmla="*/ 515 w 516"/>
                <a:gd name="T55" fmla="*/ 310 h 705"/>
                <a:gd name="T56" fmla="*/ 483 w 516"/>
                <a:gd name="T57" fmla="*/ 158 h 705"/>
                <a:gd name="T58" fmla="*/ 332 w 516"/>
                <a:gd name="T59" fmla="*/ 12 h 705"/>
                <a:gd name="T60" fmla="*/ 264 w 516"/>
                <a:gd name="T61" fmla="*/ 250 h 705"/>
                <a:gd name="T62" fmla="*/ 269 w 516"/>
                <a:gd name="T63" fmla="*/ 250 h 705"/>
                <a:gd name="T64" fmla="*/ 300 w 516"/>
                <a:gd name="T65" fmla="*/ 327 h 705"/>
                <a:gd name="T66" fmla="*/ 289 w 516"/>
                <a:gd name="T67" fmla="*/ 416 h 705"/>
                <a:gd name="T68" fmla="*/ 266 w 516"/>
                <a:gd name="T69" fmla="*/ 464 h 705"/>
                <a:gd name="T70" fmla="*/ 264 w 516"/>
                <a:gd name="T71" fmla="*/ 463 h 705"/>
                <a:gd name="T72" fmla="*/ 232 w 516"/>
                <a:gd name="T73" fmla="*/ 395 h 705"/>
                <a:gd name="T74" fmla="*/ 248 w 516"/>
                <a:gd name="T75" fmla="*/ 271 h 705"/>
                <a:gd name="T76" fmla="*/ 264 w 516"/>
                <a:gd name="T77" fmla="*/ 25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6" h="705">
                  <a:moveTo>
                    <a:pt x="314" y="72"/>
                  </a:moveTo>
                  <a:cubicBezTo>
                    <a:pt x="427" y="106"/>
                    <a:pt x="454" y="253"/>
                    <a:pt x="454" y="309"/>
                  </a:cubicBezTo>
                  <a:cubicBezTo>
                    <a:pt x="452" y="404"/>
                    <a:pt x="426" y="489"/>
                    <a:pt x="390" y="548"/>
                  </a:cubicBezTo>
                  <a:cubicBezTo>
                    <a:pt x="351" y="610"/>
                    <a:pt x="304" y="642"/>
                    <a:pt x="248" y="642"/>
                  </a:cubicBezTo>
                  <a:cubicBezTo>
                    <a:pt x="240" y="643"/>
                    <a:pt x="231" y="641"/>
                    <a:pt x="221" y="638"/>
                  </a:cubicBezTo>
                  <a:cubicBezTo>
                    <a:pt x="165" y="621"/>
                    <a:pt x="81" y="552"/>
                    <a:pt x="70" y="402"/>
                  </a:cubicBezTo>
                  <a:cubicBezTo>
                    <a:pt x="65" y="325"/>
                    <a:pt x="62" y="243"/>
                    <a:pt x="105" y="164"/>
                  </a:cubicBezTo>
                  <a:cubicBezTo>
                    <a:pt x="139" y="98"/>
                    <a:pt x="198" y="63"/>
                    <a:pt x="268" y="64"/>
                  </a:cubicBezTo>
                  <a:cubicBezTo>
                    <a:pt x="284" y="65"/>
                    <a:pt x="299" y="67"/>
                    <a:pt x="314" y="72"/>
                  </a:cubicBezTo>
                  <a:moveTo>
                    <a:pt x="246" y="523"/>
                  </a:moveTo>
                  <a:cubicBezTo>
                    <a:pt x="253" y="525"/>
                    <a:pt x="261" y="526"/>
                    <a:pt x="269" y="525"/>
                  </a:cubicBezTo>
                  <a:cubicBezTo>
                    <a:pt x="341" y="524"/>
                    <a:pt x="363" y="394"/>
                    <a:pt x="362" y="326"/>
                  </a:cubicBezTo>
                  <a:cubicBezTo>
                    <a:pt x="361" y="284"/>
                    <a:pt x="345" y="209"/>
                    <a:pt x="287" y="191"/>
                  </a:cubicBezTo>
                  <a:cubicBezTo>
                    <a:pt x="281" y="189"/>
                    <a:pt x="276" y="189"/>
                    <a:pt x="269" y="188"/>
                  </a:cubicBezTo>
                  <a:cubicBezTo>
                    <a:pt x="238" y="185"/>
                    <a:pt x="209" y="206"/>
                    <a:pt x="192" y="246"/>
                  </a:cubicBezTo>
                  <a:cubicBezTo>
                    <a:pt x="169" y="297"/>
                    <a:pt x="165" y="355"/>
                    <a:pt x="171" y="402"/>
                  </a:cubicBezTo>
                  <a:cubicBezTo>
                    <a:pt x="174" y="428"/>
                    <a:pt x="191" y="506"/>
                    <a:pt x="246" y="523"/>
                  </a:cubicBezTo>
                  <a:moveTo>
                    <a:pt x="332" y="12"/>
                  </a:moveTo>
                  <a:cubicBezTo>
                    <a:pt x="314" y="72"/>
                    <a:pt x="314" y="72"/>
                    <a:pt x="314" y="72"/>
                  </a:cubicBezTo>
                  <a:cubicBezTo>
                    <a:pt x="332" y="12"/>
                    <a:pt x="332" y="12"/>
                    <a:pt x="332" y="12"/>
                  </a:cubicBezTo>
                  <a:cubicBezTo>
                    <a:pt x="313" y="7"/>
                    <a:pt x="292" y="3"/>
                    <a:pt x="270" y="3"/>
                  </a:cubicBezTo>
                  <a:cubicBezTo>
                    <a:pt x="177" y="0"/>
                    <a:pt x="96" y="47"/>
                    <a:pt x="50" y="135"/>
                  </a:cubicBezTo>
                  <a:cubicBezTo>
                    <a:pt x="0" y="226"/>
                    <a:pt x="2" y="319"/>
                    <a:pt x="8" y="406"/>
                  </a:cubicBezTo>
                  <a:cubicBezTo>
                    <a:pt x="14" y="484"/>
                    <a:pt x="38" y="553"/>
                    <a:pt x="79" y="608"/>
                  </a:cubicBezTo>
                  <a:cubicBezTo>
                    <a:pt x="113" y="651"/>
                    <a:pt x="157" y="684"/>
                    <a:pt x="203" y="698"/>
                  </a:cubicBezTo>
                  <a:cubicBezTo>
                    <a:pt x="219" y="702"/>
                    <a:pt x="235" y="705"/>
                    <a:pt x="249" y="704"/>
                  </a:cubicBezTo>
                  <a:cubicBezTo>
                    <a:pt x="303" y="703"/>
                    <a:pt x="380" y="680"/>
                    <a:pt x="442" y="580"/>
                  </a:cubicBezTo>
                  <a:cubicBezTo>
                    <a:pt x="487" y="507"/>
                    <a:pt x="514" y="411"/>
                    <a:pt x="515" y="310"/>
                  </a:cubicBezTo>
                  <a:cubicBezTo>
                    <a:pt x="516" y="273"/>
                    <a:pt x="507" y="214"/>
                    <a:pt x="483" y="158"/>
                  </a:cubicBezTo>
                  <a:cubicBezTo>
                    <a:pt x="450" y="83"/>
                    <a:pt x="398" y="32"/>
                    <a:pt x="332" y="12"/>
                  </a:cubicBezTo>
                  <a:close/>
                  <a:moveTo>
                    <a:pt x="264" y="250"/>
                  </a:moveTo>
                  <a:cubicBezTo>
                    <a:pt x="266" y="249"/>
                    <a:pt x="268" y="250"/>
                    <a:pt x="269" y="250"/>
                  </a:cubicBezTo>
                  <a:cubicBezTo>
                    <a:pt x="288" y="256"/>
                    <a:pt x="299" y="294"/>
                    <a:pt x="300" y="327"/>
                  </a:cubicBezTo>
                  <a:cubicBezTo>
                    <a:pt x="300" y="349"/>
                    <a:pt x="297" y="383"/>
                    <a:pt x="289" y="416"/>
                  </a:cubicBezTo>
                  <a:cubicBezTo>
                    <a:pt x="281" y="446"/>
                    <a:pt x="271" y="460"/>
                    <a:pt x="266" y="464"/>
                  </a:cubicBezTo>
                  <a:cubicBezTo>
                    <a:pt x="265" y="464"/>
                    <a:pt x="264" y="463"/>
                    <a:pt x="264" y="463"/>
                  </a:cubicBezTo>
                  <a:cubicBezTo>
                    <a:pt x="252" y="460"/>
                    <a:pt x="236" y="426"/>
                    <a:pt x="232" y="395"/>
                  </a:cubicBezTo>
                  <a:cubicBezTo>
                    <a:pt x="227" y="350"/>
                    <a:pt x="232" y="306"/>
                    <a:pt x="248" y="271"/>
                  </a:cubicBezTo>
                  <a:cubicBezTo>
                    <a:pt x="254" y="256"/>
                    <a:pt x="261" y="250"/>
                    <a:pt x="264" y="25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p:cNvSpPr>
            <p:nvPr/>
          </p:nvSpPr>
          <p:spPr bwMode="auto">
            <a:xfrm>
              <a:off x="28" y="2590"/>
              <a:ext cx="451" cy="517"/>
            </a:xfrm>
            <a:custGeom>
              <a:avLst/>
              <a:gdLst>
                <a:gd name="T0" fmla="*/ 442 w 609"/>
                <a:gd name="T1" fmla="*/ 664 h 697"/>
                <a:gd name="T2" fmla="*/ 414 w 609"/>
                <a:gd name="T3" fmla="*/ 658 h 697"/>
                <a:gd name="T4" fmla="*/ 414 w 609"/>
                <a:gd name="T5" fmla="*/ 659 h 697"/>
                <a:gd name="T6" fmla="*/ 394 w 609"/>
                <a:gd name="T7" fmla="*/ 673 h 697"/>
                <a:gd name="T8" fmla="*/ 392 w 609"/>
                <a:gd name="T9" fmla="*/ 674 h 697"/>
                <a:gd name="T10" fmla="*/ 330 w 609"/>
                <a:gd name="T11" fmla="*/ 684 h 697"/>
                <a:gd name="T12" fmla="*/ 326 w 609"/>
                <a:gd name="T13" fmla="*/ 685 h 697"/>
                <a:gd name="T14" fmla="*/ 312 w 609"/>
                <a:gd name="T15" fmla="*/ 689 h 697"/>
                <a:gd name="T16" fmla="*/ 299 w 609"/>
                <a:gd name="T17" fmla="*/ 694 h 697"/>
                <a:gd name="T18" fmla="*/ 268 w 609"/>
                <a:gd name="T19" fmla="*/ 691 h 697"/>
                <a:gd name="T20" fmla="*/ 252 w 609"/>
                <a:gd name="T21" fmla="*/ 669 h 697"/>
                <a:gd name="T22" fmla="*/ 13 w 609"/>
                <a:gd name="T23" fmla="*/ 167 h 697"/>
                <a:gd name="T24" fmla="*/ 3 w 609"/>
                <a:gd name="T25" fmla="*/ 131 h 697"/>
                <a:gd name="T26" fmla="*/ 69 w 609"/>
                <a:gd name="T27" fmla="*/ 90 h 697"/>
                <a:gd name="T28" fmla="*/ 128 w 609"/>
                <a:gd name="T29" fmla="*/ 77 h 697"/>
                <a:gd name="T30" fmla="*/ 154 w 609"/>
                <a:gd name="T31" fmla="*/ 71 h 697"/>
                <a:gd name="T32" fmla="*/ 174 w 609"/>
                <a:gd name="T33" fmla="*/ 74 h 697"/>
                <a:gd name="T34" fmla="*/ 415 w 609"/>
                <a:gd name="T35" fmla="*/ 305 h 697"/>
                <a:gd name="T36" fmla="*/ 415 w 609"/>
                <a:gd name="T37" fmla="*/ 301 h 697"/>
                <a:gd name="T38" fmla="*/ 334 w 609"/>
                <a:gd name="T39" fmla="*/ 47 h 697"/>
                <a:gd name="T40" fmla="*/ 333 w 609"/>
                <a:gd name="T41" fmla="*/ 20 h 697"/>
                <a:gd name="T42" fmla="*/ 354 w 609"/>
                <a:gd name="T43" fmla="*/ 1 h 697"/>
                <a:gd name="T44" fmla="*/ 372 w 609"/>
                <a:gd name="T45" fmla="*/ 1 h 697"/>
                <a:gd name="T46" fmla="*/ 480 w 609"/>
                <a:gd name="T47" fmla="*/ 6 h 697"/>
                <a:gd name="T48" fmla="*/ 533 w 609"/>
                <a:gd name="T49" fmla="*/ 3 h 697"/>
                <a:gd name="T50" fmla="*/ 556 w 609"/>
                <a:gd name="T51" fmla="*/ 9 h 697"/>
                <a:gd name="T52" fmla="*/ 568 w 609"/>
                <a:gd name="T53" fmla="*/ 31 h 697"/>
                <a:gd name="T54" fmla="*/ 578 w 609"/>
                <a:gd name="T55" fmla="*/ 110 h 697"/>
                <a:gd name="T56" fmla="*/ 594 w 609"/>
                <a:gd name="T57" fmla="*/ 239 h 697"/>
                <a:gd name="T58" fmla="*/ 568 w 609"/>
                <a:gd name="T59" fmla="*/ 594 h 697"/>
                <a:gd name="T60" fmla="*/ 487 w 609"/>
                <a:gd name="T61" fmla="*/ 648 h 697"/>
                <a:gd name="T62" fmla="*/ 445 w 609"/>
                <a:gd name="T63" fmla="*/ 662 h 697"/>
                <a:gd name="T64" fmla="*/ 442 w 609"/>
                <a:gd name="T65" fmla="*/ 66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97">
                  <a:moveTo>
                    <a:pt x="442" y="664"/>
                  </a:moveTo>
                  <a:cubicBezTo>
                    <a:pt x="432" y="667"/>
                    <a:pt x="422" y="664"/>
                    <a:pt x="414" y="658"/>
                  </a:cubicBezTo>
                  <a:cubicBezTo>
                    <a:pt x="414" y="659"/>
                    <a:pt x="414" y="659"/>
                    <a:pt x="414" y="659"/>
                  </a:cubicBezTo>
                  <a:cubicBezTo>
                    <a:pt x="409" y="666"/>
                    <a:pt x="402" y="671"/>
                    <a:pt x="394" y="673"/>
                  </a:cubicBezTo>
                  <a:cubicBezTo>
                    <a:pt x="393" y="673"/>
                    <a:pt x="393" y="674"/>
                    <a:pt x="392" y="674"/>
                  </a:cubicBezTo>
                  <a:cubicBezTo>
                    <a:pt x="371" y="677"/>
                    <a:pt x="350" y="680"/>
                    <a:pt x="330" y="684"/>
                  </a:cubicBezTo>
                  <a:cubicBezTo>
                    <a:pt x="328" y="685"/>
                    <a:pt x="327" y="685"/>
                    <a:pt x="326" y="685"/>
                  </a:cubicBezTo>
                  <a:cubicBezTo>
                    <a:pt x="322" y="687"/>
                    <a:pt x="317" y="688"/>
                    <a:pt x="312" y="689"/>
                  </a:cubicBezTo>
                  <a:cubicBezTo>
                    <a:pt x="307" y="691"/>
                    <a:pt x="302" y="693"/>
                    <a:pt x="299" y="694"/>
                  </a:cubicBezTo>
                  <a:cubicBezTo>
                    <a:pt x="287" y="697"/>
                    <a:pt x="276" y="696"/>
                    <a:pt x="268" y="691"/>
                  </a:cubicBezTo>
                  <a:cubicBezTo>
                    <a:pt x="260" y="686"/>
                    <a:pt x="255" y="679"/>
                    <a:pt x="252" y="669"/>
                  </a:cubicBezTo>
                  <a:cubicBezTo>
                    <a:pt x="211" y="501"/>
                    <a:pt x="151" y="309"/>
                    <a:pt x="13" y="167"/>
                  </a:cubicBezTo>
                  <a:cubicBezTo>
                    <a:pt x="3" y="157"/>
                    <a:pt x="0" y="143"/>
                    <a:pt x="3" y="131"/>
                  </a:cubicBezTo>
                  <a:cubicBezTo>
                    <a:pt x="10" y="109"/>
                    <a:pt x="33" y="99"/>
                    <a:pt x="69" y="90"/>
                  </a:cubicBezTo>
                  <a:cubicBezTo>
                    <a:pt x="88" y="85"/>
                    <a:pt x="111" y="80"/>
                    <a:pt x="128" y="77"/>
                  </a:cubicBezTo>
                  <a:cubicBezTo>
                    <a:pt x="139" y="75"/>
                    <a:pt x="148" y="73"/>
                    <a:pt x="154" y="71"/>
                  </a:cubicBezTo>
                  <a:cubicBezTo>
                    <a:pt x="161" y="70"/>
                    <a:pt x="168" y="70"/>
                    <a:pt x="174" y="74"/>
                  </a:cubicBezTo>
                  <a:cubicBezTo>
                    <a:pt x="211" y="92"/>
                    <a:pt x="319" y="153"/>
                    <a:pt x="415" y="305"/>
                  </a:cubicBezTo>
                  <a:cubicBezTo>
                    <a:pt x="415" y="303"/>
                    <a:pt x="415" y="302"/>
                    <a:pt x="415" y="301"/>
                  </a:cubicBezTo>
                  <a:cubicBezTo>
                    <a:pt x="392" y="163"/>
                    <a:pt x="341" y="58"/>
                    <a:pt x="334" y="47"/>
                  </a:cubicBezTo>
                  <a:cubicBezTo>
                    <a:pt x="329" y="40"/>
                    <a:pt x="329" y="29"/>
                    <a:pt x="333" y="20"/>
                  </a:cubicBezTo>
                  <a:cubicBezTo>
                    <a:pt x="336" y="11"/>
                    <a:pt x="344" y="4"/>
                    <a:pt x="354" y="1"/>
                  </a:cubicBezTo>
                  <a:cubicBezTo>
                    <a:pt x="358" y="0"/>
                    <a:pt x="362" y="0"/>
                    <a:pt x="372" y="1"/>
                  </a:cubicBezTo>
                  <a:cubicBezTo>
                    <a:pt x="390" y="2"/>
                    <a:pt x="438" y="7"/>
                    <a:pt x="480" y="6"/>
                  </a:cubicBezTo>
                  <a:cubicBezTo>
                    <a:pt x="512" y="5"/>
                    <a:pt x="527" y="4"/>
                    <a:pt x="533" y="3"/>
                  </a:cubicBezTo>
                  <a:cubicBezTo>
                    <a:pt x="542" y="2"/>
                    <a:pt x="550" y="5"/>
                    <a:pt x="556" y="9"/>
                  </a:cubicBezTo>
                  <a:cubicBezTo>
                    <a:pt x="563" y="15"/>
                    <a:pt x="566" y="22"/>
                    <a:pt x="568" y="31"/>
                  </a:cubicBezTo>
                  <a:cubicBezTo>
                    <a:pt x="570" y="55"/>
                    <a:pt x="574" y="82"/>
                    <a:pt x="578" y="110"/>
                  </a:cubicBezTo>
                  <a:cubicBezTo>
                    <a:pt x="583" y="148"/>
                    <a:pt x="589" y="190"/>
                    <a:pt x="594" y="239"/>
                  </a:cubicBezTo>
                  <a:cubicBezTo>
                    <a:pt x="604" y="338"/>
                    <a:pt x="609" y="467"/>
                    <a:pt x="568" y="594"/>
                  </a:cubicBezTo>
                  <a:cubicBezTo>
                    <a:pt x="558" y="626"/>
                    <a:pt x="524" y="637"/>
                    <a:pt x="487" y="648"/>
                  </a:cubicBezTo>
                  <a:cubicBezTo>
                    <a:pt x="474" y="652"/>
                    <a:pt x="459" y="657"/>
                    <a:pt x="445" y="662"/>
                  </a:cubicBezTo>
                  <a:cubicBezTo>
                    <a:pt x="443" y="663"/>
                    <a:pt x="443" y="664"/>
                    <a:pt x="442" y="66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3" y="2567"/>
              <a:ext cx="500" cy="564"/>
            </a:xfrm>
            <a:custGeom>
              <a:avLst/>
              <a:gdLst>
                <a:gd name="T0" fmla="*/ 395 w 675"/>
                <a:gd name="T1" fmla="*/ 62 h 761"/>
                <a:gd name="T2" fmla="*/ 514 w 675"/>
                <a:gd name="T3" fmla="*/ 68 h 761"/>
                <a:gd name="T4" fmla="*/ 571 w 675"/>
                <a:gd name="T5" fmla="*/ 65 h 761"/>
                <a:gd name="T6" fmla="*/ 597 w 675"/>
                <a:gd name="T7" fmla="*/ 273 h 761"/>
                <a:gd name="T8" fmla="*/ 573 w 675"/>
                <a:gd name="T9" fmla="*/ 616 h 761"/>
                <a:gd name="T10" fmla="*/ 468 w 675"/>
                <a:gd name="T11" fmla="*/ 665 h 761"/>
                <a:gd name="T12" fmla="*/ 281 w 675"/>
                <a:gd name="T13" fmla="*/ 347 h 761"/>
                <a:gd name="T14" fmla="*/ 407 w 675"/>
                <a:gd name="T15" fmla="*/ 677 h 761"/>
                <a:gd name="T16" fmla="*/ 302 w 675"/>
                <a:gd name="T17" fmla="*/ 695 h 761"/>
                <a:gd name="T18" fmla="*/ 69 w 675"/>
                <a:gd name="T19" fmla="*/ 177 h 761"/>
                <a:gd name="T20" fmla="*/ 110 w 675"/>
                <a:gd name="T21" fmla="*/ 151 h 761"/>
                <a:gd name="T22" fmla="*/ 194 w 675"/>
                <a:gd name="T23" fmla="*/ 132 h 761"/>
                <a:gd name="T24" fmla="*/ 485 w 675"/>
                <a:gd name="T25" fmla="*/ 468 h 761"/>
                <a:gd name="T26" fmla="*/ 478 w 675"/>
                <a:gd name="T27" fmla="*/ 327 h 761"/>
                <a:gd name="T28" fmla="*/ 395 w 675"/>
                <a:gd name="T29" fmla="*/ 62 h 761"/>
                <a:gd name="T30" fmla="*/ 395 w 675"/>
                <a:gd name="T31" fmla="*/ 62 h 761"/>
                <a:gd name="T32" fmla="*/ 380 w 675"/>
                <a:gd name="T33" fmla="*/ 2 h 761"/>
                <a:gd name="T34" fmla="*/ 338 w 675"/>
                <a:gd name="T35" fmla="*/ 40 h 761"/>
                <a:gd name="T36" fmla="*/ 343 w 675"/>
                <a:gd name="T37" fmla="*/ 95 h 761"/>
                <a:gd name="T38" fmla="*/ 385 w 675"/>
                <a:gd name="T39" fmla="*/ 202 h 761"/>
                <a:gd name="T40" fmla="*/ 221 w 675"/>
                <a:gd name="T41" fmla="*/ 77 h 761"/>
                <a:gd name="T42" fmla="*/ 181 w 675"/>
                <a:gd name="T43" fmla="*/ 73 h 761"/>
                <a:gd name="T44" fmla="*/ 156 w 675"/>
                <a:gd name="T45" fmla="*/ 77 h 761"/>
                <a:gd name="T46" fmla="*/ 95 w 675"/>
                <a:gd name="T47" fmla="*/ 91 h 761"/>
                <a:gd name="T48" fmla="*/ 8 w 675"/>
                <a:gd name="T49" fmla="*/ 153 h 761"/>
                <a:gd name="T50" fmla="*/ 25 w 675"/>
                <a:gd name="T51" fmla="*/ 219 h 761"/>
                <a:gd name="T52" fmla="*/ 256 w 675"/>
                <a:gd name="T53" fmla="*/ 708 h 761"/>
                <a:gd name="T54" fmla="*/ 286 w 675"/>
                <a:gd name="T55" fmla="*/ 748 h 761"/>
                <a:gd name="T56" fmla="*/ 340 w 675"/>
                <a:gd name="T57" fmla="*/ 755 h 761"/>
                <a:gd name="T58" fmla="*/ 356 w 675"/>
                <a:gd name="T59" fmla="*/ 749 h 761"/>
                <a:gd name="T60" fmla="*/ 368 w 675"/>
                <a:gd name="T61" fmla="*/ 745 h 761"/>
                <a:gd name="T62" fmla="*/ 369 w 675"/>
                <a:gd name="T63" fmla="*/ 745 h 761"/>
                <a:gd name="T64" fmla="*/ 430 w 675"/>
                <a:gd name="T65" fmla="*/ 736 h 761"/>
                <a:gd name="T66" fmla="*/ 436 w 675"/>
                <a:gd name="T67" fmla="*/ 734 h 761"/>
                <a:gd name="T68" fmla="*/ 456 w 675"/>
                <a:gd name="T69" fmla="*/ 726 h 761"/>
                <a:gd name="T70" fmla="*/ 483 w 675"/>
                <a:gd name="T71" fmla="*/ 724 h 761"/>
                <a:gd name="T72" fmla="*/ 491 w 675"/>
                <a:gd name="T73" fmla="*/ 722 h 761"/>
                <a:gd name="T74" fmla="*/ 531 w 675"/>
                <a:gd name="T75" fmla="*/ 709 h 761"/>
                <a:gd name="T76" fmla="*/ 633 w 675"/>
                <a:gd name="T77" fmla="*/ 634 h 761"/>
                <a:gd name="T78" fmla="*/ 658 w 675"/>
                <a:gd name="T79" fmla="*/ 268 h 761"/>
                <a:gd name="T80" fmla="*/ 643 w 675"/>
                <a:gd name="T81" fmla="*/ 137 h 761"/>
                <a:gd name="T82" fmla="*/ 633 w 675"/>
                <a:gd name="T83" fmla="*/ 58 h 761"/>
                <a:gd name="T84" fmla="*/ 610 w 675"/>
                <a:gd name="T85" fmla="*/ 17 h 761"/>
                <a:gd name="T86" fmla="*/ 563 w 675"/>
                <a:gd name="T87" fmla="*/ 4 h 761"/>
                <a:gd name="T88" fmla="*/ 513 w 675"/>
                <a:gd name="T89" fmla="*/ 6 h 761"/>
                <a:gd name="T90" fmla="*/ 409 w 675"/>
                <a:gd name="T91" fmla="*/ 1 h 761"/>
                <a:gd name="T92" fmla="*/ 380 w 675"/>
                <a:gd name="T93" fmla="*/ 2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5" h="761">
                  <a:moveTo>
                    <a:pt x="395" y="62"/>
                  </a:moveTo>
                  <a:cubicBezTo>
                    <a:pt x="396" y="62"/>
                    <a:pt x="459" y="69"/>
                    <a:pt x="514" y="68"/>
                  </a:cubicBezTo>
                  <a:cubicBezTo>
                    <a:pt x="542" y="67"/>
                    <a:pt x="561" y="66"/>
                    <a:pt x="571" y="65"/>
                  </a:cubicBezTo>
                  <a:cubicBezTo>
                    <a:pt x="577" y="123"/>
                    <a:pt x="589" y="186"/>
                    <a:pt x="597" y="273"/>
                  </a:cubicBezTo>
                  <a:cubicBezTo>
                    <a:pt x="608" y="386"/>
                    <a:pt x="609" y="503"/>
                    <a:pt x="573" y="616"/>
                  </a:cubicBezTo>
                  <a:cubicBezTo>
                    <a:pt x="565" y="640"/>
                    <a:pt x="516" y="644"/>
                    <a:pt x="468" y="665"/>
                  </a:cubicBezTo>
                  <a:cubicBezTo>
                    <a:pt x="423" y="561"/>
                    <a:pt x="370" y="428"/>
                    <a:pt x="281" y="347"/>
                  </a:cubicBezTo>
                  <a:cubicBezTo>
                    <a:pt x="355" y="499"/>
                    <a:pt x="368" y="579"/>
                    <a:pt x="407" y="677"/>
                  </a:cubicBezTo>
                  <a:cubicBezTo>
                    <a:pt x="385" y="679"/>
                    <a:pt x="344" y="683"/>
                    <a:pt x="302" y="695"/>
                  </a:cubicBezTo>
                  <a:cubicBezTo>
                    <a:pt x="266" y="548"/>
                    <a:pt x="220" y="333"/>
                    <a:pt x="69" y="177"/>
                  </a:cubicBezTo>
                  <a:cubicBezTo>
                    <a:pt x="60" y="167"/>
                    <a:pt x="81" y="158"/>
                    <a:pt x="110" y="151"/>
                  </a:cubicBezTo>
                  <a:cubicBezTo>
                    <a:pt x="139" y="143"/>
                    <a:pt x="177" y="137"/>
                    <a:pt x="194" y="132"/>
                  </a:cubicBezTo>
                  <a:cubicBezTo>
                    <a:pt x="236" y="153"/>
                    <a:pt x="383" y="238"/>
                    <a:pt x="485" y="468"/>
                  </a:cubicBezTo>
                  <a:cubicBezTo>
                    <a:pt x="484" y="413"/>
                    <a:pt x="489" y="384"/>
                    <a:pt x="478" y="327"/>
                  </a:cubicBezTo>
                  <a:cubicBezTo>
                    <a:pt x="456" y="185"/>
                    <a:pt x="404" y="77"/>
                    <a:pt x="395" y="62"/>
                  </a:cubicBezTo>
                  <a:cubicBezTo>
                    <a:pt x="395" y="62"/>
                    <a:pt x="395" y="62"/>
                    <a:pt x="395" y="62"/>
                  </a:cubicBezTo>
                  <a:moveTo>
                    <a:pt x="380" y="2"/>
                  </a:moveTo>
                  <a:cubicBezTo>
                    <a:pt x="361" y="7"/>
                    <a:pt x="344" y="21"/>
                    <a:pt x="338" y="40"/>
                  </a:cubicBezTo>
                  <a:cubicBezTo>
                    <a:pt x="330" y="57"/>
                    <a:pt x="332" y="78"/>
                    <a:pt x="343" y="95"/>
                  </a:cubicBezTo>
                  <a:cubicBezTo>
                    <a:pt x="347" y="104"/>
                    <a:pt x="366" y="143"/>
                    <a:pt x="385" y="202"/>
                  </a:cubicBezTo>
                  <a:cubicBezTo>
                    <a:pt x="314" y="127"/>
                    <a:pt x="248" y="90"/>
                    <a:pt x="221" y="77"/>
                  </a:cubicBezTo>
                  <a:cubicBezTo>
                    <a:pt x="209" y="71"/>
                    <a:pt x="195" y="69"/>
                    <a:pt x="181" y="73"/>
                  </a:cubicBezTo>
                  <a:cubicBezTo>
                    <a:pt x="175" y="73"/>
                    <a:pt x="166" y="75"/>
                    <a:pt x="156" y="77"/>
                  </a:cubicBezTo>
                  <a:cubicBezTo>
                    <a:pt x="138" y="81"/>
                    <a:pt x="115" y="85"/>
                    <a:pt x="95" y="91"/>
                  </a:cubicBezTo>
                  <a:cubicBezTo>
                    <a:pt x="69" y="97"/>
                    <a:pt x="20" y="110"/>
                    <a:pt x="8" y="153"/>
                  </a:cubicBezTo>
                  <a:cubicBezTo>
                    <a:pt x="0" y="177"/>
                    <a:pt x="8" y="202"/>
                    <a:pt x="25" y="219"/>
                  </a:cubicBezTo>
                  <a:cubicBezTo>
                    <a:pt x="157" y="357"/>
                    <a:pt x="216" y="544"/>
                    <a:pt x="256" y="708"/>
                  </a:cubicBezTo>
                  <a:cubicBezTo>
                    <a:pt x="260" y="725"/>
                    <a:pt x="271" y="739"/>
                    <a:pt x="286" y="748"/>
                  </a:cubicBezTo>
                  <a:cubicBezTo>
                    <a:pt x="297" y="754"/>
                    <a:pt x="315" y="761"/>
                    <a:pt x="340" y="755"/>
                  </a:cubicBezTo>
                  <a:cubicBezTo>
                    <a:pt x="346" y="753"/>
                    <a:pt x="351" y="752"/>
                    <a:pt x="356" y="749"/>
                  </a:cubicBezTo>
                  <a:cubicBezTo>
                    <a:pt x="360" y="748"/>
                    <a:pt x="364" y="746"/>
                    <a:pt x="368" y="745"/>
                  </a:cubicBezTo>
                  <a:cubicBezTo>
                    <a:pt x="369" y="745"/>
                    <a:pt x="369" y="745"/>
                    <a:pt x="369" y="745"/>
                  </a:cubicBezTo>
                  <a:cubicBezTo>
                    <a:pt x="390" y="742"/>
                    <a:pt x="409" y="739"/>
                    <a:pt x="430" y="736"/>
                  </a:cubicBezTo>
                  <a:cubicBezTo>
                    <a:pt x="432" y="735"/>
                    <a:pt x="434" y="735"/>
                    <a:pt x="436" y="734"/>
                  </a:cubicBezTo>
                  <a:cubicBezTo>
                    <a:pt x="444" y="732"/>
                    <a:pt x="450" y="729"/>
                    <a:pt x="456" y="726"/>
                  </a:cubicBezTo>
                  <a:cubicBezTo>
                    <a:pt x="464" y="727"/>
                    <a:pt x="473" y="727"/>
                    <a:pt x="483" y="724"/>
                  </a:cubicBezTo>
                  <a:cubicBezTo>
                    <a:pt x="485" y="724"/>
                    <a:pt x="488" y="723"/>
                    <a:pt x="491" y="722"/>
                  </a:cubicBezTo>
                  <a:cubicBezTo>
                    <a:pt x="504" y="717"/>
                    <a:pt x="517" y="712"/>
                    <a:pt x="531" y="709"/>
                  </a:cubicBezTo>
                  <a:cubicBezTo>
                    <a:pt x="569" y="697"/>
                    <a:pt x="617" y="682"/>
                    <a:pt x="633" y="634"/>
                  </a:cubicBezTo>
                  <a:cubicBezTo>
                    <a:pt x="675" y="502"/>
                    <a:pt x="669" y="368"/>
                    <a:pt x="658" y="268"/>
                  </a:cubicBezTo>
                  <a:cubicBezTo>
                    <a:pt x="654" y="217"/>
                    <a:pt x="648" y="174"/>
                    <a:pt x="643" y="137"/>
                  </a:cubicBezTo>
                  <a:cubicBezTo>
                    <a:pt x="638" y="109"/>
                    <a:pt x="635" y="83"/>
                    <a:pt x="633" y="58"/>
                  </a:cubicBezTo>
                  <a:cubicBezTo>
                    <a:pt x="631" y="42"/>
                    <a:pt x="623" y="27"/>
                    <a:pt x="610" y="17"/>
                  </a:cubicBezTo>
                  <a:cubicBezTo>
                    <a:pt x="597" y="6"/>
                    <a:pt x="580" y="2"/>
                    <a:pt x="563" y="4"/>
                  </a:cubicBezTo>
                  <a:cubicBezTo>
                    <a:pt x="559" y="4"/>
                    <a:pt x="548" y="5"/>
                    <a:pt x="513" y="6"/>
                  </a:cubicBezTo>
                  <a:cubicBezTo>
                    <a:pt x="472" y="7"/>
                    <a:pt x="426" y="3"/>
                    <a:pt x="409" y="1"/>
                  </a:cubicBezTo>
                  <a:cubicBezTo>
                    <a:pt x="397" y="0"/>
                    <a:pt x="390" y="0"/>
                    <a:pt x="380" y="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p:cNvSpPr>
            <p:nvPr/>
          </p:nvSpPr>
          <p:spPr bwMode="auto">
            <a:xfrm>
              <a:off x="804" y="2589"/>
              <a:ext cx="202" cy="424"/>
            </a:xfrm>
            <a:custGeom>
              <a:avLst/>
              <a:gdLst>
                <a:gd name="T0" fmla="*/ 84 w 273"/>
                <a:gd name="T1" fmla="*/ 99 h 571"/>
                <a:gd name="T2" fmla="*/ 0 w 273"/>
                <a:gd name="T3" fmla="*/ 560 h 571"/>
                <a:gd name="T4" fmla="*/ 95 w 273"/>
                <a:gd name="T5" fmla="*/ 571 h 571"/>
                <a:gd name="T6" fmla="*/ 272 w 273"/>
                <a:gd name="T7" fmla="*/ 57 h 571"/>
                <a:gd name="T8" fmla="*/ 95 w 273"/>
                <a:gd name="T9" fmla="*/ 29 h 571"/>
                <a:gd name="T10" fmla="*/ 84 w 273"/>
                <a:gd name="T11" fmla="*/ 99 h 571"/>
              </a:gdLst>
              <a:ahLst/>
              <a:cxnLst>
                <a:cxn ang="0">
                  <a:pos x="T0" y="T1"/>
                </a:cxn>
                <a:cxn ang="0">
                  <a:pos x="T2" y="T3"/>
                </a:cxn>
                <a:cxn ang="0">
                  <a:pos x="T4" y="T5"/>
                </a:cxn>
                <a:cxn ang="0">
                  <a:pos x="T6" y="T7"/>
                </a:cxn>
                <a:cxn ang="0">
                  <a:pos x="T8" y="T9"/>
                </a:cxn>
                <a:cxn ang="0">
                  <a:pos x="T10" y="T11"/>
                </a:cxn>
              </a:cxnLst>
              <a:rect l="0" t="0" r="r" b="b"/>
              <a:pathLst>
                <a:path w="273" h="571">
                  <a:moveTo>
                    <a:pt x="84" y="99"/>
                  </a:moveTo>
                  <a:cubicBezTo>
                    <a:pt x="79" y="138"/>
                    <a:pt x="20" y="493"/>
                    <a:pt x="0" y="560"/>
                  </a:cubicBezTo>
                  <a:cubicBezTo>
                    <a:pt x="44" y="560"/>
                    <a:pt x="68" y="549"/>
                    <a:pt x="95" y="571"/>
                  </a:cubicBezTo>
                  <a:cubicBezTo>
                    <a:pt x="109" y="446"/>
                    <a:pt x="273" y="79"/>
                    <a:pt x="272" y="57"/>
                  </a:cubicBezTo>
                  <a:cubicBezTo>
                    <a:pt x="271" y="34"/>
                    <a:pt x="96" y="0"/>
                    <a:pt x="95" y="29"/>
                  </a:cubicBezTo>
                  <a:cubicBezTo>
                    <a:pt x="94" y="57"/>
                    <a:pt x="84" y="99"/>
                    <a:pt x="84" y="99"/>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780" y="2579"/>
              <a:ext cx="248" cy="457"/>
            </a:xfrm>
            <a:custGeom>
              <a:avLst/>
              <a:gdLst>
                <a:gd name="T0" fmla="*/ 127 w 335"/>
                <a:gd name="T1" fmla="*/ 615 h 615"/>
                <a:gd name="T2" fmla="*/ 108 w 335"/>
                <a:gd name="T3" fmla="*/ 608 h 615"/>
                <a:gd name="T4" fmla="*/ 86 w 335"/>
                <a:gd name="T5" fmla="*/ 601 h 615"/>
                <a:gd name="T6" fmla="*/ 67 w 335"/>
                <a:gd name="T7" fmla="*/ 602 h 615"/>
                <a:gd name="T8" fmla="*/ 35 w 335"/>
                <a:gd name="T9" fmla="*/ 604 h 615"/>
                <a:gd name="T10" fmla="*/ 35 w 335"/>
                <a:gd name="T11" fmla="*/ 604 h 615"/>
                <a:gd name="T12" fmla="*/ 32 w 335"/>
                <a:gd name="T13" fmla="*/ 604 h 615"/>
                <a:gd name="T14" fmla="*/ 7 w 335"/>
                <a:gd name="T15" fmla="*/ 591 h 615"/>
                <a:gd name="T16" fmla="*/ 3 w 335"/>
                <a:gd name="T17" fmla="*/ 564 h 615"/>
                <a:gd name="T18" fmla="*/ 85 w 335"/>
                <a:gd name="T19" fmla="*/ 108 h 615"/>
                <a:gd name="T20" fmla="*/ 86 w 335"/>
                <a:gd name="T21" fmla="*/ 104 h 615"/>
                <a:gd name="T22" fmla="*/ 97 w 335"/>
                <a:gd name="T23" fmla="*/ 40 h 615"/>
                <a:gd name="T24" fmla="*/ 160 w 335"/>
                <a:gd name="T25" fmla="*/ 0 h 615"/>
                <a:gd name="T26" fmla="*/ 258 w 335"/>
                <a:gd name="T27" fmla="*/ 14 h 615"/>
                <a:gd name="T28" fmla="*/ 335 w 335"/>
                <a:gd name="T29" fmla="*/ 69 h 615"/>
                <a:gd name="T30" fmla="*/ 288 w 335"/>
                <a:gd name="T31" fmla="*/ 204 h 615"/>
                <a:gd name="T32" fmla="*/ 158 w 335"/>
                <a:gd name="T33" fmla="*/ 587 h 615"/>
                <a:gd name="T34" fmla="*/ 139 w 335"/>
                <a:gd name="T35" fmla="*/ 612 h 615"/>
                <a:gd name="T36" fmla="*/ 127 w 335"/>
                <a:gd name="T37" fmla="*/ 615 h 615"/>
                <a:gd name="T38" fmla="*/ 86 w 335"/>
                <a:gd name="T39" fmla="*/ 539 h 615"/>
                <a:gd name="T40" fmla="*/ 104 w 335"/>
                <a:gd name="T41" fmla="*/ 541 h 615"/>
                <a:gd name="T42" fmla="*/ 230 w 335"/>
                <a:gd name="T43" fmla="*/ 181 h 615"/>
                <a:gd name="T44" fmla="*/ 268 w 335"/>
                <a:gd name="T45" fmla="*/ 82 h 615"/>
                <a:gd name="T46" fmla="*/ 160 w 335"/>
                <a:gd name="T47" fmla="*/ 61 h 615"/>
                <a:gd name="T48" fmla="*/ 157 w 335"/>
                <a:gd name="T49" fmla="*/ 61 h 615"/>
                <a:gd name="T50" fmla="*/ 146 w 335"/>
                <a:gd name="T51" fmla="*/ 118 h 615"/>
                <a:gd name="T52" fmla="*/ 72 w 335"/>
                <a:gd name="T53" fmla="*/ 540 h 615"/>
                <a:gd name="T54" fmla="*/ 86 w 335"/>
                <a:gd name="T55" fmla="*/ 53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5" h="615">
                  <a:moveTo>
                    <a:pt x="127" y="615"/>
                  </a:moveTo>
                  <a:cubicBezTo>
                    <a:pt x="121" y="615"/>
                    <a:pt x="114" y="612"/>
                    <a:pt x="108" y="608"/>
                  </a:cubicBezTo>
                  <a:cubicBezTo>
                    <a:pt x="102" y="603"/>
                    <a:pt x="96" y="601"/>
                    <a:pt x="86" y="601"/>
                  </a:cubicBezTo>
                  <a:cubicBezTo>
                    <a:pt x="81" y="601"/>
                    <a:pt x="75" y="602"/>
                    <a:pt x="67" y="602"/>
                  </a:cubicBezTo>
                  <a:cubicBezTo>
                    <a:pt x="58" y="603"/>
                    <a:pt x="47" y="604"/>
                    <a:pt x="35" y="604"/>
                  </a:cubicBezTo>
                  <a:cubicBezTo>
                    <a:pt x="35" y="604"/>
                    <a:pt x="35" y="604"/>
                    <a:pt x="35" y="604"/>
                  </a:cubicBezTo>
                  <a:cubicBezTo>
                    <a:pt x="32" y="604"/>
                    <a:pt x="32" y="604"/>
                    <a:pt x="32" y="604"/>
                  </a:cubicBezTo>
                  <a:cubicBezTo>
                    <a:pt x="22" y="604"/>
                    <a:pt x="13" y="599"/>
                    <a:pt x="7" y="591"/>
                  </a:cubicBezTo>
                  <a:cubicBezTo>
                    <a:pt x="2" y="583"/>
                    <a:pt x="0" y="573"/>
                    <a:pt x="3" y="564"/>
                  </a:cubicBezTo>
                  <a:cubicBezTo>
                    <a:pt x="21" y="502"/>
                    <a:pt x="80" y="153"/>
                    <a:pt x="85" y="108"/>
                  </a:cubicBezTo>
                  <a:cubicBezTo>
                    <a:pt x="85" y="107"/>
                    <a:pt x="85" y="106"/>
                    <a:pt x="86" y="104"/>
                  </a:cubicBezTo>
                  <a:cubicBezTo>
                    <a:pt x="89" y="94"/>
                    <a:pt x="96" y="61"/>
                    <a:pt x="97" y="40"/>
                  </a:cubicBezTo>
                  <a:cubicBezTo>
                    <a:pt x="97" y="25"/>
                    <a:pt x="106" y="0"/>
                    <a:pt x="160" y="0"/>
                  </a:cubicBezTo>
                  <a:cubicBezTo>
                    <a:pt x="186" y="0"/>
                    <a:pt x="224" y="5"/>
                    <a:pt x="258" y="14"/>
                  </a:cubicBezTo>
                  <a:cubicBezTo>
                    <a:pt x="297" y="24"/>
                    <a:pt x="333" y="38"/>
                    <a:pt x="335" y="69"/>
                  </a:cubicBezTo>
                  <a:cubicBezTo>
                    <a:pt x="335" y="81"/>
                    <a:pt x="330" y="97"/>
                    <a:pt x="288" y="204"/>
                  </a:cubicBezTo>
                  <a:cubicBezTo>
                    <a:pt x="239" y="326"/>
                    <a:pt x="167" y="510"/>
                    <a:pt x="158" y="587"/>
                  </a:cubicBezTo>
                  <a:cubicBezTo>
                    <a:pt x="157" y="598"/>
                    <a:pt x="150" y="608"/>
                    <a:pt x="139" y="612"/>
                  </a:cubicBezTo>
                  <a:cubicBezTo>
                    <a:pt x="136" y="614"/>
                    <a:pt x="132" y="615"/>
                    <a:pt x="127" y="615"/>
                  </a:cubicBezTo>
                  <a:close/>
                  <a:moveTo>
                    <a:pt x="86" y="539"/>
                  </a:moveTo>
                  <a:cubicBezTo>
                    <a:pt x="92" y="539"/>
                    <a:pt x="97" y="540"/>
                    <a:pt x="104" y="541"/>
                  </a:cubicBezTo>
                  <a:cubicBezTo>
                    <a:pt x="125" y="447"/>
                    <a:pt x="185" y="296"/>
                    <a:pt x="230" y="181"/>
                  </a:cubicBezTo>
                  <a:cubicBezTo>
                    <a:pt x="245" y="143"/>
                    <a:pt x="261" y="103"/>
                    <a:pt x="268" y="82"/>
                  </a:cubicBezTo>
                  <a:cubicBezTo>
                    <a:pt x="244" y="73"/>
                    <a:pt x="194" y="61"/>
                    <a:pt x="160" y="61"/>
                  </a:cubicBezTo>
                  <a:cubicBezTo>
                    <a:pt x="159" y="61"/>
                    <a:pt x="158" y="61"/>
                    <a:pt x="157" y="61"/>
                  </a:cubicBezTo>
                  <a:cubicBezTo>
                    <a:pt x="154" y="86"/>
                    <a:pt x="148" y="111"/>
                    <a:pt x="146" y="118"/>
                  </a:cubicBezTo>
                  <a:cubicBezTo>
                    <a:pt x="141" y="158"/>
                    <a:pt x="97" y="424"/>
                    <a:pt x="72" y="540"/>
                  </a:cubicBezTo>
                  <a:cubicBezTo>
                    <a:pt x="77" y="540"/>
                    <a:pt x="81" y="539"/>
                    <a:pt x="86" y="53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p:cNvSpPr>
            <p:nvPr/>
          </p:nvSpPr>
          <p:spPr bwMode="auto">
            <a:xfrm>
              <a:off x="773" y="2990"/>
              <a:ext cx="123" cy="105"/>
            </a:xfrm>
            <a:custGeom>
              <a:avLst/>
              <a:gdLst>
                <a:gd name="T0" fmla="*/ 23 w 165"/>
                <a:gd name="T1" fmla="*/ 62 h 142"/>
                <a:gd name="T2" fmla="*/ 86 w 165"/>
                <a:gd name="T3" fmla="*/ 138 h 142"/>
                <a:gd name="T4" fmla="*/ 138 w 165"/>
                <a:gd name="T5" fmla="*/ 62 h 142"/>
                <a:gd name="T6" fmla="*/ 23 w 165"/>
                <a:gd name="T7" fmla="*/ 62 h 142"/>
              </a:gdLst>
              <a:ahLst/>
              <a:cxnLst>
                <a:cxn ang="0">
                  <a:pos x="T0" y="T1"/>
                </a:cxn>
                <a:cxn ang="0">
                  <a:pos x="T2" y="T3"/>
                </a:cxn>
                <a:cxn ang="0">
                  <a:pos x="T4" y="T5"/>
                </a:cxn>
                <a:cxn ang="0">
                  <a:pos x="T6" y="T7"/>
                </a:cxn>
              </a:cxnLst>
              <a:rect l="0" t="0" r="r" b="b"/>
              <a:pathLst>
                <a:path w="165" h="142">
                  <a:moveTo>
                    <a:pt x="23" y="62"/>
                  </a:moveTo>
                  <a:cubicBezTo>
                    <a:pt x="0" y="109"/>
                    <a:pt x="30" y="142"/>
                    <a:pt x="86" y="138"/>
                  </a:cubicBezTo>
                  <a:cubicBezTo>
                    <a:pt x="141" y="134"/>
                    <a:pt x="165" y="94"/>
                    <a:pt x="138" y="62"/>
                  </a:cubicBezTo>
                  <a:cubicBezTo>
                    <a:pt x="87" y="0"/>
                    <a:pt x="46" y="16"/>
                    <a:pt x="23" y="6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noEditPoints="1"/>
            </p:cNvSpPr>
            <p:nvPr/>
          </p:nvSpPr>
          <p:spPr bwMode="auto">
            <a:xfrm>
              <a:off x="762" y="2985"/>
              <a:ext cx="146" cy="128"/>
            </a:xfrm>
            <a:custGeom>
              <a:avLst/>
              <a:gdLst>
                <a:gd name="T0" fmla="*/ 93 w 198"/>
                <a:gd name="T1" fmla="*/ 172 h 172"/>
                <a:gd name="T2" fmla="*/ 93 w 198"/>
                <a:gd name="T3" fmla="*/ 172 h 172"/>
                <a:gd name="T4" fmla="*/ 14 w 198"/>
                <a:gd name="T5" fmla="*/ 135 h 172"/>
                <a:gd name="T6" fmla="*/ 14 w 198"/>
                <a:gd name="T7" fmla="*/ 56 h 172"/>
                <a:gd name="T8" fmla="*/ 90 w 198"/>
                <a:gd name="T9" fmla="*/ 0 h 172"/>
                <a:gd name="T10" fmla="*/ 176 w 198"/>
                <a:gd name="T11" fmla="*/ 50 h 172"/>
                <a:gd name="T12" fmla="*/ 188 w 198"/>
                <a:gd name="T13" fmla="*/ 121 h 172"/>
                <a:gd name="T14" fmla="*/ 104 w 198"/>
                <a:gd name="T15" fmla="*/ 172 h 172"/>
                <a:gd name="T16" fmla="*/ 93 w 198"/>
                <a:gd name="T17" fmla="*/ 172 h 172"/>
                <a:gd name="T18" fmla="*/ 90 w 198"/>
                <a:gd name="T19" fmla="*/ 55 h 172"/>
                <a:gd name="T20" fmla="*/ 64 w 198"/>
                <a:gd name="T21" fmla="*/ 81 h 172"/>
                <a:gd name="T22" fmla="*/ 61 w 198"/>
                <a:gd name="T23" fmla="*/ 106 h 172"/>
                <a:gd name="T24" fmla="*/ 93 w 198"/>
                <a:gd name="T25" fmla="*/ 117 h 172"/>
                <a:gd name="T26" fmla="*/ 93 w 198"/>
                <a:gd name="T27" fmla="*/ 117 h 172"/>
                <a:gd name="T28" fmla="*/ 100 w 198"/>
                <a:gd name="T29" fmla="*/ 117 h 172"/>
                <a:gd name="T30" fmla="*/ 137 w 198"/>
                <a:gd name="T31" fmla="*/ 99 h 172"/>
                <a:gd name="T32" fmla="*/ 133 w 198"/>
                <a:gd name="T33" fmla="*/ 86 h 172"/>
                <a:gd name="T34" fmla="*/ 90 w 198"/>
                <a:gd name="T35" fmla="*/ 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72">
                  <a:moveTo>
                    <a:pt x="93" y="172"/>
                  </a:moveTo>
                  <a:cubicBezTo>
                    <a:pt x="93" y="172"/>
                    <a:pt x="93" y="172"/>
                    <a:pt x="93" y="172"/>
                  </a:cubicBezTo>
                  <a:cubicBezTo>
                    <a:pt x="57" y="172"/>
                    <a:pt x="29" y="159"/>
                    <a:pt x="14" y="135"/>
                  </a:cubicBezTo>
                  <a:cubicBezTo>
                    <a:pt x="0" y="113"/>
                    <a:pt x="0" y="84"/>
                    <a:pt x="14" y="56"/>
                  </a:cubicBezTo>
                  <a:cubicBezTo>
                    <a:pt x="32" y="20"/>
                    <a:pt x="59" y="0"/>
                    <a:pt x="90" y="0"/>
                  </a:cubicBezTo>
                  <a:cubicBezTo>
                    <a:pt x="119" y="0"/>
                    <a:pt x="148" y="17"/>
                    <a:pt x="176" y="50"/>
                  </a:cubicBezTo>
                  <a:cubicBezTo>
                    <a:pt x="193" y="71"/>
                    <a:pt x="198" y="97"/>
                    <a:pt x="188" y="121"/>
                  </a:cubicBezTo>
                  <a:cubicBezTo>
                    <a:pt x="176" y="150"/>
                    <a:pt x="144" y="169"/>
                    <a:pt x="104" y="172"/>
                  </a:cubicBezTo>
                  <a:cubicBezTo>
                    <a:pt x="100" y="172"/>
                    <a:pt x="96" y="172"/>
                    <a:pt x="93" y="172"/>
                  </a:cubicBezTo>
                  <a:close/>
                  <a:moveTo>
                    <a:pt x="90" y="55"/>
                  </a:moveTo>
                  <a:cubicBezTo>
                    <a:pt x="78" y="55"/>
                    <a:pt x="68" y="73"/>
                    <a:pt x="64" y="81"/>
                  </a:cubicBezTo>
                  <a:cubicBezTo>
                    <a:pt x="61" y="87"/>
                    <a:pt x="56" y="98"/>
                    <a:pt x="61" y="106"/>
                  </a:cubicBezTo>
                  <a:cubicBezTo>
                    <a:pt x="65" y="113"/>
                    <a:pt x="77" y="117"/>
                    <a:pt x="93" y="117"/>
                  </a:cubicBezTo>
                  <a:cubicBezTo>
                    <a:pt x="93" y="117"/>
                    <a:pt x="93" y="117"/>
                    <a:pt x="93" y="117"/>
                  </a:cubicBezTo>
                  <a:cubicBezTo>
                    <a:pt x="95" y="117"/>
                    <a:pt x="97" y="117"/>
                    <a:pt x="100" y="117"/>
                  </a:cubicBezTo>
                  <a:cubicBezTo>
                    <a:pt x="121" y="115"/>
                    <a:pt x="134" y="107"/>
                    <a:pt x="137" y="99"/>
                  </a:cubicBezTo>
                  <a:cubicBezTo>
                    <a:pt x="137" y="98"/>
                    <a:pt x="139" y="93"/>
                    <a:pt x="133" y="86"/>
                  </a:cubicBezTo>
                  <a:cubicBezTo>
                    <a:pt x="110" y="58"/>
                    <a:pt x="95" y="55"/>
                    <a:pt x="90" y="5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leftbottombubble"/>
          <p:cNvSpPr>
            <a:spLocks/>
          </p:cNvSpPr>
          <p:nvPr/>
        </p:nvSpPr>
        <p:spPr bwMode="auto">
          <a:xfrm>
            <a:off x="2136899" y="3067082"/>
            <a:ext cx="2096725" cy="1756662"/>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dirty="0" smtClean="0"/>
          </a:p>
          <a:p>
            <a:pPr algn="ctr"/>
            <a:r>
              <a:rPr lang="en-US" dirty="0" smtClean="0"/>
              <a:t>A </a:t>
            </a:r>
            <a:r>
              <a:rPr lang="en-US" dirty="0"/>
              <a:t>genetic disease is something you are born </a:t>
            </a:r>
            <a:r>
              <a:rPr lang="en-US" dirty="0" smtClean="0"/>
              <a:t>with.</a:t>
            </a:r>
            <a:endParaRPr lang="en-US" dirty="0"/>
          </a:p>
        </p:txBody>
      </p:sp>
    </p:spTree>
    <p:extLst>
      <p:ext uri="{BB962C8B-B14F-4D97-AF65-F5344CB8AC3E}">
        <p14:creationId xmlns:p14="http://schemas.microsoft.com/office/powerpoint/2010/main" val="33013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48148E-6 2.22222E-6 L 0.33033 -0.41543 " pathEditMode="relative" rAng="0" ptsTypes="AA">
                                      <p:cBhvr>
                                        <p:cTn id="6" dur="700" fill="hold"/>
                                        <p:tgtEl>
                                          <p:spTgt spid="308"/>
                                        </p:tgtEl>
                                        <p:attrNameLst>
                                          <p:attrName>ppt_x</p:attrName>
                                          <p:attrName>ppt_y</p:attrName>
                                        </p:attrNameLst>
                                      </p:cBhvr>
                                      <p:rCtr x="16505" y="-20772"/>
                                    </p:animMotion>
                                  </p:childTnLst>
                                </p:cTn>
                              </p:par>
                            </p:childTnLst>
                          </p:cTn>
                        </p:par>
                        <p:par>
                          <p:cTn id="7" fill="hold">
                            <p:stCondLst>
                              <p:cond delay="700"/>
                            </p:stCondLst>
                            <p:childTnLst>
                              <p:par>
                                <p:cTn id="8" presetID="1" presetClass="entr" presetSubtype="0" fill="hold" grpId="0" nodeType="afterEffect">
                                  <p:stCondLst>
                                    <p:cond delay="0"/>
                                  </p:stCondLst>
                                  <p:childTnLst>
                                    <p:set>
                                      <p:cBhvr>
                                        <p:cTn id="9" dur="1" fill="hold">
                                          <p:stCondLst>
                                            <p:cond delay="0"/>
                                          </p:stCondLst>
                                        </p:cTn>
                                        <p:tgtEl>
                                          <p:spTgt spid="3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80">
                                          <p:stCondLst>
                                            <p:cond delay="0"/>
                                          </p:stCondLst>
                                        </p:cTn>
                                        <p:tgtEl>
                                          <p:spTgt spid="51"/>
                                        </p:tgtEl>
                                      </p:cBhvr>
                                    </p:animEffect>
                                    <p:anim calcmode="lin" valueType="num">
                                      <p:cBhvr>
                                        <p:cTn id="2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8" dur="26">
                                          <p:stCondLst>
                                            <p:cond delay="650"/>
                                          </p:stCondLst>
                                        </p:cTn>
                                        <p:tgtEl>
                                          <p:spTgt spid="51"/>
                                        </p:tgtEl>
                                      </p:cBhvr>
                                      <p:to x="100000" y="60000"/>
                                    </p:animScale>
                                    <p:animScale>
                                      <p:cBhvr>
                                        <p:cTn id="29" dur="166" decel="50000">
                                          <p:stCondLst>
                                            <p:cond delay="676"/>
                                          </p:stCondLst>
                                        </p:cTn>
                                        <p:tgtEl>
                                          <p:spTgt spid="51"/>
                                        </p:tgtEl>
                                      </p:cBhvr>
                                      <p:to x="100000" y="100000"/>
                                    </p:animScale>
                                    <p:animScale>
                                      <p:cBhvr>
                                        <p:cTn id="30" dur="26">
                                          <p:stCondLst>
                                            <p:cond delay="1312"/>
                                          </p:stCondLst>
                                        </p:cTn>
                                        <p:tgtEl>
                                          <p:spTgt spid="51"/>
                                        </p:tgtEl>
                                      </p:cBhvr>
                                      <p:to x="100000" y="80000"/>
                                    </p:animScale>
                                    <p:animScale>
                                      <p:cBhvr>
                                        <p:cTn id="31" dur="166" decel="50000">
                                          <p:stCondLst>
                                            <p:cond delay="1338"/>
                                          </p:stCondLst>
                                        </p:cTn>
                                        <p:tgtEl>
                                          <p:spTgt spid="51"/>
                                        </p:tgtEl>
                                      </p:cBhvr>
                                      <p:to x="100000" y="100000"/>
                                    </p:animScale>
                                    <p:animScale>
                                      <p:cBhvr>
                                        <p:cTn id="32" dur="26">
                                          <p:stCondLst>
                                            <p:cond delay="1642"/>
                                          </p:stCondLst>
                                        </p:cTn>
                                        <p:tgtEl>
                                          <p:spTgt spid="51"/>
                                        </p:tgtEl>
                                      </p:cBhvr>
                                      <p:to x="100000" y="90000"/>
                                    </p:animScale>
                                    <p:animScale>
                                      <p:cBhvr>
                                        <p:cTn id="33" dur="166" decel="50000">
                                          <p:stCondLst>
                                            <p:cond delay="1668"/>
                                          </p:stCondLst>
                                        </p:cTn>
                                        <p:tgtEl>
                                          <p:spTgt spid="51"/>
                                        </p:tgtEl>
                                      </p:cBhvr>
                                      <p:to x="100000" y="100000"/>
                                    </p:animScale>
                                    <p:animScale>
                                      <p:cBhvr>
                                        <p:cTn id="34" dur="26">
                                          <p:stCondLst>
                                            <p:cond delay="1808"/>
                                          </p:stCondLst>
                                        </p:cTn>
                                        <p:tgtEl>
                                          <p:spTgt spid="51"/>
                                        </p:tgtEl>
                                      </p:cBhvr>
                                      <p:to x="100000" y="95000"/>
                                    </p:animScale>
                                    <p:animScale>
                                      <p:cBhvr>
                                        <p:cTn id="35"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P spid="46"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mall_lines"/>
          <p:cNvSpPr>
            <a:spLocks noEditPoints="1"/>
          </p:cNvSpPr>
          <p:nvPr/>
        </p:nvSpPr>
        <p:spPr bwMode="auto">
          <a:xfrm>
            <a:off x="-29855" y="-50801"/>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5217" y="27448"/>
            <a:ext cx="6886576"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12136" y="81399"/>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371977" y="1963491"/>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2" name="cloudbubble"/>
          <p:cNvSpPr>
            <a:spLocks noEditPoints="1"/>
          </p:cNvSpPr>
          <p:nvPr/>
        </p:nvSpPr>
        <p:spPr bwMode="auto">
          <a:xfrm rot="11239256">
            <a:off x="-36549" y="113604"/>
            <a:ext cx="1713518" cy="1260068"/>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474787" y="133956"/>
            <a:ext cx="1003742" cy="1077218"/>
          </a:xfrm>
          <a:prstGeom prst="rect">
            <a:avLst/>
          </a:prstGeom>
          <a:noFill/>
        </p:spPr>
        <p:txBody>
          <a:bodyPr wrap="square" rtlCol="0">
            <a:spAutoFit/>
          </a:bodyPr>
          <a:lstStyle/>
          <a:p>
            <a:r>
              <a:rPr lang="en-US" sz="1600" dirty="0" smtClean="0">
                <a:solidFill>
                  <a:srgbClr val="FF0000"/>
                </a:solidFill>
              </a:rPr>
              <a:t>Is there a cure for cystic fibrosis ?</a:t>
            </a:r>
            <a:endParaRPr lang="en-US" sz="1600" dirty="0">
              <a:solidFill>
                <a:srgbClr val="FF0000"/>
              </a:solidFill>
            </a:endParaRPr>
          </a:p>
        </p:txBody>
      </p:sp>
      <p:sp>
        <p:nvSpPr>
          <p:cNvPr id="62" name="leftbottombubble"/>
          <p:cNvSpPr>
            <a:spLocks/>
          </p:cNvSpPr>
          <p:nvPr/>
        </p:nvSpPr>
        <p:spPr bwMode="auto">
          <a:xfrm rot="1159591">
            <a:off x="4132567" y="226272"/>
            <a:ext cx="2593816" cy="2498404"/>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0" name="stars"/>
          <p:cNvGrpSpPr>
            <a:grpSpLocks noChangeAspect="1"/>
          </p:cNvGrpSpPr>
          <p:nvPr/>
        </p:nvGrpSpPr>
        <p:grpSpPr bwMode="auto">
          <a:xfrm rot="6883428">
            <a:off x="4363520" y="2122201"/>
            <a:ext cx="2378177" cy="1940396"/>
            <a:chOff x="1034" y="112"/>
            <a:chExt cx="3694" cy="3014"/>
          </a:xfrm>
        </p:grpSpPr>
        <p:sp>
          <p:nvSpPr>
            <p:cNvPr id="31"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4648199" y="480236"/>
            <a:ext cx="2039637" cy="1323439"/>
          </a:xfrm>
          <a:prstGeom prst="rect">
            <a:avLst/>
          </a:prstGeom>
          <a:noFill/>
        </p:spPr>
        <p:txBody>
          <a:bodyPr wrap="square" rtlCol="0">
            <a:spAutoFit/>
          </a:bodyPr>
          <a:lstStyle/>
          <a:p>
            <a:r>
              <a:rPr lang="en-US" sz="1600" dirty="0" smtClean="0"/>
              <a:t>No, but new and exciting research and medications are helping kids with cystic fibrosis healthy. </a:t>
            </a:r>
            <a:endParaRPr lang="en-US" sz="1600" dirty="0"/>
          </a:p>
        </p:txBody>
      </p:sp>
      <p:grpSp>
        <p:nvGrpSpPr>
          <p:cNvPr id="47" name="stars"/>
          <p:cNvGrpSpPr>
            <a:grpSpLocks noChangeAspect="1"/>
          </p:cNvGrpSpPr>
          <p:nvPr/>
        </p:nvGrpSpPr>
        <p:grpSpPr bwMode="auto">
          <a:xfrm rot="6883428">
            <a:off x="2826254" y="3520077"/>
            <a:ext cx="1738838" cy="1305730"/>
            <a:chOff x="1034" y="112"/>
            <a:chExt cx="3694" cy="3014"/>
          </a:xfrm>
        </p:grpSpPr>
        <p:sp>
          <p:nvSpPr>
            <p:cNvPr id="48"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828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48148E-6 2.22222E-6 L 0.2794 -0.29229 " pathEditMode="relative" rAng="0" ptsTypes="AA">
                                      <p:cBhvr>
                                        <p:cTn id="6" dur="700" fill="hold"/>
                                        <p:tgtEl>
                                          <p:spTgt spid="308"/>
                                        </p:tgtEl>
                                        <p:attrNameLst>
                                          <p:attrName>ppt_x</p:attrName>
                                          <p:attrName>ppt_y</p:attrName>
                                        </p:attrNameLst>
                                      </p:cBhvr>
                                      <p:rCtr x="13958" y="-14630"/>
                                    </p:animMotion>
                                  </p:childTnLst>
                                </p:cTn>
                              </p:par>
                            </p:childTnLst>
                          </p:cTn>
                        </p:par>
                        <p:par>
                          <p:cTn id="7" fill="hold">
                            <p:stCondLst>
                              <p:cond delay="700"/>
                            </p:stCondLst>
                            <p:childTnLst>
                              <p:par>
                                <p:cTn id="8" presetID="1" presetClass="entr" presetSubtype="0" fill="hold" grpId="0" nodeType="afterEffect">
                                  <p:stCondLst>
                                    <p:cond delay="0"/>
                                  </p:stCondLst>
                                  <p:childTnLst>
                                    <p:set>
                                      <p:cBhvr>
                                        <p:cTn id="9" dur="1" fill="hold">
                                          <p:stCondLst>
                                            <p:cond delay="0"/>
                                          </p:stCondLst>
                                        </p:cTn>
                                        <p:tgtEl>
                                          <p:spTgt spid="62"/>
                                        </p:tgtEl>
                                        <p:attrNameLst>
                                          <p:attrName>style.visibility</p:attrName>
                                        </p:attrNameLst>
                                      </p:cBhvr>
                                      <p:to>
                                        <p:strVal val="visible"/>
                                      </p:to>
                                    </p:set>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repeatCount="indefinite" fill="hold" nodeType="clickEffect">
                                  <p:stCondLst>
                                    <p:cond delay="0"/>
                                  </p:stCondLst>
                                  <p:childTnLst>
                                    <p:animEffect transition="out" filter="fade">
                                      <p:cBhvr>
                                        <p:cTn id="18" dur="500" tmFilter="0, 0; .2, .5; .8, .5; 1, 0"/>
                                        <p:tgtEl>
                                          <p:spTgt spid="47"/>
                                        </p:tgtEl>
                                      </p:cBhvr>
                                    </p:animEffect>
                                    <p:animScale>
                                      <p:cBhvr>
                                        <p:cTn id="19" dur="250" autoRev="1" fill="hold"/>
                                        <p:tgtEl>
                                          <p:spTgt spid="47"/>
                                        </p:tgtEl>
                                      </p:cBhvr>
                                      <p:by x="105000" y="105000"/>
                                    </p:animScale>
                                  </p:childTnLst>
                                </p:cTn>
                              </p:par>
                              <p:par>
                                <p:cTn id="20" presetID="26" presetClass="emph" presetSubtype="0" repeatCount="indefinite" fill="hold" nodeType="withEffect">
                                  <p:stCondLst>
                                    <p:cond delay="0"/>
                                  </p:stCondLst>
                                  <p:childTnLst>
                                    <p:animEffect transition="out" filter="fade">
                                      <p:cBhvr>
                                        <p:cTn id="21" dur="1000" tmFilter="0, 0; .2, .5; .8, .5; 1, 0"/>
                                        <p:tgtEl>
                                          <p:spTgt spid="30"/>
                                        </p:tgtEl>
                                      </p:cBhvr>
                                    </p:animEffect>
                                    <p:animScale>
                                      <p:cBhvr>
                                        <p:cTn id="22" dur="50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mall_lines"/>
          <p:cNvSpPr>
            <a:spLocks noEditPoints="1"/>
          </p:cNvSpPr>
          <p:nvPr/>
        </p:nvSpPr>
        <p:spPr bwMode="auto">
          <a:xfrm>
            <a:off x="171818" y="16598"/>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204868" y="-287434"/>
            <a:ext cx="6969580"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12136" y="81399"/>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371977" y="1963491"/>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leftbottombubble"/>
          <p:cNvSpPr>
            <a:spLocks/>
          </p:cNvSpPr>
          <p:nvPr/>
        </p:nvSpPr>
        <p:spPr bwMode="auto">
          <a:xfrm rot="834473">
            <a:off x="4581045" y="20505"/>
            <a:ext cx="1978825" cy="1971874"/>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0" name="stars"/>
          <p:cNvGrpSpPr>
            <a:grpSpLocks noChangeAspect="1"/>
          </p:cNvGrpSpPr>
          <p:nvPr/>
        </p:nvGrpSpPr>
        <p:grpSpPr bwMode="auto">
          <a:xfrm rot="6322410">
            <a:off x="-178825" y="3162890"/>
            <a:ext cx="2378177" cy="1940396"/>
            <a:chOff x="1034" y="112"/>
            <a:chExt cx="3694" cy="3014"/>
          </a:xfrm>
        </p:grpSpPr>
        <p:sp>
          <p:nvSpPr>
            <p:cNvPr id="31"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cloudbubble"/>
          <p:cNvSpPr>
            <a:spLocks noEditPoints="1"/>
          </p:cNvSpPr>
          <p:nvPr/>
        </p:nvSpPr>
        <p:spPr bwMode="auto">
          <a:xfrm rot="10638429">
            <a:off x="209640" y="61207"/>
            <a:ext cx="2154773" cy="1660674"/>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03175" y="305534"/>
            <a:ext cx="1867774" cy="923330"/>
          </a:xfrm>
          <a:prstGeom prst="rect">
            <a:avLst/>
          </a:prstGeom>
          <a:noFill/>
        </p:spPr>
        <p:txBody>
          <a:bodyPr wrap="square" rtlCol="0">
            <a:spAutoFit/>
          </a:bodyPr>
          <a:lstStyle/>
          <a:p>
            <a:r>
              <a:rPr lang="en-US" dirty="0" smtClean="0">
                <a:solidFill>
                  <a:srgbClr val="FF0000"/>
                </a:solidFill>
              </a:rPr>
              <a:t>Are kids with cystic fibrosis different ?</a:t>
            </a:r>
            <a:endParaRPr lang="en-US" dirty="0">
              <a:solidFill>
                <a:srgbClr val="FF0000"/>
              </a:solidFill>
            </a:endParaRPr>
          </a:p>
        </p:txBody>
      </p:sp>
      <p:sp>
        <p:nvSpPr>
          <p:cNvPr id="4" name="TextBox 3"/>
          <p:cNvSpPr txBox="1"/>
          <p:nvPr/>
        </p:nvSpPr>
        <p:spPr>
          <a:xfrm>
            <a:off x="4831238" y="173573"/>
            <a:ext cx="1906438" cy="1200329"/>
          </a:xfrm>
          <a:prstGeom prst="rect">
            <a:avLst/>
          </a:prstGeom>
          <a:noFill/>
        </p:spPr>
        <p:txBody>
          <a:bodyPr wrap="square" rtlCol="0">
            <a:spAutoFit/>
          </a:bodyPr>
          <a:lstStyle/>
          <a:p>
            <a:r>
              <a:rPr lang="en-US" sz="1400" dirty="0" smtClean="0"/>
              <a:t>No, kids with cystic fibrosis can go to school, play, exercise, have friends and have fun</a:t>
            </a:r>
            <a:r>
              <a:rPr lang="en-US" sz="1600" dirty="0" smtClean="0"/>
              <a:t>.</a:t>
            </a:r>
            <a:endParaRPr lang="en-US" sz="1600" dirty="0"/>
          </a:p>
        </p:txBody>
      </p:sp>
      <p:sp>
        <p:nvSpPr>
          <p:cNvPr id="47" name="rightbubble"/>
          <p:cNvSpPr>
            <a:spLocks/>
          </p:cNvSpPr>
          <p:nvPr/>
        </p:nvSpPr>
        <p:spPr bwMode="auto">
          <a:xfrm rot="20524010">
            <a:off x="3546879" y="1836459"/>
            <a:ext cx="2143118" cy="1016384"/>
          </a:xfrm>
          <a:custGeom>
            <a:avLst/>
            <a:gdLst>
              <a:gd name="T0" fmla="*/ 436 w 645"/>
              <a:gd name="T1" fmla="*/ 129 h 256"/>
              <a:gd name="T2" fmla="*/ 218 w 645"/>
              <a:gd name="T3" fmla="*/ 256 h 256"/>
              <a:gd name="T4" fmla="*/ 0 w 645"/>
              <a:gd name="T5" fmla="*/ 129 h 256"/>
              <a:gd name="T6" fmla="*/ 218 w 645"/>
              <a:gd name="T7" fmla="*/ 2 h 256"/>
              <a:gd name="T8" fmla="*/ 384 w 645"/>
              <a:gd name="T9" fmla="*/ 46 h 256"/>
              <a:gd name="T10" fmla="*/ 645 w 645"/>
              <a:gd name="T11" fmla="*/ 2 h 256"/>
              <a:gd name="T12" fmla="*/ 418 w 645"/>
              <a:gd name="T13" fmla="*/ 78 h 256"/>
              <a:gd name="T14" fmla="*/ 436 w 645"/>
              <a:gd name="T15" fmla="*/ 129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256">
                <a:moveTo>
                  <a:pt x="436" y="129"/>
                </a:moveTo>
                <a:cubicBezTo>
                  <a:pt x="436" y="199"/>
                  <a:pt x="339" y="256"/>
                  <a:pt x="218" y="256"/>
                </a:cubicBezTo>
                <a:cubicBezTo>
                  <a:pt x="97" y="256"/>
                  <a:pt x="0" y="199"/>
                  <a:pt x="0" y="129"/>
                </a:cubicBezTo>
                <a:cubicBezTo>
                  <a:pt x="0" y="59"/>
                  <a:pt x="97" y="2"/>
                  <a:pt x="218" y="2"/>
                </a:cubicBezTo>
                <a:cubicBezTo>
                  <a:pt x="284" y="2"/>
                  <a:pt x="344" y="19"/>
                  <a:pt x="384" y="46"/>
                </a:cubicBezTo>
                <a:cubicBezTo>
                  <a:pt x="458" y="23"/>
                  <a:pt x="574" y="0"/>
                  <a:pt x="645" y="2"/>
                </a:cubicBezTo>
                <a:cubicBezTo>
                  <a:pt x="540" y="18"/>
                  <a:pt x="455" y="54"/>
                  <a:pt x="418" y="78"/>
                </a:cubicBezTo>
                <a:cubicBezTo>
                  <a:pt x="430" y="93"/>
                  <a:pt x="436" y="111"/>
                  <a:pt x="436" y="129"/>
                </a:cubicBezTo>
                <a:close/>
              </a:path>
            </a:pathLst>
          </a:custGeom>
          <a:solidFill>
            <a:schemeClr val="accent5">
              <a:lumMod val="75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764939" y="2078064"/>
            <a:ext cx="1554543" cy="830997"/>
          </a:xfrm>
          <a:prstGeom prst="rect">
            <a:avLst/>
          </a:prstGeom>
          <a:noFill/>
        </p:spPr>
        <p:txBody>
          <a:bodyPr wrap="square" rtlCol="0">
            <a:spAutoFit/>
          </a:bodyPr>
          <a:lstStyle/>
          <a:p>
            <a:r>
              <a:rPr lang="en-US" sz="1600" dirty="0" smtClean="0"/>
              <a:t>This doesn’t seem very different.</a:t>
            </a:r>
            <a:endParaRPr lang="en-US" sz="1600" dirty="0"/>
          </a:p>
        </p:txBody>
      </p:sp>
      <p:sp>
        <p:nvSpPr>
          <p:cNvPr id="48" name="leftbottombubble"/>
          <p:cNvSpPr>
            <a:spLocks/>
          </p:cNvSpPr>
          <p:nvPr/>
        </p:nvSpPr>
        <p:spPr bwMode="auto">
          <a:xfrm rot="10800000">
            <a:off x="2316645" y="2569820"/>
            <a:ext cx="2611347" cy="2406996"/>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2629001" y="3400817"/>
            <a:ext cx="2202237" cy="1384995"/>
          </a:xfrm>
          <a:prstGeom prst="rect">
            <a:avLst/>
          </a:prstGeom>
          <a:noFill/>
        </p:spPr>
        <p:txBody>
          <a:bodyPr wrap="square" rtlCol="0">
            <a:spAutoFit/>
          </a:bodyPr>
          <a:lstStyle/>
          <a:p>
            <a:r>
              <a:rPr lang="en-US" sz="1200" dirty="0" smtClean="0"/>
              <a:t>The only difference is that kids with cystic fibrosis have to take medications to help with breathing and digesting food, and they can get sick easier than the rest of us, so they have to avoid people who are sick. </a:t>
            </a:r>
            <a:endParaRPr lang="en-US" sz="1200" dirty="0"/>
          </a:p>
        </p:txBody>
      </p:sp>
    </p:spTree>
    <p:extLst>
      <p:ext uri="{BB962C8B-B14F-4D97-AF65-F5344CB8AC3E}">
        <p14:creationId xmlns:p14="http://schemas.microsoft.com/office/powerpoint/2010/main" val="10171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48148E-6 2.22222E-6 L 0.28704 -0.36389 " pathEditMode="relative" rAng="0" ptsTypes="AA">
                                      <p:cBhvr>
                                        <p:cTn id="8" dur="700" fill="hold"/>
                                        <p:tgtEl>
                                          <p:spTgt spid="308"/>
                                        </p:tgtEl>
                                        <p:attrNameLst>
                                          <p:attrName>ppt_x</p:attrName>
                                          <p:attrName>ppt_y</p:attrName>
                                        </p:attrNameLst>
                                      </p:cBhvr>
                                      <p:rCtr x="14352" y="-18210"/>
                                    </p:animMotion>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indefinite" fill="hold" nodeType="clickEffect">
                                  <p:stCondLst>
                                    <p:cond delay="0"/>
                                  </p:stCondLst>
                                  <p:childTnLst>
                                    <p:animEffect transition="out" filter="fade">
                                      <p:cBhvr>
                                        <p:cTn id="12" dur="500" tmFilter="0, 0; .2, .5; .8, .5; 1, 0"/>
                                        <p:tgtEl>
                                          <p:spTgt spid="30"/>
                                        </p:tgtEl>
                                      </p:cBhvr>
                                    </p:animEffect>
                                    <p:animScale>
                                      <p:cBhvr>
                                        <p:cTn id="13" dur="250" autoRev="1" fill="hold"/>
                                        <p:tgtEl>
                                          <p:spTgt spid="30"/>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 grpId="0"/>
      <p:bldP spid="4" grpId="0"/>
      <p:bldP spid="47" grpId="0" animBg="1"/>
      <p:bldP spid="5" grpId="0"/>
      <p:bldP spid="4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mall_lines"/>
          <p:cNvSpPr>
            <a:spLocks noEditPoints="1"/>
          </p:cNvSpPr>
          <p:nvPr/>
        </p:nvSpPr>
        <p:spPr bwMode="auto">
          <a:xfrm>
            <a:off x="-29855" y="-50801"/>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11112" y="-9525"/>
            <a:ext cx="6886576"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29855" y="0"/>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53858" y="1737797"/>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2" name="cloudbubble"/>
          <p:cNvSpPr>
            <a:spLocks noEditPoints="1"/>
          </p:cNvSpPr>
          <p:nvPr/>
        </p:nvSpPr>
        <p:spPr bwMode="auto">
          <a:xfrm rot="11409501">
            <a:off x="-24350" y="190740"/>
            <a:ext cx="1713518" cy="1260068"/>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323" name="3bubble"/>
          <p:cNvSpPr>
            <a:spLocks/>
          </p:cNvSpPr>
          <p:nvPr/>
        </p:nvSpPr>
        <p:spPr bwMode="auto">
          <a:xfrm>
            <a:off x="2567985" y="2365755"/>
            <a:ext cx="3919349" cy="2852944"/>
          </a:xfrm>
          <a:custGeom>
            <a:avLst/>
            <a:gdLst>
              <a:gd name="T0" fmla="*/ 1163 w 1310"/>
              <a:gd name="T1" fmla="*/ 424 h 942"/>
              <a:gd name="T2" fmla="*/ 1016 w 1310"/>
              <a:gd name="T3" fmla="*/ 509 h 942"/>
              <a:gd name="T4" fmla="*/ 1077 w 1310"/>
              <a:gd name="T5" fmla="*/ 578 h 942"/>
              <a:gd name="T6" fmla="*/ 963 w 1310"/>
              <a:gd name="T7" fmla="*/ 705 h 942"/>
              <a:gd name="T8" fmla="*/ 876 w 1310"/>
              <a:gd name="T9" fmla="*/ 692 h 942"/>
              <a:gd name="T10" fmla="*/ 823 w 1310"/>
              <a:gd name="T11" fmla="*/ 697 h 942"/>
              <a:gd name="T12" fmla="*/ 690 w 1310"/>
              <a:gd name="T13" fmla="*/ 420 h 942"/>
              <a:gd name="T14" fmla="*/ 711 w 1310"/>
              <a:gd name="T15" fmla="*/ 347 h 942"/>
              <a:gd name="T16" fmla="*/ 356 w 1310"/>
              <a:gd name="T17" fmla="*/ 133 h 942"/>
              <a:gd name="T18" fmla="*/ 196 w 1310"/>
              <a:gd name="T19" fmla="*/ 156 h 942"/>
              <a:gd name="T20" fmla="*/ 21 w 1310"/>
              <a:gd name="T21" fmla="*/ 0 h 942"/>
              <a:gd name="T22" fmla="*/ 130 w 1310"/>
              <a:gd name="T23" fmla="*/ 182 h 942"/>
              <a:gd name="T24" fmla="*/ 0 w 1310"/>
              <a:gd name="T25" fmla="*/ 347 h 942"/>
              <a:gd name="T26" fmla="*/ 356 w 1310"/>
              <a:gd name="T27" fmla="*/ 562 h 942"/>
              <a:gd name="T28" fmla="*/ 656 w 1310"/>
              <a:gd name="T29" fmla="*/ 462 h 942"/>
              <a:gd name="T30" fmla="*/ 797 w 1310"/>
              <a:gd name="T31" fmla="*/ 703 h 942"/>
              <a:gd name="T32" fmla="*/ 680 w 1310"/>
              <a:gd name="T33" fmla="*/ 817 h 942"/>
              <a:gd name="T34" fmla="*/ 876 w 1310"/>
              <a:gd name="T35" fmla="*/ 942 h 942"/>
              <a:gd name="T36" fmla="*/ 1072 w 1310"/>
              <a:gd name="T37" fmla="*/ 817 h 942"/>
              <a:gd name="T38" fmla="*/ 992 w 1310"/>
              <a:gd name="T39" fmla="*/ 716 h 942"/>
              <a:gd name="T40" fmla="*/ 1089 w 1310"/>
              <a:gd name="T41" fmla="*/ 583 h 942"/>
              <a:gd name="T42" fmla="*/ 1163 w 1310"/>
              <a:gd name="T43" fmla="*/ 594 h 942"/>
              <a:gd name="T44" fmla="*/ 1310 w 1310"/>
              <a:gd name="T45" fmla="*/ 509 h 942"/>
              <a:gd name="T46" fmla="*/ 1163 w 1310"/>
              <a:gd name="T47" fmla="*/ 42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0" h="942">
                <a:moveTo>
                  <a:pt x="1163" y="424"/>
                </a:moveTo>
                <a:cubicBezTo>
                  <a:pt x="1082" y="424"/>
                  <a:pt x="1016" y="462"/>
                  <a:pt x="1016" y="509"/>
                </a:cubicBezTo>
                <a:cubicBezTo>
                  <a:pt x="1016" y="537"/>
                  <a:pt x="1040" y="562"/>
                  <a:pt x="1077" y="578"/>
                </a:cubicBezTo>
                <a:cubicBezTo>
                  <a:pt x="1035" y="614"/>
                  <a:pt x="1004" y="640"/>
                  <a:pt x="963" y="705"/>
                </a:cubicBezTo>
                <a:cubicBezTo>
                  <a:pt x="937" y="696"/>
                  <a:pt x="907" y="692"/>
                  <a:pt x="876" y="692"/>
                </a:cubicBezTo>
                <a:cubicBezTo>
                  <a:pt x="863" y="692"/>
                  <a:pt x="833" y="696"/>
                  <a:pt x="823" y="697"/>
                </a:cubicBezTo>
                <a:cubicBezTo>
                  <a:pt x="806" y="602"/>
                  <a:pt x="765" y="501"/>
                  <a:pt x="690" y="420"/>
                </a:cubicBezTo>
                <a:cubicBezTo>
                  <a:pt x="704" y="397"/>
                  <a:pt x="711" y="373"/>
                  <a:pt x="711" y="347"/>
                </a:cubicBezTo>
                <a:cubicBezTo>
                  <a:pt x="711" y="229"/>
                  <a:pt x="552" y="133"/>
                  <a:pt x="356" y="133"/>
                </a:cubicBezTo>
                <a:cubicBezTo>
                  <a:pt x="298" y="133"/>
                  <a:pt x="244" y="141"/>
                  <a:pt x="196" y="156"/>
                </a:cubicBezTo>
                <a:cubicBezTo>
                  <a:pt x="185" y="159"/>
                  <a:pt x="120" y="92"/>
                  <a:pt x="21" y="0"/>
                </a:cubicBezTo>
                <a:cubicBezTo>
                  <a:pt x="82" y="92"/>
                  <a:pt x="83" y="110"/>
                  <a:pt x="130" y="182"/>
                </a:cubicBezTo>
                <a:cubicBezTo>
                  <a:pt x="51" y="221"/>
                  <a:pt x="0" y="281"/>
                  <a:pt x="0" y="347"/>
                </a:cubicBezTo>
                <a:cubicBezTo>
                  <a:pt x="0" y="466"/>
                  <a:pt x="159" y="562"/>
                  <a:pt x="356" y="562"/>
                </a:cubicBezTo>
                <a:cubicBezTo>
                  <a:pt x="482" y="562"/>
                  <a:pt x="593" y="522"/>
                  <a:pt x="656" y="462"/>
                </a:cubicBezTo>
                <a:cubicBezTo>
                  <a:pt x="705" y="487"/>
                  <a:pt x="775" y="598"/>
                  <a:pt x="797" y="703"/>
                </a:cubicBezTo>
                <a:cubicBezTo>
                  <a:pt x="724" y="724"/>
                  <a:pt x="680" y="766"/>
                  <a:pt x="680" y="817"/>
                </a:cubicBezTo>
                <a:cubicBezTo>
                  <a:pt x="680" y="886"/>
                  <a:pt x="768" y="942"/>
                  <a:pt x="876" y="942"/>
                </a:cubicBezTo>
                <a:cubicBezTo>
                  <a:pt x="985" y="942"/>
                  <a:pt x="1072" y="886"/>
                  <a:pt x="1072" y="817"/>
                </a:cubicBezTo>
                <a:cubicBezTo>
                  <a:pt x="1072" y="775"/>
                  <a:pt x="1041" y="738"/>
                  <a:pt x="992" y="716"/>
                </a:cubicBezTo>
                <a:cubicBezTo>
                  <a:pt x="1012" y="656"/>
                  <a:pt x="1059" y="603"/>
                  <a:pt x="1089" y="583"/>
                </a:cubicBezTo>
                <a:cubicBezTo>
                  <a:pt x="1111" y="590"/>
                  <a:pt x="1136" y="594"/>
                  <a:pt x="1163" y="594"/>
                </a:cubicBezTo>
                <a:cubicBezTo>
                  <a:pt x="1244" y="594"/>
                  <a:pt x="1310" y="556"/>
                  <a:pt x="1310" y="509"/>
                </a:cubicBezTo>
                <a:cubicBezTo>
                  <a:pt x="1310" y="462"/>
                  <a:pt x="1244" y="424"/>
                  <a:pt x="1163" y="424"/>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362666" y="342900"/>
            <a:ext cx="1479162" cy="830997"/>
          </a:xfrm>
          <a:prstGeom prst="rect">
            <a:avLst/>
          </a:prstGeom>
          <a:noFill/>
        </p:spPr>
        <p:txBody>
          <a:bodyPr wrap="square" rtlCol="0">
            <a:spAutoFit/>
          </a:bodyPr>
          <a:lstStyle/>
          <a:p>
            <a:r>
              <a:rPr lang="en-US" sz="1600" dirty="0" smtClean="0">
                <a:solidFill>
                  <a:srgbClr val="FF0000"/>
                </a:solidFill>
              </a:rPr>
              <a:t>What does Cystic Fibrosis Do ?</a:t>
            </a:r>
            <a:endParaRPr lang="en-US" sz="1600" dirty="0">
              <a:solidFill>
                <a:srgbClr val="FF0000"/>
              </a:solidFill>
            </a:endParaRPr>
          </a:p>
        </p:txBody>
      </p:sp>
      <p:sp>
        <p:nvSpPr>
          <p:cNvPr id="3" name="TextBox 2"/>
          <p:cNvSpPr txBox="1"/>
          <p:nvPr/>
        </p:nvSpPr>
        <p:spPr>
          <a:xfrm>
            <a:off x="2938845" y="2848717"/>
            <a:ext cx="1673476" cy="1077218"/>
          </a:xfrm>
          <a:prstGeom prst="rect">
            <a:avLst/>
          </a:prstGeom>
          <a:noFill/>
        </p:spPr>
        <p:txBody>
          <a:bodyPr wrap="square" rtlCol="0">
            <a:spAutoFit/>
          </a:bodyPr>
          <a:lstStyle/>
          <a:p>
            <a:r>
              <a:rPr lang="en-US" sz="1600" dirty="0" smtClean="0"/>
              <a:t>Cystic Fibrosis causes the body to make thick mucus</a:t>
            </a:r>
            <a:endParaRPr lang="en-US" sz="1600" dirty="0"/>
          </a:p>
        </p:txBody>
      </p:sp>
      <p:sp>
        <p:nvSpPr>
          <p:cNvPr id="4" name="TextBox 3"/>
          <p:cNvSpPr txBox="1"/>
          <p:nvPr/>
        </p:nvSpPr>
        <p:spPr>
          <a:xfrm>
            <a:off x="4893712" y="4549200"/>
            <a:ext cx="1051565" cy="584775"/>
          </a:xfrm>
          <a:prstGeom prst="rect">
            <a:avLst/>
          </a:prstGeom>
          <a:noFill/>
        </p:spPr>
        <p:txBody>
          <a:bodyPr wrap="square" rtlCol="0">
            <a:spAutoFit/>
          </a:bodyPr>
          <a:lstStyle/>
          <a:p>
            <a:r>
              <a:rPr lang="en-US" sz="1600" dirty="0" smtClean="0"/>
              <a:t>In the lungs &amp;</a:t>
            </a:r>
            <a:endParaRPr lang="en-US" sz="1600" dirty="0"/>
          </a:p>
        </p:txBody>
      </p:sp>
      <p:sp>
        <p:nvSpPr>
          <p:cNvPr id="5" name="TextBox 4"/>
          <p:cNvSpPr txBox="1"/>
          <p:nvPr/>
        </p:nvSpPr>
        <p:spPr>
          <a:xfrm>
            <a:off x="5554351" y="3697049"/>
            <a:ext cx="1066800" cy="369332"/>
          </a:xfrm>
          <a:prstGeom prst="rect">
            <a:avLst/>
          </a:prstGeom>
          <a:noFill/>
        </p:spPr>
        <p:txBody>
          <a:bodyPr wrap="square" rtlCol="0">
            <a:spAutoFit/>
          </a:bodyPr>
          <a:lstStyle/>
          <a:p>
            <a:r>
              <a:rPr lang="en-US" dirty="0" smtClean="0"/>
              <a:t> </a:t>
            </a:r>
            <a:r>
              <a:rPr lang="en-US" sz="1600" dirty="0" smtClean="0"/>
              <a:t>pancreas</a:t>
            </a:r>
            <a:endParaRPr lang="en-US" sz="1600" dirty="0"/>
          </a:p>
        </p:txBody>
      </p:sp>
    </p:spTree>
    <p:extLst>
      <p:ext uri="{BB962C8B-B14F-4D97-AF65-F5344CB8AC3E}">
        <p14:creationId xmlns:p14="http://schemas.microsoft.com/office/powerpoint/2010/main" val="25976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animBg="1"/>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mall_lines"/>
          <p:cNvSpPr>
            <a:spLocks noEditPoints="1"/>
          </p:cNvSpPr>
          <p:nvPr/>
        </p:nvSpPr>
        <p:spPr bwMode="auto">
          <a:xfrm>
            <a:off x="-29855" y="-50801"/>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2201" y="-51184"/>
            <a:ext cx="6886576"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12136" y="81399"/>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371977" y="1963491"/>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leftbottombubble"/>
          <p:cNvSpPr>
            <a:spLocks/>
          </p:cNvSpPr>
          <p:nvPr/>
        </p:nvSpPr>
        <p:spPr bwMode="auto">
          <a:xfrm rot="1159591">
            <a:off x="3001785" y="160094"/>
            <a:ext cx="2711743" cy="2259026"/>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0" name="stars"/>
          <p:cNvGrpSpPr>
            <a:grpSpLocks noChangeAspect="1"/>
          </p:cNvGrpSpPr>
          <p:nvPr/>
        </p:nvGrpSpPr>
        <p:grpSpPr bwMode="auto">
          <a:xfrm rot="6647703">
            <a:off x="2639636" y="2542819"/>
            <a:ext cx="2378177" cy="1940396"/>
            <a:chOff x="1034" y="112"/>
            <a:chExt cx="3694" cy="3014"/>
          </a:xfrm>
        </p:grpSpPr>
        <p:sp>
          <p:nvSpPr>
            <p:cNvPr id="31" name="Freeform 76"/>
            <p:cNvSpPr>
              <a:spLocks/>
            </p:cNvSpPr>
            <p:nvPr/>
          </p:nvSpPr>
          <p:spPr bwMode="auto">
            <a:xfrm>
              <a:off x="1034" y="405"/>
              <a:ext cx="1418" cy="1888"/>
            </a:xfrm>
            <a:custGeom>
              <a:avLst/>
              <a:gdLst>
                <a:gd name="T0" fmla="*/ 516 w 1418"/>
                <a:gd name="T1" fmla="*/ 1161 h 1888"/>
                <a:gd name="T2" fmla="*/ 0 w 1418"/>
                <a:gd name="T3" fmla="*/ 917 h 1888"/>
                <a:gd name="T4" fmla="*/ 532 w 1418"/>
                <a:gd name="T5" fmla="*/ 732 h 1888"/>
                <a:gd name="T6" fmla="*/ 558 w 1418"/>
                <a:gd name="T7" fmla="*/ 0 h 1888"/>
                <a:gd name="T8" fmla="*/ 876 w 1418"/>
                <a:gd name="T9" fmla="*/ 611 h 1888"/>
                <a:gd name="T10" fmla="*/ 1418 w 1418"/>
                <a:gd name="T11" fmla="*/ 422 h 1888"/>
                <a:gd name="T12" fmla="*/ 1067 w 1418"/>
                <a:gd name="T13" fmla="*/ 976 h 1888"/>
                <a:gd name="T14" fmla="*/ 1377 w 1418"/>
                <a:gd name="T15" fmla="*/ 1568 h 1888"/>
                <a:gd name="T16" fmla="*/ 850 w 1418"/>
                <a:gd name="T17" fmla="*/ 1319 h 1888"/>
                <a:gd name="T18" fmla="*/ 490 w 1418"/>
                <a:gd name="T19" fmla="*/ 1888 h 1888"/>
                <a:gd name="T20" fmla="*/ 516 w 1418"/>
                <a:gd name="T21" fmla="*/ 1161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1888">
                  <a:moveTo>
                    <a:pt x="516" y="1161"/>
                  </a:moveTo>
                  <a:lnTo>
                    <a:pt x="0" y="917"/>
                  </a:lnTo>
                  <a:lnTo>
                    <a:pt x="532" y="732"/>
                  </a:lnTo>
                  <a:lnTo>
                    <a:pt x="558" y="0"/>
                  </a:lnTo>
                  <a:lnTo>
                    <a:pt x="876" y="611"/>
                  </a:lnTo>
                  <a:lnTo>
                    <a:pt x="1418" y="422"/>
                  </a:lnTo>
                  <a:lnTo>
                    <a:pt x="1067" y="976"/>
                  </a:lnTo>
                  <a:lnTo>
                    <a:pt x="1377" y="1568"/>
                  </a:lnTo>
                  <a:lnTo>
                    <a:pt x="850" y="1319"/>
                  </a:lnTo>
                  <a:lnTo>
                    <a:pt x="490" y="1888"/>
                  </a:lnTo>
                  <a:lnTo>
                    <a:pt x="516" y="1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7"/>
            <p:cNvSpPr>
              <a:spLocks/>
            </p:cNvSpPr>
            <p:nvPr/>
          </p:nvSpPr>
          <p:spPr bwMode="auto">
            <a:xfrm>
              <a:off x="1230" y="682"/>
              <a:ext cx="997" cy="1305"/>
            </a:xfrm>
            <a:custGeom>
              <a:avLst/>
              <a:gdLst>
                <a:gd name="T0" fmla="*/ 398 w 997"/>
                <a:gd name="T1" fmla="*/ 0 h 1305"/>
                <a:gd name="T2" fmla="*/ 616 w 997"/>
                <a:gd name="T3" fmla="*/ 417 h 1305"/>
                <a:gd name="T4" fmla="*/ 997 w 997"/>
                <a:gd name="T5" fmla="*/ 285 h 1305"/>
                <a:gd name="T6" fmla="*/ 751 w 997"/>
                <a:gd name="T7" fmla="*/ 673 h 1305"/>
                <a:gd name="T8" fmla="*/ 968 w 997"/>
                <a:gd name="T9" fmla="*/ 1090 h 1305"/>
                <a:gd name="T10" fmla="*/ 599 w 997"/>
                <a:gd name="T11" fmla="*/ 914 h 1305"/>
                <a:gd name="T12" fmla="*/ 353 w 997"/>
                <a:gd name="T13" fmla="*/ 1305 h 1305"/>
                <a:gd name="T14" fmla="*/ 370 w 997"/>
                <a:gd name="T15" fmla="*/ 805 h 1305"/>
                <a:gd name="T16" fmla="*/ 0 w 997"/>
                <a:gd name="T17" fmla="*/ 630 h 1305"/>
                <a:gd name="T18" fmla="*/ 381 w 997"/>
                <a:gd name="T19" fmla="*/ 498 h 1305"/>
                <a:gd name="T20" fmla="*/ 398 w 997"/>
                <a:gd name="T21"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7" h="1305">
                  <a:moveTo>
                    <a:pt x="398" y="0"/>
                  </a:moveTo>
                  <a:lnTo>
                    <a:pt x="616" y="417"/>
                  </a:lnTo>
                  <a:lnTo>
                    <a:pt x="997" y="285"/>
                  </a:lnTo>
                  <a:lnTo>
                    <a:pt x="751" y="673"/>
                  </a:lnTo>
                  <a:lnTo>
                    <a:pt x="968" y="1090"/>
                  </a:lnTo>
                  <a:lnTo>
                    <a:pt x="599" y="914"/>
                  </a:lnTo>
                  <a:lnTo>
                    <a:pt x="353" y="1305"/>
                  </a:lnTo>
                  <a:lnTo>
                    <a:pt x="370" y="805"/>
                  </a:lnTo>
                  <a:lnTo>
                    <a:pt x="0" y="630"/>
                  </a:lnTo>
                  <a:lnTo>
                    <a:pt x="381" y="498"/>
                  </a:lnTo>
                  <a:lnTo>
                    <a:pt x="39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8"/>
            <p:cNvSpPr>
              <a:spLocks/>
            </p:cNvSpPr>
            <p:nvPr/>
          </p:nvSpPr>
          <p:spPr bwMode="auto">
            <a:xfrm>
              <a:off x="2196" y="1596"/>
              <a:ext cx="1744" cy="668"/>
            </a:xfrm>
            <a:custGeom>
              <a:avLst/>
              <a:gdLst>
                <a:gd name="T0" fmla="*/ 54 w 1744"/>
                <a:gd name="T1" fmla="*/ 112 h 668"/>
                <a:gd name="T2" fmla="*/ 1725 w 1744"/>
                <a:gd name="T3" fmla="*/ 668 h 668"/>
                <a:gd name="T4" fmla="*/ 1744 w 1744"/>
                <a:gd name="T5" fmla="*/ 647 h 668"/>
                <a:gd name="T6" fmla="*/ 0 w 1744"/>
                <a:gd name="T7" fmla="*/ 0 h 668"/>
                <a:gd name="T8" fmla="*/ 54 w 1744"/>
                <a:gd name="T9" fmla="*/ 112 h 668"/>
              </a:gdLst>
              <a:ahLst/>
              <a:cxnLst>
                <a:cxn ang="0">
                  <a:pos x="T0" y="T1"/>
                </a:cxn>
                <a:cxn ang="0">
                  <a:pos x="T2" y="T3"/>
                </a:cxn>
                <a:cxn ang="0">
                  <a:pos x="T4" y="T5"/>
                </a:cxn>
                <a:cxn ang="0">
                  <a:pos x="T6" y="T7"/>
                </a:cxn>
                <a:cxn ang="0">
                  <a:pos x="T8" y="T9"/>
                </a:cxn>
              </a:cxnLst>
              <a:rect l="0" t="0" r="r" b="b"/>
              <a:pathLst>
                <a:path w="1744" h="668">
                  <a:moveTo>
                    <a:pt x="54" y="112"/>
                  </a:moveTo>
                  <a:lnTo>
                    <a:pt x="1725" y="668"/>
                  </a:lnTo>
                  <a:lnTo>
                    <a:pt x="1744" y="647"/>
                  </a:lnTo>
                  <a:lnTo>
                    <a:pt x="0" y="0"/>
                  </a:lnTo>
                  <a:lnTo>
                    <a:pt x="5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9"/>
            <p:cNvSpPr>
              <a:spLocks/>
            </p:cNvSpPr>
            <p:nvPr/>
          </p:nvSpPr>
          <p:spPr bwMode="auto">
            <a:xfrm>
              <a:off x="2101" y="1381"/>
              <a:ext cx="2374" cy="1016"/>
            </a:xfrm>
            <a:custGeom>
              <a:avLst/>
              <a:gdLst>
                <a:gd name="T0" fmla="*/ 22 w 2374"/>
                <a:gd name="T1" fmla="*/ 99 h 1016"/>
                <a:gd name="T2" fmla="*/ 2346 w 2374"/>
                <a:gd name="T3" fmla="*/ 1016 h 1016"/>
                <a:gd name="T4" fmla="*/ 2374 w 2374"/>
                <a:gd name="T5" fmla="*/ 1006 h 1016"/>
                <a:gd name="T6" fmla="*/ 0 w 2374"/>
                <a:gd name="T7" fmla="*/ 0 h 1016"/>
                <a:gd name="T8" fmla="*/ 22 w 2374"/>
                <a:gd name="T9" fmla="*/ 99 h 1016"/>
              </a:gdLst>
              <a:ahLst/>
              <a:cxnLst>
                <a:cxn ang="0">
                  <a:pos x="T0" y="T1"/>
                </a:cxn>
                <a:cxn ang="0">
                  <a:pos x="T2" y="T3"/>
                </a:cxn>
                <a:cxn ang="0">
                  <a:pos x="T4" y="T5"/>
                </a:cxn>
                <a:cxn ang="0">
                  <a:pos x="T6" y="T7"/>
                </a:cxn>
                <a:cxn ang="0">
                  <a:pos x="T8" y="T9"/>
                </a:cxn>
              </a:cxnLst>
              <a:rect l="0" t="0" r="r" b="b"/>
              <a:pathLst>
                <a:path w="2374" h="1016">
                  <a:moveTo>
                    <a:pt x="22" y="99"/>
                  </a:moveTo>
                  <a:lnTo>
                    <a:pt x="2346" y="1016"/>
                  </a:lnTo>
                  <a:lnTo>
                    <a:pt x="2374" y="1006"/>
                  </a:lnTo>
                  <a:lnTo>
                    <a:pt x="0" y="0"/>
                  </a:lnTo>
                  <a:lnTo>
                    <a:pt x="22"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0"/>
            <p:cNvSpPr>
              <a:spLocks/>
            </p:cNvSpPr>
            <p:nvPr/>
          </p:nvSpPr>
          <p:spPr bwMode="auto">
            <a:xfrm>
              <a:off x="2116" y="1270"/>
              <a:ext cx="1973" cy="876"/>
            </a:xfrm>
            <a:custGeom>
              <a:avLst/>
              <a:gdLst>
                <a:gd name="T0" fmla="*/ 0 w 1973"/>
                <a:gd name="T1" fmla="*/ 59 h 876"/>
                <a:gd name="T2" fmla="*/ 1945 w 1973"/>
                <a:gd name="T3" fmla="*/ 876 h 876"/>
                <a:gd name="T4" fmla="*/ 1973 w 1973"/>
                <a:gd name="T5" fmla="*/ 862 h 876"/>
                <a:gd name="T6" fmla="*/ 35 w 1973"/>
                <a:gd name="T7" fmla="*/ 0 h 876"/>
                <a:gd name="T8" fmla="*/ 0 w 1973"/>
                <a:gd name="T9" fmla="*/ 59 h 876"/>
              </a:gdLst>
              <a:ahLst/>
              <a:cxnLst>
                <a:cxn ang="0">
                  <a:pos x="T0" y="T1"/>
                </a:cxn>
                <a:cxn ang="0">
                  <a:pos x="T2" y="T3"/>
                </a:cxn>
                <a:cxn ang="0">
                  <a:pos x="T4" y="T5"/>
                </a:cxn>
                <a:cxn ang="0">
                  <a:pos x="T6" y="T7"/>
                </a:cxn>
                <a:cxn ang="0">
                  <a:pos x="T8" y="T9"/>
                </a:cxn>
              </a:cxnLst>
              <a:rect l="0" t="0" r="r" b="b"/>
              <a:pathLst>
                <a:path w="1973" h="876">
                  <a:moveTo>
                    <a:pt x="0" y="59"/>
                  </a:moveTo>
                  <a:lnTo>
                    <a:pt x="1945" y="876"/>
                  </a:lnTo>
                  <a:lnTo>
                    <a:pt x="1973" y="862"/>
                  </a:lnTo>
                  <a:lnTo>
                    <a:pt x="35"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1"/>
            <p:cNvSpPr>
              <a:spLocks/>
            </p:cNvSpPr>
            <p:nvPr/>
          </p:nvSpPr>
          <p:spPr bwMode="auto">
            <a:xfrm>
              <a:off x="2449" y="112"/>
              <a:ext cx="1051" cy="1226"/>
            </a:xfrm>
            <a:custGeom>
              <a:avLst/>
              <a:gdLst>
                <a:gd name="T0" fmla="*/ 279 w 1051"/>
                <a:gd name="T1" fmla="*/ 750 h 1226"/>
                <a:gd name="T2" fmla="*/ 0 w 1051"/>
                <a:gd name="T3" fmla="*/ 466 h 1226"/>
                <a:gd name="T4" fmla="*/ 393 w 1051"/>
                <a:gd name="T5" fmla="*/ 473 h 1226"/>
                <a:gd name="T6" fmla="*/ 587 w 1051"/>
                <a:gd name="T7" fmla="*/ 0 h 1226"/>
                <a:gd name="T8" fmla="*/ 649 w 1051"/>
                <a:gd name="T9" fmla="*/ 476 h 1226"/>
                <a:gd name="T10" fmla="*/ 1051 w 1051"/>
                <a:gd name="T11" fmla="*/ 483 h 1226"/>
                <a:gd name="T12" fmla="*/ 687 w 1051"/>
                <a:gd name="T13" fmla="*/ 762 h 1226"/>
                <a:gd name="T14" fmla="*/ 748 w 1051"/>
                <a:gd name="T15" fmla="*/ 1226 h 1226"/>
                <a:gd name="T16" fmla="*/ 462 w 1051"/>
                <a:gd name="T17" fmla="*/ 935 h 1226"/>
                <a:gd name="T18" fmla="*/ 88 w 1051"/>
                <a:gd name="T19" fmla="*/ 1224 h 1226"/>
                <a:gd name="T20" fmla="*/ 279 w 1051"/>
                <a:gd name="T21" fmla="*/ 75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1" h="1226">
                  <a:moveTo>
                    <a:pt x="279" y="750"/>
                  </a:moveTo>
                  <a:lnTo>
                    <a:pt x="0" y="466"/>
                  </a:lnTo>
                  <a:lnTo>
                    <a:pt x="393" y="473"/>
                  </a:lnTo>
                  <a:lnTo>
                    <a:pt x="587" y="0"/>
                  </a:lnTo>
                  <a:lnTo>
                    <a:pt x="649" y="476"/>
                  </a:lnTo>
                  <a:lnTo>
                    <a:pt x="1051" y="483"/>
                  </a:lnTo>
                  <a:lnTo>
                    <a:pt x="687" y="762"/>
                  </a:lnTo>
                  <a:lnTo>
                    <a:pt x="748" y="1226"/>
                  </a:lnTo>
                  <a:lnTo>
                    <a:pt x="462" y="935"/>
                  </a:lnTo>
                  <a:lnTo>
                    <a:pt x="88" y="1224"/>
                  </a:lnTo>
                  <a:lnTo>
                    <a:pt x="279" y="7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2"/>
            <p:cNvSpPr>
              <a:spLocks/>
            </p:cNvSpPr>
            <p:nvPr/>
          </p:nvSpPr>
          <p:spPr bwMode="auto">
            <a:xfrm>
              <a:off x="2579" y="301"/>
              <a:ext cx="741" cy="853"/>
            </a:xfrm>
            <a:custGeom>
              <a:avLst/>
              <a:gdLst>
                <a:gd name="T0" fmla="*/ 415 w 741"/>
                <a:gd name="T1" fmla="*/ 0 h 853"/>
                <a:gd name="T2" fmla="*/ 457 w 741"/>
                <a:gd name="T3" fmla="*/ 327 h 853"/>
                <a:gd name="T4" fmla="*/ 741 w 741"/>
                <a:gd name="T5" fmla="*/ 329 h 853"/>
                <a:gd name="T6" fmla="*/ 483 w 741"/>
                <a:gd name="T7" fmla="*/ 528 h 853"/>
                <a:gd name="T8" fmla="*/ 528 w 741"/>
                <a:gd name="T9" fmla="*/ 853 h 853"/>
                <a:gd name="T10" fmla="*/ 327 w 741"/>
                <a:gd name="T11" fmla="*/ 649 h 853"/>
                <a:gd name="T12" fmla="*/ 71 w 741"/>
                <a:gd name="T13" fmla="*/ 845 h 853"/>
                <a:gd name="T14" fmla="*/ 202 w 741"/>
                <a:gd name="T15" fmla="*/ 523 h 853"/>
                <a:gd name="T16" fmla="*/ 0 w 741"/>
                <a:gd name="T17" fmla="*/ 320 h 853"/>
                <a:gd name="T18" fmla="*/ 282 w 741"/>
                <a:gd name="T19" fmla="*/ 322 h 853"/>
                <a:gd name="T20" fmla="*/ 415 w 741"/>
                <a:gd name="T21"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853">
                  <a:moveTo>
                    <a:pt x="415" y="0"/>
                  </a:moveTo>
                  <a:lnTo>
                    <a:pt x="457" y="327"/>
                  </a:lnTo>
                  <a:lnTo>
                    <a:pt x="741" y="329"/>
                  </a:lnTo>
                  <a:lnTo>
                    <a:pt x="483" y="528"/>
                  </a:lnTo>
                  <a:lnTo>
                    <a:pt x="528" y="853"/>
                  </a:lnTo>
                  <a:lnTo>
                    <a:pt x="327" y="649"/>
                  </a:lnTo>
                  <a:lnTo>
                    <a:pt x="71" y="845"/>
                  </a:lnTo>
                  <a:lnTo>
                    <a:pt x="202" y="523"/>
                  </a:lnTo>
                  <a:lnTo>
                    <a:pt x="0" y="320"/>
                  </a:lnTo>
                  <a:lnTo>
                    <a:pt x="282" y="322"/>
                  </a:lnTo>
                  <a:lnTo>
                    <a:pt x="415" y="0"/>
                  </a:lnTo>
                  <a:close/>
                </a:path>
              </a:pathLst>
            </a:custGeom>
            <a:solidFill>
              <a:srgbClr val="FEB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3"/>
            <p:cNvSpPr>
              <a:spLocks/>
            </p:cNvSpPr>
            <p:nvPr/>
          </p:nvSpPr>
          <p:spPr bwMode="auto">
            <a:xfrm>
              <a:off x="3147" y="1038"/>
              <a:ext cx="992" cy="854"/>
            </a:xfrm>
            <a:custGeom>
              <a:avLst/>
              <a:gdLst>
                <a:gd name="T0" fmla="*/ 10 w 992"/>
                <a:gd name="T1" fmla="*/ 87 h 854"/>
                <a:gd name="T2" fmla="*/ 973 w 992"/>
                <a:gd name="T3" fmla="*/ 854 h 854"/>
                <a:gd name="T4" fmla="*/ 992 w 992"/>
                <a:gd name="T5" fmla="*/ 845 h 854"/>
                <a:gd name="T6" fmla="*/ 0 w 992"/>
                <a:gd name="T7" fmla="*/ 0 h 854"/>
                <a:gd name="T8" fmla="*/ 10 w 992"/>
                <a:gd name="T9" fmla="*/ 87 h 854"/>
              </a:gdLst>
              <a:ahLst/>
              <a:cxnLst>
                <a:cxn ang="0">
                  <a:pos x="T0" y="T1"/>
                </a:cxn>
                <a:cxn ang="0">
                  <a:pos x="T2" y="T3"/>
                </a:cxn>
                <a:cxn ang="0">
                  <a:pos x="T4" y="T5"/>
                </a:cxn>
                <a:cxn ang="0">
                  <a:pos x="T6" y="T7"/>
                </a:cxn>
                <a:cxn ang="0">
                  <a:pos x="T8" y="T9"/>
                </a:cxn>
              </a:cxnLst>
              <a:rect l="0" t="0" r="r" b="b"/>
              <a:pathLst>
                <a:path w="992" h="854">
                  <a:moveTo>
                    <a:pt x="10" y="87"/>
                  </a:moveTo>
                  <a:lnTo>
                    <a:pt x="973" y="854"/>
                  </a:lnTo>
                  <a:lnTo>
                    <a:pt x="992" y="845"/>
                  </a:lnTo>
                  <a:lnTo>
                    <a:pt x="0" y="0"/>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4"/>
            <p:cNvSpPr>
              <a:spLocks/>
            </p:cNvSpPr>
            <p:nvPr/>
          </p:nvSpPr>
          <p:spPr bwMode="auto">
            <a:xfrm>
              <a:off x="3126" y="874"/>
              <a:ext cx="1328" cy="1234"/>
            </a:xfrm>
            <a:custGeom>
              <a:avLst/>
              <a:gdLst>
                <a:gd name="T0" fmla="*/ 0 w 1328"/>
                <a:gd name="T1" fmla="*/ 69 h 1234"/>
                <a:gd name="T2" fmla="*/ 1309 w 1328"/>
                <a:gd name="T3" fmla="*/ 1232 h 1234"/>
                <a:gd name="T4" fmla="*/ 1328 w 1328"/>
                <a:gd name="T5" fmla="*/ 1234 h 1234"/>
                <a:gd name="T6" fmla="*/ 10 w 1328"/>
                <a:gd name="T7" fmla="*/ 0 h 1234"/>
                <a:gd name="T8" fmla="*/ 0 w 1328"/>
                <a:gd name="T9" fmla="*/ 69 h 1234"/>
              </a:gdLst>
              <a:ahLst/>
              <a:cxnLst>
                <a:cxn ang="0">
                  <a:pos x="T0" y="T1"/>
                </a:cxn>
                <a:cxn ang="0">
                  <a:pos x="T2" y="T3"/>
                </a:cxn>
                <a:cxn ang="0">
                  <a:pos x="T4" y="T5"/>
                </a:cxn>
                <a:cxn ang="0">
                  <a:pos x="T6" y="T7"/>
                </a:cxn>
                <a:cxn ang="0">
                  <a:pos x="T8" y="T9"/>
                </a:cxn>
              </a:cxnLst>
              <a:rect l="0" t="0" r="r" b="b"/>
              <a:pathLst>
                <a:path w="1328" h="1234">
                  <a:moveTo>
                    <a:pt x="0" y="69"/>
                  </a:moveTo>
                  <a:lnTo>
                    <a:pt x="1309" y="1232"/>
                  </a:lnTo>
                  <a:lnTo>
                    <a:pt x="1328" y="1234"/>
                  </a:lnTo>
                  <a:lnTo>
                    <a:pt x="10"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5"/>
            <p:cNvSpPr>
              <a:spLocks/>
            </p:cNvSpPr>
            <p:nvPr/>
          </p:nvSpPr>
          <p:spPr bwMode="auto">
            <a:xfrm>
              <a:off x="3159" y="813"/>
              <a:ext cx="1103" cy="1034"/>
            </a:xfrm>
            <a:custGeom>
              <a:avLst/>
              <a:gdLst>
                <a:gd name="T0" fmla="*/ 0 w 1103"/>
                <a:gd name="T1" fmla="*/ 30 h 1034"/>
                <a:gd name="T2" fmla="*/ 1082 w 1103"/>
                <a:gd name="T3" fmla="*/ 1034 h 1034"/>
                <a:gd name="T4" fmla="*/ 1103 w 1103"/>
                <a:gd name="T5" fmla="*/ 1032 h 1034"/>
                <a:gd name="T6" fmla="*/ 38 w 1103"/>
                <a:gd name="T7" fmla="*/ 0 h 1034"/>
                <a:gd name="T8" fmla="*/ 0 w 1103"/>
                <a:gd name="T9" fmla="*/ 30 h 1034"/>
              </a:gdLst>
              <a:ahLst/>
              <a:cxnLst>
                <a:cxn ang="0">
                  <a:pos x="T0" y="T1"/>
                </a:cxn>
                <a:cxn ang="0">
                  <a:pos x="T2" y="T3"/>
                </a:cxn>
                <a:cxn ang="0">
                  <a:pos x="T4" y="T5"/>
                </a:cxn>
                <a:cxn ang="0">
                  <a:pos x="T6" y="T7"/>
                </a:cxn>
                <a:cxn ang="0">
                  <a:pos x="T8" y="T9"/>
                </a:cxn>
              </a:cxnLst>
              <a:rect l="0" t="0" r="r" b="b"/>
              <a:pathLst>
                <a:path w="1103" h="1034">
                  <a:moveTo>
                    <a:pt x="0" y="30"/>
                  </a:moveTo>
                  <a:lnTo>
                    <a:pt x="1082" y="1034"/>
                  </a:lnTo>
                  <a:lnTo>
                    <a:pt x="1103" y="1032"/>
                  </a:lnTo>
                  <a:lnTo>
                    <a:pt x="38"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6"/>
            <p:cNvSpPr>
              <a:spLocks/>
            </p:cNvSpPr>
            <p:nvPr/>
          </p:nvSpPr>
          <p:spPr bwMode="auto">
            <a:xfrm>
              <a:off x="2210" y="1833"/>
              <a:ext cx="1046" cy="1293"/>
            </a:xfrm>
            <a:custGeom>
              <a:avLst/>
              <a:gdLst>
                <a:gd name="T0" fmla="*/ 393 w 1046"/>
                <a:gd name="T1" fmla="*/ 796 h 1293"/>
                <a:gd name="T2" fmla="*/ 0 w 1046"/>
                <a:gd name="T3" fmla="*/ 718 h 1293"/>
                <a:gd name="T4" fmla="*/ 332 w 1046"/>
                <a:gd name="T5" fmla="*/ 500 h 1293"/>
                <a:gd name="T6" fmla="*/ 225 w 1046"/>
                <a:gd name="T7" fmla="*/ 0 h 1293"/>
                <a:gd name="T8" fmla="*/ 545 w 1046"/>
                <a:gd name="T9" fmla="*/ 360 h 1293"/>
                <a:gd name="T10" fmla="*/ 878 w 1046"/>
                <a:gd name="T11" fmla="*/ 140 h 1293"/>
                <a:gd name="T12" fmla="*/ 736 w 1046"/>
                <a:gd name="T13" fmla="*/ 576 h 1293"/>
                <a:gd name="T14" fmla="*/ 1046 w 1046"/>
                <a:gd name="T15" fmla="*/ 926 h 1293"/>
                <a:gd name="T16" fmla="*/ 646 w 1046"/>
                <a:gd name="T17" fmla="*/ 846 h 1293"/>
                <a:gd name="T18" fmla="*/ 500 w 1046"/>
                <a:gd name="T19" fmla="*/ 1293 h 1293"/>
                <a:gd name="T20" fmla="*/ 393 w 1046"/>
                <a:gd name="T21" fmla="*/ 79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6" h="1293">
                  <a:moveTo>
                    <a:pt x="393" y="796"/>
                  </a:moveTo>
                  <a:lnTo>
                    <a:pt x="0" y="718"/>
                  </a:lnTo>
                  <a:lnTo>
                    <a:pt x="332" y="500"/>
                  </a:lnTo>
                  <a:lnTo>
                    <a:pt x="225" y="0"/>
                  </a:lnTo>
                  <a:lnTo>
                    <a:pt x="545" y="360"/>
                  </a:lnTo>
                  <a:lnTo>
                    <a:pt x="878" y="140"/>
                  </a:lnTo>
                  <a:lnTo>
                    <a:pt x="736" y="576"/>
                  </a:lnTo>
                  <a:lnTo>
                    <a:pt x="1046" y="926"/>
                  </a:lnTo>
                  <a:lnTo>
                    <a:pt x="646" y="846"/>
                  </a:lnTo>
                  <a:lnTo>
                    <a:pt x="500" y="1293"/>
                  </a:lnTo>
                  <a:lnTo>
                    <a:pt x="393" y="7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7"/>
            <p:cNvSpPr>
              <a:spLocks/>
            </p:cNvSpPr>
            <p:nvPr/>
          </p:nvSpPr>
          <p:spPr bwMode="auto">
            <a:xfrm>
              <a:off x="2343" y="2016"/>
              <a:ext cx="736" cy="892"/>
            </a:xfrm>
            <a:custGeom>
              <a:avLst/>
              <a:gdLst>
                <a:gd name="T0" fmla="*/ 163 w 736"/>
                <a:gd name="T1" fmla="*/ 0 h 892"/>
                <a:gd name="T2" fmla="*/ 381 w 736"/>
                <a:gd name="T3" fmla="*/ 243 h 892"/>
                <a:gd name="T4" fmla="*/ 617 w 736"/>
                <a:gd name="T5" fmla="*/ 90 h 892"/>
                <a:gd name="T6" fmla="*/ 518 w 736"/>
                <a:gd name="T7" fmla="*/ 395 h 892"/>
                <a:gd name="T8" fmla="*/ 736 w 736"/>
                <a:gd name="T9" fmla="*/ 641 h 892"/>
                <a:gd name="T10" fmla="*/ 454 w 736"/>
                <a:gd name="T11" fmla="*/ 584 h 892"/>
                <a:gd name="T12" fmla="*/ 352 w 736"/>
                <a:gd name="T13" fmla="*/ 892 h 892"/>
                <a:gd name="T14" fmla="*/ 281 w 736"/>
                <a:gd name="T15" fmla="*/ 551 h 892"/>
                <a:gd name="T16" fmla="*/ 0 w 736"/>
                <a:gd name="T17" fmla="*/ 494 h 892"/>
                <a:gd name="T18" fmla="*/ 236 w 736"/>
                <a:gd name="T19" fmla="*/ 341 h 892"/>
                <a:gd name="T20" fmla="*/ 163 w 736"/>
                <a:gd name="T2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892">
                  <a:moveTo>
                    <a:pt x="163" y="0"/>
                  </a:moveTo>
                  <a:lnTo>
                    <a:pt x="381" y="243"/>
                  </a:lnTo>
                  <a:lnTo>
                    <a:pt x="617" y="90"/>
                  </a:lnTo>
                  <a:lnTo>
                    <a:pt x="518" y="395"/>
                  </a:lnTo>
                  <a:lnTo>
                    <a:pt x="736" y="641"/>
                  </a:lnTo>
                  <a:lnTo>
                    <a:pt x="454" y="584"/>
                  </a:lnTo>
                  <a:lnTo>
                    <a:pt x="352" y="892"/>
                  </a:lnTo>
                  <a:lnTo>
                    <a:pt x="281" y="551"/>
                  </a:lnTo>
                  <a:lnTo>
                    <a:pt x="0" y="494"/>
                  </a:lnTo>
                  <a:lnTo>
                    <a:pt x="236" y="341"/>
                  </a:lnTo>
                  <a:lnTo>
                    <a:pt x="16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8"/>
            <p:cNvSpPr>
              <a:spLocks/>
            </p:cNvSpPr>
            <p:nvPr/>
          </p:nvSpPr>
          <p:spPr bwMode="auto">
            <a:xfrm>
              <a:off x="3046" y="2539"/>
              <a:ext cx="1294" cy="161"/>
            </a:xfrm>
            <a:custGeom>
              <a:avLst/>
              <a:gdLst>
                <a:gd name="T0" fmla="*/ 56 w 1294"/>
                <a:gd name="T1" fmla="*/ 66 h 161"/>
                <a:gd name="T2" fmla="*/ 1287 w 1294"/>
                <a:gd name="T3" fmla="*/ 161 h 161"/>
                <a:gd name="T4" fmla="*/ 1294 w 1294"/>
                <a:gd name="T5" fmla="*/ 142 h 161"/>
                <a:gd name="T6" fmla="*/ 0 w 1294"/>
                <a:gd name="T7" fmla="*/ 0 h 161"/>
                <a:gd name="T8" fmla="*/ 56 w 1294"/>
                <a:gd name="T9" fmla="*/ 66 h 161"/>
              </a:gdLst>
              <a:ahLst/>
              <a:cxnLst>
                <a:cxn ang="0">
                  <a:pos x="T0" y="T1"/>
                </a:cxn>
                <a:cxn ang="0">
                  <a:pos x="T2" y="T3"/>
                </a:cxn>
                <a:cxn ang="0">
                  <a:pos x="T4" y="T5"/>
                </a:cxn>
                <a:cxn ang="0">
                  <a:pos x="T6" y="T7"/>
                </a:cxn>
                <a:cxn ang="0">
                  <a:pos x="T8" y="T9"/>
                </a:cxn>
              </a:cxnLst>
              <a:rect l="0" t="0" r="r" b="b"/>
              <a:pathLst>
                <a:path w="1294" h="161">
                  <a:moveTo>
                    <a:pt x="56" y="66"/>
                  </a:moveTo>
                  <a:lnTo>
                    <a:pt x="1287" y="161"/>
                  </a:lnTo>
                  <a:lnTo>
                    <a:pt x="1294" y="142"/>
                  </a:lnTo>
                  <a:lnTo>
                    <a:pt x="0" y="0"/>
                  </a:lnTo>
                  <a:lnTo>
                    <a:pt x="5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9"/>
            <p:cNvSpPr>
              <a:spLocks/>
            </p:cNvSpPr>
            <p:nvPr/>
          </p:nvSpPr>
          <p:spPr bwMode="auto">
            <a:xfrm>
              <a:off x="2946" y="2409"/>
              <a:ext cx="1782" cy="291"/>
            </a:xfrm>
            <a:custGeom>
              <a:avLst/>
              <a:gdLst>
                <a:gd name="T0" fmla="*/ 31 w 1782"/>
                <a:gd name="T1" fmla="*/ 64 h 291"/>
                <a:gd name="T2" fmla="*/ 1766 w 1782"/>
                <a:gd name="T3" fmla="*/ 291 h 291"/>
                <a:gd name="T4" fmla="*/ 1782 w 1782"/>
                <a:gd name="T5" fmla="*/ 281 h 291"/>
                <a:gd name="T6" fmla="*/ 0 w 1782"/>
                <a:gd name="T7" fmla="*/ 0 h 291"/>
                <a:gd name="T8" fmla="*/ 31 w 1782"/>
                <a:gd name="T9" fmla="*/ 64 h 291"/>
              </a:gdLst>
              <a:ahLst/>
              <a:cxnLst>
                <a:cxn ang="0">
                  <a:pos x="T0" y="T1"/>
                </a:cxn>
                <a:cxn ang="0">
                  <a:pos x="T2" y="T3"/>
                </a:cxn>
                <a:cxn ang="0">
                  <a:pos x="T4" y="T5"/>
                </a:cxn>
                <a:cxn ang="0">
                  <a:pos x="T6" y="T7"/>
                </a:cxn>
                <a:cxn ang="0">
                  <a:pos x="T8" y="T9"/>
                </a:cxn>
              </a:cxnLst>
              <a:rect l="0" t="0" r="r" b="b"/>
              <a:pathLst>
                <a:path w="1782" h="291">
                  <a:moveTo>
                    <a:pt x="31" y="64"/>
                  </a:moveTo>
                  <a:lnTo>
                    <a:pt x="1766" y="291"/>
                  </a:lnTo>
                  <a:lnTo>
                    <a:pt x="1782" y="281"/>
                  </a:lnTo>
                  <a:lnTo>
                    <a:pt x="0" y="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0"/>
            <p:cNvSpPr>
              <a:spLocks/>
            </p:cNvSpPr>
            <p:nvPr/>
          </p:nvSpPr>
          <p:spPr bwMode="auto">
            <a:xfrm>
              <a:off x="2946" y="2326"/>
              <a:ext cx="1477" cy="270"/>
            </a:xfrm>
            <a:custGeom>
              <a:avLst/>
              <a:gdLst>
                <a:gd name="T0" fmla="*/ 0 w 1477"/>
                <a:gd name="T1" fmla="*/ 45 h 270"/>
                <a:gd name="T2" fmla="*/ 1460 w 1477"/>
                <a:gd name="T3" fmla="*/ 270 h 270"/>
                <a:gd name="T4" fmla="*/ 1477 w 1477"/>
                <a:gd name="T5" fmla="*/ 255 h 270"/>
                <a:gd name="T6" fmla="*/ 17 w 1477"/>
                <a:gd name="T7" fmla="*/ 0 h 270"/>
                <a:gd name="T8" fmla="*/ 0 w 1477"/>
                <a:gd name="T9" fmla="*/ 45 h 270"/>
              </a:gdLst>
              <a:ahLst/>
              <a:cxnLst>
                <a:cxn ang="0">
                  <a:pos x="T0" y="T1"/>
                </a:cxn>
                <a:cxn ang="0">
                  <a:pos x="T2" y="T3"/>
                </a:cxn>
                <a:cxn ang="0">
                  <a:pos x="T4" y="T5"/>
                </a:cxn>
                <a:cxn ang="0">
                  <a:pos x="T6" y="T7"/>
                </a:cxn>
                <a:cxn ang="0">
                  <a:pos x="T8" y="T9"/>
                </a:cxn>
              </a:cxnLst>
              <a:rect l="0" t="0" r="r" b="b"/>
              <a:pathLst>
                <a:path w="1477" h="270">
                  <a:moveTo>
                    <a:pt x="0" y="45"/>
                  </a:moveTo>
                  <a:lnTo>
                    <a:pt x="1460" y="270"/>
                  </a:lnTo>
                  <a:lnTo>
                    <a:pt x="1477" y="255"/>
                  </a:lnTo>
                  <a:lnTo>
                    <a:pt x="17"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3438872" y="600909"/>
            <a:ext cx="2174759" cy="954107"/>
          </a:xfrm>
          <a:prstGeom prst="rect">
            <a:avLst/>
          </a:prstGeom>
          <a:noFill/>
        </p:spPr>
        <p:txBody>
          <a:bodyPr wrap="square" rtlCol="0">
            <a:spAutoFit/>
          </a:bodyPr>
          <a:lstStyle/>
          <a:p>
            <a:r>
              <a:rPr lang="en-US" sz="1400" dirty="0" smtClean="0"/>
              <a:t>Mucus in the lungs makes it hard to breathe and can make it easier for kids with CF to get infections.</a:t>
            </a:r>
            <a:endParaRPr lang="en-US" sz="1400" dirty="0"/>
          </a:p>
        </p:txBody>
      </p:sp>
      <p:sp>
        <p:nvSpPr>
          <p:cNvPr id="47" name="cloudbubble"/>
          <p:cNvSpPr>
            <a:spLocks noEditPoints="1"/>
          </p:cNvSpPr>
          <p:nvPr/>
        </p:nvSpPr>
        <p:spPr bwMode="auto">
          <a:xfrm rot="11409501">
            <a:off x="-16235" y="232101"/>
            <a:ext cx="2221275" cy="1426182"/>
          </a:xfrm>
          <a:custGeom>
            <a:avLst/>
            <a:gdLst>
              <a:gd name="T0" fmla="*/ 490 w 673"/>
              <a:gd name="T1" fmla="*/ 135 h 496"/>
              <a:gd name="T2" fmla="*/ 582 w 673"/>
              <a:gd name="T3" fmla="*/ 205 h 496"/>
              <a:gd name="T4" fmla="*/ 560 w 673"/>
              <a:gd name="T5" fmla="*/ 296 h 496"/>
              <a:gd name="T6" fmla="*/ 531 w 673"/>
              <a:gd name="T7" fmla="*/ 344 h 496"/>
              <a:gd name="T8" fmla="*/ 448 w 673"/>
              <a:gd name="T9" fmla="*/ 453 h 496"/>
              <a:gd name="T10" fmla="*/ 316 w 673"/>
              <a:gd name="T11" fmla="*/ 469 h 496"/>
              <a:gd name="T12" fmla="*/ 167 w 673"/>
              <a:gd name="T13" fmla="*/ 454 h 496"/>
              <a:gd name="T14" fmla="*/ 43 w 673"/>
              <a:gd name="T15" fmla="*/ 344 h 496"/>
              <a:gd name="T16" fmla="*/ 68 w 673"/>
              <a:gd name="T17" fmla="*/ 206 h 496"/>
              <a:gd name="T18" fmla="*/ 134 w 673"/>
              <a:gd name="T19" fmla="*/ 156 h 496"/>
              <a:gd name="T20" fmla="*/ 205 w 673"/>
              <a:gd name="T21" fmla="*/ 95 h 496"/>
              <a:gd name="T22" fmla="*/ 390 w 673"/>
              <a:gd name="T23" fmla="*/ 81 h 496"/>
              <a:gd name="T24" fmla="*/ 490 w 673"/>
              <a:gd name="T25" fmla="*/ 135 h 496"/>
              <a:gd name="T26" fmla="*/ 595 w 673"/>
              <a:gd name="T27" fmla="*/ 339 h 496"/>
              <a:gd name="T28" fmla="*/ 556 w 673"/>
              <a:gd name="T29" fmla="*/ 366 h 496"/>
              <a:gd name="T30" fmla="*/ 574 w 673"/>
              <a:gd name="T31" fmla="*/ 410 h 496"/>
              <a:gd name="T32" fmla="*/ 613 w 673"/>
              <a:gd name="T33" fmla="*/ 383 h 496"/>
              <a:gd name="T34" fmla="*/ 595 w 673"/>
              <a:gd name="T35" fmla="*/ 339 h 496"/>
              <a:gd name="T36" fmla="*/ 635 w 673"/>
              <a:gd name="T37" fmla="*/ 404 h 496"/>
              <a:gd name="T38" fmla="*/ 610 w 673"/>
              <a:gd name="T39" fmla="*/ 421 h 496"/>
              <a:gd name="T40" fmla="*/ 622 w 673"/>
              <a:gd name="T41" fmla="*/ 449 h 496"/>
              <a:gd name="T42" fmla="*/ 646 w 673"/>
              <a:gd name="T43" fmla="*/ 432 h 496"/>
              <a:gd name="T44" fmla="*/ 635 w 673"/>
              <a:gd name="T45" fmla="*/ 404 h 496"/>
              <a:gd name="T46" fmla="*/ 668 w 673"/>
              <a:gd name="T47" fmla="*/ 460 h 496"/>
              <a:gd name="T48" fmla="*/ 650 w 673"/>
              <a:gd name="T49" fmla="*/ 464 h 496"/>
              <a:gd name="T50" fmla="*/ 651 w 673"/>
              <a:gd name="T51" fmla="*/ 482 h 496"/>
              <a:gd name="T52" fmla="*/ 668 w 673"/>
              <a:gd name="T53" fmla="*/ 478 h 496"/>
              <a:gd name="T54" fmla="*/ 668 w 673"/>
              <a:gd name="T55" fmla="*/ 46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496">
                <a:moveTo>
                  <a:pt x="490" y="135"/>
                </a:moveTo>
                <a:cubicBezTo>
                  <a:pt x="547" y="123"/>
                  <a:pt x="587" y="147"/>
                  <a:pt x="582" y="205"/>
                </a:cubicBezTo>
                <a:cubicBezTo>
                  <a:pt x="613" y="242"/>
                  <a:pt x="593" y="292"/>
                  <a:pt x="560" y="296"/>
                </a:cubicBezTo>
                <a:cubicBezTo>
                  <a:pt x="553" y="324"/>
                  <a:pt x="555" y="335"/>
                  <a:pt x="531" y="344"/>
                </a:cubicBezTo>
                <a:cubicBezTo>
                  <a:pt x="571" y="395"/>
                  <a:pt x="501" y="479"/>
                  <a:pt x="448" y="453"/>
                </a:cubicBezTo>
                <a:cubicBezTo>
                  <a:pt x="427" y="490"/>
                  <a:pt x="375" y="492"/>
                  <a:pt x="316" y="469"/>
                </a:cubicBezTo>
                <a:cubicBezTo>
                  <a:pt x="281" y="496"/>
                  <a:pt x="223" y="493"/>
                  <a:pt x="167" y="454"/>
                </a:cubicBezTo>
                <a:cubicBezTo>
                  <a:pt x="80" y="488"/>
                  <a:pt x="27" y="397"/>
                  <a:pt x="43" y="344"/>
                </a:cubicBezTo>
                <a:cubicBezTo>
                  <a:pt x="0" y="305"/>
                  <a:pt x="17" y="227"/>
                  <a:pt x="68" y="206"/>
                </a:cubicBezTo>
                <a:cubicBezTo>
                  <a:pt x="62" y="176"/>
                  <a:pt x="87" y="138"/>
                  <a:pt x="134" y="156"/>
                </a:cubicBezTo>
                <a:cubicBezTo>
                  <a:pt x="136" y="102"/>
                  <a:pt x="160" y="88"/>
                  <a:pt x="205" y="95"/>
                </a:cubicBezTo>
                <a:cubicBezTo>
                  <a:pt x="288" y="0"/>
                  <a:pt x="375" y="54"/>
                  <a:pt x="390" y="81"/>
                </a:cubicBezTo>
                <a:cubicBezTo>
                  <a:pt x="433" y="63"/>
                  <a:pt x="491" y="101"/>
                  <a:pt x="490" y="135"/>
                </a:cubicBezTo>
                <a:close/>
                <a:moveTo>
                  <a:pt x="595" y="339"/>
                </a:moveTo>
                <a:cubicBezTo>
                  <a:pt x="580" y="334"/>
                  <a:pt x="562" y="346"/>
                  <a:pt x="556" y="366"/>
                </a:cubicBezTo>
                <a:cubicBezTo>
                  <a:pt x="550" y="385"/>
                  <a:pt x="558" y="405"/>
                  <a:pt x="574" y="410"/>
                </a:cubicBezTo>
                <a:cubicBezTo>
                  <a:pt x="590" y="414"/>
                  <a:pt x="608" y="402"/>
                  <a:pt x="613" y="383"/>
                </a:cubicBezTo>
                <a:cubicBezTo>
                  <a:pt x="619" y="363"/>
                  <a:pt x="611" y="343"/>
                  <a:pt x="595" y="339"/>
                </a:cubicBezTo>
                <a:close/>
                <a:moveTo>
                  <a:pt x="635" y="404"/>
                </a:moveTo>
                <a:cubicBezTo>
                  <a:pt x="625" y="401"/>
                  <a:pt x="614" y="408"/>
                  <a:pt x="610" y="421"/>
                </a:cubicBezTo>
                <a:cubicBezTo>
                  <a:pt x="606" y="433"/>
                  <a:pt x="612" y="446"/>
                  <a:pt x="622" y="449"/>
                </a:cubicBezTo>
                <a:cubicBezTo>
                  <a:pt x="632" y="452"/>
                  <a:pt x="643" y="444"/>
                  <a:pt x="646" y="432"/>
                </a:cubicBezTo>
                <a:cubicBezTo>
                  <a:pt x="650" y="419"/>
                  <a:pt x="645" y="407"/>
                  <a:pt x="635" y="404"/>
                </a:cubicBezTo>
                <a:close/>
                <a:moveTo>
                  <a:pt x="668" y="460"/>
                </a:moveTo>
                <a:cubicBezTo>
                  <a:pt x="663" y="456"/>
                  <a:pt x="655" y="458"/>
                  <a:pt x="650" y="464"/>
                </a:cubicBezTo>
                <a:cubicBezTo>
                  <a:pt x="646" y="470"/>
                  <a:pt x="646" y="478"/>
                  <a:pt x="651" y="482"/>
                </a:cubicBezTo>
                <a:cubicBezTo>
                  <a:pt x="656" y="486"/>
                  <a:pt x="664" y="484"/>
                  <a:pt x="668" y="478"/>
                </a:cubicBezTo>
                <a:cubicBezTo>
                  <a:pt x="673" y="472"/>
                  <a:pt x="673" y="464"/>
                  <a:pt x="668" y="460"/>
                </a:cubicBezTo>
                <a:close/>
              </a:path>
            </a:pathLst>
          </a:custGeom>
          <a:solidFill>
            <a:schemeClr val="accent3">
              <a:lumMod val="40000"/>
              <a:lumOff val="60000"/>
            </a:scheme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4" name="TextBox 3"/>
          <p:cNvSpPr txBox="1"/>
          <p:nvPr/>
        </p:nvSpPr>
        <p:spPr>
          <a:xfrm>
            <a:off x="619985" y="514350"/>
            <a:ext cx="1285015" cy="646331"/>
          </a:xfrm>
          <a:prstGeom prst="rect">
            <a:avLst/>
          </a:prstGeom>
          <a:noFill/>
        </p:spPr>
        <p:txBody>
          <a:bodyPr wrap="square" rtlCol="0">
            <a:spAutoFit/>
          </a:bodyPr>
          <a:lstStyle/>
          <a:p>
            <a:r>
              <a:rPr lang="en-US" dirty="0" smtClean="0">
                <a:solidFill>
                  <a:srgbClr val="FF0000"/>
                </a:solidFill>
              </a:rPr>
              <a:t>What does mucus do?</a:t>
            </a:r>
            <a:endParaRPr lang="en-US" dirty="0">
              <a:solidFill>
                <a:srgbClr val="FF0000"/>
              </a:solidFill>
            </a:endParaRPr>
          </a:p>
        </p:txBody>
      </p:sp>
    </p:spTree>
    <p:extLst>
      <p:ext uri="{BB962C8B-B14F-4D97-AF65-F5344CB8AC3E}">
        <p14:creationId xmlns:p14="http://schemas.microsoft.com/office/powerpoint/2010/main" val="13226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4977 0.11142 L 0.12917 -0.2713 " pathEditMode="relative" rAng="0" ptsTypes="AA">
                                      <p:cBhvr>
                                        <p:cTn id="6" dur="700" fill="hold"/>
                                        <p:tgtEl>
                                          <p:spTgt spid="308"/>
                                        </p:tgtEl>
                                        <p:attrNameLst>
                                          <p:attrName>ppt_x</p:attrName>
                                          <p:attrName>ppt_y</p:attrName>
                                        </p:attrNameLst>
                                      </p:cBhvr>
                                      <p:rCtr x="18935" y="-19136"/>
                                    </p:animMotion>
                                  </p:childTnLst>
                                </p:cTn>
                              </p:par>
                              <p:par>
                                <p:cTn id="7" presetID="26" presetClass="emph" presetSubtype="0" repeatCount="indefinite" fill="hold" nodeType="withEffect">
                                  <p:stCondLst>
                                    <p:cond delay="0"/>
                                  </p:stCondLst>
                                  <p:childTnLst>
                                    <p:animEffect transition="out" filter="fade">
                                      <p:cBhvr>
                                        <p:cTn id="8" dur="1000" tmFilter="0, 0; .2, .5; .8, .5; 1, 0"/>
                                        <p:tgtEl>
                                          <p:spTgt spid="30"/>
                                        </p:tgtEl>
                                      </p:cBhvr>
                                    </p:animEffect>
                                    <p:animScale>
                                      <p:cBhvr>
                                        <p:cTn id="9" dur="500" autoRev="1" fill="hold"/>
                                        <p:tgtEl>
                                          <p:spTgt spid="30"/>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95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 name="Title 25"/>
          <p:cNvSpPr txBox="1">
            <a:spLocks/>
          </p:cNvSpPr>
          <p:nvPr/>
        </p:nvSpPr>
        <p:spPr>
          <a:xfrm>
            <a:off x="-1066800" y="0"/>
            <a:ext cx="9067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a:solidFill>
                    <a:sysClr val="windowText" lastClr="000000"/>
                  </a:solidFill>
                </a:ln>
                <a:solidFill>
                  <a:srgbClr val="FFC000"/>
                </a:solidFill>
                <a:latin typeface="Boulder" pitchFamily="2" charset="0"/>
                <a:cs typeface="Aharoni" pitchFamily="2" charset="-79"/>
              </a:rPr>
              <a:t>Lungs </a:t>
            </a:r>
            <a:endParaRPr lang="en-US" sz="3600" dirty="0">
              <a:solidFill>
                <a:schemeClr val="accent6"/>
              </a:solidFill>
              <a:latin typeface="Boulder" pitchFamily="2" charset="0"/>
            </a:endParaRPr>
          </a:p>
        </p:txBody>
      </p:sp>
      <p:sp>
        <p:nvSpPr>
          <p:cNvPr id="30" name="Title 1"/>
          <p:cNvSpPr txBox="1">
            <a:spLocks/>
          </p:cNvSpPr>
          <p:nvPr/>
        </p:nvSpPr>
        <p:spPr>
          <a:xfrm rot="21164662">
            <a:off x="3282347" y="2978183"/>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F15623"/>
              </a:solidFill>
              <a:latin typeface="Boulder" pitchFamily="2" charset="0"/>
            </a:endParaRPr>
          </a:p>
        </p:txBody>
      </p:sp>
      <p:sp>
        <p:nvSpPr>
          <p:cNvPr id="31" name="Title 1"/>
          <p:cNvSpPr txBox="1">
            <a:spLocks/>
          </p:cNvSpPr>
          <p:nvPr/>
        </p:nvSpPr>
        <p:spPr>
          <a:xfrm rot="767990">
            <a:off x="555137" y="3216789"/>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F15623"/>
              </a:solidFill>
              <a:latin typeface="Boulder" pitchFamily="2" charset="0"/>
            </a:endParaRPr>
          </a:p>
        </p:txBody>
      </p:sp>
      <p:sp>
        <p:nvSpPr>
          <p:cNvPr id="32" name="Title 1"/>
          <p:cNvSpPr txBox="1">
            <a:spLocks/>
          </p:cNvSpPr>
          <p:nvPr/>
        </p:nvSpPr>
        <p:spPr>
          <a:xfrm rot="20705267">
            <a:off x="2468060" y="855917"/>
            <a:ext cx="183606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F15623"/>
              </a:solidFill>
              <a:latin typeface="Boulder"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073" y="739727"/>
            <a:ext cx="3886200" cy="4248150"/>
          </a:xfrm>
          <a:prstGeom prst="rect">
            <a:avLst/>
          </a:prstGeom>
        </p:spPr>
      </p:pic>
      <p:grpSp>
        <p:nvGrpSpPr>
          <p:cNvPr id="92" name="splat"/>
          <p:cNvGrpSpPr>
            <a:grpSpLocks noChangeAspect="1"/>
          </p:cNvGrpSpPr>
          <p:nvPr/>
        </p:nvGrpSpPr>
        <p:grpSpPr bwMode="auto">
          <a:xfrm>
            <a:off x="1773111" y="910923"/>
            <a:ext cx="5235503" cy="3216593"/>
            <a:chOff x="-976" y="188"/>
            <a:chExt cx="6133" cy="3768"/>
          </a:xfrm>
        </p:grpSpPr>
        <p:sp>
          <p:nvSpPr>
            <p:cNvPr id="93" name="AutoShape 32"/>
            <p:cNvSpPr>
              <a:spLocks noChangeAspect="1" noChangeArrowheads="1" noTextEdit="1"/>
            </p:cNvSpPr>
            <p:nvPr/>
          </p:nvSpPr>
          <p:spPr bwMode="auto">
            <a:xfrm>
              <a:off x="2635" y="188"/>
              <a:ext cx="2522"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4"/>
            <p:cNvSpPr>
              <a:spLocks/>
            </p:cNvSpPr>
            <p:nvPr/>
          </p:nvSpPr>
          <p:spPr bwMode="auto">
            <a:xfrm>
              <a:off x="-257" y="704"/>
              <a:ext cx="436" cy="395"/>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5"/>
            <p:cNvSpPr>
              <a:spLocks/>
            </p:cNvSpPr>
            <p:nvPr/>
          </p:nvSpPr>
          <p:spPr bwMode="auto">
            <a:xfrm>
              <a:off x="-976" y="3282"/>
              <a:ext cx="432" cy="362"/>
            </a:xfrm>
            <a:custGeom>
              <a:avLst/>
              <a:gdLst>
                <a:gd name="T0" fmla="*/ 35 w 691"/>
                <a:gd name="T1" fmla="*/ 408 h 640"/>
                <a:gd name="T2" fmla="*/ 89 w 691"/>
                <a:gd name="T3" fmla="*/ 335 h 640"/>
                <a:gd name="T4" fmla="*/ 78 w 691"/>
                <a:gd name="T5" fmla="*/ 278 h 640"/>
                <a:gd name="T6" fmla="*/ 53 w 691"/>
                <a:gd name="T7" fmla="*/ 252 h 640"/>
                <a:gd name="T8" fmla="*/ 74 w 691"/>
                <a:gd name="T9" fmla="*/ 232 h 640"/>
                <a:gd name="T10" fmla="*/ 65 w 691"/>
                <a:gd name="T11" fmla="*/ 176 h 640"/>
                <a:gd name="T12" fmla="*/ 0 w 691"/>
                <a:gd name="T13" fmla="*/ 107 h 640"/>
                <a:gd name="T14" fmla="*/ 88 w 691"/>
                <a:gd name="T15" fmla="*/ 75 h 640"/>
                <a:gd name="T16" fmla="*/ 102 w 691"/>
                <a:gd name="T17" fmla="*/ 2 h 640"/>
                <a:gd name="T18" fmla="*/ 199 w 691"/>
                <a:gd name="T19" fmla="*/ 45 h 640"/>
                <a:gd name="T20" fmla="*/ 213 w 691"/>
                <a:gd name="T21" fmla="*/ 23 h 640"/>
                <a:gd name="T22" fmla="*/ 283 w 691"/>
                <a:gd name="T23" fmla="*/ 60 h 640"/>
                <a:gd name="T24" fmla="*/ 321 w 691"/>
                <a:gd name="T25" fmla="*/ 15 h 640"/>
                <a:gd name="T26" fmla="*/ 374 w 691"/>
                <a:gd name="T27" fmla="*/ 49 h 640"/>
                <a:gd name="T28" fmla="*/ 451 w 691"/>
                <a:gd name="T29" fmla="*/ 0 h 640"/>
                <a:gd name="T30" fmla="*/ 471 w 691"/>
                <a:gd name="T31" fmla="*/ 104 h 640"/>
                <a:gd name="T32" fmla="*/ 542 w 691"/>
                <a:gd name="T33" fmla="*/ 131 h 640"/>
                <a:gd name="T34" fmla="*/ 550 w 691"/>
                <a:gd name="T35" fmla="*/ 177 h 640"/>
                <a:gd name="T36" fmla="*/ 550 w 691"/>
                <a:gd name="T37" fmla="*/ 177 h 640"/>
                <a:gd name="T38" fmla="*/ 691 w 691"/>
                <a:gd name="T39" fmla="*/ 222 h 640"/>
                <a:gd name="T40" fmla="*/ 621 w 691"/>
                <a:gd name="T41" fmla="*/ 299 h 640"/>
                <a:gd name="T42" fmla="*/ 629 w 691"/>
                <a:gd name="T43" fmla="*/ 343 h 640"/>
                <a:gd name="T44" fmla="*/ 629 w 691"/>
                <a:gd name="T45" fmla="*/ 343 h 640"/>
                <a:gd name="T46" fmla="*/ 648 w 691"/>
                <a:gd name="T47" fmla="*/ 364 h 640"/>
                <a:gd name="T48" fmla="*/ 627 w 691"/>
                <a:gd name="T49" fmla="*/ 385 h 640"/>
                <a:gd name="T50" fmla="*/ 638 w 691"/>
                <a:gd name="T51" fmla="*/ 448 h 640"/>
                <a:gd name="T52" fmla="*/ 638 w 691"/>
                <a:gd name="T53" fmla="*/ 448 h 640"/>
                <a:gd name="T54" fmla="*/ 689 w 691"/>
                <a:gd name="T55" fmla="*/ 506 h 640"/>
                <a:gd name="T56" fmla="*/ 587 w 691"/>
                <a:gd name="T57" fmla="*/ 513 h 640"/>
                <a:gd name="T58" fmla="*/ 580 w 691"/>
                <a:gd name="T59" fmla="*/ 554 h 640"/>
                <a:gd name="T60" fmla="*/ 531 w 691"/>
                <a:gd name="T61" fmla="*/ 555 h 640"/>
                <a:gd name="T62" fmla="*/ 515 w 691"/>
                <a:gd name="T63" fmla="*/ 640 h 640"/>
                <a:gd name="T64" fmla="*/ 414 w 691"/>
                <a:gd name="T65" fmla="*/ 581 h 640"/>
                <a:gd name="T66" fmla="*/ 382 w 691"/>
                <a:gd name="T67" fmla="*/ 606 h 640"/>
                <a:gd name="T68" fmla="*/ 380 w 691"/>
                <a:gd name="T69" fmla="*/ 602 h 640"/>
                <a:gd name="T70" fmla="*/ 324 w 691"/>
                <a:gd name="T71" fmla="*/ 566 h 640"/>
                <a:gd name="T72" fmla="*/ 245 w 691"/>
                <a:gd name="T73" fmla="*/ 616 h 640"/>
                <a:gd name="T74" fmla="*/ 226 w 691"/>
                <a:gd name="T75" fmla="*/ 510 h 640"/>
                <a:gd name="T76" fmla="*/ 160 w 691"/>
                <a:gd name="T77" fmla="*/ 484 h 640"/>
                <a:gd name="T78" fmla="*/ 154 w 691"/>
                <a:gd name="T79" fmla="*/ 438 h 640"/>
                <a:gd name="T80" fmla="*/ 35 w 691"/>
                <a:gd name="T81" fmla="*/ 40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1" h="640">
                  <a:moveTo>
                    <a:pt x="35" y="408"/>
                  </a:moveTo>
                  <a:cubicBezTo>
                    <a:pt x="61" y="387"/>
                    <a:pt x="82" y="363"/>
                    <a:pt x="89" y="335"/>
                  </a:cubicBezTo>
                  <a:cubicBezTo>
                    <a:pt x="93" y="316"/>
                    <a:pt x="90" y="296"/>
                    <a:pt x="78" y="278"/>
                  </a:cubicBezTo>
                  <a:cubicBezTo>
                    <a:pt x="72" y="269"/>
                    <a:pt x="64" y="260"/>
                    <a:pt x="53" y="252"/>
                  </a:cubicBezTo>
                  <a:cubicBezTo>
                    <a:pt x="62" y="247"/>
                    <a:pt x="69" y="241"/>
                    <a:pt x="74" y="232"/>
                  </a:cubicBezTo>
                  <a:cubicBezTo>
                    <a:pt x="82" y="216"/>
                    <a:pt x="79" y="197"/>
                    <a:pt x="65" y="176"/>
                  </a:cubicBezTo>
                  <a:cubicBezTo>
                    <a:pt x="52" y="156"/>
                    <a:pt x="29" y="133"/>
                    <a:pt x="0" y="107"/>
                  </a:cubicBezTo>
                  <a:cubicBezTo>
                    <a:pt x="39" y="109"/>
                    <a:pt x="70" y="98"/>
                    <a:pt x="88" y="75"/>
                  </a:cubicBezTo>
                  <a:cubicBezTo>
                    <a:pt x="100" y="60"/>
                    <a:pt x="109" y="37"/>
                    <a:pt x="102" y="2"/>
                  </a:cubicBezTo>
                  <a:cubicBezTo>
                    <a:pt x="152" y="42"/>
                    <a:pt x="177" y="59"/>
                    <a:pt x="199" y="45"/>
                  </a:cubicBezTo>
                  <a:cubicBezTo>
                    <a:pt x="206" y="40"/>
                    <a:pt x="211" y="33"/>
                    <a:pt x="213" y="23"/>
                  </a:cubicBezTo>
                  <a:cubicBezTo>
                    <a:pt x="239" y="52"/>
                    <a:pt x="261" y="66"/>
                    <a:pt x="283" y="60"/>
                  </a:cubicBezTo>
                  <a:cubicBezTo>
                    <a:pt x="301" y="56"/>
                    <a:pt x="313" y="40"/>
                    <a:pt x="321" y="15"/>
                  </a:cubicBezTo>
                  <a:cubicBezTo>
                    <a:pt x="336" y="38"/>
                    <a:pt x="354" y="49"/>
                    <a:pt x="374" y="49"/>
                  </a:cubicBezTo>
                  <a:cubicBezTo>
                    <a:pt x="400" y="49"/>
                    <a:pt x="425" y="32"/>
                    <a:pt x="451" y="0"/>
                  </a:cubicBezTo>
                  <a:cubicBezTo>
                    <a:pt x="451" y="48"/>
                    <a:pt x="456" y="81"/>
                    <a:pt x="471" y="104"/>
                  </a:cubicBezTo>
                  <a:cubicBezTo>
                    <a:pt x="486" y="128"/>
                    <a:pt x="510" y="137"/>
                    <a:pt x="542" y="131"/>
                  </a:cubicBezTo>
                  <a:cubicBezTo>
                    <a:pt x="539" y="149"/>
                    <a:pt x="542" y="164"/>
                    <a:pt x="550" y="177"/>
                  </a:cubicBezTo>
                  <a:cubicBezTo>
                    <a:pt x="550" y="177"/>
                    <a:pt x="550" y="177"/>
                    <a:pt x="550" y="177"/>
                  </a:cubicBezTo>
                  <a:cubicBezTo>
                    <a:pt x="572" y="210"/>
                    <a:pt x="625" y="219"/>
                    <a:pt x="691" y="222"/>
                  </a:cubicBezTo>
                  <a:cubicBezTo>
                    <a:pt x="651" y="249"/>
                    <a:pt x="627" y="273"/>
                    <a:pt x="621" y="299"/>
                  </a:cubicBezTo>
                  <a:cubicBezTo>
                    <a:pt x="617" y="315"/>
                    <a:pt x="620" y="330"/>
                    <a:pt x="629" y="343"/>
                  </a:cubicBezTo>
                  <a:cubicBezTo>
                    <a:pt x="629" y="343"/>
                    <a:pt x="629" y="343"/>
                    <a:pt x="629" y="343"/>
                  </a:cubicBezTo>
                  <a:cubicBezTo>
                    <a:pt x="633" y="351"/>
                    <a:pt x="640" y="357"/>
                    <a:pt x="648" y="364"/>
                  </a:cubicBezTo>
                  <a:cubicBezTo>
                    <a:pt x="639" y="369"/>
                    <a:pt x="632" y="375"/>
                    <a:pt x="627" y="385"/>
                  </a:cubicBezTo>
                  <a:cubicBezTo>
                    <a:pt x="618" y="402"/>
                    <a:pt x="622" y="423"/>
                    <a:pt x="638" y="448"/>
                  </a:cubicBezTo>
                  <a:cubicBezTo>
                    <a:pt x="638" y="448"/>
                    <a:pt x="638" y="448"/>
                    <a:pt x="638" y="448"/>
                  </a:cubicBezTo>
                  <a:cubicBezTo>
                    <a:pt x="650" y="466"/>
                    <a:pt x="668" y="486"/>
                    <a:pt x="689" y="506"/>
                  </a:cubicBezTo>
                  <a:cubicBezTo>
                    <a:pt x="638" y="493"/>
                    <a:pt x="604" y="492"/>
                    <a:pt x="587" y="513"/>
                  </a:cubicBezTo>
                  <a:cubicBezTo>
                    <a:pt x="578" y="525"/>
                    <a:pt x="576" y="539"/>
                    <a:pt x="580" y="554"/>
                  </a:cubicBezTo>
                  <a:cubicBezTo>
                    <a:pt x="559" y="546"/>
                    <a:pt x="543" y="546"/>
                    <a:pt x="531" y="555"/>
                  </a:cubicBezTo>
                  <a:cubicBezTo>
                    <a:pt x="510" y="568"/>
                    <a:pt x="508" y="596"/>
                    <a:pt x="515" y="640"/>
                  </a:cubicBezTo>
                  <a:cubicBezTo>
                    <a:pt x="472" y="591"/>
                    <a:pt x="442" y="574"/>
                    <a:pt x="414" y="581"/>
                  </a:cubicBezTo>
                  <a:cubicBezTo>
                    <a:pt x="400" y="584"/>
                    <a:pt x="390" y="594"/>
                    <a:pt x="382" y="606"/>
                  </a:cubicBezTo>
                  <a:cubicBezTo>
                    <a:pt x="382" y="605"/>
                    <a:pt x="381" y="603"/>
                    <a:pt x="380" y="602"/>
                  </a:cubicBezTo>
                  <a:cubicBezTo>
                    <a:pt x="364" y="578"/>
                    <a:pt x="345" y="566"/>
                    <a:pt x="324" y="566"/>
                  </a:cubicBezTo>
                  <a:cubicBezTo>
                    <a:pt x="296" y="566"/>
                    <a:pt x="270" y="587"/>
                    <a:pt x="245" y="616"/>
                  </a:cubicBezTo>
                  <a:cubicBezTo>
                    <a:pt x="245" y="569"/>
                    <a:pt x="241" y="533"/>
                    <a:pt x="226" y="510"/>
                  </a:cubicBezTo>
                  <a:cubicBezTo>
                    <a:pt x="212" y="488"/>
                    <a:pt x="190" y="479"/>
                    <a:pt x="160" y="484"/>
                  </a:cubicBezTo>
                  <a:cubicBezTo>
                    <a:pt x="164" y="468"/>
                    <a:pt x="163" y="452"/>
                    <a:pt x="154" y="438"/>
                  </a:cubicBezTo>
                  <a:cubicBezTo>
                    <a:pt x="136" y="411"/>
                    <a:pt x="96" y="409"/>
                    <a:pt x="35" y="408"/>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6"/>
            <p:cNvSpPr>
              <a:spLocks/>
            </p:cNvSpPr>
            <p:nvPr/>
          </p:nvSpPr>
          <p:spPr bwMode="auto">
            <a:xfrm>
              <a:off x="-57" y="3360"/>
              <a:ext cx="488" cy="596"/>
            </a:xfrm>
            <a:custGeom>
              <a:avLst/>
              <a:gdLst>
                <a:gd name="T0" fmla="*/ 29 w 554"/>
                <a:gd name="T1" fmla="*/ 327 h 512"/>
                <a:gd name="T2" fmla="*/ 72 w 554"/>
                <a:gd name="T3" fmla="*/ 268 h 512"/>
                <a:gd name="T4" fmla="*/ 64 w 554"/>
                <a:gd name="T5" fmla="*/ 223 h 512"/>
                <a:gd name="T6" fmla="*/ 43 w 554"/>
                <a:gd name="T7" fmla="*/ 201 h 512"/>
                <a:gd name="T8" fmla="*/ 60 w 554"/>
                <a:gd name="T9" fmla="*/ 185 h 512"/>
                <a:gd name="T10" fmla="*/ 53 w 554"/>
                <a:gd name="T11" fmla="*/ 141 h 512"/>
                <a:gd name="T12" fmla="*/ 0 w 554"/>
                <a:gd name="T13" fmla="*/ 86 h 512"/>
                <a:gd name="T14" fmla="*/ 71 w 554"/>
                <a:gd name="T15" fmla="*/ 60 h 512"/>
                <a:gd name="T16" fmla="*/ 82 w 554"/>
                <a:gd name="T17" fmla="*/ 1 h 512"/>
                <a:gd name="T18" fmla="*/ 160 w 554"/>
                <a:gd name="T19" fmla="*/ 36 h 512"/>
                <a:gd name="T20" fmla="*/ 171 w 554"/>
                <a:gd name="T21" fmla="*/ 18 h 512"/>
                <a:gd name="T22" fmla="*/ 227 w 554"/>
                <a:gd name="T23" fmla="*/ 48 h 512"/>
                <a:gd name="T24" fmla="*/ 258 w 554"/>
                <a:gd name="T25" fmla="*/ 12 h 512"/>
                <a:gd name="T26" fmla="*/ 300 w 554"/>
                <a:gd name="T27" fmla="*/ 39 h 512"/>
                <a:gd name="T28" fmla="*/ 362 w 554"/>
                <a:gd name="T29" fmla="*/ 0 h 512"/>
                <a:gd name="T30" fmla="*/ 377 w 554"/>
                <a:gd name="T31" fmla="*/ 83 h 512"/>
                <a:gd name="T32" fmla="*/ 434 w 554"/>
                <a:gd name="T33" fmla="*/ 105 h 512"/>
                <a:gd name="T34" fmla="*/ 441 w 554"/>
                <a:gd name="T35" fmla="*/ 142 h 512"/>
                <a:gd name="T36" fmla="*/ 441 w 554"/>
                <a:gd name="T37" fmla="*/ 142 h 512"/>
                <a:gd name="T38" fmla="*/ 554 w 554"/>
                <a:gd name="T39" fmla="*/ 177 h 512"/>
                <a:gd name="T40" fmla="*/ 497 w 554"/>
                <a:gd name="T41" fmla="*/ 239 h 512"/>
                <a:gd name="T42" fmla="*/ 504 w 554"/>
                <a:gd name="T43" fmla="*/ 275 h 512"/>
                <a:gd name="T44" fmla="*/ 504 w 554"/>
                <a:gd name="T45" fmla="*/ 275 h 512"/>
                <a:gd name="T46" fmla="*/ 519 w 554"/>
                <a:gd name="T47" fmla="*/ 291 h 512"/>
                <a:gd name="T48" fmla="*/ 503 w 554"/>
                <a:gd name="T49" fmla="*/ 308 h 512"/>
                <a:gd name="T50" fmla="*/ 511 w 554"/>
                <a:gd name="T51" fmla="*/ 358 h 512"/>
                <a:gd name="T52" fmla="*/ 511 w 554"/>
                <a:gd name="T53" fmla="*/ 358 h 512"/>
                <a:gd name="T54" fmla="*/ 552 w 554"/>
                <a:gd name="T55" fmla="*/ 405 h 512"/>
                <a:gd name="T56" fmla="*/ 470 w 554"/>
                <a:gd name="T57" fmla="*/ 411 h 512"/>
                <a:gd name="T58" fmla="*/ 465 w 554"/>
                <a:gd name="T59" fmla="*/ 443 h 512"/>
                <a:gd name="T60" fmla="*/ 425 w 554"/>
                <a:gd name="T61" fmla="*/ 444 h 512"/>
                <a:gd name="T62" fmla="*/ 413 w 554"/>
                <a:gd name="T63" fmla="*/ 512 h 512"/>
                <a:gd name="T64" fmla="*/ 332 w 554"/>
                <a:gd name="T65" fmla="*/ 464 h 512"/>
                <a:gd name="T66" fmla="*/ 307 w 554"/>
                <a:gd name="T67" fmla="*/ 485 h 512"/>
                <a:gd name="T68" fmla="*/ 305 w 554"/>
                <a:gd name="T69" fmla="*/ 481 h 512"/>
                <a:gd name="T70" fmla="*/ 260 w 554"/>
                <a:gd name="T71" fmla="*/ 453 h 512"/>
                <a:gd name="T72" fmla="*/ 197 w 554"/>
                <a:gd name="T73" fmla="*/ 492 h 512"/>
                <a:gd name="T74" fmla="*/ 182 w 554"/>
                <a:gd name="T75" fmla="*/ 408 h 512"/>
                <a:gd name="T76" fmla="*/ 129 w 554"/>
                <a:gd name="T77" fmla="*/ 387 h 512"/>
                <a:gd name="T78" fmla="*/ 124 w 554"/>
                <a:gd name="T79" fmla="*/ 351 h 512"/>
                <a:gd name="T80" fmla="*/ 29 w 554"/>
                <a:gd name="T81" fmla="*/ 32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4" h="512">
                  <a:moveTo>
                    <a:pt x="29" y="327"/>
                  </a:moveTo>
                  <a:cubicBezTo>
                    <a:pt x="49" y="310"/>
                    <a:pt x="66" y="290"/>
                    <a:pt x="72" y="268"/>
                  </a:cubicBezTo>
                  <a:cubicBezTo>
                    <a:pt x="76" y="252"/>
                    <a:pt x="73" y="237"/>
                    <a:pt x="64" y="223"/>
                  </a:cubicBezTo>
                  <a:cubicBezTo>
                    <a:pt x="59" y="215"/>
                    <a:pt x="52" y="208"/>
                    <a:pt x="43" y="201"/>
                  </a:cubicBezTo>
                  <a:cubicBezTo>
                    <a:pt x="50" y="197"/>
                    <a:pt x="56" y="192"/>
                    <a:pt x="60" y="185"/>
                  </a:cubicBezTo>
                  <a:cubicBezTo>
                    <a:pt x="66" y="172"/>
                    <a:pt x="64" y="158"/>
                    <a:pt x="53" y="141"/>
                  </a:cubicBezTo>
                  <a:cubicBezTo>
                    <a:pt x="42" y="125"/>
                    <a:pt x="24" y="106"/>
                    <a:pt x="0" y="86"/>
                  </a:cubicBezTo>
                  <a:cubicBezTo>
                    <a:pt x="32" y="87"/>
                    <a:pt x="57" y="78"/>
                    <a:pt x="71" y="60"/>
                  </a:cubicBezTo>
                  <a:cubicBezTo>
                    <a:pt x="81" y="48"/>
                    <a:pt x="88" y="29"/>
                    <a:pt x="82" y="1"/>
                  </a:cubicBezTo>
                  <a:cubicBezTo>
                    <a:pt x="123" y="33"/>
                    <a:pt x="142" y="47"/>
                    <a:pt x="160" y="36"/>
                  </a:cubicBezTo>
                  <a:cubicBezTo>
                    <a:pt x="166" y="32"/>
                    <a:pt x="169" y="26"/>
                    <a:pt x="171" y="18"/>
                  </a:cubicBezTo>
                  <a:cubicBezTo>
                    <a:pt x="192" y="41"/>
                    <a:pt x="210" y="52"/>
                    <a:pt x="227" y="48"/>
                  </a:cubicBezTo>
                  <a:cubicBezTo>
                    <a:pt x="242" y="44"/>
                    <a:pt x="251" y="32"/>
                    <a:pt x="258" y="12"/>
                  </a:cubicBezTo>
                  <a:cubicBezTo>
                    <a:pt x="270" y="30"/>
                    <a:pt x="284" y="39"/>
                    <a:pt x="300" y="39"/>
                  </a:cubicBezTo>
                  <a:cubicBezTo>
                    <a:pt x="321" y="39"/>
                    <a:pt x="340" y="25"/>
                    <a:pt x="362" y="0"/>
                  </a:cubicBezTo>
                  <a:cubicBezTo>
                    <a:pt x="361" y="38"/>
                    <a:pt x="365" y="65"/>
                    <a:pt x="377" y="83"/>
                  </a:cubicBezTo>
                  <a:cubicBezTo>
                    <a:pt x="390" y="102"/>
                    <a:pt x="409" y="109"/>
                    <a:pt x="434" y="105"/>
                  </a:cubicBezTo>
                  <a:cubicBezTo>
                    <a:pt x="432" y="119"/>
                    <a:pt x="434" y="131"/>
                    <a:pt x="441" y="142"/>
                  </a:cubicBezTo>
                  <a:cubicBezTo>
                    <a:pt x="441" y="142"/>
                    <a:pt x="441" y="142"/>
                    <a:pt x="441" y="142"/>
                  </a:cubicBezTo>
                  <a:cubicBezTo>
                    <a:pt x="458" y="168"/>
                    <a:pt x="501" y="175"/>
                    <a:pt x="554" y="177"/>
                  </a:cubicBezTo>
                  <a:cubicBezTo>
                    <a:pt x="522" y="199"/>
                    <a:pt x="503" y="218"/>
                    <a:pt x="497" y="239"/>
                  </a:cubicBezTo>
                  <a:cubicBezTo>
                    <a:pt x="494" y="251"/>
                    <a:pt x="497" y="264"/>
                    <a:pt x="504" y="275"/>
                  </a:cubicBezTo>
                  <a:cubicBezTo>
                    <a:pt x="504" y="275"/>
                    <a:pt x="504" y="275"/>
                    <a:pt x="504" y="275"/>
                  </a:cubicBezTo>
                  <a:cubicBezTo>
                    <a:pt x="508" y="280"/>
                    <a:pt x="513" y="286"/>
                    <a:pt x="519" y="291"/>
                  </a:cubicBezTo>
                  <a:cubicBezTo>
                    <a:pt x="512" y="295"/>
                    <a:pt x="506" y="300"/>
                    <a:pt x="503" y="308"/>
                  </a:cubicBezTo>
                  <a:cubicBezTo>
                    <a:pt x="495" y="322"/>
                    <a:pt x="498" y="339"/>
                    <a:pt x="511" y="358"/>
                  </a:cubicBezTo>
                  <a:cubicBezTo>
                    <a:pt x="511" y="358"/>
                    <a:pt x="511" y="358"/>
                    <a:pt x="511" y="358"/>
                  </a:cubicBezTo>
                  <a:cubicBezTo>
                    <a:pt x="521" y="372"/>
                    <a:pt x="535" y="388"/>
                    <a:pt x="552" y="405"/>
                  </a:cubicBezTo>
                  <a:cubicBezTo>
                    <a:pt x="511" y="394"/>
                    <a:pt x="484" y="393"/>
                    <a:pt x="470" y="411"/>
                  </a:cubicBezTo>
                  <a:cubicBezTo>
                    <a:pt x="463" y="420"/>
                    <a:pt x="462" y="431"/>
                    <a:pt x="465" y="443"/>
                  </a:cubicBezTo>
                  <a:cubicBezTo>
                    <a:pt x="448" y="436"/>
                    <a:pt x="435" y="437"/>
                    <a:pt x="425" y="444"/>
                  </a:cubicBezTo>
                  <a:cubicBezTo>
                    <a:pt x="409" y="454"/>
                    <a:pt x="407" y="477"/>
                    <a:pt x="413" y="512"/>
                  </a:cubicBezTo>
                  <a:cubicBezTo>
                    <a:pt x="379" y="473"/>
                    <a:pt x="354" y="459"/>
                    <a:pt x="332" y="464"/>
                  </a:cubicBezTo>
                  <a:cubicBezTo>
                    <a:pt x="321" y="467"/>
                    <a:pt x="313" y="475"/>
                    <a:pt x="307" y="485"/>
                  </a:cubicBezTo>
                  <a:cubicBezTo>
                    <a:pt x="306" y="484"/>
                    <a:pt x="305" y="483"/>
                    <a:pt x="305" y="481"/>
                  </a:cubicBezTo>
                  <a:cubicBezTo>
                    <a:pt x="292" y="463"/>
                    <a:pt x="277" y="453"/>
                    <a:pt x="260" y="453"/>
                  </a:cubicBezTo>
                  <a:cubicBezTo>
                    <a:pt x="238" y="453"/>
                    <a:pt x="217" y="469"/>
                    <a:pt x="197" y="492"/>
                  </a:cubicBezTo>
                  <a:cubicBezTo>
                    <a:pt x="197" y="455"/>
                    <a:pt x="194" y="427"/>
                    <a:pt x="182" y="408"/>
                  </a:cubicBezTo>
                  <a:cubicBezTo>
                    <a:pt x="170" y="390"/>
                    <a:pt x="152" y="383"/>
                    <a:pt x="129" y="387"/>
                  </a:cubicBezTo>
                  <a:cubicBezTo>
                    <a:pt x="132" y="374"/>
                    <a:pt x="132" y="362"/>
                    <a:pt x="124" y="351"/>
                  </a:cubicBezTo>
                  <a:cubicBezTo>
                    <a:pt x="110" y="329"/>
                    <a:pt x="77" y="327"/>
                    <a:pt x="29" y="327"/>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Freeform 34"/>
          <p:cNvSpPr>
            <a:spLocks/>
          </p:cNvSpPr>
          <p:nvPr/>
        </p:nvSpPr>
        <p:spPr bwMode="auto">
          <a:xfrm>
            <a:off x="2026724" y="1736762"/>
            <a:ext cx="372196"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4"/>
          <p:cNvSpPr>
            <a:spLocks/>
          </p:cNvSpPr>
          <p:nvPr/>
        </p:nvSpPr>
        <p:spPr bwMode="auto">
          <a:xfrm>
            <a:off x="2491290" y="2127795"/>
            <a:ext cx="372196"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4"/>
          <p:cNvSpPr>
            <a:spLocks/>
          </p:cNvSpPr>
          <p:nvPr/>
        </p:nvSpPr>
        <p:spPr bwMode="auto">
          <a:xfrm>
            <a:off x="2261441" y="2863802"/>
            <a:ext cx="372196"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4"/>
          <p:cNvSpPr>
            <a:spLocks/>
          </p:cNvSpPr>
          <p:nvPr/>
        </p:nvSpPr>
        <p:spPr bwMode="auto">
          <a:xfrm>
            <a:off x="1774001" y="2625756"/>
            <a:ext cx="372196"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4"/>
          <p:cNvSpPr>
            <a:spLocks/>
          </p:cNvSpPr>
          <p:nvPr/>
        </p:nvSpPr>
        <p:spPr bwMode="auto">
          <a:xfrm>
            <a:off x="3262842" y="1687306"/>
            <a:ext cx="176781"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p:nvSpPr>
        <p:spPr bwMode="auto">
          <a:xfrm>
            <a:off x="3450851" y="1274134"/>
            <a:ext cx="176781"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4"/>
          <p:cNvSpPr>
            <a:spLocks/>
          </p:cNvSpPr>
          <p:nvPr/>
        </p:nvSpPr>
        <p:spPr bwMode="auto">
          <a:xfrm>
            <a:off x="3258777" y="947500"/>
            <a:ext cx="152765" cy="337196"/>
          </a:xfrm>
          <a:custGeom>
            <a:avLst/>
            <a:gdLst>
              <a:gd name="T0" fmla="*/ 703 w 853"/>
              <a:gd name="T1" fmla="*/ 676 h 796"/>
              <a:gd name="T2" fmla="*/ 853 w 853"/>
              <a:gd name="T3" fmla="*/ 623 h 796"/>
              <a:gd name="T4" fmla="*/ 782 w 853"/>
              <a:gd name="T5" fmla="*/ 439 h 796"/>
              <a:gd name="T6" fmla="*/ 837 w 853"/>
              <a:gd name="T7" fmla="*/ 270 h 796"/>
              <a:gd name="T8" fmla="*/ 652 w 853"/>
              <a:gd name="T9" fmla="*/ 165 h 796"/>
              <a:gd name="T10" fmla="*/ 549 w 853"/>
              <a:gd name="T11" fmla="*/ 0 h 796"/>
              <a:gd name="T12" fmla="*/ 388 w 853"/>
              <a:gd name="T13" fmla="*/ 13 h 796"/>
              <a:gd name="T14" fmla="*/ 257 w 853"/>
              <a:gd name="T15" fmla="*/ 16 h 796"/>
              <a:gd name="T16" fmla="*/ 125 w 853"/>
              <a:gd name="T17" fmla="*/ 2 h 796"/>
              <a:gd name="T18" fmla="*/ 0 w 853"/>
              <a:gd name="T19" fmla="*/ 138 h 796"/>
              <a:gd name="T20" fmla="*/ 68 w 853"/>
              <a:gd name="T21" fmla="*/ 310 h 796"/>
              <a:gd name="T22" fmla="*/ 43 w 853"/>
              <a:gd name="T23" fmla="*/ 496 h 796"/>
              <a:gd name="T24" fmla="*/ 198 w 853"/>
              <a:gd name="T25" fmla="*/ 584 h 796"/>
              <a:gd name="T26" fmla="*/ 296 w 853"/>
              <a:gd name="T27" fmla="*/ 750 h 796"/>
              <a:gd name="T28" fmla="*/ 461 w 853"/>
              <a:gd name="T29" fmla="*/ 736 h 796"/>
              <a:gd name="T30" fmla="*/ 631 w 853"/>
              <a:gd name="T31" fmla="*/ 796 h 796"/>
              <a:gd name="T32" fmla="*/ 703 w 853"/>
              <a:gd name="T33" fmla="*/ 6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3" h="796">
                <a:moveTo>
                  <a:pt x="703" y="676"/>
                </a:moveTo>
                <a:cubicBezTo>
                  <a:pt x="623" y="548"/>
                  <a:pt x="720" y="578"/>
                  <a:pt x="853" y="623"/>
                </a:cubicBezTo>
                <a:cubicBezTo>
                  <a:pt x="736" y="526"/>
                  <a:pt x="656" y="445"/>
                  <a:pt x="782" y="439"/>
                </a:cubicBezTo>
                <a:cubicBezTo>
                  <a:pt x="650" y="386"/>
                  <a:pt x="737" y="327"/>
                  <a:pt x="837" y="270"/>
                </a:cubicBezTo>
                <a:cubicBezTo>
                  <a:pt x="709" y="268"/>
                  <a:pt x="594" y="267"/>
                  <a:pt x="652" y="165"/>
                </a:cubicBezTo>
                <a:cubicBezTo>
                  <a:pt x="545" y="214"/>
                  <a:pt x="542" y="129"/>
                  <a:pt x="549" y="0"/>
                </a:cubicBezTo>
                <a:cubicBezTo>
                  <a:pt x="484" y="96"/>
                  <a:pt x="431" y="149"/>
                  <a:pt x="388" y="13"/>
                </a:cubicBezTo>
                <a:cubicBezTo>
                  <a:pt x="372" y="138"/>
                  <a:pt x="344" y="139"/>
                  <a:pt x="257" y="16"/>
                </a:cubicBezTo>
                <a:cubicBezTo>
                  <a:pt x="291" y="151"/>
                  <a:pt x="245" y="92"/>
                  <a:pt x="125" y="2"/>
                </a:cubicBezTo>
                <a:cubicBezTo>
                  <a:pt x="205" y="129"/>
                  <a:pt x="132" y="183"/>
                  <a:pt x="0" y="138"/>
                </a:cubicBezTo>
                <a:cubicBezTo>
                  <a:pt x="116" y="234"/>
                  <a:pt x="193" y="304"/>
                  <a:pt x="68" y="310"/>
                </a:cubicBezTo>
                <a:cubicBezTo>
                  <a:pt x="199" y="363"/>
                  <a:pt x="143" y="439"/>
                  <a:pt x="43" y="496"/>
                </a:cubicBezTo>
                <a:cubicBezTo>
                  <a:pt x="171" y="498"/>
                  <a:pt x="255" y="482"/>
                  <a:pt x="198" y="584"/>
                </a:cubicBezTo>
                <a:cubicBezTo>
                  <a:pt x="304" y="535"/>
                  <a:pt x="304" y="621"/>
                  <a:pt x="296" y="750"/>
                </a:cubicBezTo>
                <a:cubicBezTo>
                  <a:pt x="361" y="654"/>
                  <a:pt x="419" y="600"/>
                  <a:pt x="461" y="736"/>
                </a:cubicBezTo>
                <a:cubicBezTo>
                  <a:pt x="477" y="611"/>
                  <a:pt x="544" y="672"/>
                  <a:pt x="631" y="796"/>
                </a:cubicBezTo>
                <a:cubicBezTo>
                  <a:pt x="597" y="660"/>
                  <a:pt x="583" y="586"/>
                  <a:pt x="703" y="67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simpledownbubble"/>
          <p:cNvSpPr>
            <a:spLocks/>
          </p:cNvSpPr>
          <p:nvPr/>
        </p:nvSpPr>
        <p:spPr bwMode="auto">
          <a:xfrm rot="19667337">
            <a:off x="220297" y="572661"/>
            <a:ext cx="1408557" cy="1773475"/>
          </a:xfrm>
          <a:custGeom>
            <a:avLst/>
            <a:gdLst>
              <a:gd name="T0" fmla="*/ 495 w 495"/>
              <a:gd name="T1" fmla="*/ 217 h 669"/>
              <a:gd name="T2" fmla="*/ 247 w 495"/>
              <a:gd name="T3" fmla="*/ 434 h 669"/>
              <a:gd name="T4" fmla="*/ 190 w 495"/>
              <a:gd name="T5" fmla="*/ 428 h 669"/>
              <a:gd name="T6" fmla="*/ 130 w 495"/>
              <a:gd name="T7" fmla="*/ 669 h 669"/>
              <a:gd name="T8" fmla="*/ 125 w 495"/>
              <a:gd name="T9" fmla="*/ 406 h 669"/>
              <a:gd name="T10" fmla="*/ 0 w 495"/>
              <a:gd name="T11" fmla="*/ 217 h 669"/>
              <a:gd name="T12" fmla="*/ 247 w 495"/>
              <a:gd name="T13" fmla="*/ 0 h 669"/>
              <a:gd name="T14" fmla="*/ 495 w 495"/>
              <a:gd name="T15" fmla="*/ 217 h 6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669">
                <a:moveTo>
                  <a:pt x="495" y="217"/>
                </a:moveTo>
                <a:cubicBezTo>
                  <a:pt x="495" y="337"/>
                  <a:pt x="384" y="434"/>
                  <a:pt x="247" y="434"/>
                </a:cubicBezTo>
                <a:cubicBezTo>
                  <a:pt x="228" y="434"/>
                  <a:pt x="209" y="432"/>
                  <a:pt x="190" y="428"/>
                </a:cubicBezTo>
                <a:cubicBezTo>
                  <a:pt x="152" y="485"/>
                  <a:pt x="143" y="528"/>
                  <a:pt x="130" y="669"/>
                </a:cubicBezTo>
                <a:cubicBezTo>
                  <a:pt x="110" y="532"/>
                  <a:pt x="136" y="411"/>
                  <a:pt x="125" y="406"/>
                </a:cubicBezTo>
                <a:cubicBezTo>
                  <a:pt x="51" y="369"/>
                  <a:pt x="0" y="298"/>
                  <a:pt x="0" y="217"/>
                </a:cubicBezTo>
                <a:cubicBezTo>
                  <a:pt x="0" y="97"/>
                  <a:pt x="111" y="0"/>
                  <a:pt x="247" y="0"/>
                </a:cubicBezTo>
                <a:cubicBezTo>
                  <a:pt x="384" y="0"/>
                  <a:pt x="495" y="97"/>
                  <a:pt x="495" y="217"/>
                </a:cubicBezTo>
                <a:close/>
              </a:path>
            </a:pathLst>
          </a:custGeom>
          <a:solidFill>
            <a:schemeClr val="accent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35716" y="665639"/>
            <a:ext cx="1136864" cy="1077218"/>
          </a:xfrm>
          <a:prstGeom prst="rect">
            <a:avLst/>
          </a:prstGeom>
          <a:noFill/>
        </p:spPr>
        <p:txBody>
          <a:bodyPr wrap="square" rtlCol="0">
            <a:spAutoFit/>
          </a:bodyPr>
          <a:lstStyle/>
          <a:p>
            <a:r>
              <a:rPr lang="en-US" sz="1600" dirty="0" smtClean="0"/>
              <a:t>How do you get rid of the mucus ?</a:t>
            </a:r>
            <a:endParaRPr lang="en-US" sz="1600" dirty="0"/>
          </a:p>
        </p:txBody>
      </p:sp>
      <p:sp>
        <p:nvSpPr>
          <p:cNvPr id="134" name="leftbottombubble"/>
          <p:cNvSpPr>
            <a:spLocks/>
          </p:cNvSpPr>
          <p:nvPr/>
        </p:nvSpPr>
        <p:spPr bwMode="auto">
          <a:xfrm rot="10800000">
            <a:off x="-130545" y="2323455"/>
            <a:ext cx="1613598" cy="1268006"/>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86840" y="2688016"/>
            <a:ext cx="1371600" cy="830997"/>
          </a:xfrm>
          <a:prstGeom prst="rect">
            <a:avLst/>
          </a:prstGeom>
          <a:noFill/>
        </p:spPr>
        <p:txBody>
          <a:bodyPr wrap="square" rtlCol="0">
            <a:spAutoFit/>
          </a:bodyPr>
          <a:lstStyle/>
          <a:p>
            <a:r>
              <a:rPr lang="en-US" sz="1600" dirty="0" smtClean="0"/>
              <a:t>With medications and therapies.</a:t>
            </a:r>
            <a:endParaRPr lang="en-US" sz="1600" dirty="0"/>
          </a:p>
        </p:txBody>
      </p:sp>
    </p:spTree>
    <p:extLst>
      <p:ext uri="{BB962C8B-B14F-4D97-AF65-F5344CB8AC3E}">
        <p14:creationId xmlns:p14="http://schemas.microsoft.com/office/powerpoint/2010/main" val="160225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49" presetClass="entr" presetSubtype="0" decel="100000" fill="hold" grpId="0" nodeType="withEffect" nodePh="1">
                                  <p:stCondLst>
                                    <p:cond delay="130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par>
                                <p:cTn id="27" presetID="49" presetClass="entr" presetSubtype="0" decel="100000" fill="hold" grpId="0" nodeType="withEffect" nodePh="1">
                                  <p:stCondLst>
                                    <p:cond delay="1500"/>
                                  </p:stCondLst>
                                  <p:endCondLst>
                                    <p:cond evt="begin" delay="0">
                                      <p:tn val="27"/>
                                    </p:cond>
                                  </p:end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 calcmode="lin" valueType="num">
                                      <p:cBhvr>
                                        <p:cTn id="31" dur="500" fill="hold"/>
                                        <p:tgtEl>
                                          <p:spTgt spid="31"/>
                                        </p:tgtEl>
                                        <p:attrNameLst>
                                          <p:attrName>style.rotation</p:attrName>
                                        </p:attrNameLst>
                                      </p:cBhvr>
                                      <p:tavLst>
                                        <p:tav tm="0">
                                          <p:val>
                                            <p:fltVal val="360"/>
                                          </p:val>
                                        </p:tav>
                                        <p:tav tm="100000">
                                          <p:val>
                                            <p:fltVal val="0"/>
                                          </p:val>
                                        </p:tav>
                                      </p:tavLst>
                                    </p:anim>
                                    <p:animEffect transition="in" filter="fade">
                                      <p:cBhvr>
                                        <p:cTn id="32" dur="500"/>
                                        <p:tgtEl>
                                          <p:spTgt spid="31"/>
                                        </p:tgtEl>
                                      </p:cBhvr>
                                    </p:animEffect>
                                  </p:childTnLst>
                                </p:cTn>
                              </p:par>
                              <p:par>
                                <p:cTn id="33" presetID="49" presetClass="entr" presetSubtype="0" decel="100000" fill="hold" grpId="0" nodeType="withEffect" nodePh="1">
                                  <p:stCondLst>
                                    <p:cond delay="1700"/>
                                  </p:stCondLst>
                                  <p:endCondLst>
                                    <p:cond evt="begin" delay="0">
                                      <p:tn val="33"/>
                                    </p:cond>
                                  </p:end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 calcmode="lin" valueType="num">
                                      <p:cBhvr>
                                        <p:cTn id="37" dur="500" fill="hold"/>
                                        <p:tgtEl>
                                          <p:spTgt spid="32"/>
                                        </p:tgtEl>
                                        <p:attrNameLst>
                                          <p:attrName>style.rotation</p:attrName>
                                        </p:attrNameLst>
                                      </p:cBhvr>
                                      <p:tavLst>
                                        <p:tav tm="0">
                                          <p:val>
                                            <p:fltVal val="360"/>
                                          </p:val>
                                        </p:tav>
                                        <p:tav tm="100000">
                                          <p:val>
                                            <p:fltVal val="0"/>
                                          </p:val>
                                        </p:tav>
                                      </p:tavLst>
                                    </p:anim>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fade">
                                      <p:cBhvr>
                                        <p:cTn id="43" dur="1000"/>
                                        <p:tgtEl>
                                          <p:spTgt spid="133"/>
                                        </p:tgtEl>
                                      </p:cBhvr>
                                    </p:animEffect>
                                    <p:anim calcmode="lin" valueType="num">
                                      <p:cBhvr>
                                        <p:cTn id="44" dur="1000" fill="hold"/>
                                        <p:tgtEl>
                                          <p:spTgt spid="133"/>
                                        </p:tgtEl>
                                        <p:attrNameLst>
                                          <p:attrName>ppt_x</p:attrName>
                                        </p:attrNameLst>
                                      </p:cBhvr>
                                      <p:tavLst>
                                        <p:tav tm="0">
                                          <p:val>
                                            <p:strVal val="#ppt_x"/>
                                          </p:val>
                                        </p:tav>
                                        <p:tav tm="100000">
                                          <p:val>
                                            <p:strVal val="#ppt_x"/>
                                          </p:val>
                                        </p:tav>
                                      </p:tavLst>
                                    </p:anim>
                                    <p:anim calcmode="lin" valueType="num">
                                      <p:cBhvr>
                                        <p:cTn id="45"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1000"/>
                                        <p:tgtEl>
                                          <p:spTgt spid="134"/>
                                        </p:tgtEl>
                                      </p:cBhvr>
                                    </p:animEffect>
                                    <p:anim calcmode="lin" valueType="num">
                                      <p:cBhvr>
                                        <p:cTn id="58" dur="1000" fill="hold"/>
                                        <p:tgtEl>
                                          <p:spTgt spid="134"/>
                                        </p:tgtEl>
                                        <p:attrNameLst>
                                          <p:attrName>ppt_x</p:attrName>
                                        </p:attrNameLst>
                                      </p:cBhvr>
                                      <p:tavLst>
                                        <p:tav tm="0">
                                          <p:val>
                                            <p:strVal val="#ppt_x"/>
                                          </p:val>
                                        </p:tav>
                                        <p:tav tm="100000">
                                          <p:val>
                                            <p:strVal val="#ppt_x"/>
                                          </p:val>
                                        </p:tav>
                                      </p:tavLst>
                                    </p:anim>
                                    <p:anim calcmode="lin" valueType="num">
                                      <p:cBhvr>
                                        <p:cTn id="5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111" grpId="0" animBg="1"/>
      <p:bldP spid="112" grpId="0" animBg="1"/>
      <p:bldP spid="113" grpId="0" animBg="1"/>
      <p:bldP spid="114" grpId="0" animBg="1"/>
      <p:bldP spid="115" grpId="0" animBg="1"/>
      <p:bldP spid="116" grpId="0" animBg="1"/>
      <p:bldP spid="117" grpId="0" animBg="1"/>
      <p:bldP spid="133" grpId="0" animBg="1"/>
      <p:bldP spid="9" grpId="0"/>
      <p:bldP spid="13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95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 name="Title 25"/>
          <p:cNvSpPr txBox="1">
            <a:spLocks/>
          </p:cNvSpPr>
          <p:nvPr/>
        </p:nvSpPr>
        <p:spPr>
          <a:xfrm>
            <a:off x="-538209" y="8313"/>
            <a:ext cx="7848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n>
                  <a:solidFill>
                    <a:sysClr val="windowText" lastClr="000000"/>
                  </a:solidFill>
                </a:ln>
                <a:solidFill>
                  <a:srgbClr val="FFC000"/>
                </a:solidFill>
                <a:latin typeface="Boulder" pitchFamily="2" charset="0"/>
                <a:cs typeface="Aharoni" pitchFamily="2" charset="-79"/>
              </a:rPr>
              <a:t>Lungs after medications &amp; therapy</a:t>
            </a:r>
            <a:endParaRPr lang="en-US" sz="3200" dirty="0">
              <a:solidFill>
                <a:schemeClr val="accent6"/>
              </a:solidFill>
              <a:latin typeface="Boulder" pitchFamily="2" charset="0"/>
            </a:endParaRPr>
          </a:p>
        </p:txBody>
      </p:sp>
      <p:sp>
        <p:nvSpPr>
          <p:cNvPr id="31" name="Title 1"/>
          <p:cNvSpPr txBox="1">
            <a:spLocks/>
          </p:cNvSpPr>
          <p:nvPr/>
        </p:nvSpPr>
        <p:spPr>
          <a:xfrm rot="767990">
            <a:off x="555137" y="3216789"/>
            <a:ext cx="341351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F15623"/>
              </a:solidFill>
              <a:latin typeface="Boulder" pitchFamily="2" charset="0"/>
            </a:endParaRPr>
          </a:p>
        </p:txBody>
      </p:sp>
      <p:sp>
        <p:nvSpPr>
          <p:cNvPr id="32" name="Title 1"/>
          <p:cNvSpPr txBox="1">
            <a:spLocks/>
          </p:cNvSpPr>
          <p:nvPr/>
        </p:nvSpPr>
        <p:spPr>
          <a:xfrm rot="20705267">
            <a:off x="2468060" y="855917"/>
            <a:ext cx="183606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F15623"/>
              </a:solidFill>
              <a:latin typeface="Boulder" pitchFamily="2"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666750"/>
            <a:ext cx="3886200" cy="4248150"/>
          </a:xfrm>
          <a:prstGeom prst="rect">
            <a:avLst/>
          </a:prstGeom>
        </p:spPr>
      </p:pic>
    </p:spTree>
    <p:extLst>
      <p:ext uri="{BB962C8B-B14F-4D97-AF65-F5344CB8AC3E}">
        <p14:creationId xmlns:p14="http://schemas.microsoft.com/office/powerpoint/2010/main" val="137716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20000"/>
                <a:lumOff val="80000"/>
              </a:schemeClr>
            </a:gs>
            <a:gs pos="40000">
              <a:schemeClr val="accent4"/>
            </a:gs>
          </a:gsLst>
          <a:lin ang="7200000" scaled="0"/>
          <a:tileRect/>
        </a:gradFill>
        <a:effectLst/>
      </p:bgPr>
    </p:bg>
    <p:spTree>
      <p:nvGrpSpPr>
        <p:cNvPr id="1" name=""/>
        <p:cNvGrpSpPr/>
        <p:nvPr/>
      </p:nvGrpSpPr>
      <p:grpSpPr>
        <a:xfrm>
          <a:off x="0" y="0"/>
          <a:ext cx="0" cy="0"/>
          <a:chOff x="0" y="0"/>
          <a:chExt cx="0" cy="0"/>
        </a:xfrm>
      </p:grpSpPr>
      <p:sp>
        <p:nvSpPr>
          <p:cNvPr id="287" name="small_lines"/>
          <p:cNvSpPr>
            <a:spLocks noEditPoints="1"/>
          </p:cNvSpPr>
          <p:nvPr/>
        </p:nvSpPr>
        <p:spPr bwMode="auto">
          <a:xfrm>
            <a:off x="-29855" y="-50801"/>
            <a:ext cx="6915151" cy="5213351"/>
          </a:xfrm>
          <a:custGeom>
            <a:avLst/>
            <a:gdLst>
              <a:gd name="T0" fmla="*/ 10 w 4356"/>
              <a:gd name="T1" fmla="*/ 2935 h 3284"/>
              <a:gd name="T2" fmla="*/ 0 w 4356"/>
              <a:gd name="T3" fmla="*/ 2928 h 3284"/>
              <a:gd name="T4" fmla="*/ 1154 w 4356"/>
              <a:gd name="T5" fmla="*/ 1233 h 3284"/>
              <a:gd name="T6" fmla="*/ 1158 w 4356"/>
              <a:gd name="T7" fmla="*/ 1236 h 3284"/>
              <a:gd name="T8" fmla="*/ 14 w 4356"/>
              <a:gd name="T9" fmla="*/ 3060 h 3284"/>
              <a:gd name="T10" fmla="*/ 3889 w 4356"/>
              <a:gd name="T11" fmla="*/ 7 h 3284"/>
              <a:gd name="T12" fmla="*/ 3882 w 4356"/>
              <a:gd name="T13" fmla="*/ 0 h 3284"/>
              <a:gd name="T14" fmla="*/ 3897 w 4356"/>
              <a:gd name="T15" fmla="*/ 14 h 3284"/>
              <a:gd name="T16" fmla="*/ 2897 w 4356"/>
              <a:gd name="T17" fmla="*/ 2805 h 3284"/>
              <a:gd name="T18" fmla="*/ 2889 w 4356"/>
              <a:gd name="T19" fmla="*/ 2797 h 3284"/>
              <a:gd name="T20" fmla="*/ 4108 w 4356"/>
              <a:gd name="T21" fmla="*/ 12 h 3284"/>
              <a:gd name="T22" fmla="*/ 4112 w 4356"/>
              <a:gd name="T23" fmla="*/ 15 h 3284"/>
              <a:gd name="T24" fmla="*/ 2528 w 4356"/>
              <a:gd name="T25" fmla="*/ 1699 h 3284"/>
              <a:gd name="T26" fmla="*/ 3277 w 4356"/>
              <a:gd name="T27" fmla="*/ 628 h 3284"/>
              <a:gd name="T28" fmla="*/ 3798 w 4356"/>
              <a:gd name="T29" fmla="*/ 7 h 3284"/>
              <a:gd name="T30" fmla="*/ 3805 w 4356"/>
              <a:gd name="T31" fmla="*/ 13 h 3284"/>
              <a:gd name="T32" fmla="*/ 4303 w 4356"/>
              <a:gd name="T33" fmla="*/ 7 h 3284"/>
              <a:gd name="T34" fmla="*/ 2622 w 4356"/>
              <a:gd name="T35" fmla="*/ 1691 h 3284"/>
              <a:gd name="T36" fmla="*/ 778 w 4356"/>
              <a:gd name="T37" fmla="*/ 1911 h 3284"/>
              <a:gd name="T38" fmla="*/ 782 w 4356"/>
              <a:gd name="T39" fmla="*/ 1913 h 3284"/>
              <a:gd name="T40" fmla="*/ 14 w 4356"/>
              <a:gd name="T41" fmla="*/ 3201 h 3284"/>
              <a:gd name="T42" fmla="*/ 1049 w 4356"/>
              <a:gd name="T43" fmla="*/ 1635 h 3284"/>
              <a:gd name="T44" fmla="*/ 1044 w 4356"/>
              <a:gd name="T45" fmla="*/ 1632 h 3284"/>
              <a:gd name="T46" fmla="*/ 1053 w 4356"/>
              <a:gd name="T47" fmla="*/ 1637 h 3284"/>
              <a:gd name="T48" fmla="*/ 13 w 4356"/>
              <a:gd name="T49" fmla="*/ 2390 h 3284"/>
              <a:gd name="T50" fmla="*/ 8 w 4356"/>
              <a:gd name="T51" fmla="*/ 2388 h 3284"/>
              <a:gd name="T52" fmla="*/ 1985 w 4356"/>
              <a:gd name="T53" fmla="*/ 3277 h 3284"/>
              <a:gd name="T54" fmla="*/ 3497 w 4356"/>
              <a:gd name="T55" fmla="*/ 1769 h 3284"/>
              <a:gd name="T56" fmla="*/ 1989 w 4356"/>
              <a:gd name="T57" fmla="*/ 3281 h 3284"/>
              <a:gd name="T58" fmla="*/ 2897 w 4356"/>
              <a:gd name="T59" fmla="*/ 2040 h 3284"/>
              <a:gd name="T60" fmla="*/ 2893 w 4356"/>
              <a:gd name="T61" fmla="*/ 2036 h 3284"/>
              <a:gd name="T62" fmla="*/ 2901 w 4356"/>
              <a:gd name="T63" fmla="*/ 2044 h 3284"/>
              <a:gd name="T64" fmla="*/ 3015 w 4356"/>
              <a:gd name="T65" fmla="*/ 1734 h 3284"/>
              <a:gd name="T66" fmla="*/ 1504 w 4356"/>
              <a:gd name="T67" fmla="*/ 3273 h 3284"/>
              <a:gd name="T68" fmla="*/ 46 w 4356"/>
              <a:gd name="T69" fmla="*/ 3277 h 3284"/>
              <a:gd name="T70" fmla="*/ 1233 w 4356"/>
              <a:gd name="T71" fmla="*/ 1428 h 3284"/>
              <a:gd name="T72" fmla="*/ 55 w 4356"/>
              <a:gd name="T73" fmla="*/ 3282 h 3284"/>
              <a:gd name="T74" fmla="*/ 280 w 4356"/>
              <a:gd name="T75" fmla="*/ 3279 h 3284"/>
              <a:gd name="T76" fmla="*/ 1872 w 4356"/>
              <a:gd name="T77" fmla="*/ 764 h 3284"/>
              <a:gd name="T78" fmla="*/ 1881 w 4356"/>
              <a:gd name="T79" fmla="*/ 769 h 3284"/>
              <a:gd name="T80" fmla="*/ 359 w 4356"/>
              <a:gd name="T81" fmla="*/ 3279 h 3284"/>
              <a:gd name="T82" fmla="*/ 353 w 4356"/>
              <a:gd name="T83" fmla="*/ 3276 h 3284"/>
              <a:gd name="T84" fmla="*/ 2685 w 4356"/>
              <a:gd name="T85" fmla="*/ 801 h 3284"/>
              <a:gd name="T86" fmla="*/ 2690 w 4356"/>
              <a:gd name="T87" fmla="*/ 806 h 3284"/>
              <a:gd name="T88" fmla="*/ 709 w 4356"/>
              <a:gd name="T89" fmla="*/ 3284 h 3284"/>
              <a:gd name="T90" fmla="*/ 769 w 4356"/>
              <a:gd name="T91" fmla="*/ 2225 h 3284"/>
              <a:gd name="T92" fmla="*/ 765 w 4356"/>
              <a:gd name="T93" fmla="*/ 2222 h 3284"/>
              <a:gd name="T94" fmla="*/ 774 w 4356"/>
              <a:gd name="T95" fmla="*/ 2229 h 3284"/>
              <a:gd name="T96" fmla="*/ 1792 w 4356"/>
              <a:gd name="T97" fmla="*/ 1726 h 3284"/>
              <a:gd name="T98" fmla="*/ 795 w 4356"/>
              <a:gd name="T99" fmla="*/ 3274 h 3284"/>
              <a:gd name="T100" fmla="*/ 1144 w 4356"/>
              <a:gd name="T101" fmla="*/ 1896 h 3284"/>
              <a:gd name="T102" fmla="*/ 1148 w 4356"/>
              <a:gd name="T103" fmla="*/ 1898 h 3284"/>
              <a:gd name="T104" fmla="*/ 205 w 4356"/>
              <a:gd name="T105" fmla="*/ 3279 h 3284"/>
              <a:gd name="T106" fmla="*/ 10 w 4356"/>
              <a:gd name="T107" fmla="*/ 2215 h 3284"/>
              <a:gd name="T108" fmla="*/ 949 w 4356"/>
              <a:gd name="T109" fmla="*/ 831 h 3284"/>
              <a:gd name="T110" fmla="*/ 957 w 4356"/>
              <a:gd name="T111" fmla="*/ 836 h 3284"/>
              <a:gd name="T112" fmla="*/ 10 w 4356"/>
              <a:gd name="T113" fmla="*/ 1457 h 3284"/>
              <a:gd name="T114" fmla="*/ 5 w 4356"/>
              <a:gd name="T115" fmla="*/ 1454 h 3284"/>
              <a:gd name="T116" fmla="*/ 3714 w 4356"/>
              <a:gd name="T117" fmla="*/ 7 h 3284"/>
              <a:gd name="T118" fmla="*/ 3721 w 4356"/>
              <a:gd name="T119" fmla="*/ 14 h 3284"/>
              <a:gd name="T120" fmla="*/ 3309 w 4356"/>
              <a:gd name="T121" fmla="*/ 470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56" h="3284">
                <a:moveTo>
                  <a:pt x="10" y="2935"/>
                </a:moveTo>
                <a:lnTo>
                  <a:pt x="1004" y="1494"/>
                </a:lnTo>
                <a:lnTo>
                  <a:pt x="10" y="2935"/>
                </a:lnTo>
                <a:close/>
                <a:moveTo>
                  <a:pt x="1014" y="1500"/>
                </a:moveTo>
                <a:lnTo>
                  <a:pt x="994" y="1487"/>
                </a:lnTo>
                <a:lnTo>
                  <a:pt x="0" y="2928"/>
                </a:lnTo>
                <a:lnTo>
                  <a:pt x="20" y="2942"/>
                </a:lnTo>
                <a:lnTo>
                  <a:pt x="1014" y="1500"/>
                </a:lnTo>
                <a:close/>
                <a:moveTo>
                  <a:pt x="1154" y="1233"/>
                </a:moveTo>
                <a:lnTo>
                  <a:pt x="10" y="3057"/>
                </a:lnTo>
                <a:lnTo>
                  <a:pt x="1154" y="1233"/>
                </a:lnTo>
                <a:close/>
                <a:moveTo>
                  <a:pt x="1158" y="1236"/>
                </a:moveTo>
                <a:lnTo>
                  <a:pt x="1149" y="1231"/>
                </a:lnTo>
                <a:lnTo>
                  <a:pt x="5" y="3055"/>
                </a:lnTo>
                <a:lnTo>
                  <a:pt x="14" y="3060"/>
                </a:lnTo>
                <a:lnTo>
                  <a:pt x="1158" y="1236"/>
                </a:lnTo>
                <a:close/>
                <a:moveTo>
                  <a:pt x="2779" y="1340"/>
                </a:moveTo>
                <a:lnTo>
                  <a:pt x="3889" y="7"/>
                </a:lnTo>
                <a:lnTo>
                  <a:pt x="2779" y="1340"/>
                </a:lnTo>
                <a:close/>
                <a:moveTo>
                  <a:pt x="3897" y="14"/>
                </a:moveTo>
                <a:lnTo>
                  <a:pt x="3882" y="0"/>
                </a:lnTo>
                <a:lnTo>
                  <a:pt x="2772" y="1333"/>
                </a:lnTo>
                <a:lnTo>
                  <a:pt x="2787" y="1346"/>
                </a:lnTo>
                <a:lnTo>
                  <a:pt x="3897" y="14"/>
                </a:lnTo>
                <a:close/>
                <a:moveTo>
                  <a:pt x="2897" y="2805"/>
                </a:moveTo>
                <a:lnTo>
                  <a:pt x="4349" y="1421"/>
                </a:lnTo>
                <a:lnTo>
                  <a:pt x="2897" y="2805"/>
                </a:lnTo>
                <a:close/>
                <a:moveTo>
                  <a:pt x="4356" y="1429"/>
                </a:moveTo>
                <a:lnTo>
                  <a:pt x="4342" y="1415"/>
                </a:lnTo>
                <a:lnTo>
                  <a:pt x="2889" y="2797"/>
                </a:lnTo>
                <a:lnTo>
                  <a:pt x="2903" y="2812"/>
                </a:lnTo>
                <a:lnTo>
                  <a:pt x="4356" y="1429"/>
                </a:lnTo>
                <a:close/>
                <a:moveTo>
                  <a:pt x="4108" y="12"/>
                </a:moveTo>
                <a:lnTo>
                  <a:pt x="2524" y="1695"/>
                </a:lnTo>
                <a:lnTo>
                  <a:pt x="4108" y="12"/>
                </a:lnTo>
                <a:close/>
                <a:moveTo>
                  <a:pt x="4112" y="15"/>
                </a:moveTo>
                <a:lnTo>
                  <a:pt x="4104" y="8"/>
                </a:lnTo>
                <a:lnTo>
                  <a:pt x="2521" y="1691"/>
                </a:lnTo>
                <a:lnTo>
                  <a:pt x="2528" y="1699"/>
                </a:lnTo>
                <a:lnTo>
                  <a:pt x="4112" y="15"/>
                </a:lnTo>
                <a:close/>
                <a:moveTo>
                  <a:pt x="3802" y="9"/>
                </a:moveTo>
                <a:lnTo>
                  <a:pt x="3277" y="628"/>
                </a:lnTo>
                <a:lnTo>
                  <a:pt x="3802" y="9"/>
                </a:lnTo>
                <a:close/>
                <a:moveTo>
                  <a:pt x="3805" y="13"/>
                </a:moveTo>
                <a:lnTo>
                  <a:pt x="3798" y="7"/>
                </a:lnTo>
                <a:lnTo>
                  <a:pt x="3273" y="624"/>
                </a:lnTo>
                <a:lnTo>
                  <a:pt x="3281" y="630"/>
                </a:lnTo>
                <a:lnTo>
                  <a:pt x="3805" y="13"/>
                </a:lnTo>
                <a:close/>
                <a:moveTo>
                  <a:pt x="4303" y="7"/>
                </a:moveTo>
                <a:lnTo>
                  <a:pt x="2625" y="1695"/>
                </a:lnTo>
                <a:lnTo>
                  <a:pt x="4303" y="7"/>
                </a:lnTo>
                <a:close/>
                <a:moveTo>
                  <a:pt x="4307" y="10"/>
                </a:moveTo>
                <a:lnTo>
                  <a:pt x="4300" y="4"/>
                </a:lnTo>
                <a:lnTo>
                  <a:pt x="2622" y="1691"/>
                </a:lnTo>
                <a:lnTo>
                  <a:pt x="2629" y="1699"/>
                </a:lnTo>
                <a:lnTo>
                  <a:pt x="4307" y="10"/>
                </a:lnTo>
                <a:close/>
                <a:moveTo>
                  <a:pt x="778" y="1911"/>
                </a:moveTo>
                <a:lnTo>
                  <a:pt x="10" y="3199"/>
                </a:lnTo>
                <a:lnTo>
                  <a:pt x="778" y="1911"/>
                </a:lnTo>
                <a:close/>
                <a:moveTo>
                  <a:pt x="782" y="1913"/>
                </a:moveTo>
                <a:lnTo>
                  <a:pt x="773" y="1908"/>
                </a:lnTo>
                <a:lnTo>
                  <a:pt x="5" y="3196"/>
                </a:lnTo>
                <a:lnTo>
                  <a:pt x="14" y="3201"/>
                </a:lnTo>
                <a:lnTo>
                  <a:pt x="782" y="1913"/>
                </a:lnTo>
                <a:close/>
                <a:moveTo>
                  <a:pt x="10" y="3259"/>
                </a:moveTo>
                <a:lnTo>
                  <a:pt x="1049" y="1635"/>
                </a:lnTo>
                <a:lnTo>
                  <a:pt x="10" y="3259"/>
                </a:lnTo>
                <a:close/>
                <a:moveTo>
                  <a:pt x="1053" y="1637"/>
                </a:moveTo>
                <a:lnTo>
                  <a:pt x="1044" y="1632"/>
                </a:lnTo>
                <a:lnTo>
                  <a:pt x="5" y="3257"/>
                </a:lnTo>
                <a:lnTo>
                  <a:pt x="14" y="3262"/>
                </a:lnTo>
                <a:lnTo>
                  <a:pt x="1053" y="1637"/>
                </a:lnTo>
                <a:close/>
                <a:moveTo>
                  <a:pt x="13" y="2390"/>
                </a:moveTo>
                <a:lnTo>
                  <a:pt x="1051" y="766"/>
                </a:lnTo>
                <a:lnTo>
                  <a:pt x="13" y="2390"/>
                </a:lnTo>
                <a:close/>
                <a:moveTo>
                  <a:pt x="1055" y="769"/>
                </a:moveTo>
                <a:lnTo>
                  <a:pt x="1046" y="764"/>
                </a:lnTo>
                <a:lnTo>
                  <a:pt x="8" y="2388"/>
                </a:lnTo>
                <a:lnTo>
                  <a:pt x="16" y="2393"/>
                </a:lnTo>
                <a:lnTo>
                  <a:pt x="1055" y="769"/>
                </a:lnTo>
                <a:close/>
                <a:moveTo>
                  <a:pt x="1985" y="3277"/>
                </a:moveTo>
                <a:lnTo>
                  <a:pt x="3493" y="1765"/>
                </a:lnTo>
                <a:lnTo>
                  <a:pt x="1985" y="3277"/>
                </a:lnTo>
                <a:close/>
                <a:moveTo>
                  <a:pt x="3497" y="1769"/>
                </a:moveTo>
                <a:lnTo>
                  <a:pt x="3489" y="1762"/>
                </a:lnTo>
                <a:lnTo>
                  <a:pt x="1981" y="3273"/>
                </a:lnTo>
                <a:lnTo>
                  <a:pt x="1989" y="3281"/>
                </a:lnTo>
                <a:lnTo>
                  <a:pt x="3497" y="1769"/>
                </a:lnTo>
                <a:close/>
                <a:moveTo>
                  <a:pt x="1661" y="3279"/>
                </a:moveTo>
                <a:lnTo>
                  <a:pt x="2897" y="2040"/>
                </a:lnTo>
                <a:lnTo>
                  <a:pt x="1661" y="3279"/>
                </a:lnTo>
                <a:close/>
                <a:moveTo>
                  <a:pt x="2901" y="2044"/>
                </a:moveTo>
                <a:lnTo>
                  <a:pt x="2893" y="2036"/>
                </a:lnTo>
                <a:lnTo>
                  <a:pt x="1657" y="3276"/>
                </a:lnTo>
                <a:lnTo>
                  <a:pt x="1664" y="3283"/>
                </a:lnTo>
                <a:lnTo>
                  <a:pt x="2901" y="2044"/>
                </a:lnTo>
                <a:close/>
                <a:moveTo>
                  <a:pt x="3015" y="1734"/>
                </a:moveTo>
                <a:lnTo>
                  <a:pt x="1508" y="3277"/>
                </a:lnTo>
                <a:lnTo>
                  <a:pt x="3015" y="1734"/>
                </a:lnTo>
                <a:close/>
                <a:moveTo>
                  <a:pt x="3019" y="1738"/>
                </a:moveTo>
                <a:lnTo>
                  <a:pt x="3011" y="1730"/>
                </a:lnTo>
                <a:lnTo>
                  <a:pt x="1504" y="3273"/>
                </a:lnTo>
                <a:lnTo>
                  <a:pt x="1511" y="3281"/>
                </a:lnTo>
                <a:lnTo>
                  <a:pt x="3019" y="1738"/>
                </a:lnTo>
                <a:close/>
                <a:moveTo>
                  <a:pt x="46" y="3277"/>
                </a:moveTo>
                <a:lnTo>
                  <a:pt x="1225" y="1421"/>
                </a:lnTo>
                <a:lnTo>
                  <a:pt x="46" y="3277"/>
                </a:lnTo>
                <a:close/>
                <a:moveTo>
                  <a:pt x="1233" y="1428"/>
                </a:moveTo>
                <a:lnTo>
                  <a:pt x="1216" y="1416"/>
                </a:lnTo>
                <a:lnTo>
                  <a:pt x="38" y="3270"/>
                </a:lnTo>
                <a:lnTo>
                  <a:pt x="55" y="3282"/>
                </a:lnTo>
                <a:lnTo>
                  <a:pt x="1233" y="1428"/>
                </a:lnTo>
                <a:close/>
                <a:moveTo>
                  <a:pt x="1877" y="766"/>
                </a:moveTo>
                <a:lnTo>
                  <a:pt x="280" y="3279"/>
                </a:lnTo>
                <a:lnTo>
                  <a:pt x="1877" y="766"/>
                </a:lnTo>
                <a:close/>
                <a:moveTo>
                  <a:pt x="1881" y="769"/>
                </a:moveTo>
                <a:lnTo>
                  <a:pt x="1872" y="764"/>
                </a:lnTo>
                <a:lnTo>
                  <a:pt x="275" y="3277"/>
                </a:lnTo>
                <a:lnTo>
                  <a:pt x="284" y="3282"/>
                </a:lnTo>
                <a:lnTo>
                  <a:pt x="1881" y="769"/>
                </a:lnTo>
                <a:close/>
                <a:moveTo>
                  <a:pt x="359" y="3279"/>
                </a:moveTo>
                <a:lnTo>
                  <a:pt x="1997" y="580"/>
                </a:lnTo>
                <a:lnTo>
                  <a:pt x="359" y="3279"/>
                </a:lnTo>
                <a:close/>
                <a:moveTo>
                  <a:pt x="2004" y="584"/>
                </a:moveTo>
                <a:lnTo>
                  <a:pt x="1991" y="577"/>
                </a:lnTo>
                <a:lnTo>
                  <a:pt x="353" y="3276"/>
                </a:lnTo>
                <a:lnTo>
                  <a:pt x="365" y="3283"/>
                </a:lnTo>
                <a:lnTo>
                  <a:pt x="2004" y="584"/>
                </a:lnTo>
                <a:close/>
                <a:moveTo>
                  <a:pt x="2685" y="801"/>
                </a:moveTo>
                <a:lnTo>
                  <a:pt x="704" y="3279"/>
                </a:lnTo>
                <a:lnTo>
                  <a:pt x="2685" y="801"/>
                </a:lnTo>
                <a:close/>
                <a:moveTo>
                  <a:pt x="2690" y="806"/>
                </a:moveTo>
                <a:lnTo>
                  <a:pt x="2679" y="796"/>
                </a:lnTo>
                <a:lnTo>
                  <a:pt x="698" y="3274"/>
                </a:lnTo>
                <a:lnTo>
                  <a:pt x="709" y="3284"/>
                </a:lnTo>
                <a:lnTo>
                  <a:pt x="2690" y="806"/>
                </a:lnTo>
                <a:close/>
                <a:moveTo>
                  <a:pt x="110" y="3277"/>
                </a:moveTo>
                <a:lnTo>
                  <a:pt x="769" y="2225"/>
                </a:lnTo>
                <a:lnTo>
                  <a:pt x="110" y="3277"/>
                </a:lnTo>
                <a:close/>
                <a:moveTo>
                  <a:pt x="774" y="2229"/>
                </a:moveTo>
                <a:lnTo>
                  <a:pt x="765" y="2222"/>
                </a:lnTo>
                <a:lnTo>
                  <a:pt x="105" y="3274"/>
                </a:lnTo>
                <a:lnTo>
                  <a:pt x="114" y="3279"/>
                </a:lnTo>
                <a:lnTo>
                  <a:pt x="774" y="2229"/>
                </a:lnTo>
                <a:close/>
                <a:moveTo>
                  <a:pt x="1792" y="1726"/>
                </a:moveTo>
                <a:lnTo>
                  <a:pt x="800" y="3277"/>
                </a:lnTo>
                <a:lnTo>
                  <a:pt x="1792" y="1726"/>
                </a:lnTo>
                <a:close/>
                <a:moveTo>
                  <a:pt x="1795" y="1730"/>
                </a:moveTo>
                <a:lnTo>
                  <a:pt x="1787" y="1724"/>
                </a:lnTo>
                <a:lnTo>
                  <a:pt x="795" y="3274"/>
                </a:lnTo>
                <a:lnTo>
                  <a:pt x="804" y="3279"/>
                </a:lnTo>
                <a:lnTo>
                  <a:pt x="1795" y="1730"/>
                </a:lnTo>
                <a:close/>
                <a:moveTo>
                  <a:pt x="1144" y="1896"/>
                </a:moveTo>
                <a:lnTo>
                  <a:pt x="201" y="3277"/>
                </a:lnTo>
                <a:lnTo>
                  <a:pt x="1144" y="1896"/>
                </a:lnTo>
                <a:close/>
                <a:moveTo>
                  <a:pt x="1148" y="1898"/>
                </a:moveTo>
                <a:lnTo>
                  <a:pt x="1139" y="1893"/>
                </a:lnTo>
                <a:lnTo>
                  <a:pt x="196" y="3274"/>
                </a:lnTo>
                <a:lnTo>
                  <a:pt x="205" y="3279"/>
                </a:lnTo>
                <a:lnTo>
                  <a:pt x="1148" y="1898"/>
                </a:lnTo>
                <a:close/>
                <a:moveTo>
                  <a:pt x="954" y="834"/>
                </a:moveTo>
                <a:lnTo>
                  <a:pt x="10" y="2215"/>
                </a:lnTo>
                <a:lnTo>
                  <a:pt x="954" y="834"/>
                </a:lnTo>
                <a:close/>
                <a:moveTo>
                  <a:pt x="957" y="836"/>
                </a:moveTo>
                <a:lnTo>
                  <a:pt x="949" y="831"/>
                </a:lnTo>
                <a:lnTo>
                  <a:pt x="5" y="2212"/>
                </a:lnTo>
                <a:lnTo>
                  <a:pt x="14" y="2217"/>
                </a:lnTo>
                <a:lnTo>
                  <a:pt x="957" y="836"/>
                </a:lnTo>
                <a:close/>
                <a:moveTo>
                  <a:pt x="10" y="1457"/>
                </a:moveTo>
                <a:lnTo>
                  <a:pt x="954" y="76"/>
                </a:lnTo>
                <a:lnTo>
                  <a:pt x="10" y="1457"/>
                </a:lnTo>
                <a:close/>
                <a:moveTo>
                  <a:pt x="957" y="78"/>
                </a:moveTo>
                <a:lnTo>
                  <a:pt x="949" y="73"/>
                </a:lnTo>
                <a:lnTo>
                  <a:pt x="5" y="1454"/>
                </a:lnTo>
                <a:lnTo>
                  <a:pt x="14" y="1459"/>
                </a:lnTo>
                <a:lnTo>
                  <a:pt x="957" y="78"/>
                </a:lnTo>
                <a:close/>
                <a:moveTo>
                  <a:pt x="3714" y="7"/>
                </a:moveTo>
                <a:lnTo>
                  <a:pt x="3301" y="462"/>
                </a:lnTo>
                <a:lnTo>
                  <a:pt x="3714" y="7"/>
                </a:lnTo>
                <a:close/>
                <a:moveTo>
                  <a:pt x="3721" y="14"/>
                </a:moveTo>
                <a:lnTo>
                  <a:pt x="3706" y="0"/>
                </a:lnTo>
                <a:lnTo>
                  <a:pt x="3293" y="456"/>
                </a:lnTo>
                <a:lnTo>
                  <a:pt x="3309" y="470"/>
                </a:lnTo>
                <a:lnTo>
                  <a:pt x="3721" y="14"/>
                </a:lnTo>
                <a:close/>
              </a:path>
            </a:pathLst>
          </a:custGeom>
          <a:gradFill>
            <a:gsLst>
              <a:gs pos="0">
                <a:schemeClr val="accent4">
                  <a:lumMod val="40000"/>
                  <a:lumOff val="60000"/>
                </a:schemeClr>
              </a:gs>
              <a:gs pos="100000">
                <a:schemeClr val="accent4"/>
              </a:gs>
            </a:gsLst>
            <a:lin ang="7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lage_lines"/>
          <p:cNvSpPr>
            <a:spLocks noEditPoints="1"/>
          </p:cNvSpPr>
          <p:nvPr/>
        </p:nvSpPr>
        <p:spPr bwMode="auto">
          <a:xfrm>
            <a:off x="-42740" y="122639"/>
            <a:ext cx="6886576" cy="5172076"/>
          </a:xfrm>
          <a:custGeom>
            <a:avLst/>
            <a:gdLst>
              <a:gd name="T0" fmla="*/ 409 w 4338"/>
              <a:gd name="T1" fmla="*/ 0 h 3258"/>
              <a:gd name="T2" fmla="*/ 522 w 4338"/>
              <a:gd name="T3" fmla="*/ 0 h 3258"/>
              <a:gd name="T4" fmla="*/ 0 w 4338"/>
              <a:gd name="T5" fmla="*/ 1210 h 3258"/>
              <a:gd name="T6" fmla="*/ 0 w 4338"/>
              <a:gd name="T7" fmla="*/ 1022 h 3258"/>
              <a:gd name="T8" fmla="*/ 409 w 4338"/>
              <a:gd name="T9" fmla="*/ 0 h 3258"/>
              <a:gd name="T10" fmla="*/ 1027 w 4338"/>
              <a:gd name="T11" fmla="*/ 0 h 3258"/>
              <a:gd name="T12" fmla="*/ 0 w 4338"/>
              <a:gd name="T13" fmla="*/ 1790 h 3258"/>
              <a:gd name="T14" fmla="*/ 0 w 4338"/>
              <a:gd name="T15" fmla="*/ 1956 h 3258"/>
              <a:gd name="T16" fmla="*/ 1124 w 4338"/>
              <a:gd name="T17" fmla="*/ 0 h 3258"/>
              <a:gd name="T18" fmla="*/ 1027 w 4338"/>
              <a:gd name="T19" fmla="*/ 0 h 3258"/>
              <a:gd name="T20" fmla="*/ 0 w 4338"/>
              <a:gd name="T21" fmla="*/ 2701 h 3258"/>
              <a:gd name="T22" fmla="*/ 0 w 4338"/>
              <a:gd name="T23" fmla="*/ 2829 h 3258"/>
              <a:gd name="T24" fmla="*/ 1812 w 4338"/>
              <a:gd name="T25" fmla="*/ 0 h 3258"/>
              <a:gd name="T26" fmla="*/ 1654 w 4338"/>
              <a:gd name="T27" fmla="*/ 0 h 3258"/>
              <a:gd name="T28" fmla="*/ 0 w 4338"/>
              <a:gd name="T29" fmla="*/ 2701 h 3258"/>
              <a:gd name="T30" fmla="*/ 286 w 4338"/>
              <a:gd name="T31" fmla="*/ 3254 h 3258"/>
              <a:gd name="T32" fmla="*/ 505 w 4338"/>
              <a:gd name="T33" fmla="*/ 3254 h 3258"/>
              <a:gd name="T34" fmla="*/ 3148 w 4338"/>
              <a:gd name="T35" fmla="*/ 0 h 3258"/>
              <a:gd name="T36" fmla="*/ 3074 w 4338"/>
              <a:gd name="T37" fmla="*/ 0 h 3258"/>
              <a:gd name="T38" fmla="*/ 286 w 4338"/>
              <a:gd name="T39" fmla="*/ 3254 h 3258"/>
              <a:gd name="T40" fmla="*/ 1124 w 4338"/>
              <a:gd name="T41" fmla="*/ 3258 h 3258"/>
              <a:gd name="T42" fmla="*/ 1319 w 4338"/>
              <a:gd name="T43" fmla="*/ 3254 h 3258"/>
              <a:gd name="T44" fmla="*/ 4338 w 4338"/>
              <a:gd name="T45" fmla="*/ 138 h 3258"/>
              <a:gd name="T46" fmla="*/ 4338 w 4338"/>
              <a:gd name="T47" fmla="*/ 0 h 3258"/>
              <a:gd name="T48" fmla="*/ 1124 w 4338"/>
              <a:gd name="T49" fmla="*/ 3258 h 3258"/>
              <a:gd name="T50" fmla="*/ 4338 w 4338"/>
              <a:gd name="T51" fmla="*/ 983 h 3258"/>
              <a:gd name="T52" fmla="*/ 2245 w 4338"/>
              <a:gd name="T53" fmla="*/ 3254 h 3258"/>
              <a:gd name="T54" fmla="*/ 2335 w 4338"/>
              <a:gd name="T55" fmla="*/ 3254 h 3258"/>
              <a:gd name="T56" fmla="*/ 4335 w 4338"/>
              <a:gd name="T57" fmla="*/ 1049 h 3258"/>
              <a:gd name="T58" fmla="*/ 4338 w 4338"/>
              <a:gd name="T59" fmla="*/ 983 h 3258"/>
              <a:gd name="T60" fmla="*/ 3229 w 4338"/>
              <a:gd name="T61" fmla="*/ 3254 h 3258"/>
              <a:gd name="T62" fmla="*/ 3319 w 4338"/>
              <a:gd name="T63" fmla="*/ 3254 h 3258"/>
              <a:gd name="T64" fmla="*/ 4336 w 4338"/>
              <a:gd name="T65" fmla="*/ 1878 h 3258"/>
              <a:gd name="T66" fmla="*/ 4338 w 4338"/>
              <a:gd name="T67" fmla="*/ 1809 h 3258"/>
              <a:gd name="T68" fmla="*/ 3229 w 4338"/>
              <a:gd name="T69" fmla="*/ 3254 h 3258"/>
              <a:gd name="T70" fmla="*/ 3541 w 4338"/>
              <a:gd name="T71" fmla="*/ 3258 h 3258"/>
              <a:gd name="T72" fmla="*/ 3740 w 4338"/>
              <a:gd name="T73" fmla="*/ 3256 h 3258"/>
              <a:gd name="T74" fmla="*/ 4335 w 4338"/>
              <a:gd name="T75" fmla="*/ 2728 h 3258"/>
              <a:gd name="T76" fmla="*/ 4338 w 4338"/>
              <a:gd name="T77" fmla="*/ 2660 h 3258"/>
              <a:gd name="T78" fmla="*/ 3541 w 4338"/>
              <a:gd name="T79"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8" h="3258">
                <a:moveTo>
                  <a:pt x="409" y="0"/>
                </a:moveTo>
                <a:lnTo>
                  <a:pt x="522" y="0"/>
                </a:lnTo>
                <a:lnTo>
                  <a:pt x="0" y="1210"/>
                </a:lnTo>
                <a:lnTo>
                  <a:pt x="0" y="1022"/>
                </a:lnTo>
                <a:lnTo>
                  <a:pt x="409" y="0"/>
                </a:lnTo>
                <a:close/>
                <a:moveTo>
                  <a:pt x="1027" y="0"/>
                </a:moveTo>
                <a:lnTo>
                  <a:pt x="0" y="1790"/>
                </a:lnTo>
                <a:lnTo>
                  <a:pt x="0" y="1956"/>
                </a:lnTo>
                <a:lnTo>
                  <a:pt x="1124" y="0"/>
                </a:lnTo>
                <a:lnTo>
                  <a:pt x="1027" y="0"/>
                </a:lnTo>
                <a:close/>
                <a:moveTo>
                  <a:pt x="0" y="2701"/>
                </a:moveTo>
                <a:lnTo>
                  <a:pt x="0" y="2829"/>
                </a:lnTo>
                <a:lnTo>
                  <a:pt x="1812" y="0"/>
                </a:lnTo>
                <a:lnTo>
                  <a:pt x="1654" y="0"/>
                </a:lnTo>
                <a:lnTo>
                  <a:pt x="0" y="2701"/>
                </a:lnTo>
                <a:close/>
                <a:moveTo>
                  <a:pt x="286" y="3254"/>
                </a:moveTo>
                <a:lnTo>
                  <a:pt x="505" y="3254"/>
                </a:lnTo>
                <a:lnTo>
                  <a:pt x="3148" y="0"/>
                </a:lnTo>
                <a:lnTo>
                  <a:pt x="3074" y="0"/>
                </a:lnTo>
                <a:lnTo>
                  <a:pt x="286" y="3254"/>
                </a:lnTo>
                <a:close/>
                <a:moveTo>
                  <a:pt x="1124" y="3258"/>
                </a:moveTo>
                <a:lnTo>
                  <a:pt x="1319" y="3254"/>
                </a:lnTo>
                <a:lnTo>
                  <a:pt x="4338" y="138"/>
                </a:lnTo>
                <a:lnTo>
                  <a:pt x="4338" y="0"/>
                </a:lnTo>
                <a:lnTo>
                  <a:pt x="1124" y="3258"/>
                </a:lnTo>
                <a:close/>
                <a:moveTo>
                  <a:pt x="4338" y="983"/>
                </a:moveTo>
                <a:lnTo>
                  <a:pt x="2245" y="3254"/>
                </a:lnTo>
                <a:lnTo>
                  <a:pt x="2335" y="3254"/>
                </a:lnTo>
                <a:lnTo>
                  <a:pt x="4335" y="1049"/>
                </a:lnTo>
                <a:lnTo>
                  <a:pt x="4338" y="983"/>
                </a:lnTo>
                <a:close/>
                <a:moveTo>
                  <a:pt x="3229" y="3254"/>
                </a:moveTo>
                <a:lnTo>
                  <a:pt x="3319" y="3254"/>
                </a:lnTo>
                <a:lnTo>
                  <a:pt x="4336" y="1878"/>
                </a:lnTo>
                <a:lnTo>
                  <a:pt x="4338" y="1809"/>
                </a:lnTo>
                <a:lnTo>
                  <a:pt x="3229" y="3254"/>
                </a:lnTo>
                <a:close/>
                <a:moveTo>
                  <a:pt x="3541" y="3258"/>
                </a:moveTo>
                <a:lnTo>
                  <a:pt x="3740" y="3256"/>
                </a:lnTo>
                <a:lnTo>
                  <a:pt x="4335" y="2728"/>
                </a:lnTo>
                <a:lnTo>
                  <a:pt x="4338" y="2660"/>
                </a:lnTo>
                <a:lnTo>
                  <a:pt x="3541" y="325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Title 25"/>
          <p:cNvSpPr txBox="1">
            <a:spLocks/>
          </p:cNvSpPr>
          <p:nvPr/>
        </p:nvSpPr>
        <p:spPr>
          <a:xfrm>
            <a:off x="-29855" y="0"/>
            <a:ext cx="6896408"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5">
                  <a:lumMod val="20000"/>
                  <a:lumOff val="80000"/>
                </a:schemeClr>
              </a:solidFill>
              <a:latin typeface="Boulder" pitchFamily="2" charset="0"/>
            </a:endParaRPr>
          </a:p>
        </p:txBody>
      </p:sp>
      <p:grpSp>
        <p:nvGrpSpPr>
          <p:cNvPr id="308" name="Superhero"/>
          <p:cNvGrpSpPr>
            <a:grpSpLocks noChangeAspect="1"/>
          </p:cNvGrpSpPr>
          <p:nvPr/>
        </p:nvGrpSpPr>
        <p:grpSpPr bwMode="auto">
          <a:xfrm rot="279626">
            <a:off x="53858" y="1737797"/>
            <a:ext cx="2462263" cy="3301606"/>
            <a:chOff x="-186" y="948"/>
            <a:chExt cx="1766" cy="2368"/>
          </a:xfrm>
        </p:grpSpPr>
        <p:sp>
          <p:nvSpPr>
            <p:cNvPr id="310" name="Freeform 29"/>
            <p:cNvSpPr>
              <a:spLocks/>
            </p:cNvSpPr>
            <p:nvPr/>
          </p:nvSpPr>
          <p:spPr bwMode="auto">
            <a:xfrm>
              <a:off x="-186" y="948"/>
              <a:ext cx="1766" cy="2368"/>
            </a:xfrm>
            <a:custGeom>
              <a:avLst/>
              <a:gdLst>
                <a:gd name="T0" fmla="*/ 610 w 1028"/>
                <a:gd name="T1" fmla="*/ 400 h 1379"/>
                <a:gd name="T2" fmla="*/ 666 w 1028"/>
                <a:gd name="T3" fmla="*/ 198 h 1379"/>
                <a:gd name="T4" fmla="*/ 702 w 1028"/>
                <a:gd name="T5" fmla="*/ 163 h 1379"/>
                <a:gd name="T6" fmla="*/ 915 w 1028"/>
                <a:gd name="T7" fmla="*/ 36 h 1379"/>
                <a:gd name="T8" fmla="*/ 971 w 1028"/>
                <a:gd name="T9" fmla="*/ 124 h 1379"/>
                <a:gd name="T10" fmla="*/ 786 w 1028"/>
                <a:gd name="T11" fmla="*/ 230 h 1379"/>
                <a:gd name="T12" fmla="*/ 757 w 1028"/>
                <a:gd name="T13" fmla="*/ 262 h 1379"/>
                <a:gd name="T14" fmla="*/ 736 w 1028"/>
                <a:gd name="T15" fmla="*/ 406 h 1379"/>
                <a:gd name="T16" fmla="*/ 769 w 1028"/>
                <a:gd name="T17" fmla="*/ 454 h 1379"/>
                <a:gd name="T18" fmla="*/ 792 w 1028"/>
                <a:gd name="T19" fmla="*/ 331 h 1379"/>
                <a:gd name="T20" fmla="*/ 944 w 1028"/>
                <a:gd name="T21" fmla="*/ 320 h 1379"/>
                <a:gd name="T22" fmla="*/ 963 w 1028"/>
                <a:gd name="T23" fmla="*/ 493 h 1379"/>
                <a:gd name="T24" fmla="*/ 898 w 1028"/>
                <a:gd name="T25" fmla="*/ 530 h 1379"/>
                <a:gd name="T26" fmla="*/ 956 w 1028"/>
                <a:gd name="T27" fmla="*/ 587 h 1379"/>
                <a:gd name="T28" fmla="*/ 995 w 1028"/>
                <a:gd name="T29" fmla="*/ 764 h 1379"/>
                <a:gd name="T30" fmla="*/ 973 w 1028"/>
                <a:gd name="T31" fmla="*/ 833 h 1379"/>
                <a:gd name="T32" fmla="*/ 901 w 1028"/>
                <a:gd name="T33" fmla="*/ 977 h 1379"/>
                <a:gd name="T34" fmla="*/ 876 w 1028"/>
                <a:gd name="T35" fmla="*/ 1003 h 1379"/>
                <a:gd name="T36" fmla="*/ 856 w 1028"/>
                <a:gd name="T37" fmla="*/ 1042 h 1379"/>
                <a:gd name="T38" fmla="*/ 783 w 1028"/>
                <a:gd name="T39" fmla="*/ 1238 h 1379"/>
                <a:gd name="T40" fmla="*/ 735 w 1028"/>
                <a:gd name="T41" fmla="*/ 1368 h 1379"/>
                <a:gd name="T42" fmla="*/ 705 w 1028"/>
                <a:gd name="T43" fmla="*/ 1349 h 1379"/>
                <a:gd name="T44" fmla="*/ 583 w 1028"/>
                <a:gd name="T45" fmla="*/ 1193 h 1379"/>
                <a:gd name="T46" fmla="*/ 522 w 1028"/>
                <a:gd name="T47" fmla="*/ 1218 h 1379"/>
                <a:gd name="T48" fmla="*/ 455 w 1028"/>
                <a:gd name="T49" fmla="*/ 1090 h 1379"/>
                <a:gd name="T50" fmla="*/ 441 w 1028"/>
                <a:gd name="T51" fmla="*/ 1081 h 1379"/>
                <a:gd name="T52" fmla="*/ 312 w 1028"/>
                <a:gd name="T53" fmla="*/ 1246 h 1379"/>
                <a:gd name="T54" fmla="*/ 194 w 1028"/>
                <a:gd name="T55" fmla="*/ 1142 h 1379"/>
                <a:gd name="T56" fmla="*/ 312 w 1028"/>
                <a:gd name="T57" fmla="*/ 994 h 1379"/>
                <a:gd name="T58" fmla="*/ 41 w 1028"/>
                <a:gd name="T59" fmla="*/ 966 h 1379"/>
                <a:gd name="T60" fmla="*/ 33 w 1028"/>
                <a:gd name="T61" fmla="*/ 936 h 1379"/>
                <a:gd name="T62" fmla="*/ 595 w 1028"/>
                <a:gd name="T63" fmla="*/ 438 h 1379"/>
                <a:gd name="T64" fmla="*/ 610 w 1028"/>
                <a:gd name="T65" fmla="*/ 40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8" h="1379">
                  <a:moveTo>
                    <a:pt x="610" y="400"/>
                  </a:moveTo>
                  <a:cubicBezTo>
                    <a:pt x="620" y="358"/>
                    <a:pt x="651" y="231"/>
                    <a:pt x="666" y="198"/>
                  </a:cubicBezTo>
                  <a:cubicBezTo>
                    <a:pt x="671" y="185"/>
                    <a:pt x="677" y="179"/>
                    <a:pt x="702" y="163"/>
                  </a:cubicBezTo>
                  <a:cubicBezTo>
                    <a:pt x="727" y="147"/>
                    <a:pt x="902" y="44"/>
                    <a:pt x="915" y="36"/>
                  </a:cubicBezTo>
                  <a:cubicBezTo>
                    <a:pt x="973" y="0"/>
                    <a:pt x="1028" y="82"/>
                    <a:pt x="971" y="124"/>
                  </a:cubicBezTo>
                  <a:cubicBezTo>
                    <a:pt x="951" y="139"/>
                    <a:pt x="798" y="222"/>
                    <a:pt x="786" y="230"/>
                  </a:cubicBezTo>
                  <a:cubicBezTo>
                    <a:pt x="774" y="238"/>
                    <a:pt x="762" y="247"/>
                    <a:pt x="757" y="262"/>
                  </a:cubicBezTo>
                  <a:cubicBezTo>
                    <a:pt x="752" y="277"/>
                    <a:pt x="736" y="394"/>
                    <a:pt x="736" y="406"/>
                  </a:cubicBezTo>
                  <a:cubicBezTo>
                    <a:pt x="736" y="418"/>
                    <a:pt x="741" y="438"/>
                    <a:pt x="769" y="454"/>
                  </a:cubicBezTo>
                  <a:cubicBezTo>
                    <a:pt x="750" y="428"/>
                    <a:pt x="754" y="363"/>
                    <a:pt x="792" y="331"/>
                  </a:cubicBezTo>
                  <a:cubicBezTo>
                    <a:pt x="824" y="304"/>
                    <a:pt x="887" y="274"/>
                    <a:pt x="944" y="320"/>
                  </a:cubicBezTo>
                  <a:cubicBezTo>
                    <a:pt x="1013" y="375"/>
                    <a:pt x="1002" y="457"/>
                    <a:pt x="963" y="493"/>
                  </a:cubicBezTo>
                  <a:cubicBezTo>
                    <a:pt x="932" y="523"/>
                    <a:pt x="908" y="530"/>
                    <a:pt x="898" y="530"/>
                  </a:cubicBezTo>
                  <a:cubicBezTo>
                    <a:pt x="933" y="548"/>
                    <a:pt x="950" y="563"/>
                    <a:pt x="956" y="587"/>
                  </a:cubicBezTo>
                  <a:cubicBezTo>
                    <a:pt x="962" y="611"/>
                    <a:pt x="997" y="740"/>
                    <a:pt x="995" y="764"/>
                  </a:cubicBezTo>
                  <a:cubicBezTo>
                    <a:pt x="992" y="788"/>
                    <a:pt x="987" y="807"/>
                    <a:pt x="973" y="833"/>
                  </a:cubicBezTo>
                  <a:cubicBezTo>
                    <a:pt x="959" y="859"/>
                    <a:pt x="908" y="953"/>
                    <a:pt x="901" y="977"/>
                  </a:cubicBezTo>
                  <a:cubicBezTo>
                    <a:pt x="894" y="1001"/>
                    <a:pt x="883" y="997"/>
                    <a:pt x="876" y="1003"/>
                  </a:cubicBezTo>
                  <a:cubicBezTo>
                    <a:pt x="870" y="1009"/>
                    <a:pt x="862" y="1024"/>
                    <a:pt x="856" y="1042"/>
                  </a:cubicBezTo>
                  <a:cubicBezTo>
                    <a:pt x="850" y="1060"/>
                    <a:pt x="793" y="1202"/>
                    <a:pt x="783" y="1238"/>
                  </a:cubicBezTo>
                  <a:cubicBezTo>
                    <a:pt x="773" y="1274"/>
                    <a:pt x="739" y="1357"/>
                    <a:pt x="735" y="1368"/>
                  </a:cubicBezTo>
                  <a:cubicBezTo>
                    <a:pt x="731" y="1379"/>
                    <a:pt x="709" y="1377"/>
                    <a:pt x="705" y="1349"/>
                  </a:cubicBezTo>
                  <a:cubicBezTo>
                    <a:pt x="697" y="1297"/>
                    <a:pt x="622" y="1217"/>
                    <a:pt x="583" y="1193"/>
                  </a:cubicBezTo>
                  <a:cubicBezTo>
                    <a:pt x="558" y="1204"/>
                    <a:pt x="537" y="1212"/>
                    <a:pt x="522" y="1218"/>
                  </a:cubicBezTo>
                  <a:cubicBezTo>
                    <a:pt x="492" y="1230"/>
                    <a:pt x="407" y="1168"/>
                    <a:pt x="455" y="1090"/>
                  </a:cubicBezTo>
                  <a:cubicBezTo>
                    <a:pt x="441" y="1081"/>
                    <a:pt x="441" y="1081"/>
                    <a:pt x="441" y="1081"/>
                  </a:cubicBezTo>
                  <a:cubicBezTo>
                    <a:pt x="431" y="1093"/>
                    <a:pt x="328" y="1227"/>
                    <a:pt x="312" y="1246"/>
                  </a:cubicBezTo>
                  <a:cubicBezTo>
                    <a:pt x="242" y="1330"/>
                    <a:pt x="121" y="1230"/>
                    <a:pt x="194" y="1142"/>
                  </a:cubicBezTo>
                  <a:cubicBezTo>
                    <a:pt x="218" y="1113"/>
                    <a:pt x="303" y="1004"/>
                    <a:pt x="312" y="994"/>
                  </a:cubicBezTo>
                  <a:cubicBezTo>
                    <a:pt x="267" y="961"/>
                    <a:pt x="96" y="952"/>
                    <a:pt x="41" y="966"/>
                  </a:cubicBezTo>
                  <a:cubicBezTo>
                    <a:pt x="0" y="977"/>
                    <a:pt x="21" y="953"/>
                    <a:pt x="33" y="936"/>
                  </a:cubicBezTo>
                  <a:cubicBezTo>
                    <a:pt x="109" y="829"/>
                    <a:pt x="370" y="568"/>
                    <a:pt x="595" y="438"/>
                  </a:cubicBezTo>
                  <a:cubicBezTo>
                    <a:pt x="607" y="431"/>
                    <a:pt x="610" y="400"/>
                    <a:pt x="610" y="4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30"/>
            <p:cNvSpPr>
              <a:spLocks noChangeArrowheads="1"/>
            </p:cNvSpPr>
            <p:nvPr/>
          </p:nvSpPr>
          <p:spPr bwMode="auto">
            <a:xfrm>
              <a:off x="1140" y="1481"/>
              <a:ext cx="359" cy="35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
            <p:cNvSpPr>
              <a:spLocks/>
            </p:cNvSpPr>
            <p:nvPr/>
          </p:nvSpPr>
          <p:spPr bwMode="auto">
            <a:xfrm>
              <a:off x="53" y="991"/>
              <a:ext cx="1497" cy="2178"/>
            </a:xfrm>
            <a:custGeom>
              <a:avLst/>
              <a:gdLst>
                <a:gd name="T0" fmla="*/ 584 w 872"/>
                <a:gd name="T1" fmla="*/ 368 h 1268"/>
                <a:gd name="T2" fmla="*/ 600 w 872"/>
                <a:gd name="T3" fmla="*/ 425 h 1268"/>
                <a:gd name="T4" fmla="*/ 668 w 872"/>
                <a:gd name="T5" fmla="*/ 471 h 1268"/>
                <a:gd name="T6" fmla="*/ 656 w 872"/>
                <a:gd name="T7" fmla="*/ 590 h 1268"/>
                <a:gd name="T8" fmla="*/ 716 w 872"/>
                <a:gd name="T9" fmla="*/ 498 h 1268"/>
                <a:gd name="T10" fmla="*/ 757 w 872"/>
                <a:gd name="T11" fmla="*/ 519 h 1268"/>
                <a:gd name="T12" fmla="*/ 810 w 872"/>
                <a:gd name="T13" fmla="*/ 586 h 1268"/>
                <a:gd name="T14" fmla="*/ 841 w 872"/>
                <a:gd name="T15" fmla="*/ 745 h 1268"/>
                <a:gd name="T16" fmla="*/ 754 w 872"/>
                <a:gd name="T17" fmla="*/ 931 h 1268"/>
                <a:gd name="T18" fmla="*/ 687 w 872"/>
                <a:gd name="T19" fmla="*/ 898 h 1268"/>
                <a:gd name="T20" fmla="*/ 756 w 872"/>
                <a:gd name="T21" fmla="*/ 737 h 1268"/>
                <a:gd name="T22" fmla="*/ 747 w 872"/>
                <a:gd name="T23" fmla="*/ 664 h 1268"/>
                <a:gd name="T24" fmla="*/ 715 w 872"/>
                <a:gd name="T25" fmla="*/ 670 h 1268"/>
                <a:gd name="T26" fmla="*/ 628 w 872"/>
                <a:gd name="T27" fmla="*/ 783 h 1268"/>
                <a:gd name="T28" fmla="*/ 627 w 872"/>
                <a:gd name="T29" fmla="*/ 833 h 1268"/>
                <a:gd name="T30" fmla="*/ 657 w 872"/>
                <a:gd name="T31" fmla="*/ 1005 h 1268"/>
                <a:gd name="T32" fmla="*/ 630 w 872"/>
                <a:gd name="T33" fmla="*/ 1048 h 1268"/>
                <a:gd name="T34" fmla="*/ 404 w 872"/>
                <a:gd name="T35" fmla="*/ 1169 h 1268"/>
                <a:gd name="T36" fmla="*/ 348 w 872"/>
                <a:gd name="T37" fmla="*/ 1055 h 1268"/>
                <a:gd name="T38" fmla="*/ 531 w 872"/>
                <a:gd name="T39" fmla="*/ 970 h 1268"/>
                <a:gd name="T40" fmla="*/ 536 w 872"/>
                <a:gd name="T41" fmla="*/ 921 h 1268"/>
                <a:gd name="T42" fmla="*/ 497 w 872"/>
                <a:gd name="T43" fmla="*/ 840 h 1268"/>
                <a:gd name="T44" fmla="*/ 451 w 872"/>
                <a:gd name="T45" fmla="*/ 855 h 1268"/>
                <a:gd name="T46" fmla="*/ 157 w 872"/>
                <a:gd name="T47" fmla="*/ 1216 h 1268"/>
                <a:gd name="T48" fmla="*/ 67 w 872"/>
                <a:gd name="T49" fmla="*/ 1128 h 1268"/>
                <a:gd name="T50" fmla="*/ 419 w 872"/>
                <a:gd name="T51" fmla="*/ 692 h 1268"/>
                <a:gd name="T52" fmla="*/ 453 w 872"/>
                <a:gd name="T53" fmla="*/ 602 h 1268"/>
                <a:gd name="T54" fmla="*/ 482 w 872"/>
                <a:gd name="T55" fmla="*/ 414 h 1268"/>
                <a:gd name="T56" fmla="*/ 527 w 872"/>
                <a:gd name="T57" fmla="*/ 222 h 1268"/>
                <a:gd name="T58" fmla="*/ 610 w 872"/>
                <a:gd name="T59" fmla="*/ 127 h 1268"/>
                <a:gd name="T60" fmla="*/ 783 w 872"/>
                <a:gd name="T61" fmla="*/ 23 h 1268"/>
                <a:gd name="T62" fmla="*/ 812 w 872"/>
                <a:gd name="T63" fmla="*/ 97 h 1268"/>
                <a:gd name="T64" fmla="*/ 636 w 872"/>
                <a:gd name="T65" fmla="*/ 199 h 1268"/>
                <a:gd name="T66" fmla="*/ 607 w 872"/>
                <a:gd name="T67" fmla="*/ 232 h 1268"/>
                <a:gd name="T68" fmla="*/ 584 w 872"/>
                <a:gd name="T69" fmla="*/ 3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2" h="1268">
                  <a:moveTo>
                    <a:pt x="584" y="368"/>
                  </a:moveTo>
                  <a:cubicBezTo>
                    <a:pt x="580" y="387"/>
                    <a:pt x="581" y="409"/>
                    <a:pt x="600" y="425"/>
                  </a:cubicBezTo>
                  <a:cubicBezTo>
                    <a:pt x="618" y="440"/>
                    <a:pt x="643" y="456"/>
                    <a:pt x="668" y="471"/>
                  </a:cubicBezTo>
                  <a:cubicBezTo>
                    <a:pt x="664" y="505"/>
                    <a:pt x="667" y="504"/>
                    <a:pt x="656" y="590"/>
                  </a:cubicBezTo>
                  <a:cubicBezTo>
                    <a:pt x="682" y="549"/>
                    <a:pt x="693" y="537"/>
                    <a:pt x="716" y="498"/>
                  </a:cubicBezTo>
                  <a:cubicBezTo>
                    <a:pt x="732" y="506"/>
                    <a:pt x="746" y="513"/>
                    <a:pt x="757" y="519"/>
                  </a:cubicBezTo>
                  <a:cubicBezTo>
                    <a:pt x="800" y="540"/>
                    <a:pt x="801" y="552"/>
                    <a:pt x="810" y="586"/>
                  </a:cubicBezTo>
                  <a:cubicBezTo>
                    <a:pt x="819" y="621"/>
                    <a:pt x="841" y="698"/>
                    <a:pt x="841" y="745"/>
                  </a:cubicBezTo>
                  <a:cubicBezTo>
                    <a:pt x="841" y="792"/>
                    <a:pt x="776" y="874"/>
                    <a:pt x="754" y="931"/>
                  </a:cubicBezTo>
                  <a:cubicBezTo>
                    <a:pt x="730" y="995"/>
                    <a:pt x="664" y="969"/>
                    <a:pt x="687" y="898"/>
                  </a:cubicBezTo>
                  <a:cubicBezTo>
                    <a:pt x="717" y="806"/>
                    <a:pt x="750" y="766"/>
                    <a:pt x="756" y="737"/>
                  </a:cubicBezTo>
                  <a:cubicBezTo>
                    <a:pt x="761" y="708"/>
                    <a:pt x="753" y="684"/>
                    <a:pt x="747" y="664"/>
                  </a:cubicBezTo>
                  <a:cubicBezTo>
                    <a:pt x="744" y="651"/>
                    <a:pt x="732" y="646"/>
                    <a:pt x="715" y="670"/>
                  </a:cubicBezTo>
                  <a:cubicBezTo>
                    <a:pt x="699" y="693"/>
                    <a:pt x="639" y="772"/>
                    <a:pt x="628" y="783"/>
                  </a:cubicBezTo>
                  <a:cubicBezTo>
                    <a:pt x="618" y="793"/>
                    <a:pt x="624" y="810"/>
                    <a:pt x="627" y="833"/>
                  </a:cubicBezTo>
                  <a:cubicBezTo>
                    <a:pt x="630" y="860"/>
                    <a:pt x="656" y="988"/>
                    <a:pt x="657" y="1005"/>
                  </a:cubicBezTo>
                  <a:cubicBezTo>
                    <a:pt x="659" y="1021"/>
                    <a:pt x="656" y="1032"/>
                    <a:pt x="630" y="1048"/>
                  </a:cubicBezTo>
                  <a:cubicBezTo>
                    <a:pt x="605" y="1064"/>
                    <a:pt x="417" y="1162"/>
                    <a:pt x="404" y="1169"/>
                  </a:cubicBezTo>
                  <a:cubicBezTo>
                    <a:pt x="327" y="1212"/>
                    <a:pt x="282" y="1088"/>
                    <a:pt x="348" y="1055"/>
                  </a:cubicBezTo>
                  <a:cubicBezTo>
                    <a:pt x="415" y="1023"/>
                    <a:pt x="507" y="983"/>
                    <a:pt x="531" y="970"/>
                  </a:cubicBezTo>
                  <a:cubicBezTo>
                    <a:pt x="554" y="958"/>
                    <a:pt x="549" y="949"/>
                    <a:pt x="536" y="921"/>
                  </a:cubicBezTo>
                  <a:cubicBezTo>
                    <a:pt x="518" y="882"/>
                    <a:pt x="504" y="855"/>
                    <a:pt x="497" y="840"/>
                  </a:cubicBezTo>
                  <a:cubicBezTo>
                    <a:pt x="489" y="826"/>
                    <a:pt x="473" y="831"/>
                    <a:pt x="451" y="855"/>
                  </a:cubicBezTo>
                  <a:cubicBezTo>
                    <a:pt x="430" y="878"/>
                    <a:pt x="181" y="1184"/>
                    <a:pt x="157" y="1216"/>
                  </a:cubicBezTo>
                  <a:cubicBezTo>
                    <a:pt x="117" y="1268"/>
                    <a:pt x="0" y="1216"/>
                    <a:pt x="67" y="1128"/>
                  </a:cubicBezTo>
                  <a:cubicBezTo>
                    <a:pt x="133" y="1039"/>
                    <a:pt x="401" y="714"/>
                    <a:pt x="419" y="692"/>
                  </a:cubicBezTo>
                  <a:cubicBezTo>
                    <a:pt x="437" y="671"/>
                    <a:pt x="442" y="643"/>
                    <a:pt x="453" y="602"/>
                  </a:cubicBezTo>
                  <a:cubicBezTo>
                    <a:pt x="464" y="560"/>
                    <a:pt x="475" y="472"/>
                    <a:pt x="482" y="414"/>
                  </a:cubicBezTo>
                  <a:cubicBezTo>
                    <a:pt x="489" y="356"/>
                    <a:pt x="515" y="296"/>
                    <a:pt x="527" y="222"/>
                  </a:cubicBezTo>
                  <a:cubicBezTo>
                    <a:pt x="536" y="168"/>
                    <a:pt x="562" y="163"/>
                    <a:pt x="610" y="127"/>
                  </a:cubicBezTo>
                  <a:cubicBezTo>
                    <a:pt x="659" y="91"/>
                    <a:pt x="740" y="47"/>
                    <a:pt x="783" y="23"/>
                  </a:cubicBezTo>
                  <a:cubicBezTo>
                    <a:pt x="826" y="0"/>
                    <a:pt x="872" y="59"/>
                    <a:pt x="812" y="97"/>
                  </a:cubicBezTo>
                  <a:cubicBezTo>
                    <a:pt x="753" y="135"/>
                    <a:pt x="667" y="179"/>
                    <a:pt x="636" y="199"/>
                  </a:cubicBezTo>
                  <a:cubicBezTo>
                    <a:pt x="629" y="203"/>
                    <a:pt x="613" y="211"/>
                    <a:pt x="607" y="232"/>
                  </a:cubicBezTo>
                  <a:cubicBezTo>
                    <a:pt x="590" y="297"/>
                    <a:pt x="591" y="340"/>
                    <a:pt x="584" y="3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2"/>
            <p:cNvSpPr>
              <a:spLocks/>
            </p:cNvSpPr>
            <p:nvPr/>
          </p:nvSpPr>
          <p:spPr bwMode="auto">
            <a:xfrm>
              <a:off x="-116" y="1709"/>
              <a:ext cx="981" cy="924"/>
            </a:xfrm>
            <a:custGeom>
              <a:avLst/>
              <a:gdLst>
                <a:gd name="T0" fmla="*/ 549 w 571"/>
                <a:gd name="T1" fmla="*/ 12 h 538"/>
                <a:gd name="T2" fmla="*/ 0 w 571"/>
                <a:gd name="T3" fmla="*/ 511 h 538"/>
                <a:gd name="T4" fmla="*/ 287 w 571"/>
                <a:gd name="T5" fmla="*/ 538 h 538"/>
                <a:gd name="T6" fmla="*/ 512 w 571"/>
                <a:gd name="T7" fmla="*/ 260 h 538"/>
                <a:gd name="T8" fmla="*/ 533 w 571"/>
                <a:gd name="T9" fmla="*/ 204 h 538"/>
                <a:gd name="T10" fmla="*/ 569 w 571"/>
                <a:gd name="T11" fmla="*/ 12 h 538"/>
                <a:gd name="T12" fmla="*/ 549 w 571"/>
                <a:gd name="T13" fmla="*/ 12 h 538"/>
              </a:gdLst>
              <a:ahLst/>
              <a:cxnLst>
                <a:cxn ang="0">
                  <a:pos x="T0" y="T1"/>
                </a:cxn>
                <a:cxn ang="0">
                  <a:pos x="T2" y="T3"/>
                </a:cxn>
                <a:cxn ang="0">
                  <a:pos x="T4" y="T5"/>
                </a:cxn>
                <a:cxn ang="0">
                  <a:pos x="T6" y="T7"/>
                </a:cxn>
                <a:cxn ang="0">
                  <a:pos x="T8" y="T9"/>
                </a:cxn>
                <a:cxn ang="0">
                  <a:pos x="T10" y="T11"/>
                </a:cxn>
                <a:cxn ang="0">
                  <a:pos x="T12" y="T13"/>
                </a:cxn>
              </a:cxnLst>
              <a:rect l="0" t="0" r="r" b="b"/>
              <a:pathLst>
                <a:path w="571" h="538">
                  <a:moveTo>
                    <a:pt x="549" y="12"/>
                  </a:moveTo>
                  <a:cubicBezTo>
                    <a:pt x="499" y="41"/>
                    <a:pt x="165" y="280"/>
                    <a:pt x="0" y="511"/>
                  </a:cubicBezTo>
                  <a:cubicBezTo>
                    <a:pt x="110" y="491"/>
                    <a:pt x="238" y="514"/>
                    <a:pt x="287" y="538"/>
                  </a:cubicBezTo>
                  <a:cubicBezTo>
                    <a:pt x="308" y="510"/>
                    <a:pt x="490" y="287"/>
                    <a:pt x="512" y="260"/>
                  </a:cubicBezTo>
                  <a:cubicBezTo>
                    <a:pt x="522" y="247"/>
                    <a:pt x="525" y="237"/>
                    <a:pt x="533" y="204"/>
                  </a:cubicBezTo>
                  <a:cubicBezTo>
                    <a:pt x="551" y="132"/>
                    <a:pt x="568" y="21"/>
                    <a:pt x="569" y="12"/>
                  </a:cubicBezTo>
                  <a:cubicBezTo>
                    <a:pt x="571" y="0"/>
                    <a:pt x="549" y="12"/>
                    <a:pt x="549" y="1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3"/>
            <p:cNvSpPr>
              <a:spLocks/>
            </p:cNvSpPr>
            <p:nvPr/>
          </p:nvSpPr>
          <p:spPr bwMode="auto">
            <a:xfrm>
              <a:off x="580" y="2441"/>
              <a:ext cx="392" cy="367"/>
            </a:xfrm>
            <a:custGeom>
              <a:avLst/>
              <a:gdLst>
                <a:gd name="T0" fmla="*/ 186 w 228"/>
                <a:gd name="T1" fmla="*/ 14 h 214"/>
                <a:gd name="T2" fmla="*/ 223 w 228"/>
                <a:gd name="T3" fmla="*/ 95 h 214"/>
                <a:gd name="T4" fmla="*/ 198 w 228"/>
                <a:gd name="T5" fmla="*/ 125 h 214"/>
                <a:gd name="T6" fmla="*/ 24 w 228"/>
                <a:gd name="T7" fmla="*/ 211 h 214"/>
                <a:gd name="T8" fmla="*/ 10 w 228"/>
                <a:gd name="T9" fmla="*/ 207 h 214"/>
                <a:gd name="T10" fmla="*/ 4 w 228"/>
                <a:gd name="T11" fmla="*/ 196 h 214"/>
                <a:gd name="T12" fmla="*/ 157 w 228"/>
                <a:gd name="T13" fmla="*/ 16 h 214"/>
                <a:gd name="T14" fmla="*/ 186 w 228"/>
                <a:gd name="T15" fmla="*/ 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14">
                  <a:moveTo>
                    <a:pt x="186" y="14"/>
                  </a:moveTo>
                  <a:cubicBezTo>
                    <a:pt x="198" y="35"/>
                    <a:pt x="218" y="83"/>
                    <a:pt x="223" y="95"/>
                  </a:cubicBezTo>
                  <a:cubicBezTo>
                    <a:pt x="228" y="108"/>
                    <a:pt x="215" y="116"/>
                    <a:pt x="198" y="125"/>
                  </a:cubicBezTo>
                  <a:cubicBezTo>
                    <a:pt x="181" y="134"/>
                    <a:pt x="35" y="206"/>
                    <a:pt x="24" y="211"/>
                  </a:cubicBezTo>
                  <a:cubicBezTo>
                    <a:pt x="18" y="214"/>
                    <a:pt x="14" y="210"/>
                    <a:pt x="10" y="207"/>
                  </a:cubicBezTo>
                  <a:cubicBezTo>
                    <a:pt x="8" y="204"/>
                    <a:pt x="0" y="201"/>
                    <a:pt x="4" y="196"/>
                  </a:cubicBezTo>
                  <a:cubicBezTo>
                    <a:pt x="11" y="186"/>
                    <a:pt x="114" y="65"/>
                    <a:pt x="157" y="16"/>
                  </a:cubicBezTo>
                  <a:cubicBezTo>
                    <a:pt x="171" y="0"/>
                    <a:pt x="178" y="1"/>
                    <a:pt x="186" y="1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4"/>
            <p:cNvSpPr>
              <a:spLocks/>
            </p:cNvSpPr>
            <p:nvPr/>
          </p:nvSpPr>
          <p:spPr bwMode="auto">
            <a:xfrm>
              <a:off x="836" y="2128"/>
              <a:ext cx="498" cy="1145"/>
            </a:xfrm>
            <a:custGeom>
              <a:avLst/>
              <a:gdLst>
                <a:gd name="T0" fmla="*/ 13 w 290"/>
                <a:gd name="T1" fmla="*/ 502 h 667"/>
                <a:gd name="T2" fmla="*/ 132 w 290"/>
                <a:gd name="T3" fmla="*/ 667 h 667"/>
                <a:gd name="T4" fmla="*/ 262 w 290"/>
                <a:gd name="T5" fmla="*/ 317 h 667"/>
                <a:gd name="T6" fmla="*/ 218 w 290"/>
                <a:gd name="T7" fmla="*/ 284 h 667"/>
                <a:gd name="T8" fmla="*/ 244 w 290"/>
                <a:gd name="T9" fmla="*/ 170 h 667"/>
                <a:gd name="T10" fmla="*/ 289 w 290"/>
                <a:gd name="T11" fmla="*/ 57 h 667"/>
                <a:gd name="T12" fmla="*/ 281 w 290"/>
                <a:gd name="T13" fmla="*/ 6 h 667"/>
                <a:gd name="T14" fmla="*/ 251 w 290"/>
                <a:gd name="T15" fmla="*/ 36 h 667"/>
                <a:gd name="T16" fmla="*/ 180 w 290"/>
                <a:gd name="T17" fmla="*/ 130 h 667"/>
                <a:gd name="T18" fmla="*/ 181 w 290"/>
                <a:gd name="T19" fmla="*/ 157 h 667"/>
                <a:gd name="T20" fmla="*/ 211 w 290"/>
                <a:gd name="T21" fmla="*/ 355 h 667"/>
                <a:gd name="T22" fmla="*/ 195 w 290"/>
                <a:gd name="T23" fmla="*/ 385 h 667"/>
                <a:gd name="T24" fmla="*/ 24 w 290"/>
                <a:gd name="T25" fmla="*/ 482 h 667"/>
                <a:gd name="T26" fmla="*/ 13 w 290"/>
                <a:gd name="T27" fmla="*/ 50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667">
                  <a:moveTo>
                    <a:pt x="13" y="502"/>
                  </a:moveTo>
                  <a:cubicBezTo>
                    <a:pt x="25" y="512"/>
                    <a:pt x="113" y="573"/>
                    <a:pt x="132" y="667"/>
                  </a:cubicBezTo>
                  <a:cubicBezTo>
                    <a:pt x="145" y="631"/>
                    <a:pt x="204" y="444"/>
                    <a:pt x="262" y="317"/>
                  </a:cubicBezTo>
                  <a:cubicBezTo>
                    <a:pt x="243" y="315"/>
                    <a:pt x="225" y="307"/>
                    <a:pt x="218" y="284"/>
                  </a:cubicBezTo>
                  <a:cubicBezTo>
                    <a:pt x="209" y="254"/>
                    <a:pt x="233" y="194"/>
                    <a:pt x="244" y="170"/>
                  </a:cubicBezTo>
                  <a:cubicBezTo>
                    <a:pt x="256" y="143"/>
                    <a:pt x="288" y="94"/>
                    <a:pt x="289" y="57"/>
                  </a:cubicBezTo>
                  <a:cubicBezTo>
                    <a:pt x="290" y="30"/>
                    <a:pt x="287" y="20"/>
                    <a:pt x="281" y="6"/>
                  </a:cubicBezTo>
                  <a:cubicBezTo>
                    <a:pt x="278" y="0"/>
                    <a:pt x="259" y="25"/>
                    <a:pt x="251" y="36"/>
                  </a:cubicBezTo>
                  <a:cubicBezTo>
                    <a:pt x="234" y="62"/>
                    <a:pt x="185" y="123"/>
                    <a:pt x="180" y="130"/>
                  </a:cubicBezTo>
                  <a:cubicBezTo>
                    <a:pt x="175" y="136"/>
                    <a:pt x="180" y="148"/>
                    <a:pt x="181" y="157"/>
                  </a:cubicBezTo>
                  <a:cubicBezTo>
                    <a:pt x="185" y="187"/>
                    <a:pt x="210" y="339"/>
                    <a:pt x="211" y="355"/>
                  </a:cubicBezTo>
                  <a:cubicBezTo>
                    <a:pt x="212" y="370"/>
                    <a:pt x="207" y="377"/>
                    <a:pt x="195" y="385"/>
                  </a:cubicBezTo>
                  <a:cubicBezTo>
                    <a:pt x="183" y="392"/>
                    <a:pt x="33" y="477"/>
                    <a:pt x="24" y="482"/>
                  </a:cubicBezTo>
                  <a:cubicBezTo>
                    <a:pt x="15" y="488"/>
                    <a:pt x="0" y="492"/>
                    <a:pt x="13" y="502"/>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8" name="doublebubble"/>
          <p:cNvSpPr>
            <a:spLocks/>
          </p:cNvSpPr>
          <p:nvPr/>
        </p:nvSpPr>
        <p:spPr bwMode="auto">
          <a:xfrm>
            <a:off x="4076291" y="696203"/>
            <a:ext cx="2805402" cy="1894044"/>
          </a:xfrm>
          <a:custGeom>
            <a:avLst/>
            <a:gdLst>
              <a:gd name="T0" fmla="*/ 813 w 1150"/>
              <a:gd name="T1" fmla="*/ 217 h 600"/>
              <a:gd name="T2" fmla="*/ 719 w 1150"/>
              <a:gd name="T3" fmla="*/ 224 h 600"/>
              <a:gd name="T4" fmla="*/ 730 w 1150"/>
              <a:gd name="T5" fmla="*/ 179 h 600"/>
              <a:gd name="T6" fmla="*/ 392 w 1150"/>
              <a:gd name="T7" fmla="*/ 0 h 600"/>
              <a:gd name="T8" fmla="*/ 55 w 1150"/>
              <a:gd name="T9" fmla="*/ 179 h 600"/>
              <a:gd name="T10" fmla="*/ 182 w 1150"/>
              <a:gd name="T11" fmla="*/ 320 h 600"/>
              <a:gd name="T12" fmla="*/ 0 w 1150"/>
              <a:gd name="T13" fmla="*/ 576 h 600"/>
              <a:gd name="T14" fmla="*/ 272 w 1150"/>
              <a:gd name="T15" fmla="*/ 347 h 600"/>
              <a:gd name="T16" fmla="*/ 392 w 1150"/>
              <a:gd name="T17" fmla="*/ 359 h 600"/>
              <a:gd name="T18" fmla="*/ 486 w 1150"/>
              <a:gd name="T19" fmla="*/ 352 h 600"/>
              <a:gd name="T20" fmla="*/ 476 w 1150"/>
              <a:gd name="T21" fmla="*/ 396 h 600"/>
              <a:gd name="T22" fmla="*/ 536 w 1150"/>
              <a:gd name="T23" fmla="*/ 498 h 600"/>
              <a:gd name="T24" fmla="*/ 276 w 1150"/>
              <a:gd name="T25" fmla="*/ 600 h 600"/>
              <a:gd name="T26" fmla="*/ 585 w 1150"/>
              <a:gd name="T27" fmla="*/ 529 h 600"/>
              <a:gd name="T28" fmla="*/ 813 w 1150"/>
              <a:gd name="T29" fmla="*/ 576 h 600"/>
              <a:gd name="T30" fmla="*/ 1150 w 1150"/>
              <a:gd name="T31" fmla="*/ 396 h 600"/>
              <a:gd name="T32" fmla="*/ 813 w 1150"/>
              <a:gd name="T33" fmla="*/ 21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0" h="600">
                <a:moveTo>
                  <a:pt x="813" y="217"/>
                </a:moveTo>
                <a:cubicBezTo>
                  <a:pt x="780" y="217"/>
                  <a:pt x="749" y="220"/>
                  <a:pt x="719" y="224"/>
                </a:cubicBezTo>
                <a:cubicBezTo>
                  <a:pt x="726" y="210"/>
                  <a:pt x="730" y="195"/>
                  <a:pt x="730" y="179"/>
                </a:cubicBezTo>
                <a:cubicBezTo>
                  <a:pt x="730" y="80"/>
                  <a:pt x="579" y="0"/>
                  <a:pt x="392" y="0"/>
                </a:cubicBezTo>
                <a:cubicBezTo>
                  <a:pt x="206" y="0"/>
                  <a:pt x="55" y="80"/>
                  <a:pt x="55" y="179"/>
                </a:cubicBezTo>
                <a:cubicBezTo>
                  <a:pt x="55" y="236"/>
                  <a:pt x="105" y="287"/>
                  <a:pt x="182" y="320"/>
                </a:cubicBezTo>
                <a:cubicBezTo>
                  <a:pt x="149" y="377"/>
                  <a:pt x="112" y="420"/>
                  <a:pt x="0" y="576"/>
                </a:cubicBezTo>
                <a:cubicBezTo>
                  <a:pt x="137" y="460"/>
                  <a:pt x="222" y="381"/>
                  <a:pt x="272" y="347"/>
                </a:cubicBezTo>
                <a:cubicBezTo>
                  <a:pt x="309" y="354"/>
                  <a:pt x="350" y="359"/>
                  <a:pt x="392" y="359"/>
                </a:cubicBezTo>
                <a:cubicBezTo>
                  <a:pt x="425" y="359"/>
                  <a:pt x="456" y="356"/>
                  <a:pt x="486" y="352"/>
                </a:cubicBezTo>
                <a:cubicBezTo>
                  <a:pt x="479" y="366"/>
                  <a:pt x="476" y="381"/>
                  <a:pt x="476" y="396"/>
                </a:cubicBezTo>
                <a:cubicBezTo>
                  <a:pt x="476" y="437"/>
                  <a:pt x="501" y="476"/>
                  <a:pt x="536" y="498"/>
                </a:cubicBezTo>
                <a:cubicBezTo>
                  <a:pt x="486" y="518"/>
                  <a:pt x="365" y="570"/>
                  <a:pt x="276" y="600"/>
                </a:cubicBezTo>
                <a:cubicBezTo>
                  <a:pt x="332" y="590"/>
                  <a:pt x="542" y="537"/>
                  <a:pt x="585" y="529"/>
                </a:cubicBezTo>
                <a:cubicBezTo>
                  <a:pt x="645" y="558"/>
                  <a:pt x="725" y="576"/>
                  <a:pt x="813" y="576"/>
                </a:cubicBezTo>
                <a:cubicBezTo>
                  <a:pt x="999" y="576"/>
                  <a:pt x="1150" y="495"/>
                  <a:pt x="1150" y="396"/>
                </a:cubicBezTo>
                <a:cubicBezTo>
                  <a:pt x="1150" y="297"/>
                  <a:pt x="999" y="217"/>
                  <a:pt x="813" y="217"/>
                </a:cubicBezTo>
                <a:close/>
              </a:path>
            </a:pathLst>
          </a:custGeom>
          <a:solidFill>
            <a:schemeClr val="accent6"/>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383346" y="827739"/>
            <a:ext cx="1505501" cy="830997"/>
          </a:xfrm>
          <a:prstGeom prst="rect">
            <a:avLst/>
          </a:prstGeom>
          <a:noFill/>
        </p:spPr>
        <p:txBody>
          <a:bodyPr wrap="square" rtlCol="0">
            <a:spAutoFit/>
          </a:bodyPr>
          <a:lstStyle/>
          <a:p>
            <a:r>
              <a:rPr lang="en-US" sz="1600" dirty="0" smtClean="0"/>
              <a:t>What happens if you cannot digest foods?</a:t>
            </a:r>
            <a:endParaRPr lang="en-US" sz="1600" dirty="0"/>
          </a:p>
        </p:txBody>
      </p:sp>
      <p:sp>
        <p:nvSpPr>
          <p:cNvPr id="7" name="TextBox 6"/>
          <p:cNvSpPr txBox="1"/>
          <p:nvPr/>
        </p:nvSpPr>
        <p:spPr>
          <a:xfrm>
            <a:off x="5448829" y="1635953"/>
            <a:ext cx="1494145" cy="738664"/>
          </a:xfrm>
          <a:prstGeom prst="rect">
            <a:avLst/>
          </a:prstGeom>
          <a:noFill/>
        </p:spPr>
        <p:txBody>
          <a:bodyPr wrap="square" rtlCol="0">
            <a:spAutoFit/>
          </a:bodyPr>
          <a:lstStyle/>
          <a:p>
            <a:r>
              <a:rPr lang="en-US" sz="1400" dirty="0" smtClean="0"/>
              <a:t>How do kids with cystic fibrosis digest food?</a:t>
            </a:r>
            <a:endParaRPr lang="en-US" sz="1400" dirty="0"/>
          </a:p>
        </p:txBody>
      </p:sp>
      <p:sp>
        <p:nvSpPr>
          <p:cNvPr id="28" name="leftbottombubble"/>
          <p:cNvSpPr>
            <a:spLocks/>
          </p:cNvSpPr>
          <p:nvPr/>
        </p:nvSpPr>
        <p:spPr bwMode="auto">
          <a:xfrm rot="14232217">
            <a:off x="273527" y="794104"/>
            <a:ext cx="1621555" cy="1975700"/>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271684" y="1352573"/>
            <a:ext cx="1567200" cy="1077218"/>
          </a:xfrm>
          <a:prstGeom prst="rect">
            <a:avLst/>
          </a:prstGeom>
          <a:noFill/>
        </p:spPr>
        <p:txBody>
          <a:bodyPr wrap="square" rtlCol="0">
            <a:spAutoFit/>
          </a:bodyPr>
          <a:lstStyle/>
          <a:p>
            <a:r>
              <a:rPr lang="en-US" sz="1600" dirty="0"/>
              <a:t>Cystic fibrosis also makes it hard to digest </a:t>
            </a:r>
            <a:r>
              <a:rPr lang="en-US" sz="1600" dirty="0" smtClean="0"/>
              <a:t>foods.</a:t>
            </a:r>
            <a:endParaRPr lang="en-US" sz="1600" dirty="0"/>
          </a:p>
        </p:txBody>
      </p:sp>
      <p:sp>
        <p:nvSpPr>
          <p:cNvPr id="30" name="leftbottombubble"/>
          <p:cNvSpPr>
            <a:spLocks/>
          </p:cNvSpPr>
          <p:nvPr/>
        </p:nvSpPr>
        <p:spPr bwMode="auto">
          <a:xfrm rot="10179042">
            <a:off x="3837584" y="2682911"/>
            <a:ext cx="1562401" cy="1283031"/>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leftbottombubble"/>
          <p:cNvSpPr>
            <a:spLocks/>
          </p:cNvSpPr>
          <p:nvPr/>
        </p:nvSpPr>
        <p:spPr bwMode="auto">
          <a:xfrm>
            <a:off x="5181601" y="-50801"/>
            <a:ext cx="1219200" cy="970873"/>
          </a:xfrm>
          <a:custGeom>
            <a:avLst/>
            <a:gdLst>
              <a:gd name="T0" fmla="*/ 711 w 711"/>
              <a:gd name="T1" fmla="*/ 215 h 562"/>
              <a:gd name="T2" fmla="*/ 356 w 711"/>
              <a:gd name="T3" fmla="*/ 429 h 562"/>
              <a:gd name="T4" fmla="*/ 196 w 711"/>
              <a:gd name="T5" fmla="*/ 406 h 562"/>
              <a:gd name="T6" fmla="*/ 21 w 711"/>
              <a:gd name="T7" fmla="*/ 562 h 562"/>
              <a:gd name="T8" fmla="*/ 130 w 711"/>
              <a:gd name="T9" fmla="*/ 380 h 562"/>
              <a:gd name="T10" fmla="*/ 0 w 711"/>
              <a:gd name="T11" fmla="*/ 215 h 562"/>
              <a:gd name="T12" fmla="*/ 356 w 711"/>
              <a:gd name="T13" fmla="*/ 0 h 562"/>
              <a:gd name="T14" fmla="*/ 711 w 711"/>
              <a:gd name="T15" fmla="*/ 215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1" h="562">
                <a:moveTo>
                  <a:pt x="711" y="215"/>
                </a:moveTo>
                <a:cubicBezTo>
                  <a:pt x="711" y="333"/>
                  <a:pt x="552" y="429"/>
                  <a:pt x="356" y="429"/>
                </a:cubicBezTo>
                <a:cubicBezTo>
                  <a:pt x="298" y="429"/>
                  <a:pt x="244" y="421"/>
                  <a:pt x="196" y="406"/>
                </a:cubicBezTo>
                <a:cubicBezTo>
                  <a:pt x="185" y="403"/>
                  <a:pt x="120" y="470"/>
                  <a:pt x="21" y="562"/>
                </a:cubicBezTo>
                <a:cubicBezTo>
                  <a:pt x="82" y="470"/>
                  <a:pt x="83" y="452"/>
                  <a:pt x="130" y="380"/>
                </a:cubicBezTo>
                <a:cubicBezTo>
                  <a:pt x="51" y="341"/>
                  <a:pt x="0" y="281"/>
                  <a:pt x="0" y="215"/>
                </a:cubicBezTo>
                <a:cubicBezTo>
                  <a:pt x="0" y="96"/>
                  <a:pt x="160" y="0"/>
                  <a:pt x="356" y="0"/>
                </a:cubicBezTo>
                <a:cubicBezTo>
                  <a:pt x="552" y="0"/>
                  <a:pt x="711" y="96"/>
                  <a:pt x="711" y="215"/>
                </a:cubicBezTo>
                <a:close/>
              </a:path>
            </a:pathLst>
          </a:custGeom>
          <a:solidFill>
            <a:schemeClr val="bg1"/>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3905150" y="3182831"/>
            <a:ext cx="1607302" cy="584775"/>
          </a:xfrm>
          <a:prstGeom prst="rect">
            <a:avLst/>
          </a:prstGeom>
          <a:noFill/>
        </p:spPr>
        <p:txBody>
          <a:bodyPr wrap="square" rtlCol="0">
            <a:spAutoFit/>
          </a:bodyPr>
          <a:lstStyle/>
          <a:p>
            <a:r>
              <a:rPr lang="en-US" sz="1600" dirty="0" smtClean="0"/>
              <a:t>With medication called enzymes.</a:t>
            </a:r>
            <a:endParaRPr lang="en-US" sz="1600" dirty="0"/>
          </a:p>
        </p:txBody>
      </p:sp>
      <p:sp>
        <p:nvSpPr>
          <p:cNvPr id="10" name="TextBox 9"/>
          <p:cNvSpPr txBox="1"/>
          <p:nvPr/>
        </p:nvSpPr>
        <p:spPr>
          <a:xfrm>
            <a:off x="5221665" y="60028"/>
            <a:ext cx="1334364" cy="523220"/>
          </a:xfrm>
          <a:prstGeom prst="rect">
            <a:avLst/>
          </a:prstGeom>
          <a:noFill/>
        </p:spPr>
        <p:txBody>
          <a:bodyPr wrap="square" rtlCol="0">
            <a:spAutoFit/>
          </a:bodyPr>
          <a:lstStyle/>
          <a:p>
            <a:r>
              <a:rPr lang="en-US" sz="1400" dirty="0" smtClean="0"/>
              <a:t>Without food, you can’t grow</a:t>
            </a:r>
            <a:endParaRPr lang="en-US" sz="1400" dirty="0"/>
          </a:p>
        </p:txBody>
      </p:sp>
    </p:spTree>
    <p:extLst>
      <p:ext uri="{BB962C8B-B14F-4D97-AF65-F5344CB8AC3E}">
        <p14:creationId xmlns:p14="http://schemas.microsoft.com/office/powerpoint/2010/main" val="159434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0" nodeType="clickEffect">
                                  <p:stCondLst>
                                    <p:cond delay="0"/>
                                  </p:stCondLst>
                                  <p:childTnLst>
                                    <p:animClr clrSpc="rgb" dir="cw">
                                      <p:cBhvr override="childStyle">
                                        <p:cTn id="28" dur="250" autoRev="1" fill="remove"/>
                                        <p:tgtEl>
                                          <p:spTgt spid="297"/>
                                        </p:tgtEl>
                                        <p:attrNameLst>
                                          <p:attrName>style.color</p:attrName>
                                        </p:attrNameLst>
                                      </p:cBhvr>
                                      <p:to>
                                        <a:schemeClr val="bg1"/>
                                      </p:to>
                                    </p:animClr>
                                    <p:animClr clrSpc="rgb" dir="cw">
                                      <p:cBhvr>
                                        <p:cTn id="29" dur="250" autoRev="1" fill="remove"/>
                                        <p:tgtEl>
                                          <p:spTgt spid="297"/>
                                        </p:tgtEl>
                                        <p:attrNameLst>
                                          <p:attrName>fillcolor</p:attrName>
                                        </p:attrNameLst>
                                      </p:cBhvr>
                                      <p:to>
                                        <a:schemeClr val="bg1"/>
                                      </p:to>
                                    </p:animClr>
                                    <p:set>
                                      <p:cBhvr>
                                        <p:cTn id="30" dur="250" autoRev="1" fill="remove"/>
                                        <p:tgtEl>
                                          <p:spTgt spid="297"/>
                                        </p:tgtEl>
                                        <p:attrNameLst>
                                          <p:attrName>fill.type</p:attrName>
                                        </p:attrNameLst>
                                      </p:cBhvr>
                                      <p:to>
                                        <p:strVal val="solid"/>
                                      </p:to>
                                    </p:set>
                                    <p:set>
                                      <p:cBhvr>
                                        <p:cTn id="31" dur="250" autoRev="1" fill="remove"/>
                                        <p:tgtEl>
                                          <p:spTgt spid="29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30" grpId="0" animBg="1"/>
      <p:bldP spid="31" grpId="0" animBg="1"/>
      <p:bldP spid="9" grpId="0"/>
      <p:bldP spid="10" grpId="0"/>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TC103090430[[fn=Banded]]</Template>
  <TotalTime>23375</TotalTime>
  <Words>1080</Words>
  <Application>Microsoft Office PowerPoint</Application>
  <PresentationFormat>Custom</PresentationFormat>
  <Paragraphs>75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Boulder</vt:lpstr>
      <vt:lpstr>Calibri</vt:lpstr>
      <vt:lpstr>Aharoni</vt:lpstr>
      <vt:lpstr>Arial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Gilbert Moncada</cp:lastModifiedBy>
  <cp:revision>371</cp:revision>
  <cp:lastPrinted>2015-03-02T01:10:36Z</cp:lastPrinted>
  <dcterms:created xsi:type="dcterms:W3CDTF">2013-05-03T15:18:17Z</dcterms:created>
  <dcterms:modified xsi:type="dcterms:W3CDTF">2015-06-16T04:33:34Z</dcterms:modified>
</cp:coreProperties>
</file>