
<file path=[Content_Types].xml><?xml version="1.0" encoding="utf-8"?>
<Types xmlns="http://schemas.openxmlformats.org/package/2006/content-types">
  <Default Extension="xml" ContentType="application/xml"/>
  <Default Extension="png" ContentType="image/png"/>
  <Default Extension="wmf" ContentType="image/x-wmf"/>
  <Default Extension="jpeg" ContentType="image/jpeg"/>
  <Default Extension="rels" ContentType="application/vnd.openxmlformats-package.relationships+xml"/>
  <Default Extension="bin" ContentType="application/vnd.openxmlformats-officedocument.presentationml.printerSettings"/>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20" r:id="rId2"/>
    <p:sldId id="321" r:id="rId3"/>
    <p:sldId id="257" r:id="rId4"/>
    <p:sldId id="261" r:id="rId5"/>
    <p:sldId id="282" r:id="rId6"/>
    <p:sldId id="270" r:id="rId7"/>
    <p:sldId id="259" r:id="rId8"/>
    <p:sldId id="315" r:id="rId9"/>
    <p:sldId id="286" r:id="rId10"/>
    <p:sldId id="271" r:id="rId11"/>
    <p:sldId id="258" r:id="rId12"/>
    <p:sldId id="287" r:id="rId13"/>
    <p:sldId id="290" r:id="rId14"/>
    <p:sldId id="260" r:id="rId15"/>
    <p:sldId id="291" r:id="rId16"/>
    <p:sldId id="294" r:id="rId17"/>
    <p:sldId id="273" r:id="rId18"/>
    <p:sldId id="262" r:id="rId19"/>
    <p:sldId id="295" r:id="rId20"/>
    <p:sldId id="274" r:id="rId21"/>
    <p:sldId id="265" r:id="rId22"/>
    <p:sldId id="296" r:id="rId23"/>
    <p:sldId id="297" r:id="rId24"/>
    <p:sldId id="263" r:id="rId25"/>
    <p:sldId id="298" r:id="rId26"/>
    <p:sldId id="301" r:id="rId27"/>
    <p:sldId id="264" r:id="rId28"/>
    <p:sldId id="303" r:id="rId29"/>
    <p:sldId id="306" r:id="rId30"/>
    <p:sldId id="277" r:id="rId31"/>
    <p:sldId id="266" r:id="rId32"/>
    <p:sldId id="307" r:id="rId33"/>
    <p:sldId id="278" r:id="rId34"/>
    <p:sldId id="267" r:id="rId35"/>
    <p:sldId id="316" r:id="rId36"/>
    <p:sldId id="317" r:id="rId37"/>
    <p:sldId id="279" r:id="rId38"/>
    <p:sldId id="268" r:id="rId39"/>
    <p:sldId id="308" r:id="rId40"/>
    <p:sldId id="309" r:id="rId41"/>
    <p:sldId id="280" r:id="rId42"/>
    <p:sldId id="269" r:id="rId43"/>
    <p:sldId id="313" r:id="rId44"/>
    <p:sldId id="314" r:id="rId45"/>
    <p:sldId id="281" r:id="rId46"/>
    <p:sldId id="319" r:id="rId47"/>
  </p:sldIdLst>
  <p:sldSz cx="10515600" cy="7315200"/>
  <p:notesSz cx="6858000" cy="9144000"/>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00"/>
    <a:srgbClr val="FF0000"/>
    <a:srgbClr val="006600"/>
    <a:srgbClr val="800080"/>
    <a:srgbClr val="FFFF00"/>
    <a:srgbClr val="003366"/>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4" autoAdjust="0"/>
    <p:restoredTop sz="94660"/>
  </p:normalViewPr>
  <p:slideViewPr>
    <p:cSldViewPr>
      <p:cViewPr varScale="1">
        <p:scale>
          <a:sx n="73" d="100"/>
          <a:sy n="73" d="100"/>
        </p:scale>
        <p:origin x="-648" y="-96"/>
      </p:cViewPr>
      <p:guideLst>
        <p:guide orient="horz" pos="2304"/>
        <p:guide pos="331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9156" name="Rectangle 4"/>
          <p:cNvSpPr>
            <a:spLocks noGrp="1" noRot="1" noChangeAspect="1" noChangeArrowheads="1" noTextEdit="1"/>
          </p:cNvSpPr>
          <p:nvPr>
            <p:ph type="sldImg" idx="2"/>
          </p:nvPr>
        </p:nvSpPr>
        <p:spPr bwMode="auto">
          <a:xfrm>
            <a:off x="965200" y="685800"/>
            <a:ext cx="49276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488D548D-33C3-4369-B20A-1211A3715E7B}" type="slidenum">
              <a:rPr lang="en-US"/>
              <a:pPr>
                <a:defRPr/>
              </a:pPr>
              <a:t>‹#›</a:t>
            </a:fld>
            <a:endParaRPr lang="en-US"/>
          </a:p>
        </p:txBody>
      </p:sp>
    </p:spTree>
    <p:extLst>
      <p:ext uri="{BB962C8B-B14F-4D97-AF65-F5344CB8AC3E}">
        <p14:creationId xmlns:p14="http://schemas.microsoft.com/office/powerpoint/2010/main" val="11989916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92BFB41-77F2-4726-BDC8-56A5F19975B2}" type="slidenum">
              <a:rPr lang="en-US"/>
              <a:pPr/>
              <a:t>1</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28DF8054-BAFE-4E3E-8DC9-E70A63AA00B5}" type="slidenum">
              <a:rPr lang="en-US"/>
              <a:pPr/>
              <a:t>10</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C6C05FC1-C4E3-47ED-9198-0F78725D1054}" type="slidenum">
              <a:rPr lang="en-US"/>
              <a:pPr/>
              <a:t>11</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8FD18AC-85E5-4340-B3B9-F94A5702BDEA}" type="slidenum">
              <a:rPr lang="en-US"/>
              <a:pPr/>
              <a:t>12</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588DCE34-25B7-4795-9402-34DB30454526}" type="slidenum">
              <a:rPr lang="en-US"/>
              <a:pPr/>
              <a:t>13</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BF81518B-A6C7-40D4-9271-74F307344927}" type="slidenum">
              <a:rPr lang="en-US"/>
              <a:pPr/>
              <a:t>14</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14C6A1DB-2ADC-43F1-ADF2-D4F38C5858C5}" type="slidenum">
              <a:rPr lang="en-US"/>
              <a:pPr/>
              <a:t>15</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6C4E3448-22F5-4741-8BC1-8556B476E90B}" type="slidenum">
              <a:rPr lang="en-US"/>
              <a:pPr/>
              <a:t>16</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45B39990-F2CE-4E53-BA86-88465CAFD0DA}" type="slidenum">
              <a:rPr lang="en-US"/>
              <a:pPr/>
              <a:t>17</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43203CAD-AA9D-465F-B4CB-C61525C93B75}" type="slidenum">
              <a:rPr lang="en-US"/>
              <a:pPr/>
              <a:t>18</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9B6929D9-CAC2-4ECD-96E7-725F7E909BAA}" type="slidenum">
              <a:rPr lang="en-US"/>
              <a:pPr/>
              <a:t>19</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F184205F-DF33-42EC-82C7-F4B1EFF26833}" type="slidenum">
              <a:rPr lang="en-US"/>
              <a:pPr/>
              <a:t>2</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6362F5B-D7E3-4F3B-991C-21F735B4C513}" type="slidenum">
              <a:rPr lang="en-US"/>
              <a:pPr/>
              <a:t>20</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27D7FC3E-22B3-4866-B283-1A1903BC2488}" type="slidenum">
              <a:rPr lang="en-US"/>
              <a:pPr/>
              <a:t>21</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133A7AC6-7DD0-4FB0-A360-2386772C5667}" type="slidenum">
              <a:rPr lang="en-US"/>
              <a:pPr/>
              <a:t>22</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0044FC51-EB60-4762-B371-90B22014CAF0}" type="slidenum">
              <a:rPr lang="en-US"/>
              <a:pPr/>
              <a:t>23</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6616B2E-5458-47CB-B2E3-0ADAD64288A5}" type="slidenum">
              <a:rPr lang="en-US"/>
              <a:pPr/>
              <a:t>24</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D0BD79A6-23F4-4AE5-9634-6844A9C79DB5}" type="slidenum">
              <a:rPr lang="en-US"/>
              <a:pPr/>
              <a:t>25</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14D3FDA2-950E-42DA-9DA3-D5B55C4BC9A7}" type="slidenum">
              <a:rPr lang="en-US"/>
              <a:pPr/>
              <a:t>26</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DB5451BA-8FE6-4A33-9CCC-3B01265C5638}" type="slidenum">
              <a:rPr lang="en-US"/>
              <a:pPr/>
              <a:t>27</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5924C32A-3E8D-43E0-9696-88E7DE861F79}" type="slidenum">
              <a:rPr lang="en-US"/>
              <a:pPr/>
              <a:t>28</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9567C55D-A24A-40D4-8404-7B97925A9C99}" type="slidenum">
              <a:rPr lang="en-US"/>
              <a:pPr/>
              <a:t>29</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9F7E5E9-0815-4028-A306-0B292FAA6AB2}" type="slidenum">
              <a:rPr lang="en-US"/>
              <a:pPr/>
              <a:t>3</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25748F0A-B3C3-4121-91E4-0203FC30982C}" type="slidenum">
              <a:rPr lang="en-US"/>
              <a:pPr/>
              <a:t>30</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F7BB6097-35B8-471B-957C-6219D96F20A3}" type="slidenum">
              <a:rPr lang="en-US"/>
              <a:pPr/>
              <a:t>31</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6901C35D-74F1-4E4B-A0B2-4A7D570F5811}" type="slidenum">
              <a:rPr lang="en-US"/>
              <a:pPr/>
              <a:t>32</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0664107F-29F0-4C65-A21B-6D04F5E13B1A}" type="slidenum">
              <a:rPr lang="en-US"/>
              <a:pPr/>
              <a:t>33</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860DB1A5-D860-47B3-AA05-B9670BB19AA9}" type="slidenum">
              <a:rPr lang="en-US"/>
              <a:pPr/>
              <a:t>34</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A00798E0-7504-4EA2-82A2-19590FB454ED}" type="slidenum">
              <a:rPr lang="en-US"/>
              <a:pPr/>
              <a:t>35</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79A249A9-828F-4D7B-94B2-31694BEC314D}" type="slidenum">
              <a:rPr lang="en-US"/>
              <a:pPr/>
              <a:t>36</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9C0E907-CC59-4289-ACCE-D9F55135FD97}" type="slidenum">
              <a:rPr lang="en-US"/>
              <a:pPr/>
              <a:t>37</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C79236D-B734-43EA-BE60-6F5A4DD96343}" type="slidenum">
              <a:rPr lang="en-US"/>
              <a:pPr/>
              <a:t>38</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8D2F3D5D-24FD-4EC6-A901-CF7B6CCA09BE}" type="slidenum">
              <a:rPr lang="en-US"/>
              <a:pPr/>
              <a:t>39</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AAD9D27B-8EB4-42CF-9D11-AB9794E6741C}" type="slidenum">
              <a:rPr lang="en-US"/>
              <a:pPr/>
              <a:t>4</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8BE5A89D-CD6F-4383-BCA3-BAF8C970AE01}" type="slidenum">
              <a:rPr lang="en-US"/>
              <a:pPr/>
              <a:t>40</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54CB4E9B-9D36-4B21-908D-29F94AED5DF6}" type="slidenum">
              <a:rPr lang="en-US"/>
              <a:pPr/>
              <a:t>41</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56913565-3748-40D1-B142-2F36D97306E4}" type="slidenum">
              <a:rPr lang="en-US"/>
              <a:pPr/>
              <a:t>42</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804150E3-38C7-414A-A6EA-96402CE360E1}" type="slidenum">
              <a:rPr lang="en-US"/>
              <a:pPr/>
              <a:t>43</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99A46789-159A-4C26-B596-8149E84EACB9}" type="slidenum">
              <a:rPr lang="en-US"/>
              <a:pPr/>
              <a:t>44</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6A074107-5F0C-4650-B2BB-A0123C533E36}" type="slidenum">
              <a:rPr lang="en-US"/>
              <a:pPr/>
              <a:t>45</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AEF767FD-9325-4C11-B0EF-18812752D507}" type="slidenum">
              <a:rPr lang="en-US"/>
              <a:pPr/>
              <a:t>46</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2A86C0F-FD73-4668-A489-0F84A1E97A90}" type="slidenum">
              <a:rPr lang="en-US"/>
              <a:pPr/>
              <a:t>5</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59650B4B-0518-4FE8-A51B-96C117AAE6B2}" type="slidenum">
              <a:rPr lang="en-US"/>
              <a:pPr/>
              <a:t>6</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5C1DF3-F3CD-459E-A547-2B57ADEB71EA}" type="slidenum">
              <a:rPr lang="en-US"/>
              <a:pPr/>
              <a:t>7</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305E528-0CC8-4801-A69F-FB47EBB03A9D}" type="slidenum">
              <a:rPr lang="en-US"/>
              <a:pPr/>
              <a:t>8</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483CE95-8FDA-478A-95A2-F0E6D9D805FA}" type="slidenum">
              <a:rPr lang="en-US"/>
              <a:pPr/>
              <a:t>9</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88988" y="2271713"/>
            <a:ext cx="8937625" cy="15684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577975" y="4144963"/>
            <a:ext cx="7359650" cy="18700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160F4D6-97BD-4EAF-ABEF-C1E2FAF4438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693E6D9-341A-4BDC-B716-740F4E1217D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4763" y="293688"/>
            <a:ext cx="2365375" cy="6240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25463" y="293688"/>
            <a:ext cx="6946900" cy="6240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1FEF40D-6301-4E8F-9E96-FD3216D0AF6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25463" y="293688"/>
            <a:ext cx="9464675" cy="1219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25463" y="1706563"/>
            <a:ext cx="9464675" cy="4827587"/>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16AE961-74C1-4804-A9DE-416912D2FA7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4297B55-B2D9-4C2E-816D-1E1931934E0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0263" y="4700588"/>
            <a:ext cx="8939212" cy="145256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30263" y="3100388"/>
            <a:ext cx="8939212" cy="16002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1B2889C-6EB2-4D4F-B472-207DC7A5779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25463" y="1706563"/>
            <a:ext cx="4656137" cy="4827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706563"/>
            <a:ext cx="4656138" cy="4827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ECD5C67-60A9-43FD-9AA3-DA0E024C0B6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25463" y="1636713"/>
            <a:ext cx="4646612"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5463" y="2319338"/>
            <a:ext cx="4646612"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341938" y="1636713"/>
            <a:ext cx="4648200"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41938" y="2319338"/>
            <a:ext cx="4648200"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A75BE614-309D-4172-B642-6F2A26F212D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57B2CAF6-D4BE-4806-9B81-7B79828EFCB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CD1407E7-4C52-438D-BC30-FC7B68748E9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5463" y="290513"/>
            <a:ext cx="3459162" cy="12398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111625" y="290513"/>
            <a:ext cx="5878513" cy="6243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25463" y="1530350"/>
            <a:ext cx="3459162" cy="5003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1276724-EA60-4A90-8B9D-C62D375ECA6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60575" y="5121275"/>
            <a:ext cx="6310313" cy="6032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60575" y="654050"/>
            <a:ext cx="6310313" cy="4389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60575" y="5724525"/>
            <a:ext cx="6310313" cy="858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8C01664C-E9B4-4C88-B1F8-3BE4418FA6C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5463" y="293688"/>
            <a:ext cx="9464675" cy="1219200"/>
          </a:xfrm>
          <a:prstGeom prst="rect">
            <a:avLst/>
          </a:prstGeom>
          <a:noFill/>
          <a:ln w="9525">
            <a:noFill/>
            <a:miter lim="800000"/>
            <a:headEnd/>
            <a:tailEnd/>
          </a:ln>
        </p:spPr>
        <p:txBody>
          <a:bodyPr vert="horz" wrap="square" lIns="99276" tIns="49638" rIns="99276" bIns="496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25463" y="1706563"/>
            <a:ext cx="9464675" cy="4827587"/>
          </a:xfrm>
          <a:prstGeom prst="rect">
            <a:avLst/>
          </a:prstGeom>
          <a:noFill/>
          <a:ln w="9525">
            <a:noFill/>
            <a:miter lim="800000"/>
            <a:headEnd/>
            <a:tailEnd/>
          </a:ln>
        </p:spPr>
        <p:txBody>
          <a:bodyPr vert="horz" wrap="square" lIns="99276" tIns="49638" rIns="99276" bIns="496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525463" y="6661150"/>
            <a:ext cx="2454275" cy="508000"/>
          </a:xfrm>
          <a:prstGeom prst="rect">
            <a:avLst/>
          </a:prstGeom>
          <a:noFill/>
          <a:ln w="9525">
            <a:noFill/>
            <a:miter lim="800000"/>
            <a:headEnd/>
            <a:tailEnd/>
          </a:ln>
          <a:effectLst/>
        </p:spPr>
        <p:txBody>
          <a:bodyPr vert="horz" wrap="square" lIns="99276" tIns="49638" rIns="99276" bIns="49638" numCol="1" anchor="t" anchorCtr="0" compatLnSpc="1">
            <a:prstTxWarp prst="textNoShape">
              <a:avLst/>
            </a:prstTxWarp>
          </a:bodyPr>
          <a:lstStyle>
            <a:lvl1pPr>
              <a:defRPr sz="1500"/>
            </a:lvl1pPr>
          </a:lstStyle>
          <a:p>
            <a:endParaRPr lang="en-US"/>
          </a:p>
        </p:txBody>
      </p:sp>
      <p:sp>
        <p:nvSpPr>
          <p:cNvPr id="1029" name="Rectangle 5"/>
          <p:cNvSpPr>
            <a:spLocks noGrp="1" noChangeArrowheads="1"/>
          </p:cNvSpPr>
          <p:nvPr>
            <p:ph type="ftr" sz="quarter" idx="3"/>
          </p:nvPr>
        </p:nvSpPr>
        <p:spPr bwMode="auto">
          <a:xfrm>
            <a:off x="3592513" y="6661150"/>
            <a:ext cx="3330575" cy="508000"/>
          </a:xfrm>
          <a:prstGeom prst="rect">
            <a:avLst/>
          </a:prstGeom>
          <a:noFill/>
          <a:ln w="9525">
            <a:noFill/>
            <a:miter lim="800000"/>
            <a:headEnd/>
            <a:tailEnd/>
          </a:ln>
          <a:effectLst/>
        </p:spPr>
        <p:txBody>
          <a:bodyPr vert="horz" wrap="square" lIns="99276" tIns="49638" rIns="99276" bIns="49638" numCol="1" anchor="t" anchorCtr="0" compatLnSpc="1">
            <a:prstTxWarp prst="textNoShape">
              <a:avLst/>
            </a:prstTxWarp>
          </a:bodyPr>
          <a:lstStyle>
            <a:lvl1pPr algn="ctr">
              <a:defRPr sz="1500"/>
            </a:lvl1pPr>
          </a:lstStyle>
          <a:p>
            <a:endParaRPr lang="en-US"/>
          </a:p>
        </p:txBody>
      </p:sp>
      <p:sp>
        <p:nvSpPr>
          <p:cNvPr id="1030" name="Rectangle 6"/>
          <p:cNvSpPr>
            <a:spLocks noGrp="1" noChangeArrowheads="1"/>
          </p:cNvSpPr>
          <p:nvPr>
            <p:ph type="sldNum" sz="quarter" idx="4"/>
          </p:nvPr>
        </p:nvSpPr>
        <p:spPr bwMode="auto">
          <a:xfrm>
            <a:off x="7535863" y="6661150"/>
            <a:ext cx="2454275" cy="508000"/>
          </a:xfrm>
          <a:prstGeom prst="rect">
            <a:avLst/>
          </a:prstGeom>
          <a:noFill/>
          <a:ln w="9525">
            <a:noFill/>
            <a:miter lim="800000"/>
            <a:headEnd/>
            <a:tailEnd/>
          </a:ln>
          <a:effectLst/>
        </p:spPr>
        <p:txBody>
          <a:bodyPr vert="horz" wrap="square" lIns="99276" tIns="49638" rIns="99276" bIns="49638" numCol="1" anchor="t" anchorCtr="0" compatLnSpc="1">
            <a:prstTxWarp prst="textNoShape">
              <a:avLst/>
            </a:prstTxWarp>
          </a:bodyPr>
          <a:lstStyle>
            <a:lvl1pPr algn="r">
              <a:defRPr sz="1500"/>
            </a:lvl1pPr>
          </a:lstStyle>
          <a:p>
            <a:fld id="{1D1B6449-804B-4B74-A7FD-81363C4D85F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92188" rtl="0" eaLnBrk="0" fontAlgn="base" hangingPunct="0">
        <a:spcBef>
          <a:spcPct val="0"/>
        </a:spcBef>
        <a:spcAft>
          <a:spcPct val="0"/>
        </a:spcAft>
        <a:defRPr sz="4800">
          <a:solidFill>
            <a:schemeClr val="tx2"/>
          </a:solidFill>
          <a:latin typeface="+mj-lt"/>
          <a:ea typeface="+mj-ea"/>
          <a:cs typeface="+mj-cs"/>
        </a:defRPr>
      </a:lvl1pPr>
      <a:lvl2pPr algn="ctr" defTabSz="992188" rtl="0" eaLnBrk="0" fontAlgn="base" hangingPunct="0">
        <a:spcBef>
          <a:spcPct val="0"/>
        </a:spcBef>
        <a:spcAft>
          <a:spcPct val="0"/>
        </a:spcAft>
        <a:defRPr sz="4800">
          <a:solidFill>
            <a:schemeClr val="tx2"/>
          </a:solidFill>
          <a:latin typeface="Arial" charset="0"/>
        </a:defRPr>
      </a:lvl2pPr>
      <a:lvl3pPr algn="ctr" defTabSz="992188" rtl="0" eaLnBrk="0" fontAlgn="base" hangingPunct="0">
        <a:spcBef>
          <a:spcPct val="0"/>
        </a:spcBef>
        <a:spcAft>
          <a:spcPct val="0"/>
        </a:spcAft>
        <a:defRPr sz="4800">
          <a:solidFill>
            <a:schemeClr val="tx2"/>
          </a:solidFill>
          <a:latin typeface="Arial" charset="0"/>
        </a:defRPr>
      </a:lvl3pPr>
      <a:lvl4pPr algn="ctr" defTabSz="992188" rtl="0" eaLnBrk="0" fontAlgn="base" hangingPunct="0">
        <a:spcBef>
          <a:spcPct val="0"/>
        </a:spcBef>
        <a:spcAft>
          <a:spcPct val="0"/>
        </a:spcAft>
        <a:defRPr sz="4800">
          <a:solidFill>
            <a:schemeClr val="tx2"/>
          </a:solidFill>
          <a:latin typeface="Arial" charset="0"/>
        </a:defRPr>
      </a:lvl4pPr>
      <a:lvl5pPr algn="ctr" defTabSz="992188" rtl="0" eaLnBrk="0" fontAlgn="base" hangingPunct="0">
        <a:spcBef>
          <a:spcPct val="0"/>
        </a:spcBef>
        <a:spcAft>
          <a:spcPct val="0"/>
        </a:spcAft>
        <a:defRPr sz="4800">
          <a:solidFill>
            <a:schemeClr val="tx2"/>
          </a:solidFill>
          <a:latin typeface="Arial" charset="0"/>
        </a:defRPr>
      </a:lvl5pPr>
      <a:lvl6pPr marL="457200" algn="ctr" defTabSz="992188" rtl="0" fontAlgn="base">
        <a:spcBef>
          <a:spcPct val="0"/>
        </a:spcBef>
        <a:spcAft>
          <a:spcPct val="0"/>
        </a:spcAft>
        <a:defRPr sz="4800">
          <a:solidFill>
            <a:schemeClr val="tx2"/>
          </a:solidFill>
          <a:latin typeface="Arial" charset="0"/>
        </a:defRPr>
      </a:lvl6pPr>
      <a:lvl7pPr marL="914400" algn="ctr" defTabSz="992188" rtl="0" fontAlgn="base">
        <a:spcBef>
          <a:spcPct val="0"/>
        </a:spcBef>
        <a:spcAft>
          <a:spcPct val="0"/>
        </a:spcAft>
        <a:defRPr sz="4800">
          <a:solidFill>
            <a:schemeClr val="tx2"/>
          </a:solidFill>
          <a:latin typeface="Arial" charset="0"/>
        </a:defRPr>
      </a:lvl7pPr>
      <a:lvl8pPr marL="1371600" algn="ctr" defTabSz="992188" rtl="0" fontAlgn="base">
        <a:spcBef>
          <a:spcPct val="0"/>
        </a:spcBef>
        <a:spcAft>
          <a:spcPct val="0"/>
        </a:spcAft>
        <a:defRPr sz="4800">
          <a:solidFill>
            <a:schemeClr val="tx2"/>
          </a:solidFill>
          <a:latin typeface="Arial" charset="0"/>
        </a:defRPr>
      </a:lvl8pPr>
      <a:lvl9pPr marL="1828800" algn="ctr" defTabSz="992188" rtl="0" fontAlgn="base">
        <a:spcBef>
          <a:spcPct val="0"/>
        </a:spcBef>
        <a:spcAft>
          <a:spcPct val="0"/>
        </a:spcAft>
        <a:defRPr sz="4800">
          <a:solidFill>
            <a:schemeClr val="tx2"/>
          </a:solidFill>
          <a:latin typeface="Arial" charset="0"/>
        </a:defRPr>
      </a:lvl9pPr>
    </p:titleStyle>
    <p:bodyStyle>
      <a:lvl1pPr marL="373063" indent="-373063" algn="l" defTabSz="992188" rtl="0" eaLnBrk="0" fontAlgn="base" hangingPunct="0">
        <a:spcBef>
          <a:spcPct val="20000"/>
        </a:spcBef>
        <a:spcAft>
          <a:spcPct val="0"/>
        </a:spcAft>
        <a:buChar char="•"/>
        <a:defRPr sz="3500">
          <a:solidFill>
            <a:schemeClr val="tx1"/>
          </a:solidFill>
          <a:latin typeface="+mn-lt"/>
          <a:ea typeface="+mn-ea"/>
          <a:cs typeface="+mn-cs"/>
        </a:defRPr>
      </a:lvl1pPr>
      <a:lvl2pPr marL="806450" indent="-309563" algn="l" defTabSz="992188" rtl="0" eaLnBrk="0" fontAlgn="base" hangingPunct="0">
        <a:spcBef>
          <a:spcPct val="20000"/>
        </a:spcBef>
        <a:spcAft>
          <a:spcPct val="0"/>
        </a:spcAft>
        <a:buChar char="–"/>
        <a:defRPr sz="3000">
          <a:solidFill>
            <a:schemeClr val="tx1"/>
          </a:solidFill>
          <a:latin typeface="+mn-lt"/>
        </a:defRPr>
      </a:lvl2pPr>
      <a:lvl3pPr marL="1241425" indent="-249238" algn="l" defTabSz="992188" rtl="0" eaLnBrk="0" fontAlgn="base" hangingPunct="0">
        <a:spcBef>
          <a:spcPct val="20000"/>
        </a:spcBef>
        <a:spcAft>
          <a:spcPct val="0"/>
        </a:spcAft>
        <a:buChar char="•"/>
        <a:defRPr sz="2600">
          <a:solidFill>
            <a:schemeClr val="tx1"/>
          </a:solidFill>
          <a:latin typeface="+mn-lt"/>
        </a:defRPr>
      </a:lvl3pPr>
      <a:lvl4pPr marL="1736725" indent="-247650" algn="l" defTabSz="992188" rtl="0" eaLnBrk="0" fontAlgn="base" hangingPunct="0">
        <a:spcBef>
          <a:spcPct val="20000"/>
        </a:spcBef>
        <a:spcAft>
          <a:spcPct val="0"/>
        </a:spcAft>
        <a:buChar char="–"/>
        <a:defRPr sz="2200">
          <a:solidFill>
            <a:schemeClr val="tx1"/>
          </a:solidFill>
          <a:latin typeface="+mn-lt"/>
        </a:defRPr>
      </a:lvl4pPr>
      <a:lvl5pPr marL="2233613" indent="-247650" algn="l" defTabSz="992188" rtl="0" eaLnBrk="0" fontAlgn="base" hangingPunct="0">
        <a:spcBef>
          <a:spcPct val="20000"/>
        </a:spcBef>
        <a:spcAft>
          <a:spcPct val="0"/>
        </a:spcAft>
        <a:buChar char="»"/>
        <a:defRPr sz="2200">
          <a:solidFill>
            <a:schemeClr val="tx1"/>
          </a:solidFill>
          <a:latin typeface="+mn-lt"/>
        </a:defRPr>
      </a:lvl5pPr>
      <a:lvl6pPr marL="2690813" indent="-247650" algn="l" defTabSz="992188" rtl="0" fontAlgn="base">
        <a:spcBef>
          <a:spcPct val="20000"/>
        </a:spcBef>
        <a:spcAft>
          <a:spcPct val="0"/>
        </a:spcAft>
        <a:buChar char="»"/>
        <a:defRPr sz="2200">
          <a:solidFill>
            <a:schemeClr val="tx1"/>
          </a:solidFill>
          <a:latin typeface="+mn-lt"/>
        </a:defRPr>
      </a:lvl6pPr>
      <a:lvl7pPr marL="3148013" indent="-247650" algn="l" defTabSz="992188" rtl="0" fontAlgn="base">
        <a:spcBef>
          <a:spcPct val="20000"/>
        </a:spcBef>
        <a:spcAft>
          <a:spcPct val="0"/>
        </a:spcAft>
        <a:buChar char="»"/>
        <a:defRPr sz="2200">
          <a:solidFill>
            <a:schemeClr val="tx1"/>
          </a:solidFill>
          <a:latin typeface="+mn-lt"/>
        </a:defRPr>
      </a:lvl7pPr>
      <a:lvl8pPr marL="3605213" indent="-247650" algn="l" defTabSz="992188" rtl="0" fontAlgn="base">
        <a:spcBef>
          <a:spcPct val="20000"/>
        </a:spcBef>
        <a:spcAft>
          <a:spcPct val="0"/>
        </a:spcAft>
        <a:buChar char="»"/>
        <a:defRPr sz="2200">
          <a:solidFill>
            <a:schemeClr val="tx1"/>
          </a:solidFill>
          <a:latin typeface="+mn-lt"/>
        </a:defRPr>
      </a:lvl8pPr>
      <a:lvl9pPr marL="4062413" indent="-247650" algn="l" defTabSz="992188" rtl="0" fontAlgn="base">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0.xml"/><Relationship Id="rId5" Type="http://schemas.openxmlformats.org/officeDocument/2006/relationships/image" Target="../media/image3.png"/><Relationship Id="rId1" Type="http://schemas.microsoft.com/office/2007/relationships/media" Target="../media/media3.WAV"/><Relationship Id="rId2" Type="http://schemas.openxmlformats.org/officeDocument/2006/relationships/audio" Target="../media/media3.WAV"/></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4" Type="http://schemas.openxmlformats.org/officeDocument/2006/relationships/slide" Target="slide13.xml"/><Relationship Id="rId5" Type="http://schemas.openxmlformats.org/officeDocument/2006/relationships/image" Target="../media/image7.wmf"/><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2.xml"/><Relationship Id="rId5" Type="http://schemas.openxmlformats.org/officeDocument/2006/relationships/slide" Target="slide11.xml"/><Relationship Id="rId6" Type="http://schemas.openxmlformats.org/officeDocument/2006/relationships/image" Target="../media/image4.wmf"/><Relationship Id="rId7" Type="http://schemas.openxmlformats.org/officeDocument/2006/relationships/image" Target="../media/image3.png"/><Relationship Id="rId1" Type="http://schemas.microsoft.com/office/2007/relationships/media" Target="../media/media2.WAV"/><Relationship Id="rId2" Type="http://schemas.openxmlformats.org/officeDocument/2006/relationships/audio" Target="../media/media2.WAV"/></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3.xml"/><Relationship Id="rId5" Type="http://schemas.openxmlformats.org/officeDocument/2006/relationships/slide" Target="slide3.xml"/><Relationship Id="rId6" Type="http://schemas.openxmlformats.org/officeDocument/2006/relationships/image" Target="../media/image5.wmf"/><Relationship Id="rId7" Type="http://schemas.openxmlformats.org/officeDocument/2006/relationships/image" Target="../media/image3.png"/><Relationship Id="rId1" Type="http://schemas.microsoft.com/office/2007/relationships/media" Target="../media/media3.WAV"/><Relationship Id="rId2" Type="http://schemas.openxmlformats.org/officeDocument/2006/relationships/audio" Target="../media/media3.WAV"/></Relationships>
</file>

<file path=ppt/slides/_rels/slide14.xml.rels><?xml version="1.0" encoding="UTF-8" standalone="yes"?>
<Relationships xmlns="http://schemas.openxmlformats.org/package/2006/relationships"><Relationship Id="rId3" Type="http://schemas.openxmlformats.org/officeDocument/2006/relationships/slide" Target="slide16.xml"/><Relationship Id="rId4" Type="http://schemas.openxmlformats.org/officeDocument/2006/relationships/image" Target="../media/image8.wm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5.xml"/><Relationship Id="rId5" Type="http://schemas.openxmlformats.org/officeDocument/2006/relationships/image" Target="../media/image4.wmf"/><Relationship Id="rId6" Type="http://schemas.openxmlformats.org/officeDocument/2006/relationships/image" Target="../media/image3.png"/><Relationship Id="rId1" Type="http://schemas.microsoft.com/office/2007/relationships/media" Target="../media/media2.WAV"/><Relationship Id="rId2" Type="http://schemas.openxmlformats.org/officeDocument/2006/relationships/audio" Target="../media/media2.WAV"/></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6.xml"/><Relationship Id="rId5" Type="http://schemas.openxmlformats.org/officeDocument/2006/relationships/slide" Target="slide3.xml"/><Relationship Id="rId6" Type="http://schemas.openxmlformats.org/officeDocument/2006/relationships/image" Target="../media/image5.wmf"/><Relationship Id="rId7" Type="http://schemas.openxmlformats.org/officeDocument/2006/relationships/image" Target="../media/image3.png"/><Relationship Id="rId1" Type="http://schemas.microsoft.com/office/2007/relationships/media" Target="../media/media3.WAV"/><Relationship Id="rId2" Type="http://schemas.openxmlformats.org/officeDocument/2006/relationships/audio" Target="../media/media3.WAV"/></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4" Type="http://schemas.openxmlformats.org/officeDocument/2006/relationships/slide" Target="slide20.xml"/><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9.xml"/><Relationship Id="rId5" Type="http://schemas.openxmlformats.org/officeDocument/2006/relationships/image" Target="../media/image4.wmf"/><Relationship Id="rId6" Type="http://schemas.openxmlformats.org/officeDocument/2006/relationships/image" Target="../media/image3.png"/><Relationship Id="rId1" Type="http://schemas.microsoft.com/office/2007/relationships/media" Target="../media/media2.WAV"/><Relationship Id="rId2" Type="http://schemas.openxmlformats.org/officeDocument/2006/relationships/audio" Target="../media/media2.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0.xml"/><Relationship Id="rId5" Type="http://schemas.openxmlformats.org/officeDocument/2006/relationships/slide" Target="slide3.xml"/><Relationship Id="rId6" Type="http://schemas.openxmlformats.org/officeDocument/2006/relationships/image" Target="../media/image3.png"/><Relationship Id="rId7" Type="http://schemas.openxmlformats.org/officeDocument/2006/relationships/image" Target="../media/image5.wmf"/><Relationship Id="rId1" Type="http://schemas.microsoft.com/office/2007/relationships/media" Target="../media/media3.WAV"/><Relationship Id="rId2" Type="http://schemas.openxmlformats.org/officeDocument/2006/relationships/audio" Target="../media/media3.WAV"/></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4" Type="http://schemas.openxmlformats.org/officeDocument/2006/relationships/slide" Target="slide23.xml"/><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wmf"/><Relationship Id="rId8" Type="http://schemas.openxmlformats.org/officeDocument/2006/relationships/image" Target="../media/image13.wmf"/><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2.xml"/><Relationship Id="rId5" Type="http://schemas.openxmlformats.org/officeDocument/2006/relationships/slide" Target="slide21.xml"/><Relationship Id="rId6" Type="http://schemas.openxmlformats.org/officeDocument/2006/relationships/image" Target="../media/image4.wmf"/><Relationship Id="rId7" Type="http://schemas.openxmlformats.org/officeDocument/2006/relationships/image" Target="../media/image3.png"/><Relationship Id="rId1" Type="http://schemas.microsoft.com/office/2007/relationships/media" Target="../media/media2.WAV"/><Relationship Id="rId2" Type="http://schemas.openxmlformats.org/officeDocument/2006/relationships/audio" Target="../media/media2.WAV"/></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3.xml"/><Relationship Id="rId5" Type="http://schemas.openxmlformats.org/officeDocument/2006/relationships/slide" Target="slide3.xml"/><Relationship Id="rId6" Type="http://schemas.openxmlformats.org/officeDocument/2006/relationships/image" Target="../media/image3.png"/><Relationship Id="rId7" Type="http://schemas.openxmlformats.org/officeDocument/2006/relationships/image" Target="../media/image5.wmf"/><Relationship Id="rId1" Type="http://schemas.microsoft.com/office/2007/relationships/media" Target="../media/media3.WAV"/><Relationship Id="rId2" Type="http://schemas.openxmlformats.org/officeDocument/2006/relationships/audio" Target="../media/media3.WAV"/></Relationships>
</file>

<file path=ppt/slides/_rels/slide24.xml.rels><?xml version="1.0" encoding="UTF-8" standalone="yes"?>
<Relationships xmlns="http://schemas.openxmlformats.org/package/2006/relationships"><Relationship Id="rId3" Type="http://schemas.openxmlformats.org/officeDocument/2006/relationships/slide" Target="slide26.xml"/><Relationship Id="rId4" Type="http://schemas.openxmlformats.org/officeDocument/2006/relationships/image" Target="../media/image14.wmf"/><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5.xml"/><Relationship Id="rId5" Type="http://schemas.openxmlformats.org/officeDocument/2006/relationships/image" Target="../media/image4.wmf"/><Relationship Id="rId6" Type="http://schemas.openxmlformats.org/officeDocument/2006/relationships/image" Target="../media/image3.png"/><Relationship Id="rId1" Type="http://schemas.microsoft.com/office/2007/relationships/media" Target="../media/media2.WAV"/><Relationship Id="rId2" Type="http://schemas.openxmlformats.org/officeDocument/2006/relationships/audio" Target="../media/media2.WAV"/></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6.xml"/><Relationship Id="rId5" Type="http://schemas.openxmlformats.org/officeDocument/2006/relationships/slide" Target="slide3.xml"/><Relationship Id="rId6" Type="http://schemas.openxmlformats.org/officeDocument/2006/relationships/image" Target="../media/image3.png"/><Relationship Id="rId7" Type="http://schemas.openxmlformats.org/officeDocument/2006/relationships/image" Target="../media/image5.wmf"/><Relationship Id="rId1" Type="http://schemas.microsoft.com/office/2007/relationships/media" Target="../media/media3.WAV"/><Relationship Id="rId2" Type="http://schemas.openxmlformats.org/officeDocument/2006/relationships/audio" Target="../media/media3.WAV"/></Relationships>
</file>

<file path=ppt/slides/_rels/slide27.xml.rels><?xml version="1.0" encoding="UTF-8" standalone="yes"?>
<Relationships xmlns="http://schemas.openxmlformats.org/package/2006/relationships"><Relationship Id="rId3" Type="http://schemas.openxmlformats.org/officeDocument/2006/relationships/slide" Target="slide29.xml"/><Relationship Id="rId4" Type="http://schemas.openxmlformats.org/officeDocument/2006/relationships/image" Target="../media/image15.wmf"/><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8.xml"/><Relationship Id="rId5" Type="http://schemas.openxmlformats.org/officeDocument/2006/relationships/image" Target="../media/image4.wmf"/><Relationship Id="rId6" Type="http://schemas.openxmlformats.org/officeDocument/2006/relationships/image" Target="../media/image3.png"/><Relationship Id="rId1" Type="http://schemas.microsoft.com/office/2007/relationships/media" Target="../media/media2.WAV"/><Relationship Id="rId2" Type="http://schemas.openxmlformats.org/officeDocument/2006/relationships/audio" Target="../media/media2.WAV"/></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9.xml"/><Relationship Id="rId5" Type="http://schemas.openxmlformats.org/officeDocument/2006/relationships/slide" Target="slide3.xml"/><Relationship Id="rId6" Type="http://schemas.openxmlformats.org/officeDocument/2006/relationships/image" Target="../media/image3.png"/><Relationship Id="rId7" Type="http://schemas.openxmlformats.org/officeDocument/2006/relationships/image" Target="../media/image5.wmf"/><Relationship Id="rId1" Type="http://schemas.microsoft.com/office/2007/relationships/media" Target="../media/media3.WAV"/><Relationship Id="rId2" Type="http://schemas.openxmlformats.org/officeDocument/2006/relationships/audio" Target="../media/media3.WAV"/></Relationships>
</file>

<file path=ppt/slides/_rels/slide3.xml.rels><?xml version="1.0" encoding="UTF-8" standalone="yes"?>
<Relationships xmlns="http://schemas.openxmlformats.org/package/2006/relationships"><Relationship Id="rId11" Type="http://schemas.openxmlformats.org/officeDocument/2006/relationships/slide" Target="slide14.xml"/><Relationship Id="rId12" Type="http://schemas.openxmlformats.org/officeDocument/2006/relationships/slide" Target="slide27.xml"/><Relationship Id="rId13" Type="http://schemas.openxmlformats.org/officeDocument/2006/relationships/slide" Target="slide42.xml"/><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slide" Target="slide18.xml"/><Relationship Id="rId4" Type="http://schemas.openxmlformats.org/officeDocument/2006/relationships/slide" Target="slide31.xml"/><Relationship Id="rId5" Type="http://schemas.openxmlformats.org/officeDocument/2006/relationships/slide" Target="slide7.xml"/><Relationship Id="rId6" Type="http://schemas.openxmlformats.org/officeDocument/2006/relationships/slide" Target="slide21.xml"/><Relationship Id="rId7" Type="http://schemas.openxmlformats.org/officeDocument/2006/relationships/slide" Target="slide34.xml"/><Relationship Id="rId8" Type="http://schemas.openxmlformats.org/officeDocument/2006/relationships/slide" Target="slide11.xml"/><Relationship Id="rId9" Type="http://schemas.openxmlformats.org/officeDocument/2006/relationships/slide" Target="slide24.xml"/><Relationship Id="rId10" Type="http://schemas.openxmlformats.org/officeDocument/2006/relationships/slide" Target="slide38.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0.xml"/><Relationship Id="rId5" Type="http://schemas.openxmlformats.org/officeDocument/2006/relationships/image" Target="../media/image3.png"/><Relationship Id="rId1" Type="http://schemas.microsoft.com/office/2007/relationships/media" Target="../media/media3.WAV"/><Relationship Id="rId2" Type="http://schemas.openxmlformats.org/officeDocument/2006/relationships/audio" Target="../media/media3.WAV"/></Relationships>
</file>

<file path=ppt/slides/_rels/slide31.xml.rels><?xml version="1.0" encoding="UTF-8" standalone="yes"?>
<Relationships xmlns="http://schemas.openxmlformats.org/package/2006/relationships"><Relationship Id="rId3" Type="http://schemas.openxmlformats.org/officeDocument/2006/relationships/slide" Target="slide33.xml"/><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2.xml"/><Relationship Id="rId5" Type="http://schemas.openxmlformats.org/officeDocument/2006/relationships/slide" Target="slide31.xml"/><Relationship Id="rId6" Type="http://schemas.openxmlformats.org/officeDocument/2006/relationships/image" Target="../media/image4.wmf"/><Relationship Id="rId7" Type="http://schemas.openxmlformats.org/officeDocument/2006/relationships/image" Target="../media/image3.png"/><Relationship Id="rId1" Type="http://schemas.microsoft.com/office/2007/relationships/media" Target="../media/media2.WAV"/><Relationship Id="rId2" Type="http://schemas.openxmlformats.org/officeDocument/2006/relationships/audio" Target="../media/media2.WAV"/></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3.xml"/><Relationship Id="rId5" Type="http://schemas.openxmlformats.org/officeDocument/2006/relationships/slide" Target="slide3.xml"/><Relationship Id="rId6" Type="http://schemas.openxmlformats.org/officeDocument/2006/relationships/image" Target="../media/image3.png"/><Relationship Id="rId7" Type="http://schemas.openxmlformats.org/officeDocument/2006/relationships/image" Target="../media/image5.wmf"/><Relationship Id="rId1" Type="http://schemas.microsoft.com/office/2007/relationships/media" Target="../media/media3.WAV"/><Relationship Id="rId2" Type="http://schemas.openxmlformats.org/officeDocument/2006/relationships/audio" Target="../media/media3.WAV"/></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4.xml"/><Relationship Id="rId5" Type="http://schemas.openxmlformats.org/officeDocument/2006/relationships/slide" Target="slide36.xml"/><Relationship Id="rId6" Type="http://schemas.openxmlformats.org/officeDocument/2006/relationships/image" Target="../media/image19.wmf"/><Relationship Id="rId7" Type="http://schemas.openxmlformats.org/officeDocument/2006/relationships/image" Target="../media/image3.png"/><Relationship Id="rId1" Type="http://schemas.microsoft.com/office/2007/relationships/media" Target="../media/media4.WAV"/><Relationship Id="rId2" Type="http://schemas.openxmlformats.org/officeDocument/2006/relationships/audio" Target="../media/media4.WAV"/></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5.xml"/><Relationship Id="rId5" Type="http://schemas.openxmlformats.org/officeDocument/2006/relationships/slide" Target="slide31.xml"/><Relationship Id="rId6" Type="http://schemas.openxmlformats.org/officeDocument/2006/relationships/image" Target="../media/image4.wmf"/><Relationship Id="rId7" Type="http://schemas.openxmlformats.org/officeDocument/2006/relationships/image" Target="../media/image3.png"/><Relationship Id="rId1" Type="http://schemas.microsoft.com/office/2007/relationships/media" Target="../media/media2.WAV"/><Relationship Id="rId2" Type="http://schemas.openxmlformats.org/officeDocument/2006/relationships/audio" Target="../media/media2.WAV"/></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6.xml"/><Relationship Id="rId5" Type="http://schemas.openxmlformats.org/officeDocument/2006/relationships/slide" Target="slide3.xml"/><Relationship Id="rId6" Type="http://schemas.openxmlformats.org/officeDocument/2006/relationships/image" Target="../media/image3.png"/><Relationship Id="rId7" Type="http://schemas.openxmlformats.org/officeDocument/2006/relationships/image" Target="../media/image5.wmf"/><Relationship Id="rId1" Type="http://schemas.microsoft.com/office/2007/relationships/media" Target="../media/media3.WAV"/><Relationship Id="rId2" Type="http://schemas.openxmlformats.org/officeDocument/2006/relationships/audio" Target="../media/media3.WAV"/></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7.xml"/><Relationship Id="rId5" Type="http://schemas.openxmlformats.org/officeDocument/2006/relationships/image" Target="../media/image3.png"/><Relationship Id="rId1" Type="http://schemas.microsoft.com/office/2007/relationships/media" Target="../media/media3.WAV"/><Relationship Id="rId2" Type="http://schemas.openxmlformats.org/officeDocument/2006/relationships/audio" Target="../media/media3.WAV"/></Relationships>
</file>

<file path=ppt/slides/_rels/slide38.xml.rels><?xml version="1.0" encoding="UTF-8" standalone="yes"?>
<Relationships xmlns="http://schemas.openxmlformats.org/package/2006/relationships"><Relationship Id="rId3" Type="http://schemas.openxmlformats.org/officeDocument/2006/relationships/slide" Target="slide40.xml"/><Relationship Id="rId4" Type="http://schemas.openxmlformats.org/officeDocument/2006/relationships/image" Target="../media/image20.wmf"/><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9.xml"/><Relationship Id="rId5" Type="http://schemas.openxmlformats.org/officeDocument/2006/relationships/image" Target="../media/image4.wmf"/><Relationship Id="rId6" Type="http://schemas.openxmlformats.org/officeDocument/2006/relationships/image" Target="../media/image3.png"/><Relationship Id="rId1" Type="http://schemas.microsoft.com/office/2007/relationships/media" Target="../media/media2.WAV"/><Relationship Id="rId2" Type="http://schemas.openxmlformats.org/officeDocument/2006/relationships/audio" Target="../media/media2.WAV"/></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xml"/><Relationship Id="rId5" Type="http://schemas.openxmlformats.org/officeDocument/2006/relationships/slide" Target="slide6.xml"/><Relationship Id="rId6" Type="http://schemas.openxmlformats.org/officeDocument/2006/relationships/image" Target="../media/image2.jpeg"/><Relationship Id="rId7" Type="http://schemas.openxmlformats.org/officeDocument/2006/relationships/image" Target="../media/image3.png"/><Relationship Id="rId1" Type="http://schemas.microsoft.com/office/2007/relationships/media" Target="../media/media1.WAV"/><Relationship Id="rId2" Type="http://schemas.openxmlformats.org/officeDocument/2006/relationships/audio" Target="../media/media1.WAV"/></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0.xml"/><Relationship Id="rId5" Type="http://schemas.openxmlformats.org/officeDocument/2006/relationships/slide" Target="slide3.xml"/><Relationship Id="rId6" Type="http://schemas.openxmlformats.org/officeDocument/2006/relationships/image" Target="../media/image3.png"/><Relationship Id="rId7" Type="http://schemas.openxmlformats.org/officeDocument/2006/relationships/image" Target="../media/image5.wmf"/><Relationship Id="rId1" Type="http://schemas.microsoft.com/office/2007/relationships/media" Target="../media/media3.WAV"/><Relationship Id="rId2" Type="http://schemas.openxmlformats.org/officeDocument/2006/relationships/audio" Target="../media/media3.WAV"/></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1.xml"/><Relationship Id="rId5" Type="http://schemas.openxmlformats.org/officeDocument/2006/relationships/image" Target="../media/image3.png"/><Relationship Id="rId1" Type="http://schemas.microsoft.com/office/2007/relationships/media" Target="../media/media3.WAV"/><Relationship Id="rId2" Type="http://schemas.openxmlformats.org/officeDocument/2006/relationships/audio" Target="../media/media3.WAV"/></Relationships>
</file>

<file path=ppt/slides/_rels/slide42.xml.rels><?xml version="1.0" encoding="UTF-8" standalone="yes"?>
<Relationships xmlns="http://schemas.openxmlformats.org/package/2006/relationships"><Relationship Id="rId3" Type="http://schemas.openxmlformats.org/officeDocument/2006/relationships/slide" Target="slide44.xml"/><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3.xml"/><Relationship Id="rId5" Type="http://schemas.openxmlformats.org/officeDocument/2006/relationships/image" Target="../media/image4.wmf"/><Relationship Id="rId6" Type="http://schemas.openxmlformats.org/officeDocument/2006/relationships/image" Target="../media/image3.png"/><Relationship Id="rId1" Type="http://schemas.microsoft.com/office/2007/relationships/media" Target="../media/media2.WAV"/><Relationship Id="rId2" Type="http://schemas.openxmlformats.org/officeDocument/2006/relationships/audio" Target="../media/media2.WAV"/></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4.xml"/><Relationship Id="rId5" Type="http://schemas.openxmlformats.org/officeDocument/2006/relationships/slide" Target="slide3.xml"/><Relationship Id="rId6" Type="http://schemas.openxmlformats.org/officeDocument/2006/relationships/image" Target="../media/image3.png"/><Relationship Id="rId7" Type="http://schemas.openxmlformats.org/officeDocument/2006/relationships/image" Target="../media/image5.wmf"/><Relationship Id="rId1" Type="http://schemas.microsoft.com/office/2007/relationships/media" Target="../media/media3.WAV"/><Relationship Id="rId2" Type="http://schemas.openxmlformats.org/officeDocument/2006/relationships/audio" Target="../media/media3.WAV"/></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xml"/><Relationship Id="rId5" Type="http://schemas.openxmlformats.org/officeDocument/2006/relationships/image" Target="../media/image4.wmf"/><Relationship Id="rId6" Type="http://schemas.openxmlformats.org/officeDocument/2006/relationships/image" Target="../media/image3.png"/><Relationship Id="rId1" Type="http://schemas.microsoft.com/office/2007/relationships/media" Target="../media/media2.WAV"/><Relationship Id="rId2" Type="http://schemas.openxmlformats.org/officeDocument/2006/relationships/audio" Target="../media/media2.WAV"/></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6.xml"/><Relationship Id="rId5" Type="http://schemas.openxmlformats.org/officeDocument/2006/relationships/slide" Target="slide3.xml"/><Relationship Id="rId6" Type="http://schemas.openxmlformats.org/officeDocument/2006/relationships/image" Target="../media/image3.png"/><Relationship Id="rId7" Type="http://schemas.openxmlformats.org/officeDocument/2006/relationships/image" Target="../media/image5.wmf"/><Relationship Id="rId1" Type="http://schemas.microsoft.com/office/2007/relationships/media" Target="../media/media3.WAV"/><Relationship Id="rId2" Type="http://schemas.openxmlformats.org/officeDocument/2006/relationships/audio" Target="../media/media3.WAV"/></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4" Type="http://schemas.openxmlformats.org/officeDocument/2006/relationships/slide" Target="slide9.xml"/><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8.xml"/><Relationship Id="rId5" Type="http://schemas.openxmlformats.org/officeDocument/2006/relationships/slide" Target="slide7.xml"/><Relationship Id="rId6" Type="http://schemas.openxmlformats.org/officeDocument/2006/relationships/image" Target="../media/image4.wmf"/><Relationship Id="rId7" Type="http://schemas.openxmlformats.org/officeDocument/2006/relationships/image" Target="../media/image3.png"/><Relationship Id="rId1" Type="http://schemas.microsoft.com/office/2007/relationships/media" Target="../media/media2.WAV"/><Relationship Id="rId2" Type="http://schemas.openxmlformats.org/officeDocument/2006/relationships/audio" Target="../media/media2.WAV"/></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9.xml"/><Relationship Id="rId5" Type="http://schemas.openxmlformats.org/officeDocument/2006/relationships/slide" Target="slide3.xml"/><Relationship Id="rId6" Type="http://schemas.openxmlformats.org/officeDocument/2006/relationships/image" Target="../media/image5.wmf"/><Relationship Id="rId7" Type="http://schemas.openxmlformats.org/officeDocument/2006/relationships/image" Target="../media/image3.png"/><Relationship Id="rId1" Type="http://schemas.microsoft.com/office/2007/relationships/media" Target="../media/media3.WAV"/><Relationship Id="rId2" Type="http://schemas.openxmlformats.org/officeDocument/2006/relationships/audio" Target="../media/media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525463" y="293688"/>
            <a:ext cx="9464675" cy="87312"/>
          </a:xfrm>
        </p:spPr>
        <p:txBody>
          <a:bodyPr/>
          <a:lstStyle/>
          <a:p>
            <a:pPr eaLnBrk="1" hangingPunct="1"/>
            <a:endParaRPr lang="en-US" b="1" smtClean="0">
              <a:solidFill>
                <a:srgbClr val="FF0000"/>
              </a:solidFill>
              <a:latin typeface="Baskerville Old Face" pitchFamily="18" charset="0"/>
            </a:endParaRPr>
          </a:p>
        </p:txBody>
      </p:sp>
      <p:sp>
        <p:nvSpPr>
          <p:cNvPr id="146435" name="Rectangle 3"/>
          <p:cNvSpPr>
            <a:spLocks noGrp="1" noChangeArrowheads="1"/>
          </p:cNvSpPr>
          <p:nvPr>
            <p:ph type="body" idx="1"/>
          </p:nvPr>
        </p:nvSpPr>
        <p:spPr>
          <a:xfrm>
            <a:off x="457200" y="381000"/>
            <a:ext cx="9464675" cy="6477000"/>
          </a:xfrm>
        </p:spPr>
        <p:txBody>
          <a:bodyPr/>
          <a:lstStyle/>
          <a:p>
            <a:pPr algn="ctr" eaLnBrk="1" hangingPunct="1">
              <a:lnSpc>
                <a:spcPct val="90000"/>
              </a:lnSpc>
              <a:buFontTx/>
              <a:buNone/>
              <a:defRPr/>
            </a:pPr>
            <a:endParaRPr lang="en-US" sz="6000" b="1" dirty="0" smtClean="0">
              <a:solidFill>
                <a:srgbClr val="003366"/>
              </a:solidFill>
              <a:effectLst>
                <a:outerShdw blurRad="38100" dist="38100" dir="2700000" algn="tl">
                  <a:srgbClr val="C0C0C0"/>
                </a:outerShdw>
              </a:effectLst>
              <a:latin typeface="Baskerville Old Face" pitchFamily="18" charset="0"/>
            </a:endParaRPr>
          </a:p>
          <a:p>
            <a:pPr algn="ctr" eaLnBrk="1" hangingPunct="1">
              <a:lnSpc>
                <a:spcPct val="90000"/>
              </a:lnSpc>
              <a:buFontTx/>
              <a:buNone/>
              <a:defRPr/>
            </a:pPr>
            <a:r>
              <a:rPr lang="en-US" sz="6700" b="1" dirty="0" smtClean="0">
                <a:solidFill>
                  <a:srgbClr val="003366"/>
                </a:solidFill>
                <a:effectLst>
                  <a:outerShdw blurRad="38100" dist="38100" dir="2700000" algn="tl">
                    <a:srgbClr val="C0C0C0"/>
                  </a:outerShdw>
                </a:effectLst>
                <a:latin typeface="Baskerville Old Face" pitchFamily="18" charset="0"/>
              </a:rPr>
              <a:t>Asthma Challenge</a:t>
            </a:r>
            <a:r>
              <a:rPr lang="en-US" sz="4000" dirty="0" smtClean="0"/>
              <a:t> </a:t>
            </a:r>
          </a:p>
          <a:p>
            <a:pPr algn="ctr" eaLnBrk="1" hangingPunct="1">
              <a:lnSpc>
                <a:spcPct val="90000"/>
              </a:lnSpc>
              <a:buFontTx/>
              <a:buNone/>
              <a:defRPr/>
            </a:pPr>
            <a:endParaRPr lang="en-US" sz="2400" b="1" dirty="0" smtClean="0">
              <a:latin typeface="Baskerville Old Face" pitchFamily="18" charset="0"/>
            </a:endParaRPr>
          </a:p>
          <a:p>
            <a:pPr algn="ctr" eaLnBrk="1" hangingPunct="1">
              <a:lnSpc>
                <a:spcPct val="90000"/>
              </a:lnSpc>
              <a:buFontTx/>
              <a:buNone/>
              <a:defRPr/>
            </a:pPr>
            <a:r>
              <a:rPr lang="en-US" sz="3100" b="1" dirty="0" smtClean="0">
                <a:latin typeface="Baskerville Old Face" pitchFamily="18" charset="0"/>
              </a:rPr>
              <a:t>Since this is a power point game you </a:t>
            </a:r>
          </a:p>
          <a:p>
            <a:pPr algn="ctr" eaLnBrk="1" hangingPunct="1">
              <a:lnSpc>
                <a:spcPct val="90000"/>
              </a:lnSpc>
              <a:buFontTx/>
              <a:buNone/>
              <a:defRPr/>
            </a:pPr>
            <a:r>
              <a:rPr lang="en-US" sz="3100" b="1" dirty="0" smtClean="0">
                <a:latin typeface="Baskerville Old Face" pitchFamily="18" charset="0"/>
              </a:rPr>
              <a:t>will need to click your mouse on certain parts of each page.  If you do not click the correct spot, the game will take you to the wrong screen.  If this happens you can stop the game by pushing the escape key and start over.  </a:t>
            </a:r>
          </a:p>
          <a:p>
            <a:pPr algn="ctr" eaLnBrk="1" hangingPunct="1">
              <a:lnSpc>
                <a:spcPct val="90000"/>
              </a:lnSpc>
              <a:buFontTx/>
              <a:buNone/>
              <a:defRPr/>
            </a:pPr>
            <a:endParaRPr lang="en-US" sz="2000" b="1" dirty="0" smtClean="0">
              <a:solidFill>
                <a:srgbClr val="0000FF"/>
              </a:solidFill>
              <a:latin typeface="Baskerville Old Face" pitchFamily="18" charset="0"/>
            </a:endParaRPr>
          </a:p>
          <a:p>
            <a:pPr algn="ctr" eaLnBrk="1" hangingPunct="1">
              <a:lnSpc>
                <a:spcPct val="90000"/>
              </a:lnSpc>
              <a:buFontTx/>
              <a:buNone/>
              <a:defRPr/>
            </a:pPr>
            <a:r>
              <a:rPr lang="en-US" sz="3900" b="1" dirty="0" smtClean="0">
                <a:solidFill>
                  <a:srgbClr val="0000FF"/>
                </a:solidFill>
                <a:latin typeface="Baskerville Old Face" pitchFamily="18" charset="0"/>
              </a:rPr>
              <a:t>GOOD LUCK!!</a:t>
            </a:r>
          </a:p>
          <a:p>
            <a:pPr algn="ctr" eaLnBrk="1" hangingPunct="1">
              <a:lnSpc>
                <a:spcPct val="90000"/>
              </a:lnSpc>
              <a:buFontTx/>
              <a:buNone/>
              <a:defRPr/>
            </a:pPr>
            <a:endParaRPr lang="en-US" sz="1600" b="1" dirty="0" smtClean="0">
              <a:solidFill>
                <a:srgbClr val="0000FF"/>
              </a:solidFill>
              <a:latin typeface="Baskerville Old Face" pitchFamily="18" charset="0"/>
            </a:endParaRPr>
          </a:p>
          <a:p>
            <a:pPr algn="ctr" eaLnBrk="1" hangingPunct="1">
              <a:lnSpc>
                <a:spcPct val="90000"/>
              </a:lnSpc>
              <a:buFontTx/>
              <a:buNone/>
              <a:defRPr/>
            </a:pPr>
            <a:r>
              <a:rPr lang="en-US" sz="3100" b="1" dirty="0" smtClean="0">
                <a:latin typeface="Baskerville Old Face" pitchFamily="18" charset="0"/>
              </a:rPr>
              <a:t>(Click anywhere to Continue)</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0"/>
            <a:ext cx="9464675" cy="1219200"/>
          </a:xfrm>
        </p:spPr>
        <p:txBody>
          <a:bodyPr/>
          <a:lstStyle/>
          <a:p>
            <a:pPr eaLnBrk="1" hangingPunct="1"/>
            <a:r>
              <a:rPr lang="en-US" b="1" u="sng" smtClean="0">
                <a:solidFill>
                  <a:srgbClr val="003366"/>
                </a:solidFill>
              </a:rPr>
              <a:t>Oxygen</a:t>
            </a:r>
          </a:p>
        </p:txBody>
      </p:sp>
      <p:sp>
        <p:nvSpPr>
          <p:cNvPr id="11267" name="Rectangle 3"/>
          <p:cNvSpPr>
            <a:spLocks noGrp="1" noChangeArrowheads="1"/>
          </p:cNvSpPr>
          <p:nvPr>
            <p:ph type="body" idx="1"/>
          </p:nvPr>
        </p:nvSpPr>
        <p:spPr>
          <a:xfrm>
            <a:off x="228600" y="990600"/>
            <a:ext cx="9982200" cy="5943600"/>
          </a:xfrm>
        </p:spPr>
        <p:txBody>
          <a:bodyPr/>
          <a:lstStyle/>
          <a:p>
            <a:pPr algn="ctr" eaLnBrk="1" hangingPunct="1">
              <a:buFontTx/>
              <a:buNone/>
            </a:pPr>
            <a:endParaRPr lang="en-US" b="1" smtClean="0"/>
          </a:p>
          <a:p>
            <a:pPr algn="ctr" eaLnBrk="1" hangingPunct="1">
              <a:buFontTx/>
              <a:buNone/>
            </a:pPr>
            <a:r>
              <a:rPr lang="en-US" sz="3000" b="1" smtClean="0"/>
              <a:t>* Keeps your heart pumping </a:t>
            </a:r>
          </a:p>
          <a:p>
            <a:pPr algn="ctr" eaLnBrk="1" hangingPunct="1">
              <a:buFontTx/>
              <a:buNone/>
            </a:pPr>
            <a:r>
              <a:rPr lang="en-US" sz="3000" b="1" smtClean="0"/>
              <a:t>* Moves information from your head to </a:t>
            </a:r>
          </a:p>
          <a:p>
            <a:pPr algn="ctr" eaLnBrk="1" hangingPunct="1">
              <a:buFontTx/>
              <a:buNone/>
            </a:pPr>
            <a:r>
              <a:rPr lang="en-US" sz="3000" b="1" smtClean="0"/>
              <a:t>the rest of your body</a:t>
            </a:r>
          </a:p>
          <a:p>
            <a:pPr algn="ctr" eaLnBrk="1" hangingPunct="1">
              <a:buFontTx/>
              <a:buNone/>
            </a:pPr>
            <a:r>
              <a:rPr lang="en-US" sz="3000" b="1" smtClean="0"/>
              <a:t>* Keeps your immune system strong </a:t>
            </a:r>
          </a:p>
          <a:p>
            <a:pPr algn="ctr" eaLnBrk="1" hangingPunct="1">
              <a:buFontTx/>
              <a:buNone/>
            </a:pPr>
            <a:r>
              <a:rPr lang="en-US" sz="3000" b="1" smtClean="0"/>
              <a:t>so you stay healthier</a:t>
            </a:r>
          </a:p>
          <a:p>
            <a:pPr algn="ctr" eaLnBrk="1" hangingPunct="1">
              <a:buFontTx/>
              <a:buNone/>
            </a:pPr>
            <a:r>
              <a:rPr lang="en-US" sz="3000" b="1" smtClean="0"/>
              <a:t>* It gets rid of things that are not good </a:t>
            </a:r>
          </a:p>
          <a:p>
            <a:pPr algn="ctr" eaLnBrk="1" hangingPunct="1">
              <a:buFontTx/>
              <a:buNone/>
            </a:pPr>
            <a:r>
              <a:rPr lang="en-US" sz="3000" b="1" smtClean="0"/>
              <a:t>for your body</a:t>
            </a:r>
          </a:p>
          <a:p>
            <a:pPr algn="ctr" eaLnBrk="1" hangingPunct="1">
              <a:buFontTx/>
              <a:buNone/>
            </a:pPr>
            <a:r>
              <a:rPr lang="en-US" sz="3000" b="1" smtClean="0"/>
              <a:t>* It helps you digest your food</a:t>
            </a:r>
          </a:p>
          <a:p>
            <a:pPr algn="ctr" eaLnBrk="1" hangingPunct="1">
              <a:buFontTx/>
              <a:buNone/>
            </a:pPr>
            <a:r>
              <a:rPr lang="en-US" sz="3000" b="1" smtClean="0"/>
              <a:t>* And lots of other cool stuff</a:t>
            </a:r>
          </a:p>
          <a:p>
            <a:pPr algn="ctr" eaLnBrk="1" hangingPunct="1">
              <a:buFontTx/>
              <a:buNone/>
            </a:pPr>
            <a:r>
              <a:rPr lang="en-US" sz="2000" smtClean="0">
                <a:hlinkClick r:id="" action="ppaction://hlinkshowjump?jump=firstslide"/>
              </a:rPr>
              <a:t>(Continue)</a:t>
            </a:r>
            <a:endParaRPr lang="en-US" sz="2000" smtClean="0"/>
          </a:p>
          <a:p>
            <a:pPr algn="ctr" eaLnBrk="1" hangingPunct="1">
              <a:buFontTx/>
              <a:buNone/>
            </a:pPr>
            <a:endParaRPr lang="en-US" sz="3000" b="1" smtClean="0"/>
          </a:p>
        </p:txBody>
      </p:sp>
      <p:pic>
        <p:nvPicPr>
          <p:cNvPr id="39940" name="Picture 4">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5"/>
          <a:srcRect/>
          <a:stretch>
            <a:fillRect/>
          </a:stretch>
        </p:blipFill>
        <p:spPr bwMode="auto">
          <a:xfrm>
            <a:off x="10058400" y="6858000"/>
            <a:ext cx="304800" cy="304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5" fill="hold"/>
                                        <p:tgtEl>
                                          <p:spTgt spid="3994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9940"/>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a:xfrm>
            <a:off x="525463" y="0"/>
            <a:ext cx="9464675" cy="974725"/>
          </a:xfrm>
        </p:spPr>
        <p:txBody>
          <a:bodyPr/>
          <a:lstStyle/>
          <a:p>
            <a:pPr eaLnBrk="1" hangingPunct="1"/>
            <a:r>
              <a:rPr lang="en-US" b="1" u="sng" smtClean="0">
                <a:solidFill>
                  <a:srgbClr val="006600"/>
                </a:solidFill>
              </a:rPr>
              <a:t>Oxygen</a:t>
            </a:r>
          </a:p>
        </p:txBody>
      </p:sp>
      <p:sp>
        <p:nvSpPr>
          <p:cNvPr id="12291" name="Rectangle 3"/>
          <p:cNvSpPr>
            <a:spLocks noGrp="1" noChangeArrowheads="1"/>
          </p:cNvSpPr>
          <p:nvPr>
            <p:ph type="body" idx="4294967295"/>
          </p:nvPr>
        </p:nvSpPr>
        <p:spPr>
          <a:xfrm>
            <a:off x="228600" y="1219200"/>
            <a:ext cx="10058400" cy="5314950"/>
          </a:xfrm>
        </p:spPr>
        <p:txBody>
          <a:bodyPr/>
          <a:lstStyle/>
          <a:p>
            <a:pPr marL="666750" indent="-666750" algn="ctr" eaLnBrk="1" hangingPunct="1">
              <a:buFontTx/>
              <a:buNone/>
            </a:pPr>
            <a:r>
              <a:rPr lang="en-US" b="1" smtClean="0">
                <a:solidFill>
                  <a:srgbClr val="800080"/>
                </a:solidFill>
              </a:rPr>
              <a:t>The tubes that allow oxygen in and out of your lungs are called…</a:t>
            </a:r>
          </a:p>
          <a:p>
            <a:pPr marL="666750" indent="-666750" algn="ctr" eaLnBrk="1" hangingPunct="1">
              <a:buFontTx/>
              <a:buNone/>
            </a:pPr>
            <a:endParaRPr lang="en-US" b="1" smtClean="0">
              <a:solidFill>
                <a:srgbClr val="800080"/>
              </a:solidFill>
            </a:endParaRPr>
          </a:p>
          <a:p>
            <a:pPr marL="666750" indent="-666750" algn="ctr" eaLnBrk="1" hangingPunct="1">
              <a:buFontTx/>
              <a:buNone/>
            </a:pPr>
            <a:endParaRPr lang="en-US" b="1" smtClean="0">
              <a:solidFill>
                <a:srgbClr val="800080"/>
              </a:solidFill>
            </a:endParaRPr>
          </a:p>
          <a:p>
            <a:pPr marL="666750" indent="-666750" algn="ctr" eaLnBrk="1" hangingPunct="1">
              <a:buFontTx/>
              <a:buNone/>
            </a:pPr>
            <a:endParaRPr lang="en-US" b="1" smtClean="0">
              <a:solidFill>
                <a:srgbClr val="800080"/>
              </a:solidFill>
            </a:endParaRPr>
          </a:p>
          <a:p>
            <a:pPr marL="666750" indent="-666750" algn="ctr" eaLnBrk="1" hangingPunct="1">
              <a:buFontTx/>
              <a:buNone/>
            </a:pPr>
            <a:endParaRPr lang="en-US" b="1" smtClean="0">
              <a:solidFill>
                <a:srgbClr val="800080"/>
              </a:solidFill>
            </a:endParaRPr>
          </a:p>
          <a:p>
            <a:pPr marL="666750" indent="-666750" eaLnBrk="1" hangingPunct="1">
              <a:buFontTx/>
              <a:buNone/>
            </a:pPr>
            <a:r>
              <a:rPr lang="en-US" b="1" smtClean="0">
                <a:solidFill>
                  <a:srgbClr val="800080"/>
                </a:solidFill>
              </a:rPr>
              <a:t>		</a:t>
            </a:r>
            <a:r>
              <a:rPr lang="en-US" b="1" smtClean="0">
                <a:solidFill>
                  <a:srgbClr val="800080"/>
                </a:solidFill>
                <a:hlinkClick r:id="rId3" action="ppaction://hlinksldjump"/>
              </a:rPr>
              <a:t>A. Tunnels</a:t>
            </a:r>
            <a:r>
              <a:rPr lang="en-US" b="1" smtClean="0">
                <a:solidFill>
                  <a:srgbClr val="800080"/>
                </a:solidFill>
              </a:rPr>
              <a:t>            </a:t>
            </a:r>
            <a:r>
              <a:rPr lang="en-US" b="1" smtClean="0">
                <a:solidFill>
                  <a:srgbClr val="800080"/>
                </a:solidFill>
                <a:hlinkClick r:id="rId4" action="ppaction://hlinksldjump"/>
              </a:rPr>
              <a:t>C.  Bronchial Tubes</a:t>
            </a:r>
            <a:endParaRPr lang="en-US" b="1" smtClean="0">
              <a:solidFill>
                <a:srgbClr val="800080"/>
              </a:solidFill>
            </a:endParaRPr>
          </a:p>
          <a:p>
            <a:pPr marL="666750" indent="-666750" eaLnBrk="1" hangingPunct="1">
              <a:buFontTx/>
              <a:buNone/>
            </a:pPr>
            <a:r>
              <a:rPr lang="en-US" b="1" smtClean="0">
                <a:solidFill>
                  <a:srgbClr val="800080"/>
                </a:solidFill>
              </a:rPr>
              <a:t>		</a:t>
            </a:r>
            <a:r>
              <a:rPr lang="en-US" b="1" smtClean="0">
                <a:solidFill>
                  <a:srgbClr val="800080"/>
                </a:solidFill>
                <a:hlinkClick r:id="rId3" action="ppaction://hlinksldjump"/>
              </a:rPr>
              <a:t>B. Inner Tubes</a:t>
            </a:r>
            <a:r>
              <a:rPr lang="en-US" b="1" smtClean="0">
                <a:solidFill>
                  <a:srgbClr val="800080"/>
                </a:solidFill>
              </a:rPr>
              <a:t>      </a:t>
            </a:r>
            <a:r>
              <a:rPr lang="en-US" b="1" smtClean="0">
                <a:solidFill>
                  <a:srgbClr val="800080"/>
                </a:solidFill>
                <a:hlinkClick r:id="rId3" action="ppaction://hlinksldjump"/>
              </a:rPr>
              <a:t>D.  Hot Pockets </a:t>
            </a:r>
            <a:endParaRPr lang="en-US" b="1" smtClean="0">
              <a:solidFill>
                <a:srgbClr val="800080"/>
              </a:solidFill>
            </a:endParaRPr>
          </a:p>
          <a:p>
            <a:pPr marL="666750" indent="-666750" algn="ctr" eaLnBrk="1" hangingPunct="1">
              <a:buFontTx/>
              <a:buNone/>
            </a:pPr>
            <a:endParaRPr lang="en-US" b="1" smtClean="0">
              <a:solidFill>
                <a:srgbClr val="800080"/>
              </a:solidFill>
            </a:endParaRPr>
          </a:p>
          <a:p>
            <a:pPr marL="666750" indent="-666750" algn="ctr" eaLnBrk="1" hangingPunct="1">
              <a:buFontTx/>
              <a:buNone/>
            </a:pPr>
            <a:endParaRPr lang="en-US" b="1" smtClean="0">
              <a:solidFill>
                <a:srgbClr val="800080"/>
              </a:solidFill>
            </a:endParaRPr>
          </a:p>
          <a:p>
            <a:pPr marL="666750" indent="-666750" algn="ctr" eaLnBrk="1" hangingPunct="1"/>
            <a:endParaRPr lang="en-US" b="1" smtClean="0">
              <a:solidFill>
                <a:srgbClr val="800080"/>
              </a:solidFill>
            </a:endParaRPr>
          </a:p>
        </p:txBody>
      </p:sp>
      <p:pic>
        <p:nvPicPr>
          <p:cNvPr id="12292" name="Picture 6" descr="MCj02871050000[1]"/>
          <p:cNvPicPr>
            <a:picLocks noChangeAspect="1" noChangeArrowheads="1"/>
          </p:cNvPicPr>
          <p:nvPr/>
        </p:nvPicPr>
        <p:blipFill>
          <a:blip r:embed="rId5"/>
          <a:srcRect/>
          <a:stretch>
            <a:fillRect/>
          </a:stretch>
        </p:blipFill>
        <p:spPr bwMode="auto">
          <a:xfrm>
            <a:off x="4419600" y="2667000"/>
            <a:ext cx="1811338" cy="19399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5400" b="1" u="sng" smtClean="0">
                <a:solidFill>
                  <a:srgbClr val="006600"/>
                </a:solidFill>
              </a:rPr>
              <a:t>Oxygen</a:t>
            </a:r>
            <a:endParaRPr lang="en-US" sz="2800" b="1" smtClean="0">
              <a:solidFill>
                <a:srgbClr val="006600"/>
              </a:solidFill>
            </a:endParaRPr>
          </a:p>
        </p:txBody>
      </p:sp>
      <p:sp>
        <p:nvSpPr>
          <p:cNvPr id="13315" name="Rectangle 3"/>
          <p:cNvSpPr>
            <a:spLocks noGrp="1" noChangeArrowheads="1"/>
          </p:cNvSpPr>
          <p:nvPr>
            <p:ph type="body" idx="1"/>
          </p:nvPr>
        </p:nvSpPr>
        <p:spPr>
          <a:xfrm>
            <a:off x="525463" y="1706563"/>
            <a:ext cx="9464675" cy="5227637"/>
          </a:xfrm>
        </p:spPr>
        <p:txBody>
          <a:bodyPr/>
          <a:lstStyle/>
          <a:p>
            <a:pPr algn="ctr" eaLnBrk="1" hangingPunct="1">
              <a:lnSpc>
                <a:spcPct val="80000"/>
              </a:lnSpc>
              <a:buFontTx/>
              <a:buNone/>
            </a:pPr>
            <a:r>
              <a:rPr lang="en-US" sz="30600" smtClean="0">
                <a:solidFill>
                  <a:srgbClr val="FF0000"/>
                </a:solidFill>
              </a:rPr>
              <a:t>X</a:t>
            </a:r>
            <a:endParaRPr lang="en-US" sz="4400" smtClean="0"/>
          </a:p>
          <a:p>
            <a:pPr algn="ctr" eaLnBrk="1" hangingPunct="1">
              <a:lnSpc>
                <a:spcPct val="80000"/>
              </a:lnSpc>
              <a:buFontTx/>
              <a:buNone/>
            </a:pPr>
            <a:r>
              <a:rPr lang="en-US" sz="6000" smtClean="0"/>
              <a:t>Oops!</a:t>
            </a:r>
          </a:p>
          <a:p>
            <a:pPr algn="ctr" eaLnBrk="1" hangingPunct="1">
              <a:lnSpc>
                <a:spcPct val="80000"/>
              </a:lnSpc>
              <a:buFontTx/>
              <a:buNone/>
            </a:pPr>
            <a:r>
              <a:rPr lang="en-US" sz="2400" smtClean="0">
                <a:hlinkClick r:id="rId5" action="ppaction://hlinksldjump"/>
              </a:rPr>
              <a:t>(Continue)</a:t>
            </a:r>
            <a:endParaRPr lang="en-US" sz="6000" smtClean="0"/>
          </a:p>
        </p:txBody>
      </p:sp>
      <p:pic>
        <p:nvPicPr>
          <p:cNvPr id="13316" name="Picture 4" descr="MCj04238560000[1]"/>
          <p:cNvPicPr>
            <a:picLocks noChangeAspect="1" noChangeArrowheads="1"/>
          </p:cNvPicPr>
          <p:nvPr/>
        </p:nvPicPr>
        <p:blipFill>
          <a:blip r:embed="rId6"/>
          <a:srcRect/>
          <a:stretch>
            <a:fillRect/>
          </a:stretch>
        </p:blipFill>
        <p:spPr bwMode="auto">
          <a:xfrm>
            <a:off x="8763000" y="304800"/>
            <a:ext cx="1295400" cy="1222375"/>
          </a:xfrm>
          <a:prstGeom prst="rect">
            <a:avLst/>
          </a:prstGeom>
          <a:noFill/>
          <a:ln w="9525">
            <a:noFill/>
            <a:miter lim="800000"/>
            <a:headEnd/>
            <a:tailEnd/>
          </a:ln>
        </p:spPr>
      </p:pic>
      <p:pic>
        <p:nvPicPr>
          <p:cNvPr id="72709" name="Picture 5">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7"/>
          <a:srcRect/>
          <a:stretch>
            <a:fillRect/>
          </a:stretch>
        </p:blipFill>
        <p:spPr bwMode="auto">
          <a:xfrm>
            <a:off x="9982200" y="6858000"/>
            <a:ext cx="304800" cy="304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69" fill="hold"/>
                                        <p:tgtEl>
                                          <p:spTgt spid="7270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2709"/>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r" eaLnBrk="1" hangingPunct="1"/>
            <a:r>
              <a:rPr lang="en-US" sz="5400" b="1" u="sng" smtClean="0">
                <a:solidFill>
                  <a:srgbClr val="006600"/>
                </a:solidFill>
              </a:rPr>
              <a:t>Oxygen</a:t>
            </a:r>
            <a:r>
              <a:rPr lang="en-US" sz="5400" b="1" smtClean="0">
                <a:solidFill>
                  <a:srgbClr val="006600"/>
                </a:solidFill>
              </a:rPr>
              <a:t>				</a:t>
            </a:r>
            <a:endParaRPr lang="en-US" sz="2800" b="1" smtClean="0">
              <a:solidFill>
                <a:srgbClr val="006600"/>
              </a:solidFill>
            </a:endParaRPr>
          </a:p>
        </p:txBody>
      </p:sp>
      <p:sp>
        <p:nvSpPr>
          <p:cNvPr id="14339" name="Rectangle 3"/>
          <p:cNvSpPr>
            <a:spLocks noGrp="1" noChangeArrowheads="1"/>
          </p:cNvSpPr>
          <p:nvPr>
            <p:ph type="body" idx="1"/>
          </p:nvPr>
        </p:nvSpPr>
        <p:spPr>
          <a:xfrm>
            <a:off x="525463" y="1706563"/>
            <a:ext cx="9464675" cy="5303837"/>
          </a:xfrm>
        </p:spPr>
        <p:txBody>
          <a:bodyPr/>
          <a:lstStyle/>
          <a:p>
            <a:pPr algn="ctr" eaLnBrk="1" hangingPunct="1">
              <a:lnSpc>
                <a:spcPct val="80000"/>
              </a:lnSpc>
              <a:buFontTx/>
              <a:buNone/>
            </a:pPr>
            <a:endParaRPr lang="en-US" sz="7200" smtClean="0">
              <a:solidFill>
                <a:srgbClr val="006600"/>
              </a:solidFill>
            </a:endParaRPr>
          </a:p>
          <a:p>
            <a:pPr algn="ctr" eaLnBrk="1" hangingPunct="1">
              <a:lnSpc>
                <a:spcPct val="80000"/>
              </a:lnSpc>
              <a:buFontTx/>
              <a:buNone/>
            </a:pPr>
            <a:endParaRPr lang="en-US" sz="7200" smtClean="0">
              <a:solidFill>
                <a:srgbClr val="006600"/>
              </a:solidFill>
            </a:endParaRPr>
          </a:p>
          <a:p>
            <a:pPr algn="ctr" eaLnBrk="1" hangingPunct="1">
              <a:lnSpc>
                <a:spcPct val="80000"/>
              </a:lnSpc>
              <a:buFontTx/>
              <a:buNone/>
            </a:pPr>
            <a:endParaRPr lang="en-US" sz="7200" smtClean="0">
              <a:solidFill>
                <a:srgbClr val="006600"/>
              </a:solidFill>
            </a:endParaRPr>
          </a:p>
          <a:p>
            <a:pPr algn="ctr" eaLnBrk="1" hangingPunct="1">
              <a:lnSpc>
                <a:spcPct val="80000"/>
              </a:lnSpc>
              <a:buFontTx/>
              <a:buNone/>
            </a:pPr>
            <a:r>
              <a:rPr lang="en-US" sz="7200" smtClean="0">
                <a:solidFill>
                  <a:srgbClr val="006600"/>
                </a:solidFill>
              </a:rPr>
              <a:t>Excellent!</a:t>
            </a:r>
            <a:endParaRPr lang="en-US" sz="1600" smtClean="0">
              <a:solidFill>
                <a:srgbClr val="006600"/>
              </a:solidFill>
            </a:endParaRPr>
          </a:p>
          <a:p>
            <a:pPr algn="ctr" eaLnBrk="1" hangingPunct="1">
              <a:lnSpc>
                <a:spcPct val="80000"/>
              </a:lnSpc>
              <a:buFontTx/>
              <a:buNone/>
            </a:pPr>
            <a:endParaRPr lang="en-US" sz="2400" smtClean="0">
              <a:solidFill>
                <a:srgbClr val="006600"/>
              </a:solidFill>
            </a:endParaRPr>
          </a:p>
          <a:p>
            <a:pPr algn="ctr" eaLnBrk="1" hangingPunct="1">
              <a:lnSpc>
                <a:spcPct val="80000"/>
              </a:lnSpc>
              <a:buFontTx/>
              <a:buNone/>
            </a:pPr>
            <a:r>
              <a:rPr lang="en-US" sz="2400" smtClean="0">
                <a:solidFill>
                  <a:srgbClr val="006600"/>
                </a:solidFill>
                <a:hlinkClick r:id="rId5" action="ppaction://hlinksldjump"/>
              </a:rPr>
              <a:t>(continue)</a:t>
            </a:r>
            <a:endParaRPr lang="en-US" sz="2400" smtClean="0">
              <a:solidFill>
                <a:srgbClr val="006600"/>
              </a:solidFill>
            </a:endParaRPr>
          </a:p>
        </p:txBody>
      </p:sp>
      <p:pic>
        <p:nvPicPr>
          <p:cNvPr id="14340" name="Picture 4" descr="MCj04244660000[1]"/>
          <p:cNvPicPr>
            <a:picLocks noChangeAspect="1" noChangeArrowheads="1"/>
          </p:cNvPicPr>
          <p:nvPr/>
        </p:nvPicPr>
        <p:blipFill>
          <a:blip r:embed="rId6"/>
          <a:srcRect/>
          <a:stretch>
            <a:fillRect/>
          </a:stretch>
        </p:blipFill>
        <p:spPr bwMode="auto">
          <a:xfrm>
            <a:off x="4038600" y="1981200"/>
            <a:ext cx="2968625" cy="2552700"/>
          </a:xfrm>
          <a:prstGeom prst="rect">
            <a:avLst/>
          </a:prstGeom>
          <a:noFill/>
          <a:ln w="9525">
            <a:noFill/>
            <a:miter lim="800000"/>
            <a:headEnd/>
            <a:tailEnd/>
          </a:ln>
        </p:spPr>
      </p:pic>
      <p:pic>
        <p:nvPicPr>
          <p:cNvPr id="80901" name="Picture 5">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7"/>
          <a:srcRect/>
          <a:stretch>
            <a:fillRect/>
          </a:stretch>
        </p:blipFill>
        <p:spPr bwMode="auto">
          <a:xfrm>
            <a:off x="9982200" y="6781800"/>
            <a:ext cx="304800" cy="304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5" fill="hold"/>
                                        <p:tgtEl>
                                          <p:spTgt spid="8090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0901"/>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25463" y="0"/>
            <a:ext cx="9464675" cy="1057275"/>
          </a:xfrm>
        </p:spPr>
        <p:txBody>
          <a:bodyPr/>
          <a:lstStyle/>
          <a:p>
            <a:pPr eaLnBrk="1" hangingPunct="1"/>
            <a:r>
              <a:rPr lang="en-US" b="1" u="sng" smtClean="0">
                <a:solidFill>
                  <a:srgbClr val="FF0000"/>
                </a:solidFill>
              </a:rPr>
              <a:t>Oxygen</a:t>
            </a:r>
          </a:p>
        </p:txBody>
      </p:sp>
      <p:sp>
        <p:nvSpPr>
          <p:cNvPr id="15363" name="Rectangle 3"/>
          <p:cNvSpPr>
            <a:spLocks noGrp="1" noChangeArrowheads="1"/>
          </p:cNvSpPr>
          <p:nvPr>
            <p:ph type="body" idx="1"/>
          </p:nvPr>
        </p:nvSpPr>
        <p:spPr>
          <a:xfrm>
            <a:off x="525463" y="1381125"/>
            <a:ext cx="9464675" cy="5153025"/>
          </a:xfrm>
        </p:spPr>
        <p:txBody>
          <a:bodyPr/>
          <a:lstStyle/>
          <a:p>
            <a:pPr marL="666750" indent="-666750" algn="ctr" eaLnBrk="1" hangingPunct="1">
              <a:buFontTx/>
              <a:buNone/>
            </a:pPr>
            <a:r>
              <a:rPr lang="en-US" sz="3400" b="1" smtClean="0"/>
              <a:t>What can happen to you if your body does not get enough oxygen.  </a:t>
            </a:r>
          </a:p>
          <a:p>
            <a:pPr marL="666750" indent="-666750" algn="ctr" eaLnBrk="1" hangingPunct="1">
              <a:buFontTx/>
              <a:buNone/>
            </a:pPr>
            <a:endParaRPr lang="en-US" sz="3400" b="1" smtClean="0"/>
          </a:p>
          <a:p>
            <a:pPr marL="666750" indent="-666750" algn="ctr" eaLnBrk="1" hangingPunct="1">
              <a:buFontTx/>
              <a:buNone/>
            </a:pPr>
            <a:endParaRPr lang="en-US" sz="3400" b="1" smtClean="0"/>
          </a:p>
          <a:p>
            <a:pPr marL="666750" indent="-666750" algn="ctr" eaLnBrk="1" hangingPunct="1">
              <a:buFontTx/>
              <a:buNone/>
            </a:pPr>
            <a:endParaRPr lang="en-US" sz="3400" b="1" smtClean="0"/>
          </a:p>
          <a:p>
            <a:pPr marL="666750" indent="-666750" algn="ctr" eaLnBrk="1" hangingPunct="1">
              <a:buFontTx/>
              <a:buNone/>
            </a:pPr>
            <a:endParaRPr lang="en-US" b="1" smtClean="0"/>
          </a:p>
          <a:p>
            <a:pPr marL="666750" indent="-666750" eaLnBrk="1" hangingPunct="1">
              <a:buFontTx/>
              <a:buNone/>
            </a:pPr>
            <a:r>
              <a:rPr lang="en-US" b="1" smtClean="0">
                <a:hlinkClick r:id="" action="ppaction://hlinkshowjump?jump=nextslide"/>
              </a:rPr>
              <a:t>A.  You laugh a lot</a:t>
            </a:r>
            <a:r>
              <a:rPr lang="en-US" b="1" smtClean="0"/>
              <a:t>      </a:t>
            </a:r>
            <a:r>
              <a:rPr lang="en-US" b="1" smtClean="0">
                <a:hlinkClick r:id="rId3" action="ppaction://hlinksldjump"/>
              </a:rPr>
              <a:t>C.  None of the above</a:t>
            </a:r>
            <a:endParaRPr lang="en-US" b="1" smtClean="0"/>
          </a:p>
          <a:p>
            <a:pPr marL="666750" indent="-666750" eaLnBrk="1" hangingPunct="1">
              <a:buFontTx/>
              <a:buNone/>
            </a:pPr>
            <a:r>
              <a:rPr lang="en-US" b="1" smtClean="0">
                <a:hlinkClick r:id="" action="ppaction://hlinkshowjump?jump=nextslide"/>
              </a:rPr>
              <a:t>B. You wake up early</a:t>
            </a:r>
            <a:r>
              <a:rPr lang="en-US" b="1" smtClean="0"/>
              <a:t>    </a:t>
            </a:r>
            <a:r>
              <a:rPr lang="en-US" b="1" smtClean="0">
                <a:hlinkClick r:id="" action="ppaction://hlinkshowjump?jump=nextslide"/>
              </a:rPr>
              <a:t>D. All of the above</a:t>
            </a:r>
            <a:endParaRPr lang="en-US" b="1" smtClean="0"/>
          </a:p>
          <a:p>
            <a:pPr marL="666750" indent="-666750" eaLnBrk="1" hangingPunct="1">
              <a:buFontTx/>
              <a:buNone/>
            </a:pPr>
            <a:endParaRPr lang="en-US" b="1" smtClean="0"/>
          </a:p>
          <a:p>
            <a:pPr marL="666750" indent="-666750" eaLnBrk="1" hangingPunct="1"/>
            <a:endParaRPr lang="en-US" b="1" smtClean="0"/>
          </a:p>
        </p:txBody>
      </p:sp>
      <p:pic>
        <p:nvPicPr>
          <p:cNvPr id="15364" name="Picture 6" descr="MCj02324310000[1]"/>
          <p:cNvPicPr>
            <a:picLocks noChangeAspect="1" noChangeArrowheads="1"/>
          </p:cNvPicPr>
          <p:nvPr/>
        </p:nvPicPr>
        <p:blipFill>
          <a:blip r:embed="rId4"/>
          <a:srcRect/>
          <a:stretch>
            <a:fillRect/>
          </a:stretch>
        </p:blipFill>
        <p:spPr bwMode="auto">
          <a:xfrm>
            <a:off x="4267200" y="3124200"/>
            <a:ext cx="1966913" cy="15113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b="1" u="sng" smtClean="0">
                <a:solidFill>
                  <a:srgbClr val="FF0000"/>
                </a:solidFill>
              </a:rPr>
              <a:t>Oxygen</a:t>
            </a:r>
            <a:endParaRPr lang="en-US" sz="2400" b="1" smtClean="0">
              <a:solidFill>
                <a:srgbClr val="FF0000"/>
              </a:solidFill>
            </a:endParaRPr>
          </a:p>
        </p:txBody>
      </p:sp>
      <p:sp>
        <p:nvSpPr>
          <p:cNvPr id="16387" name="Rectangle 3"/>
          <p:cNvSpPr>
            <a:spLocks noGrp="1" noChangeArrowheads="1"/>
          </p:cNvSpPr>
          <p:nvPr>
            <p:ph type="body" idx="1"/>
          </p:nvPr>
        </p:nvSpPr>
        <p:spPr>
          <a:xfrm>
            <a:off x="525463" y="1706563"/>
            <a:ext cx="9464675" cy="5227637"/>
          </a:xfrm>
        </p:spPr>
        <p:txBody>
          <a:bodyPr/>
          <a:lstStyle/>
          <a:p>
            <a:pPr algn="ctr" eaLnBrk="1" hangingPunct="1">
              <a:lnSpc>
                <a:spcPct val="80000"/>
              </a:lnSpc>
              <a:buFontTx/>
              <a:buNone/>
            </a:pPr>
            <a:r>
              <a:rPr lang="en-US" sz="30600" smtClean="0">
                <a:solidFill>
                  <a:srgbClr val="FF0000"/>
                </a:solidFill>
              </a:rPr>
              <a:t>X</a:t>
            </a:r>
            <a:endParaRPr lang="en-US" sz="4400" smtClean="0"/>
          </a:p>
          <a:p>
            <a:pPr algn="ctr" eaLnBrk="1" hangingPunct="1">
              <a:lnSpc>
                <a:spcPct val="80000"/>
              </a:lnSpc>
              <a:buFontTx/>
              <a:buNone/>
            </a:pPr>
            <a:r>
              <a:rPr lang="en-US" sz="6000" smtClean="0"/>
              <a:t>Wrong Answer!</a:t>
            </a:r>
          </a:p>
          <a:p>
            <a:pPr algn="ctr" eaLnBrk="1" hangingPunct="1">
              <a:lnSpc>
                <a:spcPct val="80000"/>
              </a:lnSpc>
              <a:buFontTx/>
              <a:buNone/>
            </a:pPr>
            <a:r>
              <a:rPr lang="en-US" sz="2400" smtClean="0">
                <a:hlinkClick r:id="" action="ppaction://hlinkshowjump?jump=previousslide"/>
              </a:rPr>
              <a:t>(Continue)</a:t>
            </a:r>
            <a:endParaRPr lang="en-US" sz="6000" smtClean="0"/>
          </a:p>
        </p:txBody>
      </p:sp>
      <p:pic>
        <p:nvPicPr>
          <p:cNvPr id="16388" name="Picture 4" descr="MCj04238560000[1]"/>
          <p:cNvPicPr>
            <a:picLocks noChangeAspect="1" noChangeArrowheads="1"/>
          </p:cNvPicPr>
          <p:nvPr/>
        </p:nvPicPr>
        <p:blipFill>
          <a:blip r:embed="rId5"/>
          <a:srcRect/>
          <a:stretch>
            <a:fillRect/>
          </a:stretch>
        </p:blipFill>
        <p:spPr bwMode="auto">
          <a:xfrm>
            <a:off x="8839200" y="304800"/>
            <a:ext cx="1295400" cy="1222375"/>
          </a:xfrm>
          <a:prstGeom prst="rect">
            <a:avLst/>
          </a:prstGeom>
          <a:noFill/>
          <a:ln w="9525">
            <a:noFill/>
            <a:miter lim="800000"/>
            <a:headEnd/>
            <a:tailEnd/>
          </a:ln>
        </p:spPr>
      </p:pic>
      <p:pic>
        <p:nvPicPr>
          <p:cNvPr id="82949" name="Picture 5">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srcRect/>
          <a:stretch>
            <a:fillRect/>
          </a:stretch>
        </p:blipFill>
        <p:spPr bwMode="auto">
          <a:xfrm>
            <a:off x="10058400" y="6858000"/>
            <a:ext cx="304800" cy="304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69" fill="hold"/>
                                        <p:tgtEl>
                                          <p:spTgt spid="8294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2949"/>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b="1" u="sng" smtClean="0">
                <a:solidFill>
                  <a:srgbClr val="FF0000"/>
                </a:solidFill>
              </a:rPr>
              <a:t>Oxygen</a:t>
            </a:r>
            <a:endParaRPr lang="en-US" sz="2400" b="1" smtClean="0">
              <a:solidFill>
                <a:srgbClr val="FF0000"/>
              </a:solidFill>
            </a:endParaRPr>
          </a:p>
        </p:txBody>
      </p:sp>
      <p:sp>
        <p:nvSpPr>
          <p:cNvPr id="17411" name="Rectangle 3"/>
          <p:cNvSpPr>
            <a:spLocks noGrp="1" noChangeArrowheads="1"/>
          </p:cNvSpPr>
          <p:nvPr>
            <p:ph type="body" idx="1"/>
          </p:nvPr>
        </p:nvSpPr>
        <p:spPr>
          <a:xfrm>
            <a:off x="525463" y="1706563"/>
            <a:ext cx="9464675" cy="5303837"/>
          </a:xfrm>
        </p:spPr>
        <p:txBody>
          <a:bodyPr/>
          <a:lstStyle/>
          <a:p>
            <a:pPr algn="ctr" eaLnBrk="1" hangingPunct="1">
              <a:lnSpc>
                <a:spcPct val="80000"/>
              </a:lnSpc>
              <a:buFontTx/>
              <a:buNone/>
            </a:pPr>
            <a:endParaRPr lang="en-US" sz="7200" smtClean="0">
              <a:solidFill>
                <a:srgbClr val="006600"/>
              </a:solidFill>
            </a:endParaRPr>
          </a:p>
          <a:p>
            <a:pPr algn="ctr" eaLnBrk="1" hangingPunct="1">
              <a:lnSpc>
                <a:spcPct val="80000"/>
              </a:lnSpc>
              <a:buFontTx/>
              <a:buNone/>
            </a:pPr>
            <a:endParaRPr lang="en-US" sz="7200" smtClean="0">
              <a:solidFill>
                <a:srgbClr val="006600"/>
              </a:solidFill>
            </a:endParaRPr>
          </a:p>
          <a:p>
            <a:pPr algn="ctr" eaLnBrk="1" hangingPunct="1">
              <a:lnSpc>
                <a:spcPct val="80000"/>
              </a:lnSpc>
              <a:buFontTx/>
              <a:buNone/>
            </a:pPr>
            <a:endParaRPr lang="en-US" sz="7200" smtClean="0">
              <a:solidFill>
                <a:srgbClr val="006600"/>
              </a:solidFill>
            </a:endParaRPr>
          </a:p>
          <a:p>
            <a:pPr algn="ctr" eaLnBrk="1" hangingPunct="1">
              <a:lnSpc>
                <a:spcPct val="80000"/>
              </a:lnSpc>
              <a:buFontTx/>
              <a:buNone/>
            </a:pPr>
            <a:r>
              <a:rPr lang="en-US" sz="7200" smtClean="0">
                <a:solidFill>
                  <a:srgbClr val="006600"/>
                </a:solidFill>
              </a:rPr>
              <a:t>Out Standing!</a:t>
            </a:r>
            <a:endParaRPr lang="en-US" sz="1600" smtClean="0">
              <a:solidFill>
                <a:srgbClr val="006600"/>
              </a:solidFill>
            </a:endParaRPr>
          </a:p>
          <a:p>
            <a:pPr algn="ctr" eaLnBrk="1" hangingPunct="1">
              <a:lnSpc>
                <a:spcPct val="80000"/>
              </a:lnSpc>
              <a:buFontTx/>
              <a:buNone/>
            </a:pPr>
            <a:endParaRPr lang="en-US" sz="2400" smtClean="0">
              <a:solidFill>
                <a:srgbClr val="006600"/>
              </a:solidFill>
            </a:endParaRPr>
          </a:p>
          <a:p>
            <a:pPr algn="ctr" eaLnBrk="1" hangingPunct="1">
              <a:lnSpc>
                <a:spcPct val="80000"/>
              </a:lnSpc>
              <a:buFontTx/>
              <a:buNone/>
            </a:pPr>
            <a:r>
              <a:rPr lang="en-US" sz="2400" smtClean="0">
                <a:solidFill>
                  <a:srgbClr val="006600"/>
                </a:solidFill>
                <a:hlinkClick r:id="rId5" action="ppaction://hlinksldjump"/>
              </a:rPr>
              <a:t>(continue)</a:t>
            </a:r>
            <a:endParaRPr lang="en-US" sz="2400" smtClean="0">
              <a:solidFill>
                <a:srgbClr val="006600"/>
              </a:solidFill>
            </a:endParaRPr>
          </a:p>
        </p:txBody>
      </p:sp>
      <p:pic>
        <p:nvPicPr>
          <p:cNvPr id="17412" name="Picture 4" descr="MCj04244660000[1]"/>
          <p:cNvPicPr>
            <a:picLocks noChangeAspect="1" noChangeArrowheads="1"/>
          </p:cNvPicPr>
          <p:nvPr/>
        </p:nvPicPr>
        <p:blipFill>
          <a:blip r:embed="rId6"/>
          <a:srcRect/>
          <a:stretch>
            <a:fillRect/>
          </a:stretch>
        </p:blipFill>
        <p:spPr bwMode="auto">
          <a:xfrm>
            <a:off x="4038600" y="1981200"/>
            <a:ext cx="2968625" cy="2552700"/>
          </a:xfrm>
          <a:prstGeom prst="rect">
            <a:avLst/>
          </a:prstGeom>
          <a:noFill/>
          <a:ln w="9525">
            <a:noFill/>
            <a:miter lim="800000"/>
            <a:headEnd/>
            <a:tailEnd/>
          </a:ln>
        </p:spPr>
      </p:pic>
      <p:pic>
        <p:nvPicPr>
          <p:cNvPr id="89093" name="Picture 5">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7"/>
          <a:srcRect/>
          <a:stretch>
            <a:fillRect/>
          </a:stretch>
        </p:blipFill>
        <p:spPr bwMode="auto">
          <a:xfrm>
            <a:off x="9982200" y="6781800"/>
            <a:ext cx="304800" cy="304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5" fill="hold"/>
                                        <p:tgtEl>
                                          <p:spTgt spid="8909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909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b="1" u="sng" smtClean="0">
                <a:solidFill>
                  <a:srgbClr val="FF0000"/>
                </a:solidFill>
              </a:rPr>
              <a:t>Oxygen</a:t>
            </a:r>
          </a:p>
        </p:txBody>
      </p:sp>
      <p:sp>
        <p:nvSpPr>
          <p:cNvPr id="18435" name="Rectangle 3"/>
          <p:cNvSpPr>
            <a:spLocks noGrp="1" noChangeArrowheads="1"/>
          </p:cNvSpPr>
          <p:nvPr>
            <p:ph type="body" idx="1"/>
          </p:nvPr>
        </p:nvSpPr>
        <p:spPr/>
        <p:txBody>
          <a:bodyPr/>
          <a:lstStyle/>
          <a:p>
            <a:pPr algn="ctr" eaLnBrk="1" hangingPunct="1">
              <a:buFontTx/>
              <a:buNone/>
            </a:pPr>
            <a:r>
              <a:rPr lang="en-US" b="1" smtClean="0"/>
              <a:t>* It is more likely you will get sick</a:t>
            </a:r>
          </a:p>
          <a:p>
            <a:pPr algn="ctr" eaLnBrk="1" hangingPunct="1">
              <a:buFontTx/>
              <a:buNone/>
            </a:pPr>
            <a:endParaRPr lang="en-US" b="1" smtClean="0"/>
          </a:p>
          <a:p>
            <a:pPr algn="ctr" eaLnBrk="1" hangingPunct="1">
              <a:buFontTx/>
              <a:buNone/>
            </a:pPr>
            <a:r>
              <a:rPr lang="en-US" b="1" smtClean="0"/>
              <a:t>* You become tired</a:t>
            </a:r>
          </a:p>
          <a:p>
            <a:pPr algn="ctr" eaLnBrk="1" hangingPunct="1">
              <a:buFontTx/>
              <a:buNone/>
            </a:pPr>
            <a:endParaRPr lang="en-US" b="1" smtClean="0"/>
          </a:p>
          <a:p>
            <a:pPr algn="ctr" eaLnBrk="1" hangingPunct="1"/>
            <a:r>
              <a:rPr lang="en-US" b="1" smtClean="0"/>
              <a:t>It is harder for you to concentrate and remember</a:t>
            </a:r>
          </a:p>
          <a:p>
            <a:pPr algn="ctr" eaLnBrk="1" hangingPunct="1"/>
            <a:endParaRPr lang="en-US" b="1" smtClean="0"/>
          </a:p>
          <a:p>
            <a:pPr algn="ctr" eaLnBrk="1" hangingPunct="1">
              <a:buFontTx/>
              <a:buNone/>
            </a:pPr>
            <a:r>
              <a:rPr lang="en-US" sz="2400" smtClean="0">
                <a:hlinkClick r:id="" action="ppaction://hlinkshowjump?jump=firstslide"/>
              </a:rPr>
              <a:t>(Continue)</a:t>
            </a:r>
            <a:endParaRPr lang="en-US" b="1" smtClean="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25463" y="0"/>
            <a:ext cx="9464675" cy="1143000"/>
          </a:xfrm>
        </p:spPr>
        <p:txBody>
          <a:bodyPr/>
          <a:lstStyle/>
          <a:p>
            <a:pPr eaLnBrk="1" hangingPunct="1"/>
            <a:r>
              <a:rPr lang="en-US" b="1" u="sng" smtClean="0">
                <a:solidFill>
                  <a:srgbClr val="800080"/>
                </a:solidFill>
              </a:rPr>
              <a:t>Asthma &amp; Triggers</a:t>
            </a:r>
            <a:endParaRPr lang="en-US" b="1" smtClean="0">
              <a:solidFill>
                <a:srgbClr val="800080"/>
              </a:solidFill>
            </a:endParaRPr>
          </a:p>
        </p:txBody>
      </p:sp>
      <p:sp>
        <p:nvSpPr>
          <p:cNvPr id="19459" name="Rectangle 3"/>
          <p:cNvSpPr>
            <a:spLocks noGrp="1" noChangeArrowheads="1"/>
          </p:cNvSpPr>
          <p:nvPr>
            <p:ph type="body" idx="1"/>
          </p:nvPr>
        </p:nvSpPr>
        <p:spPr/>
        <p:txBody>
          <a:bodyPr/>
          <a:lstStyle/>
          <a:p>
            <a:pPr algn="ctr" eaLnBrk="1" hangingPunct="1">
              <a:lnSpc>
                <a:spcPct val="150000"/>
              </a:lnSpc>
              <a:buFontTx/>
              <a:buNone/>
            </a:pPr>
            <a:r>
              <a:rPr lang="en-US" b="1" smtClean="0">
                <a:hlinkClick r:id="rId3" action="ppaction://hlinksldjump"/>
              </a:rPr>
              <a:t>True</a:t>
            </a:r>
            <a:r>
              <a:rPr lang="en-US" b="1" smtClean="0"/>
              <a:t> or </a:t>
            </a:r>
            <a:r>
              <a:rPr lang="en-US" b="1" smtClean="0">
                <a:hlinkClick r:id="rId4" action="ppaction://hlinksldjump"/>
              </a:rPr>
              <a:t>False</a:t>
            </a:r>
            <a:endParaRPr lang="en-US" b="1" smtClean="0"/>
          </a:p>
          <a:p>
            <a:pPr algn="ctr" eaLnBrk="1" hangingPunct="1">
              <a:lnSpc>
                <a:spcPct val="150000"/>
              </a:lnSpc>
              <a:buFontTx/>
              <a:buNone/>
            </a:pPr>
            <a:endParaRPr lang="en-US" b="1" smtClean="0"/>
          </a:p>
          <a:p>
            <a:pPr algn="ctr" eaLnBrk="1" hangingPunct="1">
              <a:lnSpc>
                <a:spcPct val="150000"/>
              </a:lnSpc>
              <a:buFontTx/>
              <a:buNone/>
            </a:pPr>
            <a:endParaRPr lang="en-US" b="1" smtClean="0"/>
          </a:p>
          <a:p>
            <a:pPr algn="ctr" eaLnBrk="1" hangingPunct="1">
              <a:lnSpc>
                <a:spcPct val="150000"/>
              </a:lnSpc>
              <a:buFontTx/>
              <a:buNone/>
            </a:pPr>
            <a:endParaRPr lang="en-US" b="1" smtClean="0"/>
          </a:p>
          <a:p>
            <a:pPr eaLnBrk="1" hangingPunct="1">
              <a:buFontTx/>
              <a:buNone/>
            </a:pPr>
            <a:r>
              <a:rPr lang="en-US" b="1" smtClean="0"/>
              <a:t>If you have asthma you cannot have a pet.</a:t>
            </a:r>
          </a:p>
        </p:txBody>
      </p:sp>
      <p:pic>
        <p:nvPicPr>
          <p:cNvPr id="19460" name="Picture 4" descr="MPj04007150000[1]"/>
          <p:cNvPicPr>
            <a:picLocks noChangeAspect="1" noChangeArrowheads="1"/>
          </p:cNvPicPr>
          <p:nvPr/>
        </p:nvPicPr>
        <p:blipFill>
          <a:blip r:embed="rId5"/>
          <a:srcRect/>
          <a:stretch>
            <a:fillRect/>
          </a:stretch>
        </p:blipFill>
        <p:spPr bwMode="auto">
          <a:xfrm>
            <a:off x="3352800" y="2717800"/>
            <a:ext cx="3825875" cy="25495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b="1" u="sng" smtClean="0">
                <a:solidFill>
                  <a:srgbClr val="800080"/>
                </a:solidFill>
              </a:rPr>
              <a:t>Asthma &amp; Triggers</a:t>
            </a:r>
            <a:endParaRPr lang="en-US" sz="2400" b="1" smtClean="0">
              <a:solidFill>
                <a:srgbClr val="800080"/>
              </a:solidFill>
            </a:endParaRPr>
          </a:p>
        </p:txBody>
      </p:sp>
      <p:sp>
        <p:nvSpPr>
          <p:cNvPr id="20483" name="Rectangle 3"/>
          <p:cNvSpPr>
            <a:spLocks noGrp="1" noChangeArrowheads="1"/>
          </p:cNvSpPr>
          <p:nvPr>
            <p:ph type="body" idx="1"/>
          </p:nvPr>
        </p:nvSpPr>
        <p:spPr>
          <a:xfrm>
            <a:off x="525463" y="1706563"/>
            <a:ext cx="9464675" cy="5227637"/>
          </a:xfrm>
        </p:spPr>
        <p:txBody>
          <a:bodyPr/>
          <a:lstStyle/>
          <a:p>
            <a:pPr algn="ctr" eaLnBrk="1" hangingPunct="1">
              <a:lnSpc>
                <a:spcPct val="80000"/>
              </a:lnSpc>
              <a:buFontTx/>
              <a:buNone/>
            </a:pPr>
            <a:r>
              <a:rPr lang="en-US" sz="30600" smtClean="0">
                <a:solidFill>
                  <a:srgbClr val="FF0000"/>
                </a:solidFill>
              </a:rPr>
              <a:t>X</a:t>
            </a:r>
            <a:endParaRPr lang="en-US" sz="4400" smtClean="0"/>
          </a:p>
          <a:p>
            <a:pPr algn="ctr" eaLnBrk="1" hangingPunct="1">
              <a:lnSpc>
                <a:spcPct val="80000"/>
              </a:lnSpc>
              <a:buFontTx/>
              <a:buNone/>
            </a:pPr>
            <a:r>
              <a:rPr lang="en-US" sz="6000" smtClean="0"/>
              <a:t>Sorry!</a:t>
            </a:r>
          </a:p>
          <a:p>
            <a:pPr algn="ctr" eaLnBrk="1" hangingPunct="1">
              <a:lnSpc>
                <a:spcPct val="80000"/>
              </a:lnSpc>
              <a:buFontTx/>
              <a:buNone/>
            </a:pPr>
            <a:r>
              <a:rPr lang="en-US" sz="2400" smtClean="0">
                <a:hlinkClick r:id="" action="ppaction://hlinkshowjump?jump=previousslide"/>
              </a:rPr>
              <a:t>(Continue)</a:t>
            </a:r>
            <a:endParaRPr lang="en-US" sz="6000" smtClean="0"/>
          </a:p>
        </p:txBody>
      </p:sp>
      <p:pic>
        <p:nvPicPr>
          <p:cNvPr id="20484" name="Picture 4" descr="MCj04238560000[1]"/>
          <p:cNvPicPr>
            <a:picLocks noChangeAspect="1" noChangeArrowheads="1"/>
          </p:cNvPicPr>
          <p:nvPr/>
        </p:nvPicPr>
        <p:blipFill>
          <a:blip r:embed="rId5"/>
          <a:srcRect/>
          <a:stretch>
            <a:fillRect/>
          </a:stretch>
        </p:blipFill>
        <p:spPr bwMode="auto">
          <a:xfrm>
            <a:off x="8839200" y="228600"/>
            <a:ext cx="1295400" cy="1222375"/>
          </a:xfrm>
          <a:prstGeom prst="rect">
            <a:avLst/>
          </a:prstGeom>
          <a:noFill/>
          <a:ln w="9525">
            <a:noFill/>
            <a:miter lim="800000"/>
            <a:headEnd/>
            <a:tailEnd/>
          </a:ln>
        </p:spPr>
      </p:pic>
      <p:pic>
        <p:nvPicPr>
          <p:cNvPr id="91141" name="Picture 5">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srcRect/>
          <a:stretch>
            <a:fillRect/>
          </a:stretch>
        </p:blipFill>
        <p:spPr bwMode="auto">
          <a:xfrm>
            <a:off x="10058400" y="6858000"/>
            <a:ext cx="304800" cy="304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69" fill="hold"/>
                                        <p:tgtEl>
                                          <p:spTgt spid="9114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1141"/>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3400" y="228600"/>
            <a:ext cx="9464675" cy="1219200"/>
          </a:xfrm>
        </p:spPr>
        <p:txBody>
          <a:bodyPr/>
          <a:lstStyle/>
          <a:p>
            <a:pPr eaLnBrk="1" hangingPunct="1"/>
            <a:r>
              <a:rPr lang="en-US" sz="6600" b="1" u="sng" smtClean="0">
                <a:solidFill>
                  <a:srgbClr val="FF0000"/>
                </a:solidFill>
                <a:latin typeface="Baskerville Old Face" pitchFamily="18" charset="0"/>
              </a:rPr>
              <a:t>Rules</a:t>
            </a:r>
          </a:p>
        </p:txBody>
      </p:sp>
      <p:sp>
        <p:nvSpPr>
          <p:cNvPr id="3075" name="Rectangle 3"/>
          <p:cNvSpPr>
            <a:spLocks noGrp="1" noChangeArrowheads="1"/>
          </p:cNvSpPr>
          <p:nvPr>
            <p:ph type="body" idx="1"/>
          </p:nvPr>
        </p:nvSpPr>
        <p:spPr>
          <a:xfrm>
            <a:off x="533400" y="1219200"/>
            <a:ext cx="9464675" cy="5867400"/>
          </a:xfrm>
        </p:spPr>
        <p:txBody>
          <a:bodyPr/>
          <a:lstStyle/>
          <a:p>
            <a:pPr marL="666750" indent="-666750" eaLnBrk="1" hangingPunct="1">
              <a:buFontTx/>
              <a:buAutoNum type="arabicParenR"/>
            </a:pPr>
            <a:endParaRPr lang="en-US" sz="2800" smtClean="0"/>
          </a:p>
          <a:p>
            <a:pPr marL="666750" indent="-666750" eaLnBrk="1" hangingPunct="1">
              <a:buFontTx/>
              <a:buAutoNum type="arabicParenR"/>
            </a:pPr>
            <a:r>
              <a:rPr lang="en-US" sz="2800" b="1" smtClean="0">
                <a:latin typeface="Baskerville Old Face" pitchFamily="18" charset="0"/>
              </a:rPr>
              <a:t>On the next page you will see a game </a:t>
            </a:r>
          </a:p>
          <a:p>
            <a:pPr marL="666750" indent="-666750" eaLnBrk="1" hangingPunct="1">
              <a:buFontTx/>
              <a:buNone/>
            </a:pPr>
            <a:r>
              <a:rPr lang="en-US" sz="2800" b="1" smtClean="0">
                <a:latin typeface="Baskerville Old Face" pitchFamily="18" charset="0"/>
              </a:rPr>
              <a:t>       board.  On that board you will need to pick a category and number.  When you pick that box you will need to click your mouse on the little (Q) in the corner.</a:t>
            </a:r>
          </a:p>
          <a:p>
            <a:pPr marL="666750" indent="-666750" eaLnBrk="1" hangingPunct="1">
              <a:buFontTx/>
              <a:buNone/>
            </a:pPr>
            <a:endParaRPr lang="en-US" sz="2800" b="1" smtClean="0">
              <a:latin typeface="Baskerville Old Face" pitchFamily="18" charset="0"/>
            </a:endParaRPr>
          </a:p>
          <a:p>
            <a:pPr marL="666750" indent="-666750" eaLnBrk="1" hangingPunct="1">
              <a:buFontTx/>
              <a:buNone/>
            </a:pPr>
            <a:r>
              <a:rPr lang="en-US" sz="2800" b="1" smtClean="0">
                <a:latin typeface="Baskerville Old Face" pitchFamily="18" charset="0"/>
              </a:rPr>
              <a:t>2)   That will take you to a page with a question.  On the slide with the question you will need to click on the answer.</a:t>
            </a:r>
          </a:p>
          <a:p>
            <a:pPr marL="666750" indent="-666750" eaLnBrk="1" hangingPunct="1">
              <a:buFontTx/>
              <a:buNone/>
            </a:pPr>
            <a:endParaRPr lang="en-US" sz="2800" b="1" smtClean="0">
              <a:latin typeface="Baskerville Old Face" pitchFamily="18" charset="0"/>
            </a:endParaRPr>
          </a:p>
          <a:p>
            <a:pPr marL="666750" indent="-666750" eaLnBrk="1" hangingPunct="1">
              <a:buFontTx/>
              <a:buNone/>
            </a:pPr>
            <a:r>
              <a:rPr lang="en-US" sz="2800" b="1" smtClean="0">
                <a:latin typeface="Baskerville Old Face" pitchFamily="18" charset="0"/>
              </a:rPr>
              <a:t>3)   On all the other slides you will need to click the</a:t>
            </a:r>
          </a:p>
          <a:p>
            <a:pPr marL="666750" indent="-666750" eaLnBrk="1" hangingPunct="1">
              <a:buFontTx/>
              <a:buNone/>
            </a:pPr>
            <a:r>
              <a:rPr lang="en-US" sz="2800" b="1" smtClean="0">
                <a:latin typeface="Baskerville Old Face" pitchFamily="18" charset="0"/>
              </a:rPr>
              <a:t>      (continue) spot.  </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b="1" u="sng" smtClean="0">
                <a:solidFill>
                  <a:srgbClr val="800080"/>
                </a:solidFill>
              </a:rPr>
              <a:t>Asthma &amp; Triggers</a:t>
            </a:r>
            <a:endParaRPr lang="en-US" b="1" smtClean="0">
              <a:solidFill>
                <a:srgbClr val="800080"/>
              </a:solidFill>
            </a:endParaRPr>
          </a:p>
        </p:txBody>
      </p:sp>
      <p:sp>
        <p:nvSpPr>
          <p:cNvPr id="21507" name="Rectangle 3"/>
          <p:cNvSpPr>
            <a:spLocks noGrp="1" noChangeArrowheads="1"/>
          </p:cNvSpPr>
          <p:nvPr>
            <p:ph type="body" idx="1"/>
          </p:nvPr>
        </p:nvSpPr>
        <p:spPr/>
        <p:txBody>
          <a:bodyPr/>
          <a:lstStyle/>
          <a:p>
            <a:pPr algn="ctr" eaLnBrk="1" hangingPunct="1">
              <a:lnSpc>
                <a:spcPct val="90000"/>
              </a:lnSpc>
              <a:buFontTx/>
              <a:buNone/>
            </a:pPr>
            <a:endParaRPr lang="en-US" sz="8900" b="1" smtClean="0"/>
          </a:p>
          <a:p>
            <a:pPr algn="ctr" eaLnBrk="1" hangingPunct="1">
              <a:lnSpc>
                <a:spcPct val="90000"/>
              </a:lnSpc>
              <a:buFontTx/>
              <a:buNone/>
            </a:pPr>
            <a:endParaRPr lang="en-US" sz="8900" smtClean="0">
              <a:solidFill>
                <a:srgbClr val="006600"/>
              </a:solidFill>
            </a:endParaRPr>
          </a:p>
          <a:p>
            <a:pPr algn="ctr" eaLnBrk="1" hangingPunct="1">
              <a:lnSpc>
                <a:spcPct val="90000"/>
              </a:lnSpc>
              <a:buFontTx/>
              <a:buNone/>
            </a:pPr>
            <a:r>
              <a:rPr lang="en-US" sz="8900" smtClean="0">
                <a:solidFill>
                  <a:srgbClr val="006600"/>
                </a:solidFill>
              </a:rPr>
              <a:t>Superb!</a:t>
            </a:r>
          </a:p>
          <a:p>
            <a:pPr algn="ctr" eaLnBrk="1" hangingPunct="1">
              <a:lnSpc>
                <a:spcPct val="90000"/>
              </a:lnSpc>
              <a:buFontTx/>
              <a:buNone/>
            </a:pPr>
            <a:r>
              <a:rPr lang="en-US" sz="2000" smtClean="0">
                <a:hlinkClick r:id="rId5" action="ppaction://hlinksldjump"/>
              </a:rPr>
              <a:t>(Continue)</a:t>
            </a:r>
            <a:endParaRPr lang="en-US" sz="8900" smtClean="0">
              <a:solidFill>
                <a:srgbClr val="006600"/>
              </a:solidFill>
            </a:endParaRPr>
          </a:p>
        </p:txBody>
      </p:sp>
      <p:pic>
        <p:nvPicPr>
          <p:cNvPr id="46084" name="Picture 4">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srcRect/>
          <a:stretch>
            <a:fillRect/>
          </a:stretch>
        </p:blipFill>
        <p:spPr bwMode="auto">
          <a:xfrm>
            <a:off x="9982200" y="6858000"/>
            <a:ext cx="304800" cy="304800"/>
          </a:xfrm>
          <a:prstGeom prst="rect">
            <a:avLst/>
          </a:prstGeom>
          <a:noFill/>
          <a:ln w="9525">
            <a:noFill/>
            <a:miter lim="800000"/>
            <a:headEnd/>
            <a:tailEnd/>
          </a:ln>
        </p:spPr>
      </p:pic>
      <p:pic>
        <p:nvPicPr>
          <p:cNvPr id="21509" name="Picture 5" descr="MCj04244660000[1]"/>
          <p:cNvPicPr>
            <a:picLocks noChangeAspect="1" noChangeArrowheads="1"/>
          </p:cNvPicPr>
          <p:nvPr/>
        </p:nvPicPr>
        <p:blipFill>
          <a:blip r:embed="rId7"/>
          <a:srcRect/>
          <a:stretch>
            <a:fillRect/>
          </a:stretch>
        </p:blipFill>
        <p:spPr bwMode="auto">
          <a:xfrm>
            <a:off x="4038600" y="1981200"/>
            <a:ext cx="2514600" cy="21637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5" fill="hold"/>
                                        <p:tgtEl>
                                          <p:spTgt spid="4608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608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0"/>
            <a:ext cx="9464675" cy="1219200"/>
          </a:xfrm>
        </p:spPr>
        <p:txBody>
          <a:bodyPr/>
          <a:lstStyle/>
          <a:p>
            <a:pPr eaLnBrk="1" hangingPunct="1"/>
            <a:r>
              <a:rPr lang="en-US" b="1" u="sng" smtClean="0">
                <a:solidFill>
                  <a:srgbClr val="003366"/>
                </a:solidFill>
              </a:rPr>
              <a:t>Asthma &amp; Triggers</a:t>
            </a:r>
            <a:endParaRPr lang="en-US" b="1" smtClean="0">
              <a:solidFill>
                <a:srgbClr val="003366"/>
              </a:solidFill>
            </a:endParaRPr>
          </a:p>
        </p:txBody>
      </p:sp>
      <p:sp>
        <p:nvSpPr>
          <p:cNvPr id="22531" name="Rectangle 3"/>
          <p:cNvSpPr>
            <a:spLocks noGrp="1" noChangeArrowheads="1"/>
          </p:cNvSpPr>
          <p:nvPr>
            <p:ph type="body" idx="1"/>
          </p:nvPr>
        </p:nvSpPr>
        <p:spPr/>
        <p:txBody>
          <a:bodyPr/>
          <a:lstStyle/>
          <a:p>
            <a:pPr algn="ctr" eaLnBrk="1" hangingPunct="1">
              <a:lnSpc>
                <a:spcPct val="90000"/>
              </a:lnSpc>
              <a:buFontTx/>
              <a:buNone/>
            </a:pPr>
            <a:r>
              <a:rPr lang="en-US" b="1" smtClean="0"/>
              <a:t>Does your book say that people who have asthma always have the </a:t>
            </a:r>
          </a:p>
          <a:p>
            <a:pPr eaLnBrk="1" hangingPunct="1">
              <a:lnSpc>
                <a:spcPct val="90000"/>
              </a:lnSpc>
              <a:buFontTx/>
              <a:buNone/>
            </a:pPr>
            <a:endParaRPr lang="en-US" b="1" smtClean="0"/>
          </a:p>
          <a:p>
            <a:pPr eaLnBrk="1" hangingPunct="1">
              <a:lnSpc>
                <a:spcPct val="90000"/>
              </a:lnSpc>
              <a:buFontTx/>
              <a:buNone/>
            </a:pPr>
            <a:endParaRPr lang="en-US" b="1" smtClean="0"/>
          </a:p>
          <a:p>
            <a:pPr eaLnBrk="1" hangingPunct="1">
              <a:lnSpc>
                <a:spcPct val="90000"/>
              </a:lnSpc>
              <a:buFontTx/>
              <a:buNone/>
            </a:pPr>
            <a:endParaRPr lang="en-US" b="1" smtClean="0"/>
          </a:p>
          <a:p>
            <a:pPr eaLnBrk="1" hangingPunct="1">
              <a:lnSpc>
                <a:spcPct val="90000"/>
              </a:lnSpc>
              <a:buFontTx/>
              <a:buNone/>
            </a:pPr>
            <a:endParaRPr lang="en-US" b="1" smtClean="0"/>
          </a:p>
          <a:p>
            <a:pPr eaLnBrk="1" hangingPunct="1">
              <a:lnSpc>
                <a:spcPct val="90000"/>
              </a:lnSpc>
              <a:buFontTx/>
              <a:buNone/>
            </a:pPr>
            <a:endParaRPr lang="en-US" b="1" smtClean="0"/>
          </a:p>
          <a:p>
            <a:pPr algn="ctr" eaLnBrk="1" hangingPunct="1">
              <a:lnSpc>
                <a:spcPct val="90000"/>
              </a:lnSpc>
              <a:buFontTx/>
              <a:buNone/>
            </a:pPr>
            <a:r>
              <a:rPr lang="en-US" b="1" u="sng" smtClean="0">
                <a:hlinkClick r:id="rId3" action="ppaction://hlinksldjump"/>
              </a:rPr>
              <a:t>same</a:t>
            </a:r>
            <a:r>
              <a:rPr lang="en-US" b="1" smtClean="0"/>
              <a:t> triggers or is everyone </a:t>
            </a:r>
            <a:r>
              <a:rPr lang="en-US" b="1" u="sng" smtClean="0">
                <a:hlinkClick r:id="rId4" action="ppaction://hlinksldjump"/>
              </a:rPr>
              <a:t>different</a:t>
            </a:r>
            <a:r>
              <a:rPr lang="en-US" b="1" smtClean="0"/>
              <a:t>?</a:t>
            </a:r>
          </a:p>
        </p:txBody>
      </p:sp>
      <p:pic>
        <p:nvPicPr>
          <p:cNvPr id="22532" name="Picture 5" descr="MPj04310390000[1]"/>
          <p:cNvPicPr>
            <a:picLocks noChangeAspect="1" noChangeArrowheads="1"/>
          </p:cNvPicPr>
          <p:nvPr/>
        </p:nvPicPr>
        <p:blipFill>
          <a:blip r:embed="rId5" cstate="print"/>
          <a:srcRect/>
          <a:stretch>
            <a:fillRect/>
          </a:stretch>
        </p:blipFill>
        <p:spPr bwMode="auto">
          <a:xfrm>
            <a:off x="2438400" y="3048000"/>
            <a:ext cx="1677988" cy="2514600"/>
          </a:xfrm>
          <a:prstGeom prst="rect">
            <a:avLst/>
          </a:prstGeom>
          <a:noFill/>
          <a:ln w="9525">
            <a:noFill/>
            <a:miter lim="800000"/>
            <a:headEnd/>
            <a:tailEnd/>
          </a:ln>
        </p:spPr>
      </p:pic>
      <p:pic>
        <p:nvPicPr>
          <p:cNvPr id="22533" name="Picture 9" descr="MPj04310290000[1]"/>
          <p:cNvPicPr>
            <a:picLocks noChangeAspect="1" noChangeArrowheads="1"/>
          </p:cNvPicPr>
          <p:nvPr/>
        </p:nvPicPr>
        <p:blipFill>
          <a:blip r:embed="rId6" cstate="print"/>
          <a:srcRect/>
          <a:stretch>
            <a:fillRect/>
          </a:stretch>
        </p:blipFill>
        <p:spPr bwMode="auto">
          <a:xfrm>
            <a:off x="4953000" y="3048000"/>
            <a:ext cx="2514600" cy="2514600"/>
          </a:xfrm>
          <a:prstGeom prst="rect">
            <a:avLst/>
          </a:prstGeom>
          <a:noFill/>
          <a:ln w="9525">
            <a:noFill/>
            <a:miter lim="800000"/>
            <a:headEnd/>
            <a:tailEnd/>
          </a:ln>
        </p:spPr>
      </p:pic>
      <p:pic>
        <p:nvPicPr>
          <p:cNvPr id="22534" name="Picture 12" descr="MCj03980710000[1]"/>
          <p:cNvPicPr>
            <a:picLocks noChangeAspect="1" noChangeArrowheads="1"/>
          </p:cNvPicPr>
          <p:nvPr/>
        </p:nvPicPr>
        <p:blipFill>
          <a:blip r:embed="rId7"/>
          <a:srcRect/>
          <a:stretch>
            <a:fillRect/>
          </a:stretch>
        </p:blipFill>
        <p:spPr bwMode="auto">
          <a:xfrm>
            <a:off x="8153400" y="3429000"/>
            <a:ext cx="1954213" cy="2127250"/>
          </a:xfrm>
          <a:prstGeom prst="rect">
            <a:avLst/>
          </a:prstGeom>
          <a:noFill/>
          <a:ln w="9525">
            <a:noFill/>
            <a:miter lim="800000"/>
            <a:headEnd/>
            <a:tailEnd/>
          </a:ln>
        </p:spPr>
      </p:pic>
      <p:pic>
        <p:nvPicPr>
          <p:cNvPr id="22535" name="Picture 14" descr="MCj01422110000[1]"/>
          <p:cNvPicPr>
            <a:picLocks noChangeAspect="1" noChangeArrowheads="1"/>
          </p:cNvPicPr>
          <p:nvPr/>
        </p:nvPicPr>
        <p:blipFill>
          <a:blip r:embed="rId8"/>
          <a:srcRect/>
          <a:stretch>
            <a:fillRect/>
          </a:stretch>
        </p:blipFill>
        <p:spPr bwMode="auto">
          <a:xfrm>
            <a:off x="457200" y="3200400"/>
            <a:ext cx="1285875" cy="23542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b="1" u="sng" smtClean="0">
                <a:solidFill>
                  <a:srgbClr val="003366"/>
                </a:solidFill>
              </a:rPr>
              <a:t>Asthma &amp; Triggers</a:t>
            </a:r>
            <a:endParaRPr lang="en-US" sz="2400" b="1" smtClean="0">
              <a:solidFill>
                <a:srgbClr val="003366"/>
              </a:solidFill>
            </a:endParaRPr>
          </a:p>
        </p:txBody>
      </p:sp>
      <p:sp>
        <p:nvSpPr>
          <p:cNvPr id="23555" name="Rectangle 3"/>
          <p:cNvSpPr>
            <a:spLocks noGrp="1" noChangeArrowheads="1"/>
          </p:cNvSpPr>
          <p:nvPr>
            <p:ph type="body" idx="1"/>
          </p:nvPr>
        </p:nvSpPr>
        <p:spPr>
          <a:xfrm>
            <a:off x="525463" y="1706563"/>
            <a:ext cx="9464675" cy="5227637"/>
          </a:xfrm>
        </p:spPr>
        <p:txBody>
          <a:bodyPr/>
          <a:lstStyle/>
          <a:p>
            <a:pPr algn="ctr" eaLnBrk="1" hangingPunct="1">
              <a:lnSpc>
                <a:spcPct val="80000"/>
              </a:lnSpc>
              <a:buFontTx/>
              <a:buNone/>
            </a:pPr>
            <a:r>
              <a:rPr lang="en-US" sz="30600" smtClean="0">
                <a:solidFill>
                  <a:srgbClr val="FF0000"/>
                </a:solidFill>
              </a:rPr>
              <a:t>X</a:t>
            </a:r>
            <a:endParaRPr lang="en-US" sz="4400" smtClean="0"/>
          </a:p>
          <a:p>
            <a:pPr algn="ctr" eaLnBrk="1" hangingPunct="1">
              <a:lnSpc>
                <a:spcPct val="80000"/>
              </a:lnSpc>
              <a:buFontTx/>
              <a:buNone/>
            </a:pPr>
            <a:r>
              <a:rPr lang="en-US" sz="6000" smtClean="0"/>
              <a:t>Keep Guessing!</a:t>
            </a:r>
          </a:p>
          <a:p>
            <a:pPr algn="ctr" eaLnBrk="1" hangingPunct="1">
              <a:lnSpc>
                <a:spcPct val="80000"/>
              </a:lnSpc>
              <a:buFontTx/>
              <a:buNone/>
            </a:pPr>
            <a:r>
              <a:rPr lang="en-US" sz="2400" smtClean="0">
                <a:hlinkClick r:id="rId5" action="ppaction://hlinksldjump"/>
              </a:rPr>
              <a:t>(Continue)</a:t>
            </a:r>
            <a:endParaRPr lang="en-US" sz="6000" smtClean="0"/>
          </a:p>
        </p:txBody>
      </p:sp>
      <p:pic>
        <p:nvPicPr>
          <p:cNvPr id="23556" name="Picture 4" descr="MCj04238560000[1]"/>
          <p:cNvPicPr>
            <a:picLocks noChangeAspect="1" noChangeArrowheads="1"/>
          </p:cNvPicPr>
          <p:nvPr/>
        </p:nvPicPr>
        <p:blipFill>
          <a:blip r:embed="rId6"/>
          <a:srcRect/>
          <a:stretch>
            <a:fillRect/>
          </a:stretch>
        </p:blipFill>
        <p:spPr bwMode="auto">
          <a:xfrm>
            <a:off x="8839200" y="304800"/>
            <a:ext cx="1295400" cy="1222375"/>
          </a:xfrm>
          <a:prstGeom prst="rect">
            <a:avLst/>
          </a:prstGeom>
          <a:noFill/>
          <a:ln w="9525">
            <a:noFill/>
            <a:miter lim="800000"/>
            <a:headEnd/>
            <a:tailEnd/>
          </a:ln>
        </p:spPr>
      </p:pic>
      <p:pic>
        <p:nvPicPr>
          <p:cNvPr id="93189" name="Picture 5">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7"/>
          <a:srcRect/>
          <a:stretch>
            <a:fillRect/>
          </a:stretch>
        </p:blipFill>
        <p:spPr bwMode="auto">
          <a:xfrm>
            <a:off x="10058400" y="6858000"/>
            <a:ext cx="304800" cy="304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69" fill="hold"/>
                                        <p:tgtEl>
                                          <p:spTgt spid="9318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3189"/>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5400" b="1" u="sng" smtClean="0">
                <a:solidFill>
                  <a:srgbClr val="003366"/>
                </a:solidFill>
              </a:rPr>
              <a:t>Asthma &amp; Triggers</a:t>
            </a:r>
            <a:endParaRPr lang="en-US" sz="2800" b="1" smtClean="0">
              <a:solidFill>
                <a:srgbClr val="003366"/>
              </a:solidFill>
            </a:endParaRPr>
          </a:p>
        </p:txBody>
      </p:sp>
      <p:sp>
        <p:nvSpPr>
          <p:cNvPr id="24579" name="Rectangle 3"/>
          <p:cNvSpPr>
            <a:spLocks noGrp="1" noChangeArrowheads="1"/>
          </p:cNvSpPr>
          <p:nvPr>
            <p:ph type="body" idx="1"/>
          </p:nvPr>
        </p:nvSpPr>
        <p:spPr/>
        <p:txBody>
          <a:bodyPr/>
          <a:lstStyle/>
          <a:p>
            <a:pPr algn="ctr" eaLnBrk="1" hangingPunct="1">
              <a:lnSpc>
                <a:spcPct val="90000"/>
              </a:lnSpc>
              <a:buFontTx/>
              <a:buNone/>
            </a:pPr>
            <a:endParaRPr lang="en-US" sz="8900" b="1" smtClean="0"/>
          </a:p>
          <a:p>
            <a:pPr algn="ctr" eaLnBrk="1" hangingPunct="1">
              <a:lnSpc>
                <a:spcPct val="90000"/>
              </a:lnSpc>
              <a:buFontTx/>
              <a:buNone/>
            </a:pPr>
            <a:endParaRPr lang="en-US" sz="8900" smtClean="0">
              <a:solidFill>
                <a:srgbClr val="006600"/>
              </a:solidFill>
            </a:endParaRPr>
          </a:p>
          <a:p>
            <a:pPr algn="ctr" eaLnBrk="1" hangingPunct="1">
              <a:lnSpc>
                <a:spcPct val="90000"/>
              </a:lnSpc>
              <a:buFontTx/>
              <a:buNone/>
            </a:pPr>
            <a:r>
              <a:rPr lang="en-US" sz="8900" smtClean="0">
                <a:solidFill>
                  <a:srgbClr val="006600"/>
                </a:solidFill>
              </a:rPr>
              <a:t>Brilliant!</a:t>
            </a:r>
          </a:p>
          <a:p>
            <a:pPr algn="ctr" eaLnBrk="1" hangingPunct="1">
              <a:lnSpc>
                <a:spcPct val="90000"/>
              </a:lnSpc>
              <a:buFontTx/>
              <a:buNone/>
            </a:pPr>
            <a:r>
              <a:rPr lang="en-US" sz="2000" smtClean="0">
                <a:hlinkClick r:id="rId5" action="ppaction://hlinksldjump"/>
              </a:rPr>
              <a:t>(Continue)</a:t>
            </a:r>
            <a:endParaRPr lang="en-US" sz="8900" smtClean="0">
              <a:solidFill>
                <a:srgbClr val="006600"/>
              </a:solidFill>
            </a:endParaRPr>
          </a:p>
        </p:txBody>
      </p:sp>
      <p:pic>
        <p:nvPicPr>
          <p:cNvPr id="95236" name="Picture 4">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srcRect/>
          <a:stretch>
            <a:fillRect/>
          </a:stretch>
        </p:blipFill>
        <p:spPr bwMode="auto">
          <a:xfrm>
            <a:off x="9982200" y="6858000"/>
            <a:ext cx="304800" cy="304800"/>
          </a:xfrm>
          <a:prstGeom prst="rect">
            <a:avLst/>
          </a:prstGeom>
          <a:noFill/>
          <a:ln w="9525">
            <a:noFill/>
            <a:miter lim="800000"/>
            <a:headEnd/>
            <a:tailEnd/>
          </a:ln>
        </p:spPr>
      </p:pic>
      <p:pic>
        <p:nvPicPr>
          <p:cNvPr id="24581" name="Picture 5" descr="MCj04244660000[1]"/>
          <p:cNvPicPr>
            <a:picLocks noChangeAspect="1" noChangeArrowheads="1"/>
          </p:cNvPicPr>
          <p:nvPr/>
        </p:nvPicPr>
        <p:blipFill>
          <a:blip r:embed="rId7"/>
          <a:srcRect/>
          <a:stretch>
            <a:fillRect/>
          </a:stretch>
        </p:blipFill>
        <p:spPr bwMode="auto">
          <a:xfrm>
            <a:off x="4419600" y="2286000"/>
            <a:ext cx="2127250" cy="18303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5" fill="hold"/>
                                        <p:tgtEl>
                                          <p:spTgt spid="9523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5236"/>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25463" y="0"/>
            <a:ext cx="9464675" cy="1143000"/>
          </a:xfrm>
        </p:spPr>
        <p:txBody>
          <a:bodyPr/>
          <a:lstStyle/>
          <a:p>
            <a:pPr eaLnBrk="1" hangingPunct="1"/>
            <a:r>
              <a:rPr lang="en-US" b="1" u="sng" smtClean="0">
                <a:solidFill>
                  <a:srgbClr val="006600"/>
                </a:solidFill>
              </a:rPr>
              <a:t>Asthma &amp; Triggers</a:t>
            </a:r>
            <a:endParaRPr lang="en-US" b="1" smtClean="0">
              <a:solidFill>
                <a:srgbClr val="006600"/>
              </a:solidFill>
            </a:endParaRPr>
          </a:p>
        </p:txBody>
      </p:sp>
      <p:sp>
        <p:nvSpPr>
          <p:cNvPr id="25603" name="Rectangle 3"/>
          <p:cNvSpPr>
            <a:spLocks noGrp="1" noChangeArrowheads="1"/>
          </p:cNvSpPr>
          <p:nvPr>
            <p:ph type="body" idx="1"/>
          </p:nvPr>
        </p:nvSpPr>
        <p:spPr>
          <a:xfrm>
            <a:off x="525463" y="1706563"/>
            <a:ext cx="9464675" cy="5380037"/>
          </a:xfrm>
        </p:spPr>
        <p:txBody>
          <a:bodyPr/>
          <a:lstStyle/>
          <a:p>
            <a:pPr marL="666750" indent="-666750" algn="ctr" eaLnBrk="1" hangingPunct="1">
              <a:lnSpc>
                <a:spcPct val="90000"/>
              </a:lnSpc>
              <a:buFontTx/>
              <a:buNone/>
            </a:pPr>
            <a:r>
              <a:rPr lang="en-US" sz="2600" b="1" smtClean="0"/>
              <a:t>When triggers bother or irritate the lining of the airways…  </a:t>
            </a:r>
          </a:p>
          <a:p>
            <a:pPr marL="666750" indent="-666750" eaLnBrk="1" hangingPunct="1">
              <a:lnSpc>
                <a:spcPct val="90000"/>
              </a:lnSpc>
              <a:buFontTx/>
              <a:buNone/>
            </a:pPr>
            <a:endParaRPr lang="en-US" sz="2600" b="1" smtClean="0"/>
          </a:p>
          <a:p>
            <a:pPr marL="666750" indent="-666750" eaLnBrk="1" hangingPunct="1">
              <a:lnSpc>
                <a:spcPct val="90000"/>
              </a:lnSpc>
              <a:buFontTx/>
              <a:buNone/>
            </a:pPr>
            <a:endParaRPr lang="en-US" sz="2600" b="1" smtClean="0"/>
          </a:p>
          <a:p>
            <a:pPr marL="666750" indent="-666750" eaLnBrk="1" hangingPunct="1">
              <a:lnSpc>
                <a:spcPct val="90000"/>
              </a:lnSpc>
              <a:buFontTx/>
              <a:buNone/>
            </a:pPr>
            <a:endParaRPr lang="en-US" sz="2600" b="1" smtClean="0"/>
          </a:p>
          <a:p>
            <a:pPr marL="666750" indent="-666750" eaLnBrk="1" hangingPunct="1">
              <a:lnSpc>
                <a:spcPct val="90000"/>
              </a:lnSpc>
              <a:buFontTx/>
              <a:buNone/>
            </a:pPr>
            <a:endParaRPr lang="en-US" sz="2600" b="1" smtClean="0"/>
          </a:p>
          <a:p>
            <a:pPr marL="666750" indent="-666750" eaLnBrk="1" hangingPunct="1">
              <a:lnSpc>
                <a:spcPct val="90000"/>
              </a:lnSpc>
              <a:buFontTx/>
              <a:buNone/>
            </a:pPr>
            <a:endParaRPr lang="en-US" sz="2600" b="1" smtClean="0"/>
          </a:p>
          <a:p>
            <a:pPr marL="666750" indent="-666750" eaLnBrk="1" hangingPunct="1">
              <a:lnSpc>
                <a:spcPct val="90000"/>
              </a:lnSpc>
              <a:buFontTx/>
              <a:buNone/>
            </a:pPr>
            <a:endParaRPr lang="en-US" sz="2600" b="1" smtClean="0"/>
          </a:p>
          <a:p>
            <a:pPr marL="666750" indent="-666750" eaLnBrk="1" hangingPunct="1">
              <a:lnSpc>
                <a:spcPct val="90000"/>
              </a:lnSpc>
              <a:buFontTx/>
              <a:buNone/>
            </a:pPr>
            <a:r>
              <a:rPr lang="en-US" sz="1800" b="1" smtClean="0"/>
              <a:t>       </a:t>
            </a:r>
            <a:r>
              <a:rPr lang="en-US" sz="1800" b="1" smtClean="0">
                <a:hlinkClick r:id="" action="ppaction://hlinkshowjump?jump=nextslide"/>
              </a:rPr>
              <a:t>A.</a:t>
            </a:r>
            <a:r>
              <a:rPr lang="en-US" sz="1800" b="1" smtClean="0"/>
              <a:t>  </a:t>
            </a:r>
            <a:r>
              <a:rPr lang="en-US" sz="1800" b="1" smtClean="0">
                <a:hlinkClick r:id="" action="ppaction://hlinkshowjump?jump=nextslide"/>
              </a:rPr>
              <a:t>They turn purple </a:t>
            </a:r>
            <a:r>
              <a:rPr lang="en-US" sz="1800" b="1" smtClean="0"/>
              <a:t>	         			</a:t>
            </a:r>
            <a:r>
              <a:rPr lang="en-US" sz="1800" b="1" smtClean="0">
                <a:hlinkClick r:id="" action="ppaction://hlinkshowjump?jump=nextslide"/>
              </a:rPr>
              <a:t>C.</a:t>
            </a:r>
            <a:r>
              <a:rPr lang="en-US" sz="1800" b="1" smtClean="0"/>
              <a:t>  </a:t>
            </a:r>
            <a:r>
              <a:rPr lang="en-US" sz="1800" b="1" smtClean="0">
                <a:hlinkClick r:id="" action="ppaction://hlinkshowjump?jump=nextslide"/>
              </a:rPr>
              <a:t>They turn green </a:t>
            </a:r>
          </a:p>
          <a:p>
            <a:pPr marL="666750" indent="-666750" eaLnBrk="1" hangingPunct="1">
              <a:lnSpc>
                <a:spcPct val="90000"/>
              </a:lnSpc>
              <a:buFontTx/>
              <a:buNone/>
            </a:pPr>
            <a:r>
              <a:rPr lang="en-US" sz="1800" b="1" smtClean="0"/>
              <a:t>	  </a:t>
            </a:r>
            <a:r>
              <a:rPr lang="en-US" sz="1800" b="1" smtClean="0">
                <a:hlinkClick r:id="" action="ppaction://hlinkshowjump?jump=nextslide"/>
              </a:rPr>
              <a:t>&amp; swell up </a:t>
            </a:r>
            <a:r>
              <a:rPr lang="en-US" sz="1800" b="1" smtClean="0"/>
              <a:t>		        	    	      </a:t>
            </a:r>
            <a:r>
              <a:rPr lang="en-US" sz="1800" b="1" smtClean="0">
                <a:hlinkClick r:id="" action="ppaction://hlinkshowjump?jump=nextslide"/>
              </a:rPr>
              <a:t>&amp; swell up</a:t>
            </a:r>
          </a:p>
          <a:p>
            <a:pPr marL="666750" indent="-666750" eaLnBrk="1" hangingPunct="1">
              <a:lnSpc>
                <a:spcPct val="90000"/>
              </a:lnSpc>
              <a:buFontTx/>
              <a:buNone/>
            </a:pPr>
            <a:endParaRPr lang="en-US" sz="1800" b="1" smtClean="0">
              <a:hlinkClick r:id="" action="ppaction://hlinkshowjump?jump=nextslide"/>
            </a:endParaRPr>
          </a:p>
          <a:p>
            <a:pPr marL="666750" indent="-666750" eaLnBrk="1" hangingPunct="1">
              <a:lnSpc>
                <a:spcPct val="90000"/>
              </a:lnSpc>
              <a:buFontTx/>
              <a:buNone/>
            </a:pPr>
            <a:r>
              <a:rPr lang="en-US" sz="1800" b="1" smtClean="0"/>
              <a:t>       </a:t>
            </a:r>
            <a:r>
              <a:rPr lang="en-US" sz="1800" b="1" smtClean="0">
                <a:hlinkClick r:id="" action="ppaction://hlinkshowjump?jump=nextslide"/>
              </a:rPr>
              <a:t>B.</a:t>
            </a:r>
            <a:r>
              <a:rPr lang="en-US" sz="1800" b="1" smtClean="0"/>
              <a:t>  </a:t>
            </a:r>
            <a:r>
              <a:rPr lang="en-US" sz="1800" b="1" smtClean="0">
                <a:hlinkClick r:id="" action="ppaction://hlinkshowjump?jump=nextslide"/>
              </a:rPr>
              <a:t>They turn yellow </a:t>
            </a:r>
            <a:r>
              <a:rPr lang="en-US" sz="1800" b="1" smtClean="0"/>
              <a:t>          			</a:t>
            </a:r>
            <a:r>
              <a:rPr lang="en-US" sz="1800" b="1" smtClean="0">
                <a:hlinkClick r:id="rId3" action="ppaction://hlinksldjump"/>
              </a:rPr>
              <a:t>D.</a:t>
            </a:r>
            <a:r>
              <a:rPr lang="en-US" sz="1800" b="1" smtClean="0"/>
              <a:t>  </a:t>
            </a:r>
            <a:r>
              <a:rPr lang="en-US" sz="1800" b="1" smtClean="0">
                <a:hlinkClick r:id="rId3" action="ppaction://hlinksldjump"/>
              </a:rPr>
              <a:t>They turn red </a:t>
            </a:r>
            <a:endParaRPr lang="en-US" sz="1800" b="1" smtClean="0">
              <a:hlinkClick r:id="" action="ppaction://hlinkshowjump?jump=nextslide"/>
            </a:endParaRPr>
          </a:p>
          <a:p>
            <a:pPr marL="666750" indent="-666750" eaLnBrk="1" hangingPunct="1">
              <a:lnSpc>
                <a:spcPct val="90000"/>
              </a:lnSpc>
              <a:buFontTx/>
              <a:buNone/>
            </a:pPr>
            <a:r>
              <a:rPr lang="en-US" sz="1800" b="1" smtClean="0"/>
              <a:t>	 </a:t>
            </a:r>
            <a:r>
              <a:rPr lang="en-US" sz="1800" b="1" smtClean="0">
                <a:hlinkClick r:id="" action="ppaction://hlinkshowjump?jump=nextslide"/>
              </a:rPr>
              <a:t>&amp; swell up</a:t>
            </a:r>
            <a:r>
              <a:rPr lang="en-US" sz="1800" b="1" smtClean="0"/>
              <a:t>			      	      	      </a:t>
            </a:r>
            <a:r>
              <a:rPr lang="en-US" sz="1800" b="1" smtClean="0">
                <a:hlinkClick r:id="rId3" action="ppaction://hlinksldjump"/>
              </a:rPr>
              <a:t>&amp; swell up </a:t>
            </a:r>
            <a:endParaRPr lang="en-US" sz="1800" b="1" smtClean="0"/>
          </a:p>
          <a:p>
            <a:pPr marL="2405063" lvl="4" indent="-419100" eaLnBrk="1" hangingPunct="1">
              <a:lnSpc>
                <a:spcPct val="90000"/>
              </a:lnSpc>
              <a:buFontTx/>
              <a:buNone/>
            </a:pPr>
            <a:r>
              <a:rPr lang="en-US" sz="1300" b="1" smtClean="0"/>
              <a:t>	</a:t>
            </a:r>
          </a:p>
          <a:p>
            <a:pPr marL="666750" indent="-666750" algn="ctr" eaLnBrk="1" hangingPunct="1">
              <a:lnSpc>
                <a:spcPct val="90000"/>
              </a:lnSpc>
              <a:buFontTx/>
              <a:buNone/>
            </a:pPr>
            <a:endParaRPr lang="en-US" sz="2600" b="1" smtClean="0"/>
          </a:p>
          <a:p>
            <a:pPr marL="666750" indent="-666750" algn="ctr" eaLnBrk="1" hangingPunct="1">
              <a:lnSpc>
                <a:spcPct val="90000"/>
              </a:lnSpc>
              <a:buFontTx/>
              <a:buNone/>
            </a:pPr>
            <a:endParaRPr lang="en-US" sz="2600" b="1" smtClean="0"/>
          </a:p>
        </p:txBody>
      </p:sp>
      <p:pic>
        <p:nvPicPr>
          <p:cNvPr id="25604" name="Picture 4" descr="MCHM00386_0000[1]"/>
          <p:cNvPicPr>
            <a:picLocks noChangeAspect="1" noChangeArrowheads="1"/>
          </p:cNvPicPr>
          <p:nvPr/>
        </p:nvPicPr>
        <p:blipFill>
          <a:blip r:embed="rId4"/>
          <a:srcRect/>
          <a:stretch>
            <a:fillRect/>
          </a:stretch>
        </p:blipFill>
        <p:spPr bwMode="auto">
          <a:xfrm>
            <a:off x="4419600" y="2590800"/>
            <a:ext cx="1600200" cy="15668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4400" b="1" u="sng" smtClean="0">
                <a:solidFill>
                  <a:srgbClr val="006600"/>
                </a:solidFill>
              </a:rPr>
              <a:t>Asthma &amp; Triggers</a:t>
            </a:r>
            <a:endParaRPr lang="en-US" sz="2000" b="1" smtClean="0">
              <a:solidFill>
                <a:srgbClr val="006600"/>
              </a:solidFill>
            </a:endParaRPr>
          </a:p>
        </p:txBody>
      </p:sp>
      <p:sp>
        <p:nvSpPr>
          <p:cNvPr id="26627" name="Rectangle 3"/>
          <p:cNvSpPr>
            <a:spLocks noGrp="1" noChangeArrowheads="1"/>
          </p:cNvSpPr>
          <p:nvPr>
            <p:ph type="body" idx="1"/>
          </p:nvPr>
        </p:nvSpPr>
        <p:spPr>
          <a:xfrm>
            <a:off x="525463" y="1706563"/>
            <a:ext cx="9464675" cy="5227637"/>
          </a:xfrm>
        </p:spPr>
        <p:txBody>
          <a:bodyPr/>
          <a:lstStyle/>
          <a:p>
            <a:pPr algn="ctr" eaLnBrk="1" hangingPunct="1">
              <a:lnSpc>
                <a:spcPct val="80000"/>
              </a:lnSpc>
              <a:buFontTx/>
              <a:buNone/>
            </a:pPr>
            <a:r>
              <a:rPr lang="en-US" sz="30600" smtClean="0">
                <a:solidFill>
                  <a:srgbClr val="FF0000"/>
                </a:solidFill>
              </a:rPr>
              <a:t>X</a:t>
            </a:r>
            <a:endParaRPr lang="en-US" sz="4400" smtClean="0"/>
          </a:p>
          <a:p>
            <a:pPr algn="ctr" eaLnBrk="1" hangingPunct="1">
              <a:lnSpc>
                <a:spcPct val="80000"/>
              </a:lnSpc>
              <a:buFontTx/>
              <a:buNone/>
            </a:pPr>
            <a:r>
              <a:rPr lang="en-US" sz="6000" smtClean="0"/>
              <a:t>Nope!</a:t>
            </a:r>
          </a:p>
          <a:p>
            <a:pPr algn="ctr" eaLnBrk="1" hangingPunct="1">
              <a:lnSpc>
                <a:spcPct val="80000"/>
              </a:lnSpc>
              <a:buFontTx/>
              <a:buNone/>
            </a:pPr>
            <a:r>
              <a:rPr lang="en-US" sz="2400" smtClean="0">
                <a:hlinkClick r:id="" action="ppaction://hlinkshowjump?jump=previousslide"/>
              </a:rPr>
              <a:t>(Continue)</a:t>
            </a:r>
            <a:endParaRPr lang="en-US" sz="6000" smtClean="0"/>
          </a:p>
        </p:txBody>
      </p:sp>
      <p:pic>
        <p:nvPicPr>
          <p:cNvPr id="26628" name="Picture 4" descr="MCj04238560000[1]"/>
          <p:cNvPicPr>
            <a:picLocks noChangeAspect="1" noChangeArrowheads="1"/>
          </p:cNvPicPr>
          <p:nvPr/>
        </p:nvPicPr>
        <p:blipFill>
          <a:blip r:embed="rId5"/>
          <a:srcRect/>
          <a:stretch>
            <a:fillRect/>
          </a:stretch>
        </p:blipFill>
        <p:spPr bwMode="auto">
          <a:xfrm>
            <a:off x="8839200" y="304800"/>
            <a:ext cx="1295400" cy="1222375"/>
          </a:xfrm>
          <a:prstGeom prst="rect">
            <a:avLst/>
          </a:prstGeom>
          <a:noFill/>
          <a:ln w="9525">
            <a:noFill/>
            <a:miter lim="800000"/>
            <a:headEnd/>
            <a:tailEnd/>
          </a:ln>
        </p:spPr>
      </p:pic>
      <p:pic>
        <p:nvPicPr>
          <p:cNvPr id="97285" name="Picture 5">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srcRect/>
          <a:stretch>
            <a:fillRect/>
          </a:stretch>
        </p:blipFill>
        <p:spPr bwMode="auto">
          <a:xfrm>
            <a:off x="10058400" y="6858000"/>
            <a:ext cx="304800" cy="304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69" fill="hold"/>
                                        <p:tgtEl>
                                          <p:spTgt spid="9728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7285"/>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304800"/>
            <a:ext cx="9464675" cy="1219200"/>
          </a:xfrm>
        </p:spPr>
        <p:txBody>
          <a:bodyPr/>
          <a:lstStyle/>
          <a:p>
            <a:pPr eaLnBrk="1" hangingPunct="1"/>
            <a:r>
              <a:rPr lang="en-US" b="1" u="sng" smtClean="0">
                <a:solidFill>
                  <a:srgbClr val="006600"/>
                </a:solidFill>
              </a:rPr>
              <a:t>Asthma &amp; Triggers</a:t>
            </a:r>
            <a:endParaRPr lang="en-US" sz="2400" b="1" smtClean="0">
              <a:solidFill>
                <a:srgbClr val="006600"/>
              </a:solidFill>
            </a:endParaRPr>
          </a:p>
        </p:txBody>
      </p:sp>
      <p:sp>
        <p:nvSpPr>
          <p:cNvPr id="27651" name="Rectangle 3"/>
          <p:cNvSpPr>
            <a:spLocks noGrp="1" noChangeArrowheads="1"/>
          </p:cNvSpPr>
          <p:nvPr>
            <p:ph type="body" idx="1"/>
          </p:nvPr>
        </p:nvSpPr>
        <p:spPr/>
        <p:txBody>
          <a:bodyPr/>
          <a:lstStyle/>
          <a:p>
            <a:pPr algn="ctr" eaLnBrk="1" hangingPunct="1">
              <a:lnSpc>
                <a:spcPct val="90000"/>
              </a:lnSpc>
              <a:buFontTx/>
              <a:buNone/>
            </a:pPr>
            <a:endParaRPr lang="en-US" sz="8900" b="1" smtClean="0"/>
          </a:p>
          <a:p>
            <a:pPr algn="ctr" eaLnBrk="1" hangingPunct="1">
              <a:lnSpc>
                <a:spcPct val="90000"/>
              </a:lnSpc>
              <a:buFontTx/>
              <a:buNone/>
            </a:pPr>
            <a:endParaRPr lang="en-US" sz="8900" smtClean="0">
              <a:solidFill>
                <a:srgbClr val="006600"/>
              </a:solidFill>
            </a:endParaRPr>
          </a:p>
          <a:p>
            <a:pPr algn="ctr" eaLnBrk="1" hangingPunct="1">
              <a:lnSpc>
                <a:spcPct val="90000"/>
              </a:lnSpc>
              <a:buFontTx/>
              <a:buNone/>
            </a:pPr>
            <a:r>
              <a:rPr lang="en-US" sz="8900" smtClean="0">
                <a:solidFill>
                  <a:srgbClr val="006600"/>
                </a:solidFill>
              </a:rPr>
              <a:t>Awesome!</a:t>
            </a:r>
          </a:p>
          <a:p>
            <a:pPr algn="ctr" eaLnBrk="1" hangingPunct="1">
              <a:lnSpc>
                <a:spcPct val="90000"/>
              </a:lnSpc>
              <a:buFontTx/>
              <a:buNone/>
            </a:pPr>
            <a:r>
              <a:rPr lang="en-US" sz="2000" smtClean="0">
                <a:hlinkClick r:id="rId5" action="ppaction://hlinksldjump"/>
              </a:rPr>
              <a:t>(Continue)</a:t>
            </a:r>
            <a:endParaRPr lang="en-US" sz="8900" smtClean="0">
              <a:solidFill>
                <a:srgbClr val="006600"/>
              </a:solidFill>
            </a:endParaRPr>
          </a:p>
        </p:txBody>
      </p:sp>
      <p:pic>
        <p:nvPicPr>
          <p:cNvPr id="103428" name="Picture 4">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srcRect/>
          <a:stretch>
            <a:fillRect/>
          </a:stretch>
        </p:blipFill>
        <p:spPr bwMode="auto">
          <a:xfrm>
            <a:off x="9982200" y="6858000"/>
            <a:ext cx="304800" cy="304800"/>
          </a:xfrm>
          <a:prstGeom prst="rect">
            <a:avLst/>
          </a:prstGeom>
          <a:noFill/>
          <a:ln w="9525">
            <a:noFill/>
            <a:miter lim="800000"/>
            <a:headEnd/>
            <a:tailEnd/>
          </a:ln>
        </p:spPr>
      </p:pic>
      <p:pic>
        <p:nvPicPr>
          <p:cNvPr id="27653" name="Picture 5" descr="MCj04244660000[1]"/>
          <p:cNvPicPr>
            <a:picLocks noChangeAspect="1" noChangeArrowheads="1"/>
          </p:cNvPicPr>
          <p:nvPr/>
        </p:nvPicPr>
        <p:blipFill>
          <a:blip r:embed="rId7"/>
          <a:srcRect/>
          <a:stretch>
            <a:fillRect/>
          </a:stretch>
        </p:blipFill>
        <p:spPr bwMode="auto">
          <a:xfrm>
            <a:off x="4419600" y="2286000"/>
            <a:ext cx="2127250" cy="18303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5" fill="hold"/>
                                        <p:tgtEl>
                                          <p:spTgt spid="10342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3428"/>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25463" y="0"/>
            <a:ext cx="9464675" cy="1143000"/>
          </a:xfrm>
        </p:spPr>
        <p:txBody>
          <a:bodyPr/>
          <a:lstStyle/>
          <a:p>
            <a:pPr eaLnBrk="1" hangingPunct="1"/>
            <a:r>
              <a:rPr lang="en-US" b="1" u="sng" smtClean="0">
                <a:solidFill>
                  <a:srgbClr val="FF0000"/>
                </a:solidFill>
              </a:rPr>
              <a:t>Asthma &amp; Triggers</a:t>
            </a:r>
            <a:endParaRPr lang="en-US" b="1" smtClean="0">
              <a:solidFill>
                <a:srgbClr val="FF0000"/>
              </a:solidFill>
            </a:endParaRPr>
          </a:p>
        </p:txBody>
      </p:sp>
      <p:sp>
        <p:nvSpPr>
          <p:cNvPr id="28675" name="Rectangle 3"/>
          <p:cNvSpPr>
            <a:spLocks noGrp="1" noChangeArrowheads="1"/>
          </p:cNvSpPr>
          <p:nvPr>
            <p:ph type="body" idx="1"/>
          </p:nvPr>
        </p:nvSpPr>
        <p:spPr>
          <a:xfrm>
            <a:off x="525463" y="1371600"/>
            <a:ext cx="9464675" cy="5791200"/>
          </a:xfrm>
        </p:spPr>
        <p:txBody>
          <a:bodyPr/>
          <a:lstStyle/>
          <a:p>
            <a:pPr marL="666750" indent="-666750" algn="ctr" eaLnBrk="1" hangingPunct="1">
              <a:buFontTx/>
              <a:buNone/>
            </a:pPr>
            <a:r>
              <a:rPr lang="en-US" b="1" smtClean="0"/>
              <a:t>What thing scan trigger </a:t>
            </a:r>
          </a:p>
          <a:p>
            <a:pPr marL="666750" indent="-666750" algn="ctr" eaLnBrk="1" hangingPunct="1">
              <a:buFontTx/>
              <a:buNone/>
            </a:pPr>
            <a:r>
              <a:rPr lang="en-US" b="1" smtClean="0"/>
              <a:t>an asthma attack?</a:t>
            </a:r>
          </a:p>
          <a:p>
            <a:pPr marL="666750" indent="-666750" algn="ctr" eaLnBrk="1" hangingPunct="1">
              <a:buFontTx/>
              <a:buNone/>
            </a:pPr>
            <a:endParaRPr lang="en-US" b="1" smtClean="0"/>
          </a:p>
          <a:p>
            <a:pPr marL="666750" indent="-666750" algn="ctr" eaLnBrk="1" hangingPunct="1">
              <a:buFontTx/>
              <a:buNone/>
            </a:pPr>
            <a:endParaRPr lang="en-US" b="1" smtClean="0"/>
          </a:p>
          <a:p>
            <a:pPr marL="666750" indent="-666750" algn="ctr" eaLnBrk="1" hangingPunct="1">
              <a:buFontTx/>
              <a:buNone/>
            </a:pPr>
            <a:r>
              <a:rPr lang="en-US" sz="2800" b="1" smtClean="0"/>
              <a:t>         </a:t>
            </a:r>
            <a:r>
              <a:rPr lang="en-US" sz="3200" b="1" smtClean="0">
                <a:hlinkClick r:id="" action="ppaction://hlinkshowjump?jump=nextslide"/>
              </a:rPr>
              <a:t>A.  Dust</a:t>
            </a:r>
            <a:r>
              <a:rPr lang="en-US" sz="3200" b="1" smtClean="0"/>
              <a:t>	               </a:t>
            </a:r>
            <a:r>
              <a:rPr lang="en-US" sz="3200" b="1" smtClean="0">
                <a:hlinkClick r:id="" action="ppaction://hlinkshowjump?jump=nextslide"/>
              </a:rPr>
              <a:t>C.  Some animals</a:t>
            </a:r>
            <a:endParaRPr lang="en-US" sz="3200" b="1" smtClean="0"/>
          </a:p>
          <a:p>
            <a:pPr marL="666750" indent="-666750" eaLnBrk="1" hangingPunct="1">
              <a:buFontTx/>
              <a:buNone/>
            </a:pPr>
            <a:r>
              <a:rPr lang="en-US" sz="3200" b="1" smtClean="0"/>
              <a:t>                   </a:t>
            </a:r>
          </a:p>
          <a:p>
            <a:pPr marL="666750" indent="-666750" eaLnBrk="1" hangingPunct="1">
              <a:buFontTx/>
              <a:buNone/>
            </a:pPr>
            <a:r>
              <a:rPr lang="en-US" sz="3200" b="1" smtClean="0"/>
              <a:t>              </a:t>
            </a:r>
            <a:r>
              <a:rPr lang="en-US" sz="3200" b="1" smtClean="0">
                <a:hlinkClick r:id="" action="ppaction://hlinkshowjump?jump=nextslide"/>
              </a:rPr>
              <a:t>B.  Some foods </a:t>
            </a:r>
            <a:r>
              <a:rPr lang="en-US" sz="3200" b="1" smtClean="0"/>
              <a:t>	   </a:t>
            </a:r>
            <a:r>
              <a:rPr lang="en-US" sz="3200" b="1" smtClean="0">
                <a:hlinkClick r:id="" action="ppaction://hlinkshowjump?jump=nextslide"/>
              </a:rPr>
              <a:t>D.  Cigarettes</a:t>
            </a:r>
            <a:endParaRPr lang="en-US" sz="3200" b="1" smtClean="0"/>
          </a:p>
          <a:p>
            <a:pPr marL="666750" indent="-666750" algn="ctr" eaLnBrk="1" hangingPunct="1">
              <a:buFontTx/>
              <a:buNone/>
            </a:pPr>
            <a:endParaRPr lang="en-US" sz="3200" b="1" smtClean="0"/>
          </a:p>
          <a:p>
            <a:pPr marL="666750" indent="-666750" algn="ctr" eaLnBrk="1" hangingPunct="1">
              <a:buFontTx/>
              <a:buNone/>
            </a:pPr>
            <a:r>
              <a:rPr lang="en-US" sz="3200" b="1" smtClean="0">
                <a:hlinkClick r:id="rId3" action="ppaction://hlinksldjump"/>
              </a:rPr>
              <a:t>E.  All of the above</a:t>
            </a:r>
            <a:endParaRPr lang="en-US" sz="3200" b="1" smtClean="0"/>
          </a:p>
          <a:p>
            <a:pPr marL="666750" indent="-666750" algn="ctr" eaLnBrk="1" hangingPunct="1">
              <a:buFontTx/>
              <a:buNone/>
            </a:pPr>
            <a:endParaRPr lang="en-US" sz="3200" b="1" smtClean="0"/>
          </a:p>
          <a:p>
            <a:pPr marL="666750" indent="-666750" algn="ctr" eaLnBrk="1" hangingPunct="1">
              <a:buFontTx/>
              <a:buNone/>
            </a:pPr>
            <a:endParaRPr lang="en-US" b="1" smtClean="0"/>
          </a:p>
        </p:txBody>
      </p:sp>
      <p:pic>
        <p:nvPicPr>
          <p:cNvPr id="28676" name="Picture 7" descr="MCj04324230000[1]"/>
          <p:cNvPicPr>
            <a:picLocks noChangeAspect="1" noChangeArrowheads="1"/>
          </p:cNvPicPr>
          <p:nvPr/>
        </p:nvPicPr>
        <p:blipFill>
          <a:blip r:embed="rId4"/>
          <a:srcRect/>
          <a:stretch>
            <a:fillRect/>
          </a:stretch>
        </p:blipFill>
        <p:spPr bwMode="auto">
          <a:xfrm>
            <a:off x="609600" y="304800"/>
            <a:ext cx="1447800" cy="13350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4400" b="1" u="sng" smtClean="0">
                <a:solidFill>
                  <a:srgbClr val="FF0000"/>
                </a:solidFill>
              </a:rPr>
              <a:t>Asthma &amp; Triggers</a:t>
            </a:r>
            <a:endParaRPr lang="en-US" sz="2000" b="1" smtClean="0">
              <a:solidFill>
                <a:srgbClr val="FF0000"/>
              </a:solidFill>
            </a:endParaRPr>
          </a:p>
        </p:txBody>
      </p:sp>
      <p:sp>
        <p:nvSpPr>
          <p:cNvPr id="29699" name="Rectangle 3"/>
          <p:cNvSpPr>
            <a:spLocks noGrp="1" noChangeArrowheads="1"/>
          </p:cNvSpPr>
          <p:nvPr>
            <p:ph type="body" idx="1"/>
          </p:nvPr>
        </p:nvSpPr>
        <p:spPr>
          <a:xfrm>
            <a:off x="525463" y="1706563"/>
            <a:ext cx="9464675" cy="5227637"/>
          </a:xfrm>
        </p:spPr>
        <p:txBody>
          <a:bodyPr/>
          <a:lstStyle/>
          <a:p>
            <a:pPr algn="ctr" eaLnBrk="1" hangingPunct="1">
              <a:lnSpc>
                <a:spcPct val="80000"/>
              </a:lnSpc>
              <a:buFontTx/>
              <a:buNone/>
            </a:pPr>
            <a:r>
              <a:rPr lang="en-US" sz="30600" smtClean="0">
                <a:solidFill>
                  <a:srgbClr val="FF0000"/>
                </a:solidFill>
              </a:rPr>
              <a:t>X</a:t>
            </a:r>
            <a:endParaRPr lang="en-US" sz="4400" smtClean="0"/>
          </a:p>
          <a:p>
            <a:pPr algn="ctr" eaLnBrk="1" hangingPunct="1">
              <a:lnSpc>
                <a:spcPct val="80000"/>
              </a:lnSpc>
              <a:buFontTx/>
              <a:buNone/>
            </a:pPr>
            <a:r>
              <a:rPr lang="en-US" sz="6000" smtClean="0"/>
              <a:t>So Close!</a:t>
            </a:r>
          </a:p>
          <a:p>
            <a:pPr algn="ctr" eaLnBrk="1" hangingPunct="1">
              <a:lnSpc>
                <a:spcPct val="80000"/>
              </a:lnSpc>
              <a:buFontTx/>
              <a:buNone/>
            </a:pPr>
            <a:r>
              <a:rPr lang="en-US" sz="2400" smtClean="0">
                <a:hlinkClick r:id="" action="ppaction://hlinkshowjump?jump=previousslide"/>
              </a:rPr>
              <a:t>(Continue)</a:t>
            </a:r>
            <a:endParaRPr lang="en-US" sz="6000" smtClean="0"/>
          </a:p>
        </p:txBody>
      </p:sp>
      <p:pic>
        <p:nvPicPr>
          <p:cNvPr id="29700" name="Picture 4" descr="MCj04238560000[1]"/>
          <p:cNvPicPr>
            <a:picLocks noChangeAspect="1" noChangeArrowheads="1"/>
          </p:cNvPicPr>
          <p:nvPr/>
        </p:nvPicPr>
        <p:blipFill>
          <a:blip r:embed="rId5"/>
          <a:srcRect/>
          <a:stretch>
            <a:fillRect/>
          </a:stretch>
        </p:blipFill>
        <p:spPr bwMode="auto">
          <a:xfrm>
            <a:off x="8839200" y="228600"/>
            <a:ext cx="1295400" cy="1222375"/>
          </a:xfrm>
          <a:prstGeom prst="rect">
            <a:avLst/>
          </a:prstGeom>
          <a:noFill/>
          <a:ln w="9525">
            <a:noFill/>
            <a:miter lim="800000"/>
            <a:headEnd/>
            <a:tailEnd/>
          </a:ln>
        </p:spPr>
      </p:pic>
      <p:pic>
        <p:nvPicPr>
          <p:cNvPr id="107525" name="Picture 5">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srcRect/>
          <a:stretch>
            <a:fillRect/>
          </a:stretch>
        </p:blipFill>
        <p:spPr bwMode="auto">
          <a:xfrm>
            <a:off x="9982200" y="6858000"/>
            <a:ext cx="304800" cy="304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69" fill="hold"/>
                                        <p:tgtEl>
                                          <p:spTgt spid="10752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7525"/>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b="1" u="sng" smtClean="0">
                <a:solidFill>
                  <a:srgbClr val="FF0000"/>
                </a:solidFill>
              </a:rPr>
              <a:t>Asthma &amp; Triggers</a:t>
            </a:r>
            <a:endParaRPr lang="en-US" sz="2400" b="1" smtClean="0">
              <a:solidFill>
                <a:srgbClr val="FF0000"/>
              </a:solidFill>
            </a:endParaRPr>
          </a:p>
        </p:txBody>
      </p:sp>
      <p:sp>
        <p:nvSpPr>
          <p:cNvPr id="30723" name="Rectangle 3"/>
          <p:cNvSpPr>
            <a:spLocks noGrp="1" noChangeArrowheads="1"/>
          </p:cNvSpPr>
          <p:nvPr>
            <p:ph type="body" idx="1"/>
          </p:nvPr>
        </p:nvSpPr>
        <p:spPr/>
        <p:txBody>
          <a:bodyPr/>
          <a:lstStyle/>
          <a:p>
            <a:pPr algn="ctr" eaLnBrk="1" hangingPunct="1">
              <a:lnSpc>
                <a:spcPct val="90000"/>
              </a:lnSpc>
              <a:buFontTx/>
              <a:buNone/>
            </a:pPr>
            <a:endParaRPr lang="en-US" sz="8900" b="1" smtClean="0"/>
          </a:p>
          <a:p>
            <a:pPr algn="ctr" eaLnBrk="1" hangingPunct="1">
              <a:lnSpc>
                <a:spcPct val="90000"/>
              </a:lnSpc>
              <a:buFontTx/>
              <a:buNone/>
            </a:pPr>
            <a:endParaRPr lang="en-US" sz="8900" smtClean="0">
              <a:solidFill>
                <a:srgbClr val="006600"/>
              </a:solidFill>
            </a:endParaRPr>
          </a:p>
          <a:p>
            <a:pPr algn="ctr" eaLnBrk="1" hangingPunct="1">
              <a:lnSpc>
                <a:spcPct val="90000"/>
              </a:lnSpc>
              <a:buFontTx/>
              <a:buNone/>
            </a:pPr>
            <a:r>
              <a:rPr lang="en-US" sz="8900" smtClean="0">
                <a:solidFill>
                  <a:srgbClr val="006600"/>
                </a:solidFill>
              </a:rPr>
              <a:t>GOOD JOB!</a:t>
            </a:r>
          </a:p>
          <a:p>
            <a:pPr algn="ctr" eaLnBrk="1" hangingPunct="1">
              <a:lnSpc>
                <a:spcPct val="90000"/>
              </a:lnSpc>
              <a:buFontTx/>
              <a:buNone/>
            </a:pPr>
            <a:r>
              <a:rPr lang="en-US" sz="2000" smtClean="0">
                <a:hlinkClick r:id="rId5" action="ppaction://hlinksldjump"/>
              </a:rPr>
              <a:t>(Continue)</a:t>
            </a:r>
            <a:endParaRPr lang="en-US" sz="8900" smtClean="0">
              <a:solidFill>
                <a:srgbClr val="006600"/>
              </a:solidFill>
            </a:endParaRPr>
          </a:p>
        </p:txBody>
      </p:sp>
      <p:pic>
        <p:nvPicPr>
          <p:cNvPr id="113668" name="Picture 4">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srcRect/>
          <a:stretch>
            <a:fillRect/>
          </a:stretch>
        </p:blipFill>
        <p:spPr bwMode="auto">
          <a:xfrm>
            <a:off x="9982200" y="6858000"/>
            <a:ext cx="304800" cy="304800"/>
          </a:xfrm>
          <a:prstGeom prst="rect">
            <a:avLst/>
          </a:prstGeom>
          <a:noFill/>
          <a:ln w="9525">
            <a:noFill/>
            <a:miter lim="800000"/>
            <a:headEnd/>
            <a:tailEnd/>
          </a:ln>
        </p:spPr>
      </p:pic>
      <p:pic>
        <p:nvPicPr>
          <p:cNvPr id="30725" name="Picture 5" descr="MCj04244660000[1]"/>
          <p:cNvPicPr>
            <a:picLocks noChangeAspect="1" noChangeArrowheads="1"/>
          </p:cNvPicPr>
          <p:nvPr/>
        </p:nvPicPr>
        <p:blipFill>
          <a:blip r:embed="rId7"/>
          <a:srcRect/>
          <a:stretch>
            <a:fillRect/>
          </a:stretch>
        </p:blipFill>
        <p:spPr bwMode="auto">
          <a:xfrm>
            <a:off x="4419600" y="2286000"/>
            <a:ext cx="2127250" cy="18303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5" fill="hold"/>
                                        <p:tgtEl>
                                          <p:spTgt spid="11366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366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525463" y="0"/>
            <a:ext cx="9464675" cy="1219200"/>
          </a:xfrm>
        </p:spPr>
        <p:txBody>
          <a:bodyPr/>
          <a:lstStyle/>
          <a:p>
            <a:pPr eaLnBrk="1" hangingPunct="1">
              <a:defRPr/>
            </a:pPr>
            <a:r>
              <a:rPr lang="en-US" sz="7800" b="1" u="sng" dirty="0" smtClean="0">
                <a:solidFill>
                  <a:srgbClr val="003366"/>
                </a:solidFill>
                <a:effectLst>
                  <a:outerShdw blurRad="38100" dist="38100" dir="2700000" algn="tl">
                    <a:srgbClr val="C0C0C0"/>
                  </a:outerShdw>
                </a:effectLst>
                <a:latin typeface="Baskerville Old Face" pitchFamily="18" charset="0"/>
              </a:rPr>
              <a:t>Asthma Challenge</a:t>
            </a:r>
          </a:p>
        </p:txBody>
      </p:sp>
      <p:graphicFrame>
        <p:nvGraphicFramePr>
          <p:cNvPr id="5212" name="Group 92"/>
          <p:cNvGraphicFramePr>
            <a:graphicFrameLocks noGrp="1"/>
          </p:cNvGraphicFramePr>
          <p:nvPr>
            <p:ph type="tbl" idx="1"/>
          </p:nvPr>
        </p:nvGraphicFramePr>
        <p:xfrm>
          <a:off x="533400" y="1219200"/>
          <a:ext cx="9448800" cy="5910174"/>
        </p:xfrm>
        <a:graphic>
          <a:graphicData uri="http://schemas.openxmlformats.org/drawingml/2006/table">
            <a:tbl>
              <a:tblPr/>
              <a:tblGrid>
                <a:gridCol w="3124200"/>
                <a:gridCol w="3200400"/>
                <a:gridCol w="3124200"/>
              </a:tblGrid>
              <a:tr h="1123950">
                <a:tc>
                  <a:txBody>
                    <a:bodyPr/>
                    <a:lstStyle/>
                    <a:p>
                      <a:pPr marL="0" marR="0" lvl="0" indent="0" algn="ctr" defTabSz="992188" rtl="0" eaLnBrk="1" fontAlgn="base" latinLnBrk="0" hangingPunct="1">
                        <a:lnSpc>
                          <a:spcPct val="100000"/>
                        </a:lnSpc>
                        <a:spcBef>
                          <a:spcPct val="20000"/>
                        </a:spcBef>
                        <a:spcAft>
                          <a:spcPct val="0"/>
                        </a:spcAft>
                        <a:buClrTx/>
                        <a:buSzTx/>
                        <a:buFontTx/>
                        <a:buNone/>
                        <a:tabLst/>
                      </a:pPr>
                      <a:r>
                        <a:rPr kumimoji="0" lang="en-US" sz="3100" b="1" i="0" u="none" strike="noStrike" cap="none" normalizeH="0" baseline="0" smtClean="0">
                          <a:ln>
                            <a:noFill/>
                          </a:ln>
                          <a:solidFill>
                            <a:srgbClr val="000000"/>
                          </a:solidFill>
                          <a:effectLst/>
                          <a:latin typeface="Arial" charset="0"/>
                        </a:rPr>
                        <a:t>Oxygen</a:t>
                      </a:r>
                    </a:p>
                  </a:txBody>
                  <a:tcPr marL="99276" marR="99276" marT="49638" marB="496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2188" rtl="0" eaLnBrk="1" fontAlgn="base" latinLnBrk="0" hangingPunct="1">
                        <a:lnSpc>
                          <a:spcPct val="100000"/>
                        </a:lnSpc>
                        <a:spcBef>
                          <a:spcPct val="20000"/>
                        </a:spcBef>
                        <a:spcAft>
                          <a:spcPct val="0"/>
                        </a:spcAft>
                        <a:buClrTx/>
                        <a:buSzTx/>
                        <a:buFontTx/>
                        <a:buNone/>
                        <a:tabLst/>
                      </a:pPr>
                      <a:r>
                        <a:rPr kumimoji="0" lang="en-US" sz="2500" b="1" i="0" u="none" strike="noStrike" cap="none" normalizeH="0" baseline="0" smtClean="0">
                          <a:ln>
                            <a:noFill/>
                          </a:ln>
                          <a:solidFill>
                            <a:srgbClr val="000000"/>
                          </a:solidFill>
                          <a:effectLst/>
                          <a:latin typeface="Arial" charset="0"/>
                        </a:rPr>
                        <a:t>Asthma &amp; Triggers</a:t>
                      </a:r>
                    </a:p>
                  </a:txBody>
                  <a:tcPr marL="99276" marR="99276" marT="49638"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2188" rtl="0" eaLnBrk="1" fontAlgn="base" latinLnBrk="0" hangingPunct="1">
                        <a:lnSpc>
                          <a:spcPct val="100000"/>
                        </a:lnSpc>
                        <a:spcBef>
                          <a:spcPct val="20000"/>
                        </a:spcBef>
                        <a:spcAft>
                          <a:spcPct val="0"/>
                        </a:spcAft>
                        <a:buClrTx/>
                        <a:buSzTx/>
                        <a:buFontTx/>
                        <a:buNone/>
                        <a:tabLst/>
                      </a:pPr>
                      <a:r>
                        <a:rPr kumimoji="0" lang="en-US" sz="3100" b="1" i="0" u="none" strike="noStrike" cap="none" normalizeH="0" baseline="0" smtClean="0">
                          <a:ln>
                            <a:noFill/>
                          </a:ln>
                          <a:solidFill>
                            <a:srgbClr val="000000"/>
                          </a:solidFill>
                          <a:effectLst/>
                          <a:latin typeface="Arial" charset="0"/>
                        </a:rPr>
                        <a:t>Miscellaneous</a:t>
                      </a:r>
                    </a:p>
                  </a:txBody>
                  <a:tcPr marL="99276" marR="99276" marT="49638" marB="49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8875">
                <a:tc>
                  <a:txBody>
                    <a:bodyPr/>
                    <a:lstStyle/>
                    <a:p>
                      <a:pPr marL="0" marR="0" lvl="0" indent="0" algn="r" defTabSz="992188" rtl="0" eaLnBrk="1" fontAlgn="base" latinLnBrk="0" hangingPunct="1">
                        <a:lnSpc>
                          <a:spcPct val="100000"/>
                        </a:lnSpc>
                        <a:spcBef>
                          <a:spcPct val="20000"/>
                        </a:spcBef>
                        <a:spcAft>
                          <a:spcPct val="0"/>
                        </a:spcAft>
                        <a:buClrTx/>
                        <a:buSzTx/>
                        <a:buFontTx/>
                        <a:buNone/>
                        <a:tabLst/>
                      </a:pPr>
                      <a:r>
                        <a:rPr kumimoji="0" lang="en-US" sz="7200" b="0" i="0" u="none" strike="noStrike" cap="none" normalizeH="0" baseline="0" smtClean="0">
                          <a:ln>
                            <a:noFill/>
                          </a:ln>
                          <a:solidFill>
                            <a:srgbClr val="800080"/>
                          </a:solidFill>
                          <a:effectLst/>
                          <a:latin typeface="Arial" charset="0"/>
                        </a:rPr>
                        <a:t>100 </a:t>
                      </a:r>
                      <a:r>
                        <a:rPr kumimoji="0" lang="en-US" sz="2400" b="0" i="0" u="none" strike="noStrike" cap="none" normalizeH="0" baseline="0" smtClean="0">
                          <a:ln>
                            <a:noFill/>
                          </a:ln>
                          <a:solidFill>
                            <a:srgbClr val="800080"/>
                          </a:solidFill>
                          <a:effectLst/>
                          <a:latin typeface="Arial" charset="0"/>
                        </a:rPr>
                        <a:t>(</a:t>
                      </a:r>
                      <a:r>
                        <a:rPr kumimoji="0" lang="en-US" sz="2400" b="0" i="0" u="none" strike="noStrike" cap="none" normalizeH="0" baseline="0" smtClean="0">
                          <a:ln>
                            <a:noFill/>
                          </a:ln>
                          <a:solidFill>
                            <a:srgbClr val="800080"/>
                          </a:solidFill>
                          <a:effectLst/>
                          <a:latin typeface="Arial" charset="0"/>
                          <a:hlinkClick r:id="" action="ppaction://hlinkshowjump?jump=nextslide"/>
                        </a:rPr>
                        <a:t>Q</a:t>
                      </a:r>
                      <a:r>
                        <a:rPr kumimoji="0" lang="en-US" sz="2400" b="0" i="0" u="none" strike="noStrike" cap="none" normalizeH="0" baseline="0" smtClean="0">
                          <a:ln>
                            <a:noFill/>
                          </a:ln>
                          <a:solidFill>
                            <a:srgbClr val="800080"/>
                          </a:solidFill>
                          <a:effectLst/>
                          <a:latin typeface="Arial" charset="0"/>
                        </a:rPr>
                        <a:t>)</a:t>
                      </a:r>
                    </a:p>
                  </a:txBody>
                  <a:tcPr marL="99276" marR="99276" marT="49638" marB="496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92188" rtl="0" eaLnBrk="1" fontAlgn="base" latinLnBrk="0" hangingPunct="1">
                        <a:lnSpc>
                          <a:spcPct val="100000"/>
                        </a:lnSpc>
                        <a:spcBef>
                          <a:spcPct val="20000"/>
                        </a:spcBef>
                        <a:spcAft>
                          <a:spcPct val="0"/>
                        </a:spcAft>
                        <a:buClrTx/>
                        <a:buSzTx/>
                        <a:buFontTx/>
                        <a:buNone/>
                        <a:tabLst/>
                      </a:pPr>
                      <a:r>
                        <a:rPr kumimoji="0" lang="en-US" sz="7200" b="0" i="0" u="none" strike="noStrike" cap="none" normalizeH="0" baseline="0" smtClean="0">
                          <a:ln>
                            <a:noFill/>
                          </a:ln>
                          <a:solidFill>
                            <a:srgbClr val="800080"/>
                          </a:solidFill>
                          <a:effectLst/>
                          <a:latin typeface="Arial" charset="0"/>
                        </a:rPr>
                        <a:t>100 </a:t>
                      </a:r>
                      <a:r>
                        <a:rPr kumimoji="0" lang="en-US" sz="2400" b="0" i="0" u="none" strike="noStrike" cap="none" normalizeH="0" baseline="0" smtClean="0">
                          <a:ln>
                            <a:noFill/>
                          </a:ln>
                          <a:solidFill>
                            <a:srgbClr val="800080"/>
                          </a:solidFill>
                          <a:effectLst/>
                          <a:latin typeface="Arial" charset="0"/>
                        </a:rPr>
                        <a:t>(</a:t>
                      </a:r>
                      <a:r>
                        <a:rPr kumimoji="0" lang="en-US" sz="2400" b="0" i="0" u="none" strike="noStrike" cap="none" normalizeH="0" baseline="0" smtClean="0">
                          <a:ln>
                            <a:noFill/>
                          </a:ln>
                          <a:solidFill>
                            <a:srgbClr val="800080"/>
                          </a:solidFill>
                          <a:effectLst/>
                          <a:latin typeface="Arial" charset="0"/>
                          <a:hlinkClick r:id="rId3" action="ppaction://hlinksldjump"/>
                        </a:rPr>
                        <a:t>Q</a:t>
                      </a:r>
                      <a:r>
                        <a:rPr kumimoji="0" lang="en-US" sz="2400" b="0" i="0" u="none" strike="noStrike" cap="none" normalizeH="0" baseline="0" smtClean="0">
                          <a:ln>
                            <a:noFill/>
                          </a:ln>
                          <a:solidFill>
                            <a:srgbClr val="800080"/>
                          </a:solidFill>
                          <a:effectLst/>
                          <a:latin typeface="Arial" charset="0"/>
                        </a:rPr>
                        <a:t>)</a:t>
                      </a:r>
                    </a:p>
                  </a:txBody>
                  <a:tcPr marL="99276" marR="99276" marT="49638"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92188" rtl="0" eaLnBrk="1" fontAlgn="base" latinLnBrk="0" hangingPunct="1">
                        <a:lnSpc>
                          <a:spcPct val="100000"/>
                        </a:lnSpc>
                        <a:spcBef>
                          <a:spcPct val="20000"/>
                        </a:spcBef>
                        <a:spcAft>
                          <a:spcPct val="0"/>
                        </a:spcAft>
                        <a:buClrTx/>
                        <a:buSzTx/>
                        <a:buFontTx/>
                        <a:buNone/>
                        <a:tabLst/>
                      </a:pPr>
                      <a:r>
                        <a:rPr kumimoji="0" lang="en-US" sz="7200" b="0" i="0" u="none" strike="noStrike" cap="none" normalizeH="0" baseline="0" smtClean="0">
                          <a:ln>
                            <a:noFill/>
                          </a:ln>
                          <a:solidFill>
                            <a:srgbClr val="800080"/>
                          </a:solidFill>
                          <a:effectLst/>
                          <a:latin typeface="Arial" charset="0"/>
                        </a:rPr>
                        <a:t>100 </a:t>
                      </a:r>
                      <a:r>
                        <a:rPr kumimoji="0" lang="en-US" sz="2400" b="0" i="0" u="none" strike="noStrike" cap="none" normalizeH="0" baseline="0" smtClean="0">
                          <a:ln>
                            <a:noFill/>
                          </a:ln>
                          <a:solidFill>
                            <a:srgbClr val="800080"/>
                          </a:solidFill>
                          <a:effectLst/>
                          <a:latin typeface="Arial" charset="0"/>
                        </a:rPr>
                        <a:t>(</a:t>
                      </a:r>
                      <a:r>
                        <a:rPr kumimoji="0" lang="en-US" sz="2400" b="0" i="0" u="none" strike="noStrike" cap="none" normalizeH="0" baseline="0" smtClean="0">
                          <a:ln>
                            <a:noFill/>
                          </a:ln>
                          <a:solidFill>
                            <a:srgbClr val="800080"/>
                          </a:solidFill>
                          <a:effectLst/>
                          <a:latin typeface="Arial" charset="0"/>
                          <a:hlinkClick r:id="rId4" action="ppaction://hlinksldjump"/>
                        </a:rPr>
                        <a:t>Q</a:t>
                      </a:r>
                      <a:r>
                        <a:rPr kumimoji="0" lang="en-US" sz="2400" b="0" i="0" u="none" strike="noStrike" cap="none" normalizeH="0" baseline="0" smtClean="0">
                          <a:ln>
                            <a:noFill/>
                          </a:ln>
                          <a:solidFill>
                            <a:srgbClr val="800080"/>
                          </a:solidFill>
                          <a:effectLst/>
                          <a:latin typeface="Arial" charset="0"/>
                        </a:rPr>
                        <a:t>)</a:t>
                      </a:r>
                    </a:p>
                  </a:txBody>
                  <a:tcPr marL="99276" marR="99276" marT="49638" marB="49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5388">
                <a:tc>
                  <a:txBody>
                    <a:bodyPr/>
                    <a:lstStyle/>
                    <a:p>
                      <a:pPr marL="0" marR="0" lvl="0" indent="0" algn="r" defTabSz="992188" rtl="0" eaLnBrk="1" fontAlgn="base" latinLnBrk="0" hangingPunct="1">
                        <a:lnSpc>
                          <a:spcPct val="100000"/>
                        </a:lnSpc>
                        <a:spcBef>
                          <a:spcPct val="20000"/>
                        </a:spcBef>
                        <a:spcAft>
                          <a:spcPct val="0"/>
                        </a:spcAft>
                        <a:buClrTx/>
                        <a:buSzTx/>
                        <a:buFontTx/>
                        <a:buNone/>
                        <a:tabLst/>
                      </a:pPr>
                      <a:r>
                        <a:rPr kumimoji="0" lang="en-US" sz="7200" b="0" i="0" u="none" strike="noStrike" cap="none" normalizeH="0" baseline="0" smtClean="0">
                          <a:ln>
                            <a:noFill/>
                          </a:ln>
                          <a:solidFill>
                            <a:srgbClr val="003366"/>
                          </a:solidFill>
                          <a:effectLst/>
                          <a:latin typeface="Arial" charset="0"/>
                        </a:rPr>
                        <a:t>200 </a:t>
                      </a:r>
                      <a:r>
                        <a:rPr kumimoji="0" lang="en-US" sz="2400" b="0" i="0" u="none" strike="noStrike" cap="none" normalizeH="0" baseline="0" smtClean="0">
                          <a:ln>
                            <a:noFill/>
                          </a:ln>
                          <a:solidFill>
                            <a:srgbClr val="003366"/>
                          </a:solidFill>
                          <a:effectLst/>
                          <a:latin typeface="Arial" charset="0"/>
                        </a:rPr>
                        <a:t>(</a:t>
                      </a:r>
                      <a:r>
                        <a:rPr kumimoji="0" lang="en-US" sz="2400" b="0" i="0" u="none" strike="noStrike" cap="none" normalizeH="0" baseline="0" smtClean="0">
                          <a:ln>
                            <a:noFill/>
                          </a:ln>
                          <a:solidFill>
                            <a:srgbClr val="003366"/>
                          </a:solidFill>
                          <a:effectLst/>
                          <a:latin typeface="Arial" charset="0"/>
                          <a:hlinkClick r:id="rId5" action="ppaction://hlinksldjump"/>
                        </a:rPr>
                        <a:t>Q</a:t>
                      </a:r>
                      <a:r>
                        <a:rPr kumimoji="0" lang="en-US" sz="2400" b="0" i="0" u="none" strike="noStrike" cap="none" normalizeH="0" baseline="0" smtClean="0">
                          <a:ln>
                            <a:noFill/>
                          </a:ln>
                          <a:solidFill>
                            <a:srgbClr val="003366"/>
                          </a:solidFill>
                          <a:effectLst/>
                          <a:latin typeface="Arial" charset="0"/>
                        </a:rPr>
                        <a:t>)</a:t>
                      </a:r>
                    </a:p>
                  </a:txBody>
                  <a:tcPr marL="99276" marR="99276" marT="49638" marB="496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92188" rtl="0" eaLnBrk="1" fontAlgn="base" latinLnBrk="0" hangingPunct="1">
                        <a:lnSpc>
                          <a:spcPct val="100000"/>
                        </a:lnSpc>
                        <a:spcBef>
                          <a:spcPct val="20000"/>
                        </a:spcBef>
                        <a:spcAft>
                          <a:spcPct val="0"/>
                        </a:spcAft>
                        <a:buClrTx/>
                        <a:buSzTx/>
                        <a:buFontTx/>
                        <a:buNone/>
                        <a:tabLst/>
                      </a:pPr>
                      <a:r>
                        <a:rPr kumimoji="0" lang="en-US" sz="7200" b="0" i="0" u="none" strike="noStrike" cap="none" normalizeH="0" baseline="0" smtClean="0">
                          <a:ln>
                            <a:noFill/>
                          </a:ln>
                          <a:solidFill>
                            <a:srgbClr val="003366"/>
                          </a:solidFill>
                          <a:effectLst/>
                          <a:latin typeface="Arial" charset="0"/>
                        </a:rPr>
                        <a:t>200 </a:t>
                      </a:r>
                      <a:r>
                        <a:rPr kumimoji="0" lang="en-US" sz="2400" b="0" i="0" u="none" strike="noStrike" cap="none" normalizeH="0" baseline="0" smtClean="0">
                          <a:ln>
                            <a:noFill/>
                          </a:ln>
                          <a:solidFill>
                            <a:srgbClr val="003366"/>
                          </a:solidFill>
                          <a:effectLst/>
                          <a:latin typeface="Arial" charset="0"/>
                        </a:rPr>
                        <a:t>(</a:t>
                      </a:r>
                      <a:r>
                        <a:rPr kumimoji="0" lang="en-US" sz="2400" b="0" i="0" u="none" strike="noStrike" cap="none" normalizeH="0" baseline="0" smtClean="0">
                          <a:ln>
                            <a:noFill/>
                          </a:ln>
                          <a:solidFill>
                            <a:srgbClr val="003366"/>
                          </a:solidFill>
                          <a:effectLst/>
                          <a:latin typeface="Arial" charset="0"/>
                          <a:hlinkClick r:id="rId6" action="ppaction://hlinksldjump"/>
                        </a:rPr>
                        <a:t>Q</a:t>
                      </a:r>
                      <a:r>
                        <a:rPr kumimoji="0" lang="en-US" sz="2400" b="0" i="0" u="none" strike="noStrike" cap="none" normalizeH="0" baseline="0" smtClean="0">
                          <a:ln>
                            <a:noFill/>
                          </a:ln>
                          <a:solidFill>
                            <a:srgbClr val="003366"/>
                          </a:solidFill>
                          <a:effectLst/>
                          <a:latin typeface="Arial" charset="0"/>
                        </a:rPr>
                        <a:t>)</a:t>
                      </a:r>
                    </a:p>
                  </a:txBody>
                  <a:tcPr marL="99276" marR="99276" marT="49638"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92188" rtl="0" eaLnBrk="1" fontAlgn="base" latinLnBrk="0" hangingPunct="1">
                        <a:lnSpc>
                          <a:spcPct val="100000"/>
                        </a:lnSpc>
                        <a:spcBef>
                          <a:spcPct val="20000"/>
                        </a:spcBef>
                        <a:spcAft>
                          <a:spcPct val="0"/>
                        </a:spcAft>
                        <a:buClrTx/>
                        <a:buSzTx/>
                        <a:buFontTx/>
                        <a:buNone/>
                        <a:tabLst/>
                      </a:pPr>
                      <a:r>
                        <a:rPr kumimoji="0" lang="en-US" sz="7200" b="0" i="0" u="none" strike="noStrike" cap="none" normalizeH="0" baseline="0" smtClean="0">
                          <a:ln>
                            <a:noFill/>
                          </a:ln>
                          <a:solidFill>
                            <a:srgbClr val="003366"/>
                          </a:solidFill>
                          <a:effectLst/>
                          <a:latin typeface="Arial" charset="0"/>
                        </a:rPr>
                        <a:t>200 </a:t>
                      </a:r>
                      <a:r>
                        <a:rPr kumimoji="0" lang="en-US" sz="2400" b="0" i="0" u="none" strike="noStrike" cap="none" normalizeH="0" baseline="0" smtClean="0">
                          <a:ln>
                            <a:noFill/>
                          </a:ln>
                          <a:solidFill>
                            <a:srgbClr val="003366"/>
                          </a:solidFill>
                          <a:effectLst/>
                          <a:latin typeface="Arial" charset="0"/>
                        </a:rPr>
                        <a:t>(</a:t>
                      </a:r>
                      <a:r>
                        <a:rPr kumimoji="0" lang="en-US" sz="2400" b="0" i="0" u="none" strike="noStrike" cap="none" normalizeH="0" baseline="0" smtClean="0">
                          <a:ln>
                            <a:noFill/>
                          </a:ln>
                          <a:solidFill>
                            <a:srgbClr val="003366"/>
                          </a:solidFill>
                          <a:effectLst/>
                          <a:latin typeface="Arial" charset="0"/>
                          <a:hlinkClick r:id="rId7" action="ppaction://hlinksldjump"/>
                        </a:rPr>
                        <a:t>Q</a:t>
                      </a:r>
                      <a:r>
                        <a:rPr kumimoji="0" lang="en-US" sz="2400" b="0" i="0" u="none" strike="noStrike" cap="none" normalizeH="0" baseline="0" smtClean="0">
                          <a:ln>
                            <a:noFill/>
                          </a:ln>
                          <a:solidFill>
                            <a:srgbClr val="003366"/>
                          </a:solidFill>
                          <a:effectLst/>
                          <a:latin typeface="Arial" charset="0"/>
                        </a:rPr>
                        <a:t>)</a:t>
                      </a:r>
                    </a:p>
                  </a:txBody>
                  <a:tcPr marL="99276" marR="99276" marT="49638" marB="49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5388">
                <a:tc>
                  <a:txBody>
                    <a:bodyPr/>
                    <a:lstStyle/>
                    <a:p>
                      <a:pPr marL="0" marR="0" lvl="0" indent="0" algn="r" defTabSz="992188" rtl="0" eaLnBrk="1" fontAlgn="base" latinLnBrk="0" hangingPunct="1">
                        <a:lnSpc>
                          <a:spcPct val="100000"/>
                        </a:lnSpc>
                        <a:spcBef>
                          <a:spcPct val="20000"/>
                        </a:spcBef>
                        <a:spcAft>
                          <a:spcPct val="0"/>
                        </a:spcAft>
                        <a:buClrTx/>
                        <a:buSzTx/>
                        <a:buFontTx/>
                        <a:buNone/>
                        <a:tabLst/>
                      </a:pPr>
                      <a:r>
                        <a:rPr kumimoji="0" lang="en-US" sz="7200" b="0" i="0" u="none" strike="noStrike" cap="none" normalizeH="0" baseline="0" smtClean="0">
                          <a:ln>
                            <a:noFill/>
                          </a:ln>
                          <a:solidFill>
                            <a:srgbClr val="006600"/>
                          </a:solidFill>
                          <a:effectLst/>
                          <a:latin typeface="Arial" charset="0"/>
                        </a:rPr>
                        <a:t>300 </a:t>
                      </a:r>
                      <a:r>
                        <a:rPr kumimoji="0" lang="en-US" sz="2400" b="0" i="0" u="none" strike="noStrike" cap="none" normalizeH="0" baseline="0" smtClean="0">
                          <a:ln>
                            <a:noFill/>
                          </a:ln>
                          <a:solidFill>
                            <a:srgbClr val="006600"/>
                          </a:solidFill>
                          <a:effectLst/>
                          <a:latin typeface="Arial" charset="0"/>
                        </a:rPr>
                        <a:t>(</a:t>
                      </a:r>
                      <a:r>
                        <a:rPr kumimoji="0" lang="en-US" sz="2400" b="0" i="0" u="none" strike="noStrike" cap="none" normalizeH="0" baseline="0" smtClean="0">
                          <a:ln>
                            <a:noFill/>
                          </a:ln>
                          <a:solidFill>
                            <a:srgbClr val="006600"/>
                          </a:solidFill>
                          <a:effectLst/>
                          <a:latin typeface="Arial" charset="0"/>
                          <a:hlinkClick r:id="rId8" action="ppaction://hlinksldjump"/>
                        </a:rPr>
                        <a:t>Q</a:t>
                      </a:r>
                      <a:r>
                        <a:rPr kumimoji="0" lang="en-US" sz="2400" b="0" i="0" u="none" strike="noStrike" cap="none" normalizeH="0" baseline="0" smtClean="0">
                          <a:ln>
                            <a:noFill/>
                          </a:ln>
                          <a:solidFill>
                            <a:srgbClr val="006600"/>
                          </a:solidFill>
                          <a:effectLst/>
                          <a:latin typeface="Arial" charset="0"/>
                        </a:rPr>
                        <a:t>)</a:t>
                      </a:r>
                    </a:p>
                  </a:txBody>
                  <a:tcPr marL="99276" marR="99276" marT="49638" marB="496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92188" rtl="0" eaLnBrk="1" fontAlgn="base" latinLnBrk="0" hangingPunct="1">
                        <a:lnSpc>
                          <a:spcPct val="100000"/>
                        </a:lnSpc>
                        <a:spcBef>
                          <a:spcPct val="20000"/>
                        </a:spcBef>
                        <a:spcAft>
                          <a:spcPct val="0"/>
                        </a:spcAft>
                        <a:buClrTx/>
                        <a:buSzTx/>
                        <a:buFontTx/>
                        <a:buNone/>
                        <a:tabLst/>
                      </a:pPr>
                      <a:r>
                        <a:rPr kumimoji="0" lang="en-US" sz="7200" b="0" i="0" u="none" strike="noStrike" cap="none" normalizeH="0" baseline="0" smtClean="0">
                          <a:ln>
                            <a:noFill/>
                          </a:ln>
                          <a:solidFill>
                            <a:srgbClr val="006600"/>
                          </a:solidFill>
                          <a:effectLst/>
                          <a:latin typeface="Arial" charset="0"/>
                        </a:rPr>
                        <a:t>300 </a:t>
                      </a:r>
                      <a:r>
                        <a:rPr kumimoji="0" lang="en-US" sz="2400" b="0" i="0" u="none" strike="noStrike" cap="none" normalizeH="0" baseline="0" smtClean="0">
                          <a:ln>
                            <a:noFill/>
                          </a:ln>
                          <a:solidFill>
                            <a:srgbClr val="006600"/>
                          </a:solidFill>
                          <a:effectLst/>
                          <a:latin typeface="Arial" charset="0"/>
                        </a:rPr>
                        <a:t>(</a:t>
                      </a:r>
                      <a:r>
                        <a:rPr kumimoji="0" lang="en-US" sz="2400" b="0" i="0" u="none" strike="noStrike" cap="none" normalizeH="0" baseline="0" smtClean="0">
                          <a:ln>
                            <a:noFill/>
                          </a:ln>
                          <a:solidFill>
                            <a:srgbClr val="006600"/>
                          </a:solidFill>
                          <a:effectLst/>
                          <a:latin typeface="Arial" charset="0"/>
                          <a:hlinkClick r:id="rId9" action="ppaction://hlinksldjump"/>
                        </a:rPr>
                        <a:t>Q</a:t>
                      </a:r>
                      <a:r>
                        <a:rPr kumimoji="0" lang="en-US" sz="2400" b="0" i="0" u="none" strike="noStrike" cap="none" normalizeH="0" baseline="0" smtClean="0">
                          <a:ln>
                            <a:noFill/>
                          </a:ln>
                          <a:solidFill>
                            <a:srgbClr val="006600"/>
                          </a:solidFill>
                          <a:effectLst/>
                          <a:latin typeface="Arial" charset="0"/>
                        </a:rPr>
                        <a:t>)</a:t>
                      </a:r>
                    </a:p>
                  </a:txBody>
                  <a:tcPr marL="99276" marR="99276" marT="49638"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92188" rtl="0" eaLnBrk="1" fontAlgn="base" latinLnBrk="0" hangingPunct="1">
                        <a:lnSpc>
                          <a:spcPct val="100000"/>
                        </a:lnSpc>
                        <a:spcBef>
                          <a:spcPct val="20000"/>
                        </a:spcBef>
                        <a:spcAft>
                          <a:spcPct val="0"/>
                        </a:spcAft>
                        <a:buClrTx/>
                        <a:buSzTx/>
                        <a:buFontTx/>
                        <a:buNone/>
                        <a:tabLst/>
                      </a:pPr>
                      <a:r>
                        <a:rPr kumimoji="0" lang="en-US" sz="7200" b="0" i="0" u="none" strike="noStrike" cap="none" normalizeH="0" baseline="0" smtClean="0">
                          <a:ln>
                            <a:noFill/>
                          </a:ln>
                          <a:solidFill>
                            <a:srgbClr val="006600"/>
                          </a:solidFill>
                          <a:effectLst/>
                          <a:latin typeface="Arial" charset="0"/>
                        </a:rPr>
                        <a:t>300 </a:t>
                      </a:r>
                      <a:r>
                        <a:rPr kumimoji="0" lang="en-US" sz="2400" b="0" i="0" u="none" strike="noStrike" cap="none" normalizeH="0" baseline="0" smtClean="0">
                          <a:ln>
                            <a:noFill/>
                          </a:ln>
                          <a:solidFill>
                            <a:srgbClr val="006600"/>
                          </a:solidFill>
                          <a:effectLst/>
                          <a:latin typeface="Arial" charset="0"/>
                        </a:rPr>
                        <a:t>(</a:t>
                      </a:r>
                      <a:r>
                        <a:rPr kumimoji="0" lang="en-US" sz="2400" b="0" i="0" u="none" strike="noStrike" cap="none" normalizeH="0" baseline="0" smtClean="0">
                          <a:ln>
                            <a:noFill/>
                          </a:ln>
                          <a:solidFill>
                            <a:srgbClr val="006600"/>
                          </a:solidFill>
                          <a:effectLst/>
                          <a:latin typeface="Arial" charset="0"/>
                          <a:hlinkClick r:id="rId10" action="ppaction://hlinksldjump"/>
                        </a:rPr>
                        <a:t>Q</a:t>
                      </a:r>
                      <a:r>
                        <a:rPr kumimoji="0" lang="en-US" sz="2400" b="0" i="0" u="none" strike="noStrike" cap="none" normalizeH="0" baseline="0" smtClean="0">
                          <a:ln>
                            <a:noFill/>
                          </a:ln>
                          <a:solidFill>
                            <a:srgbClr val="006600"/>
                          </a:solidFill>
                          <a:effectLst/>
                          <a:latin typeface="Arial" charset="0"/>
                        </a:rPr>
                        <a:t>)</a:t>
                      </a:r>
                    </a:p>
                  </a:txBody>
                  <a:tcPr marL="99276" marR="99276" marT="49638" marB="49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1088">
                <a:tc>
                  <a:txBody>
                    <a:bodyPr/>
                    <a:lstStyle/>
                    <a:p>
                      <a:pPr marL="0" marR="0" lvl="0" indent="0" algn="r" defTabSz="992188" rtl="0" eaLnBrk="1" fontAlgn="base" latinLnBrk="0" hangingPunct="1">
                        <a:lnSpc>
                          <a:spcPct val="100000"/>
                        </a:lnSpc>
                        <a:spcBef>
                          <a:spcPct val="20000"/>
                        </a:spcBef>
                        <a:spcAft>
                          <a:spcPct val="0"/>
                        </a:spcAft>
                        <a:buClrTx/>
                        <a:buSzTx/>
                        <a:buFontTx/>
                        <a:buNone/>
                        <a:tabLst/>
                      </a:pPr>
                      <a:r>
                        <a:rPr kumimoji="0" lang="en-US" sz="7200" b="0" i="0" u="none" strike="noStrike" cap="none" normalizeH="0" baseline="0" smtClean="0">
                          <a:ln>
                            <a:noFill/>
                          </a:ln>
                          <a:solidFill>
                            <a:srgbClr val="FF0000"/>
                          </a:solidFill>
                          <a:effectLst/>
                          <a:latin typeface="Arial" charset="0"/>
                        </a:rPr>
                        <a:t>400 </a:t>
                      </a:r>
                      <a:r>
                        <a:rPr kumimoji="0" lang="en-US" sz="2400" b="0" i="0" u="none" strike="noStrike" cap="none" normalizeH="0" baseline="0" smtClean="0">
                          <a:ln>
                            <a:noFill/>
                          </a:ln>
                          <a:solidFill>
                            <a:srgbClr val="FF0000"/>
                          </a:solidFill>
                          <a:effectLst/>
                          <a:latin typeface="Arial" charset="0"/>
                        </a:rPr>
                        <a:t>(</a:t>
                      </a:r>
                      <a:r>
                        <a:rPr kumimoji="0" lang="en-US" sz="2400" b="0" i="0" u="none" strike="noStrike" cap="none" normalizeH="0" baseline="0" smtClean="0">
                          <a:ln>
                            <a:noFill/>
                          </a:ln>
                          <a:solidFill>
                            <a:srgbClr val="FF0000"/>
                          </a:solidFill>
                          <a:effectLst/>
                          <a:latin typeface="Arial" charset="0"/>
                          <a:hlinkClick r:id="rId11" action="ppaction://hlinksldjump"/>
                        </a:rPr>
                        <a:t>Q</a:t>
                      </a:r>
                      <a:r>
                        <a:rPr kumimoji="0" lang="en-US" sz="2400" b="0" i="0" u="none" strike="noStrike" cap="none" normalizeH="0" baseline="0" smtClean="0">
                          <a:ln>
                            <a:noFill/>
                          </a:ln>
                          <a:solidFill>
                            <a:srgbClr val="FF0000"/>
                          </a:solidFill>
                          <a:effectLst/>
                          <a:latin typeface="Arial" charset="0"/>
                        </a:rPr>
                        <a:t>)</a:t>
                      </a:r>
                    </a:p>
                  </a:txBody>
                  <a:tcPr marL="99276" marR="99276" marT="49638" marB="496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92188" rtl="0" eaLnBrk="1" fontAlgn="base" latinLnBrk="0" hangingPunct="1">
                        <a:lnSpc>
                          <a:spcPct val="100000"/>
                        </a:lnSpc>
                        <a:spcBef>
                          <a:spcPct val="20000"/>
                        </a:spcBef>
                        <a:spcAft>
                          <a:spcPct val="0"/>
                        </a:spcAft>
                        <a:buClrTx/>
                        <a:buSzTx/>
                        <a:buFontTx/>
                        <a:buNone/>
                        <a:tabLst/>
                      </a:pPr>
                      <a:r>
                        <a:rPr kumimoji="0" lang="en-US" sz="7200" b="0" i="0" u="none" strike="noStrike" cap="none" normalizeH="0" baseline="0" smtClean="0">
                          <a:ln>
                            <a:noFill/>
                          </a:ln>
                          <a:solidFill>
                            <a:srgbClr val="FF0000"/>
                          </a:solidFill>
                          <a:effectLst/>
                          <a:latin typeface="Arial" charset="0"/>
                        </a:rPr>
                        <a:t>400 </a:t>
                      </a:r>
                      <a:r>
                        <a:rPr kumimoji="0" lang="en-US" sz="2400" b="0" i="0" u="none" strike="noStrike" cap="none" normalizeH="0" baseline="0" smtClean="0">
                          <a:ln>
                            <a:noFill/>
                          </a:ln>
                          <a:solidFill>
                            <a:srgbClr val="FF0000"/>
                          </a:solidFill>
                          <a:effectLst/>
                          <a:latin typeface="Arial" charset="0"/>
                        </a:rPr>
                        <a:t>(</a:t>
                      </a:r>
                      <a:r>
                        <a:rPr kumimoji="0" lang="en-US" sz="2400" b="0" i="0" u="none" strike="noStrike" cap="none" normalizeH="0" baseline="0" smtClean="0">
                          <a:ln>
                            <a:noFill/>
                          </a:ln>
                          <a:solidFill>
                            <a:srgbClr val="FF0000"/>
                          </a:solidFill>
                          <a:effectLst/>
                          <a:latin typeface="Arial" charset="0"/>
                          <a:hlinkClick r:id="rId12" action="ppaction://hlinksldjump"/>
                        </a:rPr>
                        <a:t>Q</a:t>
                      </a:r>
                      <a:r>
                        <a:rPr kumimoji="0" lang="en-US" sz="2400" b="0" i="0" u="none" strike="noStrike" cap="none" normalizeH="0" baseline="0" smtClean="0">
                          <a:ln>
                            <a:noFill/>
                          </a:ln>
                          <a:solidFill>
                            <a:srgbClr val="FF0000"/>
                          </a:solidFill>
                          <a:effectLst/>
                          <a:latin typeface="Arial" charset="0"/>
                        </a:rPr>
                        <a:t>)</a:t>
                      </a:r>
                    </a:p>
                  </a:txBody>
                  <a:tcPr marL="99276" marR="99276" marT="49638"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92188" rtl="0" eaLnBrk="1" fontAlgn="base" latinLnBrk="0" hangingPunct="1">
                        <a:lnSpc>
                          <a:spcPct val="100000"/>
                        </a:lnSpc>
                        <a:spcBef>
                          <a:spcPct val="20000"/>
                        </a:spcBef>
                        <a:spcAft>
                          <a:spcPct val="0"/>
                        </a:spcAft>
                        <a:buClrTx/>
                        <a:buSzTx/>
                        <a:buFontTx/>
                        <a:buNone/>
                        <a:tabLst/>
                      </a:pPr>
                      <a:r>
                        <a:rPr kumimoji="0" lang="en-US" sz="7200" b="0" i="0" u="none" strike="noStrike" cap="none" normalizeH="0" baseline="0" smtClean="0">
                          <a:ln>
                            <a:noFill/>
                          </a:ln>
                          <a:solidFill>
                            <a:srgbClr val="FF0000"/>
                          </a:solidFill>
                          <a:effectLst/>
                          <a:latin typeface="Arial" charset="0"/>
                        </a:rPr>
                        <a:t>400 </a:t>
                      </a:r>
                      <a:r>
                        <a:rPr kumimoji="0" lang="en-US" sz="2400" b="0" i="0" u="none" strike="noStrike" cap="none" normalizeH="0" baseline="0" smtClean="0">
                          <a:ln>
                            <a:noFill/>
                          </a:ln>
                          <a:solidFill>
                            <a:srgbClr val="FF0000"/>
                          </a:solidFill>
                          <a:effectLst/>
                          <a:latin typeface="Arial" charset="0"/>
                        </a:rPr>
                        <a:t>(</a:t>
                      </a:r>
                      <a:r>
                        <a:rPr kumimoji="0" lang="en-US" sz="2400" b="0" i="0" u="none" strike="noStrike" cap="none" normalizeH="0" baseline="0" smtClean="0">
                          <a:ln>
                            <a:noFill/>
                          </a:ln>
                          <a:solidFill>
                            <a:srgbClr val="FF0000"/>
                          </a:solidFill>
                          <a:effectLst/>
                          <a:latin typeface="Arial" charset="0"/>
                          <a:hlinkClick r:id="rId13" action="ppaction://hlinksldjump"/>
                        </a:rPr>
                        <a:t>Q</a:t>
                      </a:r>
                      <a:r>
                        <a:rPr kumimoji="0" lang="en-US" sz="2400" b="0" i="0" u="none" strike="noStrike" cap="none" normalizeH="0" baseline="0" smtClean="0">
                          <a:ln>
                            <a:noFill/>
                          </a:ln>
                          <a:solidFill>
                            <a:srgbClr val="FF0000"/>
                          </a:solidFill>
                          <a:effectLst/>
                          <a:latin typeface="Arial" charset="0"/>
                        </a:rPr>
                        <a:t>)</a:t>
                      </a:r>
                    </a:p>
                  </a:txBody>
                  <a:tcPr marL="99276" marR="99276" marT="49638" marB="49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3400" y="0"/>
            <a:ext cx="9464675" cy="1219200"/>
          </a:xfrm>
        </p:spPr>
        <p:txBody>
          <a:bodyPr/>
          <a:lstStyle/>
          <a:p>
            <a:pPr eaLnBrk="1" hangingPunct="1"/>
            <a:r>
              <a:rPr lang="en-US" b="1" u="sng" smtClean="0">
                <a:solidFill>
                  <a:srgbClr val="FF0000"/>
                </a:solidFill>
              </a:rPr>
              <a:t>Asthma &amp; Triggers</a:t>
            </a:r>
            <a:endParaRPr lang="en-US" b="1" smtClean="0">
              <a:solidFill>
                <a:srgbClr val="FF0000"/>
              </a:solidFill>
            </a:endParaRPr>
          </a:p>
        </p:txBody>
      </p:sp>
      <p:sp>
        <p:nvSpPr>
          <p:cNvPr id="31747" name="Rectangle 3"/>
          <p:cNvSpPr>
            <a:spLocks noGrp="1" noChangeArrowheads="1"/>
          </p:cNvSpPr>
          <p:nvPr>
            <p:ph type="body" idx="1"/>
          </p:nvPr>
        </p:nvSpPr>
        <p:spPr>
          <a:xfrm>
            <a:off x="525463" y="1143000"/>
            <a:ext cx="9464675" cy="5791200"/>
          </a:xfrm>
        </p:spPr>
        <p:txBody>
          <a:bodyPr/>
          <a:lstStyle/>
          <a:p>
            <a:pPr marL="666750" indent="-666750" algn="ctr" eaLnBrk="1" hangingPunct="1">
              <a:lnSpc>
                <a:spcPct val="90000"/>
              </a:lnSpc>
              <a:buFontTx/>
              <a:buAutoNum type="arabicPeriod"/>
            </a:pPr>
            <a:r>
              <a:rPr lang="en-US" b="1" smtClean="0"/>
              <a:t>Dust</a:t>
            </a:r>
          </a:p>
          <a:p>
            <a:pPr marL="666750" indent="-666750" algn="ctr" eaLnBrk="1" hangingPunct="1">
              <a:lnSpc>
                <a:spcPct val="90000"/>
              </a:lnSpc>
              <a:buFontTx/>
              <a:buAutoNum type="arabicPeriod"/>
            </a:pPr>
            <a:r>
              <a:rPr lang="en-US" b="1" smtClean="0"/>
              <a:t>Foods</a:t>
            </a:r>
          </a:p>
          <a:p>
            <a:pPr marL="666750" indent="-666750" algn="ctr" eaLnBrk="1" hangingPunct="1">
              <a:lnSpc>
                <a:spcPct val="90000"/>
              </a:lnSpc>
              <a:buFontTx/>
              <a:buAutoNum type="arabicPeriod"/>
            </a:pPr>
            <a:r>
              <a:rPr lang="en-US" b="1" smtClean="0"/>
              <a:t>Animals</a:t>
            </a:r>
          </a:p>
          <a:p>
            <a:pPr marL="666750" indent="-666750" algn="ctr" eaLnBrk="1" hangingPunct="1">
              <a:lnSpc>
                <a:spcPct val="90000"/>
              </a:lnSpc>
              <a:buFontTx/>
              <a:buAutoNum type="arabicPeriod"/>
            </a:pPr>
            <a:r>
              <a:rPr lang="en-US" b="1" smtClean="0"/>
              <a:t>Cigarettes</a:t>
            </a:r>
          </a:p>
          <a:p>
            <a:pPr marL="666750" indent="-666750" algn="ctr" eaLnBrk="1" hangingPunct="1">
              <a:lnSpc>
                <a:spcPct val="90000"/>
              </a:lnSpc>
              <a:buFontTx/>
              <a:buAutoNum type="arabicPeriod"/>
            </a:pPr>
            <a:r>
              <a:rPr lang="en-US" b="1" smtClean="0"/>
              <a:t>Some perfumes/aerosol sprays</a:t>
            </a:r>
          </a:p>
          <a:p>
            <a:pPr marL="666750" indent="-666750" algn="ctr" eaLnBrk="1" hangingPunct="1">
              <a:lnSpc>
                <a:spcPct val="90000"/>
              </a:lnSpc>
              <a:buFontTx/>
              <a:buAutoNum type="arabicPeriod"/>
            </a:pPr>
            <a:r>
              <a:rPr lang="en-US" b="1" smtClean="0"/>
              <a:t>Cold or dry air</a:t>
            </a:r>
          </a:p>
          <a:p>
            <a:pPr marL="666750" indent="-666750" algn="ctr" eaLnBrk="1" hangingPunct="1">
              <a:lnSpc>
                <a:spcPct val="90000"/>
              </a:lnSpc>
              <a:buFontTx/>
              <a:buAutoNum type="arabicPeriod"/>
            </a:pPr>
            <a:r>
              <a:rPr lang="en-US" b="1" smtClean="0"/>
              <a:t>Exercise</a:t>
            </a:r>
          </a:p>
          <a:p>
            <a:pPr marL="666750" indent="-666750" algn="ctr" eaLnBrk="1" hangingPunct="1">
              <a:lnSpc>
                <a:spcPct val="90000"/>
              </a:lnSpc>
              <a:buFontTx/>
              <a:buAutoNum type="arabicPeriod"/>
            </a:pPr>
            <a:r>
              <a:rPr lang="en-US" b="1" smtClean="0"/>
              <a:t>Laughing or yelling for a long time</a:t>
            </a:r>
          </a:p>
          <a:p>
            <a:pPr marL="666750" indent="-666750" algn="ctr" eaLnBrk="1" hangingPunct="1">
              <a:lnSpc>
                <a:spcPct val="90000"/>
              </a:lnSpc>
              <a:buFontTx/>
              <a:buAutoNum type="arabicPeriod"/>
            </a:pPr>
            <a:r>
              <a:rPr lang="en-US" b="1" smtClean="0"/>
              <a:t>Flues or colds</a:t>
            </a:r>
          </a:p>
          <a:p>
            <a:pPr marL="666750" indent="-666750" algn="ctr" eaLnBrk="1" hangingPunct="1">
              <a:lnSpc>
                <a:spcPct val="90000"/>
              </a:lnSpc>
              <a:buFontTx/>
              <a:buNone/>
            </a:pPr>
            <a:r>
              <a:rPr lang="en-US" sz="2400" smtClean="0">
                <a:hlinkClick r:id="" action="ppaction://hlinkshowjump?jump=firstslide"/>
              </a:rPr>
              <a:t>(Continue)</a:t>
            </a:r>
            <a:endParaRPr lang="en-US" sz="2400" smtClean="0"/>
          </a:p>
          <a:p>
            <a:pPr marL="666750" indent="-666750" algn="ctr" eaLnBrk="1" hangingPunct="1">
              <a:lnSpc>
                <a:spcPct val="90000"/>
              </a:lnSpc>
              <a:buFontTx/>
              <a:buNone/>
            </a:pPr>
            <a:endParaRPr lang="en-US" b="1" smtClean="0"/>
          </a:p>
        </p:txBody>
      </p:sp>
      <p:pic>
        <p:nvPicPr>
          <p:cNvPr id="52228" name="Picture 4">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5"/>
          <a:srcRect/>
          <a:stretch>
            <a:fillRect/>
          </a:stretch>
        </p:blipFill>
        <p:spPr bwMode="auto">
          <a:xfrm>
            <a:off x="10058400" y="6858000"/>
            <a:ext cx="304800" cy="304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5" fill="hold"/>
                                        <p:tgtEl>
                                          <p:spTgt spid="5222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2228"/>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0"/>
            <a:ext cx="9464675" cy="1219200"/>
          </a:xfrm>
        </p:spPr>
        <p:txBody>
          <a:bodyPr/>
          <a:lstStyle/>
          <a:p>
            <a:pPr eaLnBrk="1" hangingPunct="1"/>
            <a:r>
              <a:rPr lang="en-US" b="1" u="sng" smtClean="0">
                <a:solidFill>
                  <a:srgbClr val="800080"/>
                </a:solidFill>
              </a:rPr>
              <a:t>Miscellaneous</a:t>
            </a:r>
            <a:endParaRPr lang="en-US" smtClean="0">
              <a:solidFill>
                <a:srgbClr val="800080"/>
              </a:solidFill>
            </a:endParaRPr>
          </a:p>
        </p:txBody>
      </p:sp>
      <p:sp>
        <p:nvSpPr>
          <p:cNvPr id="32771" name="Rectangle 3"/>
          <p:cNvSpPr>
            <a:spLocks noGrp="1" noChangeArrowheads="1"/>
          </p:cNvSpPr>
          <p:nvPr>
            <p:ph type="body" idx="1"/>
          </p:nvPr>
        </p:nvSpPr>
        <p:spPr/>
        <p:txBody>
          <a:bodyPr/>
          <a:lstStyle/>
          <a:p>
            <a:pPr algn="ctr" eaLnBrk="1" hangingPunct="1">
              <a:lnSpc>
                <a:spcPct val="150000"/>
              </a:lnSpc>
              <a:buFontTx/>
              <a:buNone/>
            </a:pPr>
            <a:r>
              <a:rPr lang="en-US" b="1" smtClean="0">
                <a:hlinkClick r:id="" action="ppaction://hlinkshowjump?jump=nextslide"/>
              </a:rPr>
              <a:t>True</a:t>
            </a:r>
            <a:r>
              <a:rPr lang="en-US" b="1" smtClean="0"/>
              <a:t> or </a:t>
            </a:r>
            <a:r>
              <a:rPr lang="en-US" b="1" smtClean="0">
                <a:hlinkClick r:id="rId3" action="ppaction://hlinksldjump"/>
              </a:rPr>
              <a:t>False</a:t>
            </a:r>
            <a:endParaRPr lang="en-US" b="1" smtClean="0"/>
          </a:p>
          <a:p>
            <a:pPr eaLnBrk="1" hangingPunct="1">
              <a:buFontTx/>
              <a:buNone/>
            </a:pPr>
            <a:endParaRPr lang="en-US" smtClean="0"/>
          </a:p>
          <a:p>
            <a:pPr eaLnBrk="1" hangingPunct="1">
              <a:buFontTx/>
              <a:buNone/>
            </a:pPr>
            <a:endParaRPr lang="en-US" smtClean="0"/>
          </a:p>
          <a:p>
            <a:pPr eaLnBrk="1" hangingPunct="1">
              <a:buFontTx/>
              <a:buNone/>
            </a:pPr>
            <a:endParaRPr lang="en-US" smtClean="0"/>
          </a:p>
          <a:p>
            <a:pPr eaLnBrk="1" hangingPunct="1">
              <a:buFontTx/>
              <a:buNone/>
            </a:pPr>
            <a:endParaRPr lang="en-US" smtClean="0"/>
          </a:p>
          <a:p>
            <a:pPr algn="ctr" eaLnBrk="1" hangingPunct="1">
              <a:buFontTx/>
              <a:buNone/>
            </a:pPr>
            <a:r>
              <a:rPr lang="en-US" b="1" smtClean="0"/>
              <a:t>I can get asthma by playing or spending time with others who have asthma.</a:t>
            </a:r>
          </a:p>
        </p:txBody>
      </p:sp>
      <p:pic>
        <p:nvPicPr>
          <p:cNvPr id="32772" name="Picture 9" descr="MPj02626850000[1]"/>
          <p:cNvPicPr>
            <a:picLocks noChangeAspect="1" noChangeArrowheads="1"/>
          </p:cNvPicPr>
          <p:nvPr/>
        </p:nvPicPr>
        <p:blipFill>
          <a:blip r:embed="rId4"/>
          <a:srcRect/>
          <a:stretch>
            <a:fillRect/>
          </a:stretch>
        </p:blipFill>
        <p:spPr bwMode="auto">
          <a:xfrm>
            <a:off x="381000" y="1219200"/>
            <a:ext cx="2514600" cy="1676400"/>
          </a:xfrm>
          <a:prstGeom prst="rect">
            <a:avLst/>
          </a:prstGeom>
          <a:noFill/>
          <a:ln w="9525">
            <a:noFill/>
            <a:miter lim="800000"/>
            <a:headEnd/>
            <a:tailEnd/>
          </a:ln>
        </p:spPr>
      </p:pic>
      <p:pic>
        <p:nvPicPr>
          <p:cNvPr id="32773" name="Picture 11" descr="MPj02626890000[1]"/>
          <p:cNvPicPr>
            <a:picLocks noChangeAspect="1" noChangeArrowheads="1"/>
          </p:cNvPicPr>
          <p:nvPr/>
        </p:nvPicPr>
        <p:blipFill>
          <a:blip r:embed="rId5"/>
          <a:srcRect/>
          <a:stretch>
            <a:fillRect/>
          </a:stretch>
        </p:blipFill>
        <p:spPr bwMode="auto">
          <a:xfrm>
            <a:off x="7239000" y="1295400"/>
            <a:ext cx="2590800" cy="1719263"/>
          </a:xfrm>
          <a:prstGeom prst="rect">
            <a:avLst/>
          </a:prstGeom>
          <a:noFill/>
          <a:ln w="9525">
            <a:noFill/>
            <a:miter lim="800000"/>
            <a:headEnd/>
            <a:tailEnd/>
          </a:ln>
        </p:spPr>
      </p:pic>
      <p:pic>
        <p:nvPicPr>
          <p:cNvPr id="32774" name="Picture 13" descr="MPj02626990000[1]"/>
          <p:cNvPicPr>
            <a:picLocks noChangeAspect="1" noChangeArrowheads="1"/>
          </p:cNvPicPr>
          <p:nvPr/>
        </p:nvPicPr>
        <p:blipFill>
          <a:blip r:embed="rId6"/>
          <a:srcRect/>
          <a:stretch>
            <a:fillRect/>
          </a:stretch>
        </p:blipFill>
        <p:spPr bwMode="auto">
          <a:xfrm>
            <a:off x="3581400" y="2819400"/>
            <a:ext cx="3200400" cy="2133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4400" b="1" u="sng" smtClean="0">
                <a:solidFill>
                  <a:srgbClr val="800080"/>
                </a:solidFill>
              </a:rPr>
              <a:t>Miscellaneous</a:t>
            </a:r>
            <a:endParaRPr lang="en-US" sz="2000" b="1" smtClean="0">
              <a:solidFill>
                <a:srgbClr val="800080"/>
              </a:solidFill>
            </a:endParaRPr>
          </a:p>
        </p:txBody>
      </p:sp>
      <p:sp>
        <p:nvSpPr>
          <p:cNvPr id="33795" name="Rectangle 3"/>
          <p:cNvSpPr>
            <a:spLocks noGrp="1" noChangeArrowheads="1"/>
          </p:cNvSpPr>
          <p:nvPr>
            <p:ph type="body" idx="1"/>
          </p:nvPr>
        </p:nvSpPr>
        <p:spPr>
          <a:xfrm>
            <a:off x="525463" y="1706563"/>
            <a:ext cx="9464675" cy="5227637"/>
          </a:xfrm>
        </p:spPr>
        <p:txBody>
          <a:bodyPr/>
          <a:lstStyle/>
          <a:p>
            <a:pPr algn="ctr" eaLnBrk="1" hangingPunct="1">
              <a:lnSpc>
                <a:spcPct val="80000"/>
              </a:lnSpc>
              <a:buFontTx/>
              <a:buNone/>
            </a:pPr>
            <a:r>
              <a:rPr lang="en-US" sz="30600" smtClean="0">
                <a:solidFill>
                  <a:srgbClr val="FF0000"/>
                </a:solidFill>
              </a:rPr>
              <a:t>X</a:t>
            </a:r>
            <a:endParaRPr lang="en-US" sz="4400" smtClean="0"/>
          </a:p>
          <a:p>
            <a:pPr algn="ctr" eaLnBrk="1" hangingPunct="1">
              <a:lnSpc>
                <a:spcPct val="80000"/>
              </a:lnSpc>
              <a:buFontTx/>
              <a:buNone/>
            </a:pPr>
            <a:r>
              <a:rPr lang="en-US" sz="6000" smtClean="0"/>
              <a:t>TRY AGAIN!</a:t>
            </a:r>
          </a:p>
          <a:p>
            <a:pPr algn="ctr" eaLnBrk="1" hangingPunct="1">
              <a:lnSpc>
                <a:spcPct val="80000"/>
              </a:lnSpc>
              <a:buFontTx/>
              <a:buNone/>
            </a:pPr>
            <a:r>
              <a:rPr lang="en-US" sz="2400" smtClean="0">
                <a:hlinkClick r:id="rId5" action="ppaction://hlinksldjump"/>
              </a:rPr>
              <a:t>(Continue)</a:t>
            </a:r>
            <a:endParaRPr lang="en-US" sz="6000" smtClean="0"/>
          </a:p>
        </p:txBody>
      </p:sp>
      <p:pic>
        <p:nvPicPr>
          <p:cNvPr id="33796" name="Picture 4" descr="MCj04238560000[1]"/>
          <p:cNvPicPr>
            <a:picLocks noChangeAspect="1" noChangeArrowheads="1"/>
          </p:cNvPicPr>
          <p:nvPr/>
        </p:nvPicPr>
        <p:blipFill>
          <a:blip r:embed="rId6"/>
          <a:srcRect/>
          <a:stretch>
            <a:fillRect/>
          </a:stretch>
        </p:blipFill>
        <p:spPr bwMode="auto">
          <a:xfrm>
            <a:off x="8839200" y="304800"/>
            <a:ext cx="1295400" cy="1222375"/>
          </a:xfrm>
          <a:prstGeom prst="rect">
            <a:avLst/>
          </a:prstGeom>
          <a:noFill/>
          <a:ln w="9525">
            <a:noFill/>
            <a:miter lim="800000"/>
            <a:headEnd/>
            <a:tailEnd/>
          </a:ln>
        </p:spPr>
      </p:pic>
      <p:pic>
        <p:nvPicPr>
          <p:cNvPr id="117765" name="Picture 5">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7"/>
          <a:srcRect/>
          <a:stretch>
            <a:fillRect/>
          </a:stretch>
        </p:blipFill>
        <p:spPr bwMode="auto">
          <a:xfrm>
            <a:off x="9982200" y="6858000"/>
            <a:ext cx="304800" cy="304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69" fill="hold"/>
                                        <p:tgtEl>
                                          <p:spTgt spid="11776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7765"/>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b="1" u="sng" smtClean="0">
                <a:solidFill>
                  <a:srgbClr val="800080"/>
                </a:solidFill>
              </a:rPr>
              <a:t>Miscellaneous</a:t>
            </a:r>
            <a:endParaRPr lang="en-US" b="1" smtClean="0">
              <a:solidFill>
                <a:srgbClr val="800080"/>
              </a:solidFill>
            </a:endParaRPr>
          </a:p>
        </p:txBody>
      </p:sp>
      <p:sp>
        <p:nvSpPr>
          <p:cNvPr id="34819" name="Rectangle 3"/>
          <p:cNvSpPr>
            <a:spLocks noGrp="1" noChangeArrowheads="1"/>
          </p:cNvSpPr>
          <p:nvPr>
            <p:ph type="body" idx="1"/>
          </p:nvPr>
        </p:nvSpPr>
        <p:spPr/>
        <p:txBody>
          <a:bodyPr/>
          <a:lstStyle/>
          <a:p>
            <a:pPr algn="ctr" eaLnBrk="1" hangingPunct="1">
              <a:lnSpc>
                <a:spcPct val="90000"/>
              </a:lnSpc>
              <a:buFontTx/>
              <a:buNone/>
            </a:pPr>
            <a:endParaRPr lang="en-US" sz="8900" b="1" smtClean="0"/>
          </a:p>
          <a:p>
            <a:pPr algn="ctr" eaLnBrk="1" hangingPunct="1">
              <a:lnSpc>
                <a:spcPct val="90000"/>
              </a:lnSpc>
              <a:buFontTx/>
              <a:buNone/>
            </a:pPr>
            <a:endParaRPr lang="en-US" b="1" smtClean="0"/>
          </a:p>
          <a:p>
            <a:pPr algn="ctr" eaLnBrk="1" hangingPunct="1">
              <a:lnSpc>
                <a:spcPct val="90000"/>
              </a:lnSpc>
              <a:buFontTx/>
              <a:buNone/>
            </a:pPr>
            <a:endParaRPr lang="en-US" b="1" smtClean="0"/>
          </a:p>
          <a:p>
            <a:pPr algn="ctr" eaLnBrk="1" hangingPunct="1">
              <a:lnSpc>
                <a:spcPct val="90000"/>
              </a:lnSpc>
              <a:buFontTx/>
              <a:buNone/>
            </a:pPr>
            <a:r>
              <a:rPr lang="en-US" b="1" smtClean="0"/>
              <a:t>You cannot get asthma from </a:t>
            </a:r>
          </a:p>
          <a:p>
            <a:pPr algn="ctr" eaLnBrk="1" hangingPunct="1">
              <a:lnSpc>
                <a:spcPct val="90000"/>
              </a:lnSpc>
              <a:buFontTx/>
              <a:buNone/>
            </a:pPr>
            <a:r>
              <a:rPr lang="en-US" b="1" smtClean="0"/>
              <a:t>spending time with others </a:t>
            </a:r>
          </a:p>
          <a:p>
            <a:pPr algn="ctr" eaLnBrk="1" hangingPunct="1">
              <a:lnSpc>
                <a:spcPct val="90000"/>
              </a:lnSpc>
              <a:buFontTx/>
              <a:buNone/>
            </a:pPr>
            <a:r>
              <a:rPr lang="en-US" b="1" smtClean="0"/>
              <a:t>who have asthma.</a:t>
            </a:r>
          </a:p>
          <a:p>
            <a:pPr algn="ctr" eaLnBrk="1" hangingPunct="1">
              <a:lnSpc>
                <a:spcPct val="90000"/>
              </a:lnSpc>
              <a:buFontTx/>
              <a:buNone/>
            </a:pPr>
            <a:r>
              <a:rPr lang="en-US" sz="2400" smtClean="0">
                <a:hlinkClick r:id="rId5" action="ppaction://hlinksldjump"/>
              </a:rPr>
              <a:t>(Continue)</a:t>
            </a:r>
            <a:endParaRPr lang="en-US" b="1" smtClean="0"/>
          </a:p>
        </p:txBody>
      </p:sp>
      <p:pic>
        <p:nvPicPr>
          <p:cNvPr id="54276" name="Picture 4">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srcRect/>
          <a:stretch>
            <a:fillRect/>
          </a:stretch>
        </p:blipFill>
        <p:spPr bwMode="auto">
          <a:xfrm>
            <a:off x="10058400" y="6858000"/>
            <a:ext cx="304800" cy="304800"/>
          </a:xfrm>
          <a:prstGeom prst="rect">
            <a:avLst/>
          </a:prstGeom>
          <a:noFill/>
          <a:ln w="9525">
            <a:noFill/>
            <a:miter lim="800000"/>
            <a:headEnd/>
            <a:tailEnd/>
          </a:ln>
        </p:spPr>
      </p:pic>
      <p:pic>
        <p:nvPicPr>
          <p:cNvPr id="34821" name="Picture 5" descr="MCj04244660000[1]"/>
          <p:cNvPicPr>
            <a:picLocks noChangeAspect="1" noChangeArrowheads="1"/>
          </p:cNvPicPr>
          <p:nvPr/>
        </p:nvPicPr>
        <p:blipFill>
          <a:blip r:embed="rId7"/>
          <a:srcRect/>
          <a:stretch>
            <a:fillRect/>
          </a:stretch>
        </p:blipFill>
        <p:spPr bwMode="auto">
          <a:xfrm>
            <a:off x="4343400" y="1828800"/>
            <a:ext cx="2127250" cy="18303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5" fill="hold"/>
                                        <p:tgtEl>
                                          <p:spTgt spid="5427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4276"/>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b="1" u="sng" smtClean="0">
                <a:solidFill>
                  <a:srgbClr val="003366"/>
                </a:solidFill>
              </a:rPr>
              <a:t>Miscellaneous</a:t>
            </a:r>
            <a:endParaRPr lang="en-US" b="1" smtClean="0">
              <a:solidFill>
                <a:srgbClr val="003366"/>
              </a:solidFill>
            </a:endParaRPr>
          </a:p>
        </p:txBody>
      </p:sp>
      <p:sp>
        <p:nvSpPr>
          <p:cNvPr id="35843" name="Rectangle 3"/>
          <p:cNvSpPr>
            <a:spLocks noGrp="1" noChangeArrowheads="1"/>
          </p:cNvSpPr>
          <p:nvPr>
            <p:ph type="body" idx="1"/>
          </p:nvPr>
        </p:nvSpPr>
        <p:spPr/>
        <p:txBody>
          <a:bodyPr/>
          <a:lstStyle/>
          <a:p>
            <a:pPr marL="666750" indent="-666750" algn="ctr" eaLnBrk="1" hangingPunct="1">
              <a:buFontTx/>
              <a:buNone/>
            </a:pPr>
            <a:r>
              <a:rPr lang="en-US" smtClean="0"/>
              <a:t>Two symptoms that can happen when a person has an asthma attack are…</a:t>
            </a:r>
          </a:p>
          <a:p>
            <a:pPr marL="666750" indent="-666750" algn="ctr" eaLnBrk="1" hangingPunct="1">
              <a:buFontTx/>
              <a:buNone/>
            </a:pPr>
            <a:endParaRPr lang="en-US" smtClean="0"/>
          </a:p>
          <a:p>
            <a:pPr marL="666750" indent="-666750" algn="ctr" eaLnBrk="1" hangingPunct="1">
              <a:buFontTx/>
              <a:buNone/>
            </a:pPr>
            <a:endParaRPr lang="en-US" smtClean="0"/>
          </a:p>
          <a:p>
            <a:pPr marL="666750" indent="-666750" algn="ctr" eaLnBrk="1" hangingPunct="1">
              <a:buFontTx/>
              <a:buNone/>
            </a:pPr>
            <a:endParaRPr lang="en-US" smtClean="0"/>
          </a:p>
          <a:p>
            <a:pPr marL="666750" indent="-666750" algn="ctr" eaLnBrk="1" hangingPunct="1">
              <a:buFontTx/>
              <a:buNone/>
            </a:pPr>
            <a:r>
              <a:rPr lang="en-US" sz="2800" smtClean="0">
                <a:hlinkClick r:id="" action="ppaction://hlinkshowjump?jump=nextslide"/>
              </a:rPr>
              <a:t>A.  You cough</a:t>
            </a:r>
            <a:r>
              <a:rPr lang="en-US" sz="2800" smtClean="0"/>
              <a:t>                        </a:t>
            </a:r>
            <a:r>
              <a:rPr lang="en-US" sz="2800" smtClean="0">
                <a:hlinkClick r:id="" action="ppaction://hlinkshowjump?jump=nextslide"/>
              </a:rPr>
              <a:t>C. It is harder to breath</a:t>
            </a:r>
          </a:p>
          <a:p>
            <a:pPr marL="666750" indent="-666750" eaLnBrk="1" hangingPunct="1">
              <a:buFontTx/>
              <a:buNone/>
            </a:pPr>
            <a:r>
              <a:rPr lang="en-US" sz="2800" smtClean="0">
                <a:hlinkClick r:id="" action="ppaction://hlinkshowjump?jump=nextslide"/>
              </a:rPr>
              <a:t>   </a:t>
            </a:r>
          </a:p>
          <a:p>
            <a:pPr marL="666750" indent="-666750" eaLnBrk="1" hangingPunct="1">
              <a:buFontTx/>
              <a:buNone/>
            </a:pPr>
            <a:r>
              <a:rPr lang="en-US" sz="2800" smtClean="0"/>
              <a:t>     </a:t>
            </a:r>
            <a:r>
              <a:rPr lang="en-US" sz="2800" smtClean="0">
                <a:hlinkClick r:id="" action="ppaction://hlinkshowjump?jump=nextslide"/>
              </a:rPr>
              <a:t>B. It is easier to breath</a:t>
            </a:r>
            <a:r>
              <a:rPr lang="en-US" sz="2800" smtClean="0"/>
              <a:t>           </a:t>
            </a:r>
            <a:r>
              <a:rPr lang="en-US" sz="2800" smtClean="0">
                <a:hlinkClick r:id="rId5" action="ppaction://hlinksldjump"/>
              </a:rPr>
              <a:t>D.  Both A &amp; C</a:t>
            </a:r>
            <a:endParaRPr lang="en-US" sz="2800" smtClean="0"/>
          </a:p>
          <a:p>
            <a:pPr marL="666750" indent="-666750" algn="ctr" eaLnBrk="1" hangingPunct="1">
              <a:buFontTx/>
              <a:buNone/>
            </a:pPr>
            <a:endParaRPr lang="en-US" sz="2800" smtClean="0"/>
          </a:p>
        </p:txBody>
      </p:sp>
      <p:pic>
        <p:nvPicPr>
          <p:cNvPr id="35844" name="Picture 5" descr="MCj04238120000[1]"/>
          <p:cNvPicPr>
            <a:picLocks noChangeAspect="1" noChangeArrowheads="1"/>
          </p:cNvPicPr>
          <p:nvPr/>
        </p:nvPicPr>
        <p:blipFill>
          <a:blip r:embed="rId6"/>
          <a:srcRect/>
          <a:stretch>
            <a:fillRect/>
          </a:stretch>
        </p:blipFill>
        <p:spPr bwMode="auto">
          <a:xfrm>
            <a:off x="609600" y="304800"/>
            <a:ext cx="1158875" cy="1295400"/>
          </a:xfrm>
          <a:prstGeom prst="rect">
            <a:avLst/>
          </a:prstGeom>
          <a:noFill/>
          <a:ln w="9525">
            <a:noFill/>
            <a:miter lim="800000"/>
            <a:headEnd/>
            <a:tailEnd/>
          </a:ln>
        </p:spPr>
      </p:pic>
      <p:pic>
        <p:nvPicPr>
          <p:cNvPr id="31750" name="Picture 6">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7"/>
          <a:srcRect/>
          <a:stretch>
            <a:fillRect/>
          </a:stretch>
        </p:blipFill>
        <p:spPr bwMode="auto">
          <a:xfrm>
            <a:off x="10058400" y="6858000"/>
            <a:ext cx="304800" cy="304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35" fill="hold"/>
                                        <p:tgtEl>
                                          <p:spTgt spid="3175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1750"/>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4400" b="1" u="sng" smtClean="0">
                <a:solidFill>
                  <a:srgbClr val="003366"/>
                </a:solidFill>
              </a:rPr>
              <a:t>Miscellaneous</a:t>
            </a:r>
            <a:endParaRPr lang="en-US" sz="2000" b="1" smtClean="0">
              <a:solidFill>
                <a:srgbClr val="003366"/>
              </a:solidFill>
            </a:endParaRPr>
          </a:p>
        </p:txBody>
      </p:sp>
      <p:sp>
        <p:nvSpPr>
          <p:cNvPr id="36867" name="Rectangle 3"/>
          <p:cNvSpPr>
            <a:spLocks noGrp="1" noChangeArrowheads="1"/>
          </p:cNvSpPr>
          <p:nvPr>
            <p:ph type="body" idx="1"/>
          </p:nvPr>
        </p:nvSpPr>
        <p:spPr>
          <a:xfrm>
            <a:off x="525463" y="1706563"/>
            <a:ext cx="9464675" cy="5227637"/>
          </a:xfrm>
        </p:spPr>
        <p:txBody>
          <a:bodyPr/>
          <a:lstStyle/>
          <a:p>
            <a:pPr algn="ctr" eaLnBrk="1" hangingPunct="1">
              <a:lnSpc>
                <a:spcPct val="90000"/>
              </a:lnSpc>
              <a:buFontTx/>
              <a:buNone/>
            </a:pPr>
            <a:r>
              <a:rPr lang="en-US" sz="27100" smtClean="0">
                <a:solidFill>
                  <a:srgbClr val="FF0000"/>
                </a:solidFill>
              </a:rPr>
              <a:t>X</a:t>
            </a:r>
          </a:p>
          <a:p>
            <a:pPr algn="ctr" eaLnBrk="1" hangingPunct="1">
              <a:lnSpc>
                <a:spcPct val="90000"/>
              </a:lnSpc>
              <a:buFontTx/>
              <a:buNone/>
            </a:pPr>
            <a:r>
              <a:rPr lang="en-US" sz="5500" smtClean="0"/>
              <a:t>Nice Try!</a:t>
            </a:r>
          </a:p>
          <a:p>
            <a:pPr algn="ctr" eaLnBrk="1" hangingPunct="1">
              <a:lnSpc>
                <a:spcPct val="90000"/>
              </a:lnSpc>
              <a:buFontTx/>
              <a:buNone/>
            </a:pPr>
            <a:r>
              <a:rPr lang="en-US" sz="2000" smtClean="0">
                <a:hlinkClick r:id="rId5" action="ppaction://hlinksldjump"/>
              </a:rPr>
              <a:t>(Continue)</a:t>
            </a:r>
            <a:endParaRPr lang="en-US" sz="5500" smtClean="0"/>
          </a:p>
        </p:txBody>
      </p:sp>
      <p:pic>
        <p:nvPicPr>
          <p:cNvPr id="36868" name="Picture 4" descr="MCj04238560000[1]"/>
          <p:cNvPicPr>
            <a:picLocks noChangeAspect="1" noChangeArrowheads="1"/>
          </p:cNvPicPr>
          <p:nvPr/>
        </p:nvPicPr>
        <p:blipFill>
          <a:blip r:embed="rId6"/>
          <a:srcRect/>
          <a:stretch>
            <a:fillRect/>
          </a:stretch>
        </p:blipFill>
        <p:spPr bwMode="auto">
          <a:xfrm>
            <a:off x="8915400" y="304800"/>
            <a:ext cx="1295400" cy="1222375"/>
          </a:xfrm>
          <a:prstGeom prst="rect">
            <a:avLst/>
          </a:prstGeom>
          <a:noFill/>
          <a:ln w="9525">
            <a:noFill/>
            <a:miter lim="800000"/>
            <a:headEnd/>
            <a:tailEnd/>
          </a:ln>
        </p:spPr>
      </p:pic>
      <p:pic>
        <p:nvPicPr>
          <p:cNvPr id="138245" name="Picture 5">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7"/>
          <a:srcRect/>
          <a:stretch>
            <a:fillRect/>
          </a:stretch>
        </p:blipFill>
        <p:spPr bwMode="auto">
          <a:xfrm>
            <a:off x="9982200" y="6858000"/>
            <a:ext cx="304800" cy="304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69" fill="hold"/>
                                        <p:tgtEl>
                                          <p:spTgt spid="13824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38245"/>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b="1" u="sng" smtClean="0">
                <a:solidFill>
                  <a:srgbClr val="003366"/>
                </a:solidFill>
              </a:rPr>
              <a:t>Miscellaneous</a:t>
            </a:r>
            <a:endParaRPr lang="en-US" sz="2400" b="1" smtClean="0">
              <a:solidFill>
                <a:srgbClr val="003366"/>
              </a:solidFill>
            </a:endParaRPr>
          </a:p>
        </p:txBody>
      </p:sp>
      <p:sp>
        <p:nvSpPr>
          <p:cNvPr id="37891" name="Rectangle 3"/>
          <p:cNvSpPr>
            <a:spLocks noGrp="1" noChangeArrowheads="1"/>
          </p:cNvSpPr>
          <p:nvPr>
            <p:ph type="body" idx="1"/>
          </p:nvPr>
        </p:nvSpPr>
        <p:spPr/>
        <p:txBody>
          <a:bodyPr/>
          <a:lstStyle/>
          <a:p>
            <a:pPr algn="ctr" eaLnBrk="1" hangingPunct="1">
              <a:lnSpc>
                <a:spcPct val="90000"/>
              </a:lnSpc>
              <a:buFontTx/>
              <a:buNone/>
            </a:pPr>
            <a:endParaRPr lang="en-US" sz="8900" b="1" smtClean="0"/>
          </a:p>
          <a:p>
            <a:pPr algn="ctr" eaLnBrk="1" hangingPunct="1">
              <a:lnSpc>
                <a:spcPct val="90000"/>
              </a:lnSpc>
              <a:buFontTx/>
              <a:buNone/>
            </a:pPr>
            <a:endParaRPr lang="en-US" sz="8900" smtClean="0">
              <a:solidFill>
                <a:srgbClr val="006600"/>
              </a:solidFill>
            </a:endParaRPr>
          </a:p>
          <a:p>
            <a:pPr algn="ctr" eaLnBrk="1" hangingPunct="1">
              <a:lnSpc>
                <a:spcPct val="90000"/>
              </a:lnSpc>
              <a:buFontTx/>
              <a:buNone/>
            </a:pPr>
            <a:r>
              <a:rPr lang="en-US" sz="8900" smtClean="0">
                <a:solidFill>
                  <a:srgbClr val="006600"/>
                </a:solidFill>
              </a:rPr>
              <a:t>WOW! Nice Job!</a:t>
            </a:r>
          </a:p>
          <a:p>
            <a:pPr algn="ctr" eaLnBrk="1" hangingPunct="1">
              <a:lnSpc>
                <a:spcPct val="90000"/>
              </a:lnSpc>
              <a:buFontTx/>
              <a:buNone/>
            </a:pPr>
            <a:r>
              <a:rPr lang="en-US" sz="2000" smtClean="0">
                <a:hlinkClick r:id="rId5" action="ppaction://hlinksldjump"/>
              </a:rPr>
              <a:t>(Continue)</a:t>
            </a:r>
            <a:endParaRPr lang="en-US" sz="8900" smtClean="0">
              <a:solidFill>
                <a:srgbClr val="006600"/>
              </a:solidFill>
            </a:endParaRPr>
          </a:p>
        </p:txBody>
      </p:sp>
      <p:pic>
        <p:nvPicPr>
          <p:cNvPr id="140292" name="Picture 4">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srcRect/>
          <a:stretch>
            <a:fillRect/>
          </a:stretch>
        </p:blipFill>
        <p:spPr bwMode="auto">
          <a:xfrm>
            <a:off x="9982200" y="6858000"/>
            <a:ext cx="304800" cy="304800"/>
          </a:xfrm>
          <a:prstGeom prst="rect">
            <a:avLst/>
          </a:prstGeom>
          <a:noFill/>
          <a:ln w="9525">
            <a:noFill/>
            <a:miter lim="800000"/>
            <a:headEnd/>
            <a:tailEnd/>
          </a:ln>
        </p:spPr>
      </p:pic>
      <p:pic>
        <p:nvPicPr>
          <p:cNvPr id="37893" name="Picture 5" descr="MCj04244660000[1]"/>
          <p:cNvPicPr>
            <a:picLocks noChangeAspect="1" noChangeArrowheads="1"/>
          </p:cNvPicPr>
          <p:nvPr/>
        </p:nvPicPr>
        <p:blipFill>
          <a:blip r:embed="rId7"/>
          <a:srcRect/>
          <a:stretch>
            <a:fillRect/>
          </a:stretch>
        </p:blipFill>
        <p:spPr bwMode="auto">
          <a:xfrm>
            <a:off x="4419600" y="2286000"/>
            <a:ext cx="2127250" cy="18303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5" fill="hold"/>
                                        <p:tgtEl>
                                          <p:spTgt spid="14029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40292"/>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b="1" u="sng" smtClean="0">
                <a:solidFill>
                  <a:srgbClr val="003366"/>
                </a:solidFill>
              </a:rPr>
              <a:t>Miscellaneous</a:t>
            </a:r>
            <a:endParaRPr lang="en-US" b="1" smtClean="0">
              <a:solidFill>
                <a:srgbClr val="003366"/>
              </a:solidFill>
            </a:endParaRPr>
          </a:p>
        </p:txBody>
      </p:sp>
      <p:sp>
        <p:nvSpPr>
          <p:cNvPr id="38915" name="Rectangle 3"/>
          <p:cNvSpPr>
            <a:spLocks noGrp="1" noChangeArrowheads="1"/>
          </p:cNvSpPr>
          <p:nvPr>
            <p:ph type="body" idx="1"/>
          </p:nvPr>
        </p:nvSpPr>
        <p:spPr/>
        <p:txBody>
          <a:bodyPr/>
          <a:lstStyle/>
          <a:p>
            <a:pPr marL="666750" indent="-666750" algn="ctr" eaLnBrk="1" hangingPunct="1">
              <a:lnSpc>
                <a:spcPct val="90000"/>
              </a:lnSpc>
              <a:buFontTx/>
              <a:buAutoNum type="arabicPeriod"/>
            </a:pPr>
            <a:endParaRPr lang="en-US" sz="4500" smtClean="0"/>
          </a:p>
          <a:p>
            <a:pPr marL="666750" indent="-666750" algn="ctr" eaLnBrk="1" hangingPunct="1">
              <a:lnSpc>
                <a:spcPct val="90000"/>
              </a:lnSpc>
              <a:buFontTx/>
              <a:buAutoNum type="arabicPeriod"/>
            </a:pPr>
            <a:r>
              <a:rPr lang="en-US" sz="4500" smtClean="0"/>
              <a:t>Chest might feel tighter</a:t>
            </a:r>
          </a:p>
          <a:p>
            <a:pPr marL="666750" indent="-666750" algn="ctr" eaLnBrk="1" hangingPunct="1">
              <a:lnSpc>
                <a:spcPct val="90000"/>
              </a:lnSpc>
              <a:buFontTx/>
              <a:buAutoNum type="arabicPeriod"/>
            </a:pPr>
            <a:r>
              <a:rPr lang="en-US" sz="4500" smtClean="0"/>
              <a:t>Coughing</a:t>
            </a:r>
          </a:p>
          <a:p>
            <a:pPr marL="666750" indent="-666750" algn="ctr" eaLnBrk="1" hangingPunct="1">
              <a:lnSpc>
                <a:spcPct val="90000"/>
              </a:lnSpc>
              <a:buFontTx/>
              <a:buAutoNum type="arabicPeriod"/>
            </a:pPr>
            <a:r>
              <a:rPr lang="en-US" sz="4500" smtClean="0"/>
              <a:t>Wheezing or whistling might be heard</a:t>
            </a:r>
          </a:p>
          <a:p>
            <a:pPr marL="666750" indent="-666750" algn="ctr" eaLnBrk="1" hangingPunct="1">
              <a:lnSpc>
                <a:spcPct val="90000"/>
              </a:lnSpc>
              <a:buFontTx/>
              <a:buAutoNum type="arabicPeriod"/>
            </a:pPr>
            <a:r>
              <a:rPr lang="en-US" sz="4500" smtClean="0"/>
              <a:t>Might be more difficult to breath</a:t>
            </a:r>
          </a:p>
          <a:p>
            <a:pPr marL="666750" indent="-666750" algn="ctr" eaLnBrk="1" hangingPunct="1">
              <a:lnSpc>
                <a:spcPct val="90000"/>
              </a:lnSpc>
              <a:buFontTx/>
              <a:buNone/>
            </a:pPr>
            <a:r>
              <a:rPr lang="en-US" sz="2400" smtClean="0">
                <a:hlinkClick r:id="" action="ppaction://hlinkshowjump?jump=firstslide"/>
              </a:rPr>
              <a:t>(Continue)</a:t>
            </a:r>
            <a:endParaRPr lang="en-US" sz="2400" smtClean="0"/>
          </a:p>
          <a:p>
            <a:pPr marL="666750" indent="-666750" algn="ctr" eaLnBrk="1" hangingPunct="1">
              <a:lnSpc>
                <a:spcPct val="90000"/>
              </a:lnSpc>
              <a:buFontTx/>
              <a:buNone/>
            </a:pPr>
            <a:endParaRPr lang="en-US" sz="4500" smtClean="0"/>
          </a:p>
          <a:p>
            <a:pPr marL="666750" indent="-666750" algn="ctr" eaLnBrk="1" hangingPunct="1">
              <a:lnSpc>
                <a:spcPct val="90000"/>
              </a:lnSpc>
              <a:buFontTx/>
              <a:buNone/>
            </a:pPr>
            <a:endParaRPr lang="en-US" sz="3100" smtClean="0"/>
          </a:p>
        </p:txBody>
      </p:sp>
      <p:pic>
        <p:nvPicPr>
          <p:cNvPr id="56324" name="Picture 4">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5"/>
          <a:srcRect/>
          <a:stretch>
            <a:fillRect/>
          </a:stretch>
        </p:blipFill>
        <p:spPr bwMode="auto">
          <a:xfrm>
            <a:off x="10058400" y="6858000"/>
            <a:ext cx="304800" cy="304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5" fill="hold"/>
                                        <p:tgtEl>
                                          <p:spTgt spid="563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6324"/>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b="1" u="sng" smtClean="0">
                <a:solidFill>
                  <a:srgbClr val="006600"/>
                </a:solidFill>
              </a:rPr>
              <a:t>Miscellaneous</a:t>
            </a:r>
            <a:endParaRPr lang="en-US" b="1" smtClean="0">
              <a:solidFill>
                <a:srgbClr val="006600"/>
              </a:solidFill>
            </a:endParaRPr>
          </a:p>
        </p:txBody>
      </p:sp>
      <p:sp>
        <p:nvSpPr>
          <p:cNvPr id="39939" name="Rectangle 3"/>
          <p:cNvSpPr>
            <a:spLocks noGrp="1" noChangeArrowheads="1"/>
          </p:cNvSpPr>
          <p:nvPr>
            <p:ph type="body" idx="1"/>
          </p:nvPr>
        </p:nvSpPr>
        <p:spPr/>
        <p:txBody>
          <a:bodyPr/>
          <a:lstStyle/>
          <a:p>
            <a:pPr marL="666750" indent="-666750" algn="ctr" eaLnBrk="1" hangingPunct="1">
              <a:lnSpc>
                <a:spcPct val="90000"/>
              </a:lnSpc>
              <a:buFontTx/>
              <a:buNone/>
            </a:pPr>
            <a:r>
              <a:rPr lang="en-US" b="1" smtClean="0"/>
              <a:t>things you can do to keep </a:t>
            </a:r>
          </a:p>
          <a:p>
            <a:pPr marL="666750" indent="-666750" algn="ctr" eaLnBrk="1" hangingPunct="1">
              <a:lnSpc>
                <a:spcPct val="90000"/>
              </a:lnSpc>
              <a:buFontTx/>
              <a:buNone/>
            </a:pPr>
            <a:r>
              <a:rPr lang="en-US" b="1" smtClean="0"/>
              <a:t>yourself healthy are… </a:t>
            </a:r>
          </a:p>
          <a:p>
            <a:pPr marL="666750" indent="-666750" algn="ctr" eaLnBrk="1" hangingPunct="1">
              <a:lnSpc>
                <a:spcPct val="90000"/>
              </a:lnSpc>
              <a:buFontTx/>
              <a:buNone/>
            </a:pPr>
            <a:endParaRPr lang="en-US" b="1" smtClean="0"/>
          </a:p>
          <a:p>
            <a:pPr marL="666750" indent="-666750" algn="ctr" eaLnBrk="1" hangingPunct="1">
              <a:lnSpc>
                <a:spcPct val="90000"/>
              </a:lnSpc>
              <a:buFontTx/>
              <a:buNone/>
            </a:pPr>
            <a:endParaRPr lang="en-US" b="1" smtClean="0"/>
          </a:p>
          <a:p>
            <a:pPr marL="666750" indent="-666750" algn="ctr" eaLnBrk="1" hangingPunct="1">
              <a:lnSpc>
                <a:spcPct val="90000"/>
              </a:lnSpc>
              <a:buFontTx/>
              <a:buNone/>
            </a:pPr>
            <a:endParaRPr lang="en-US" b="1" smtClean="0"/>
          </a:p>
          <a:p>
            <a:pPr marL="666750" indent="-666750" algn="ctr" eaLnBrk="1" hangingPunct="1">
              <a:lnSpc>
                <a:spcPct val="90000"/>
              </a:lnSpc>
              <a:buFontTx/>
              <a:buNone/>
            </a:pPr>
            <a:r>
              <a:rPr lang="en-US" sz="2400" b="1" smtClean="0">
                <a:hlinkClick r:id="" action="ppaction://hlinkshowjump?jump=nextslide"/>
              </a:rPr>
              <a:t>A.  Stay away from as many</a:t>
            </a:r>
            <a:r>
              <a:rPr lang="en-US" sz="2400" b="1" smtClean="0"/>
              <a:t>                    </a:t>
            </a:r>
            <a:r>
              <a:rPr lang="en-US" sz="2400" b="1" smtClean="0">
                <a:hlinkClick r:id="" action="ppaction://hlinkshowjump?jump=nextslide"/>
              </a:rPr>
              <a:t>C.  Do not smoke </a:t>
            </a:r>
          </a:p>
          <a:p>
            <a:pPr marL="666750" indent="-666750" eaLnBrk="1" hangingPunct="1">
              <a:lnSpc>
                <a:spcPct val="90000"/>
              </a:lnSpc>
              <a:buFontTx/>
              <a:buNone/>
            </a:pPr>
            <a:r>
              <a:rPr lang="en-US" sz="2400" b="1" smtClean="0"/>
              <a:t>            </a:t>
            </a:r>
            <a:r>
              <a:rPr lang="en-US" sz="2400" b="1" smtClean="0">
                <a:hlinkClick r:id="" action="ppaction://hlinkshowjump?jump=nextslide"/>
              </a:rPr>
              <a:t>triggers as possible</a:t>
            </a:r>
          </a:p>
          <a:p>
            <a:pPr marL="666750" indent="-666750" eaLnBrk="1" hangingPunct="1">
              <a:lnSpc>
                <a:spcPct val="90000"/>
              </a:lnSpc>
              <a:buFontTx/>
              <a:buNone/>
            </a:pPr>
            <a:endParaRPr lang="en-US" sz="2400" b="1" smtClean="0">
              <a:hlinkClick r:id="" action="ppaction://hlinkshowjump?jump=nextslide"/>
            </a:endParaRPr>
          </a:p>
          <a:p>
            <a:pPr marL="666750" indent="-666750" eaLnBrk="1" hangingPunct="1">
              <a:lnSpc>
                <a:spcPct val="90000"/>
              </a:lnSpc>
              <a:buFontTx/>
              <a:buNone/>
            </a:pPr>
            <a:r>
              <a:rPr lang="en-US" sz="2400" b="1" smtClean="0"/>
              <a:t>      </a:t>
            </a:r>
            <a:r>
              <a:rPr lang="en-US" sz="2400" b="1" smtClean="0">
                <a:hlinkClick r:id="" action="ppaction://hlinkshowjump?jump=nextslide"/>
              </a:rPr>
              <a:t>D.  Exercise</a:t>
            </a:r>
            <a:r>
              <a:rPr lang="en-US" sz="2400" b="1" smtClean="0"/>
              <a:t>                                                </a:t>
            </a:r>
            <a:r>
              <a:rPr lang="en-US" sz="2400" b="1" smtClean="0">
                <a:hlinkClick r:id="rId3" action="ppaction://hlinksldjump"/>
              </a:rPr>
              <a:t>D.  All of the above</a:t>
            </a:r>
            <a:endParaRPr lang="en-US" sz="2400" b="1" smtClean="0"/>
          </a:p>
          <a:p>
            <a:pPr marL="666750" indent="-666750" eaLnBrk="1" hangingPunct="1">
              <a:lnSpc>
                <a:spcPct val="90000"/>
              </a:lnSpc>
              <a:buFontTx/>
              <a:buNone/>
            </a:pPr>
            <a:endParaRPr lang="en-US" sz="2400" b="1" smtClean="0"/>
          </a:p>
          <a:p>
            <a:pPr marL="666750" indent="-666750" algn="ctr" eaLnBrk="1" hangingPunct="1">
              <a:lnSpc>
                <a:spcPct val="90000"/>
              </a:lnSpc>
              <a:buFontTx/>
              <a:buNone/>
            </a:pPr>
            <a:endParaRPr lang="en-US" b="1" smtClean="0"/>
          </a:p>
        </p:txBody>
      </p:sp>
      <p:pic>
        <p:nvPicPr>
          <p:cNvPr id="39940" name="Picture 4" descr="MCj02909580000[1]"/>
          <p:cNvPicPr>
            <a:picLocks noChangeAspect="1" noChangeArrowheads="1"/>
          </p:cNvPicPr>
          <p:nvPr/>
        </p:nvPicPr>
        <p:blipFill>
          <a:blip r:embed="rId4"/>
          <a:srcRect/>
          <a:stretch>
            <a:fillRect/>
          </a:stretch>
        </p:blipFill>
        <p:spPr bwMode="auto">
          <a:xfrm>
            <a:off x="457200" y="457200"/>
            <a:ext cx="990600" cy="9239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b="1" u="sng" smtClean="0">
                <a:solidFill>
                  <a:srgbClr val="800080"/>
                </a:solidFill>
              </a:rPr>
              <a:t>Miscellaneous</a:t>
            </a:r>
            <a:endParaRPr lang="en-US" sz="2400" b="1" smtClean="0">
              <a:solidFill>
                <a:srgbClr val="800080"/>
              </a:solidFill>
            </a:endParaRPr>
          </a:p>
        </p:txBody>
      </p:sp>
      <p:sp>
        <p:nvSpPr>
          <p:cNvPr id="40963" name="Rectangle 3"/>
          <p:cNvSpPr>
            <a:spLocks noGrp="1" noChangeArrowheads="1"/>
          </p:cNvSpPr>
          <p:nvPr>
            <p:ph type="body" idx="1"/>
          </p:nvPr>
        </p:nvSpPr>
        <p:spPr>
          <a:xfrm>
            <a:off x="525463" y="1706563"/>
            <a:ext cx="9464675" cy="5227637"/>
          </a:xfrm>
        </p:spPr>
        <p:txBody>
          <a:bodyPr/>
          <a:lstStyle/>
          <a:p>
            <a:pPr algn="ctr" eaLnBrk="1" hangingPunct="1">
              <a:lnSpc>
                <a:spcPct val="90000"/>
              </a:lnSpc>
              <a:buFontTx/>
              <a:buNone/>
            </a:pPr>
            <a:r>
              <a:rPr lang="en-US" sz="22700" smtClean="0">
                <a:solidFill>
                  <a:srgbClr val="FF0000"/>
                </a:solidFill>
              </a:rPr>
              <a:t>X</a:t>
            </a:r>
            <a:endParaRPr lang="en-US" sz="3600" smtClean="0"/>
          </a:p>
          <a:p>
            <a:pPr algn="ctr" eaLnBrk="1" hangingPunct="1">
              <a:lnSpc>
                <a:spcPct val="90000"/>
              </a:lnSpc>
              <a:buFontTx/>
              <a:buNone/>
            </a:pPr>
            <a:r>
              <a:rPr lang="en-US" sz="4800" smtClean="0"/>
              <a:t>Not exactly </a:t>
            </a:r>
          </a:p>
          <a:p>
            <a:pPr algn="ctr" eaLnBrk="1" hangingPunct="1">
              <a:lnSpc>
                <a:spcPct val="90000"/>
              </a:lnSpc>
              <a:buFontTx/>
              <a:buNone/>
            </a:pPr>
            <a:r>
              <a:rPr lang="en-US" sz="4800" smtClean="0"/>
              <a:t>TRY AGAIN!</a:t>
            </a:r>
          </a:p>
          <a:p>
            <a:pPr algn="ctr" eaLnBrk="1" hangingPunct="1">
              <a:lnSpc>
                <a:spcPct val="90000"/>
              </a:lnSpc>
              <a:buFontTx/>
              <a:buNone/>
            </a:pPr>
            <a:r>
              <a:rPr lang="en-US" sz="2400" smtClean="0">
                <a:hlinkClick r:id="" action="ppaction://hlinkshowjump?jump=previousslide"/>
              </a:rPr>
              <a:t>(Continue)</a:t>
            </a:r>
            <a:endParaRPr lang="en-US" sz="2400" smtClean="0"/>
          </a:p>
        </p:txBody>
      </p:sp>
      <p:pic>
        <p:nvPicPr>
          <p:cNvPr id="40964" name="Picture 4" descr="MCj04238560000[1]"/>
          <p:cNvPicPr>
            <a:picLocks noChangeAspect="1" noChangeArrowheads="1"/>
          </p:cNvPicPr>
          <p:nvPr/>
        </p:nvPicPr>
        <p:blipFill>
          <a:blip r:embed="rId5"/>
          <a:srcRect/>
          <a:stretch>
            <a:fillRect/>
          </a:stretch>
        </p:blipFill>
        <p:spPr bwMode="auto">
          <a:xfrm>
            <a:off x="8839200" y="304800"/>
            <a:ext cx="1295400" cy="1222375"/>
          </a:xfrm>
          <a:prstGeom prst="rect">
            <a:avLst/>
          </a:prstGeom>
          <a:noFill/>
          <a:ln w="9525">
            <a:noFill/>
            <a:miter lim="800000"/>
            <a:headEnd/>
            <a:tailEnd/>
          </a:ln>
        </p:spPr>
      </p:pic>
      <p:pic>
        <p:nvPicPr>
          <p:cNvPr id="121861" name="Picture 5">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srcRect/>
          <a:stretch>
            <a:fillRect/>
          </a:stretch>
        </p:blipFill>
        <p:spPr bwMode="auto">
          <a:xfrm>
            <a:off x="9982200" y="6858000"/>
            <a:ext cx="304800" cy="304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69" fill="hold"/>
                                        <p:tgtEl>
                                          <p:spTgt spid="12186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2186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25463" y="0"/>
            <a:ext cx="9464675" cy="1219200"/>
          </a:xfrm>
        </p:spPr>
        <p:txBody>
          <a:bodyPr/>
          <a:lstStyle/>
          <a:p>
            <a:pPr eaLnBrk="1" hangingPunct="1"/>
            <a:r>
              <a:rPr lang="en-US" b="1" u="sng" smtClean="0">
                <a:solidFill>
                  <a:srgbClr val="800080"/>
                </a:solidFill>
              </a:rPr>
              <a:t>Oxygen</a:t>
            </a:r>
            <a:endParaRPr lang="en-US" b="1" smtClean="0">
              <a:solidFill>
                <a:srgbClr val="800080"/>
              </a:solidFill>
            </a:endParaRPr>
          </a:p>
        </p:txBody>
      </p:sp>
      <p:sp>
        <p:nvSpPr>
          <p:cNvPr id="5123" name="Rectangle 3"/>
          <p:cNvSpPr>
            <a:spLocks noGrp="1" noChangeArrowheads="1"/>
          </p:cNvSpPr>
          <p:nvPr>
            <p:ph type="body" idx="1"/>
          </p:nvPr>
        </p:nvSpPr>
        <p:spPr>
          <a:xfrm>
            <a:off x="525463" y="1300163"/>
            <a:ext cx="9464675" cy="5233987"/>
          </a:xfrm>
        </p:spPr>
        <p:txBody>
          <a:bodyPr/>
          <a:lstStyle/>
          <a:p>
            <a:pPr algn="ctr" eaLnBrk="1" hangingPunct="1">
              <a:lnSpc>
                <a:spcPct val="150000"/>
              </a:lnSpc>
              <a:buFontTx/>
              <a:buNone/>
            </a:pPr>
            <a:r>
              <a:rPr lang="en-US" sz="3100" b="1" smtClean="0">
                <a:hlinkClick r:id="rId5" action="ppaction://hlinksldjump"/>
              </a:rPr>
              <a:t>True</a:t>
            </a:r>
            <a:r>
              <a:rPr lang="en-US" sz="3100" b="1" smtClean="0"/>
              <a:t> or </a:t>
            </a:r>
            <a:r>
              <a:rPr lang="en-US" sz="3100" b="1" smtClean="0">
                <a:hlinkClick r:id="" action="ppaction://hlinkshowjump?jump=nextslide"/>
              </a:rPr>
              <a:t>False</a:t>
            </a:r>
            <a:endParaRPr lang="en-US" sz="3100" b="1" smtClean="0"/>
          </a:p>
          <a:p>
            <a:pPr algn="ctr" eaLnBrk="1" hangingPunct="1">
              <a:buFontTx/>
              <a:buNone/>
            </a:pPr>
            <a:endParaRPr lang="en-US" sz="3100" b="1" smtClean="0"/>
          </a:p>
          <a:p>
            <a:pPr algn="ctr" eaLnBrk="1" hangingPunct="1">
              <a:buFontTx/>
              <a:buNone/>
            </a:pPr>
            <a:endParaRPr lang="en-US" sz="3100" b="1" smtClean="0"/>
          </a:p>
          <a:p>
            <a:pPr algn="ctr" eaLnBrk="1" hangingPunct="1">
              <a:buFontTx/>
              <a:buNone/>
            </a:pPr>
            <a:endParaRPr lang="en-US" sz="3100" b="1" smtClean="0"/>
          </a:p>
          <a:p>
            <a:pPr algn="ctr" eaLnBrk="1" hangingPunct="1">
              <a:buFontTx/>
              <a:buNone/>
            </a:pPr>
            <a:endParaRPr lang="en-US" sz="3100" b="1" smtClean="0"/>
          </a:p>
          <a:p>
            <a:pPr algn="ctr" eaLnBrk="1" hangingPunct="1">
              <a:buFontTx/>
              <a:buNone/>
            </a:pPr>
            <a:endParaRPr lang="en-US" sz="3100" b="1" smtClean="0"/>
          </a:p>
          <a:p>
            <a:pPr algn="ctr" eaLnBrk="1" hangingPunct="1">
              <a:buFontTx/>
              <a:buNone/>
            </a:pPr>
            <a:endParaRPr lang="en-US" sz="3100" b="1" smtClean="0"/>
          </a:p>
          <a:p>
            <a:pPr algn="ctr" eaLnBrk="1" hangingPunct="1">
              <a:lnSpc>
                <a:spcPct val="150000"/>
              </a:lnSpc>
              <a:buFontTx/>
              <a:buNone/>
            </a:pPr>
            <a:r>
              <a:rPr lang="en-US" sz="3100" b="1" smtClean="0"/>
              <a:t>Oxygen helps keep you healthy.</a:t>
            </a:r>
          </a:p>
          <a:p>
            <a:pPr algn="ctr" eaLnBrk="1" hangingPunct="1">
              <a:buFontTx/>
              <a:buNone/>
            </a:pPr>
            <a:endParaRPr lang="en-US" sz="3100" b="1" smtClean="0"/>
          </a:p>
        </p:txBody>
      </p:sp>
      <p:pic>
        <p:nvPicPr>
          <p:cNvPr id="5124" name="Picture 5" descr="MPj04392970000[1]"/>
          <p:cNvPicPr>
            <a:picLocks noChangeAspect="1" noChangeArrowheads="1"/>
          </p:cNvPicPr>
          <p:nvPr/>
        </p:nvPicPr>
        <p:blipFill>
          <a:blip r:embed="rId6"/>
          <a:srcRect/>
          <a:stretch>
            <a:fillRect/>
          </a:stretch>
        </p:blipFill>
        <p:spPr bwMode="auto">
          <a:xfrm>
            <a:off x="3962400" y="2209800"/>
            <a:ext cx="2679700" cy="3332163"/>
          </a:xfrm>
          <a:prstGeom prst="rect">
            <a:avLst/>
          </a:prstGeom>
          <a:noFill/>
          <a:ln w="9525">
            <a:noFill/>
            <a:miter lim="800000"/>
            <a:headEnd/>
            <a:tailEnd/>
          </a:ln>
        </p:spPr>
      </p:pic>
      <p:pic>
        <p:nvPicPr>
          <p:cNvPr id="17416" name="Picture 8">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7"/>
          <a:srcRect/>
          <a:stretch>
            <a:fillRect/>
          </a:stretch>
        </p:blipFill>
        <p:spPr bwMode="auto">
          <a:xfrm>
            <a:off x="10058400" y="6858000"/>
            <a:ext cx="304800" cy="304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43" fill="hold"/>
                                        <p:tgtEl>
                                          <p:spTgt spid="174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7416"/>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b="1" u="sng" smtClean="0">
                <a:solidFill>
                  <a:srgbClr val="800080"/>
                </a:solidFill>
              </a:rPr>
              <a:t>Miscellaneous</a:t>
            </a:r>
            <a:endParaRPr lang="en-US" b="1" smtClean="0">
              <a:solidFill>
                <a:srgbClr val="800080"/>
              </a:solidFill>
            </a:endParaRPr>
          </a:p>
        </p:txBody>
      </p:sp>
      <p:sp>
        <p:nvSpPr>
          <p:cNvPr id="41987" name="Rectangle 3"/>
          <p:cNvSpPr>
            <a:spLocks noGrp="1" noChangeArrowheads="1"/>
          </p:cNvSpPr>
          <p:nvPr>
            <p:ph type="body" idx="1"/>
          </p:nvPr>
        </p:nvSpPr>
        <p:spPr/>
        <p:txBody>
          <a:bodyPr/>
          <a:lstStyle/>
          <a:p>
            <a:pPr algn="ctr" eaLnBrk="1" hangingPunct="1">
              <a:lnSpc>
                <a:spcPct val="90000"/>
              </a:lnSpc>
              <a:buFontTx/>
              <a:buNone/>
            </a:pPr>
            <a:endParaRPr lang="en-US" sz="8200" b="1" smtClean="0"/>
          </a:p>
          <a:p>
            <a:pPr algn="ctr" eaLnBrk="1" hangingPunct="1">
              <a:lnSpc>
                <a:spcPct val="90000"/>
              </a:lnSpc>
              <a:buFontTx/>
              <a:buNone/>
            </a:pPr>
            <a:endParaRPr lang="en-US" sz="3100" b="1" smtClean="0"/>
          </a:p>
          <a:p>
            <a:pPr algn="ctr" eaLnBrk="1" hangingPunct="1">
              <a:lnSpc>
                <a:spcPct val="90000"/>
              </a:lnSpc>
              <a:buFontTx/>
              <a:buNone/>
            </a:pPr>
            <a:endParaRPr lang="en-US" sz="3100" b="1" smtClean="0"/>
          </a:p>
          <a:p>
            <a:pPr algn="ctr" eaLnBrk="1" hangingPunct="1">
              <a:lnSpc>
                <a:spcPct val="90000"/>
              </a:lnSpc>
              <a:buFontTx/>
              <a:buNone/>
            </a:pPr>
            <a:endParaRPr lang="en-US" sz="6100" b="1" smtClean="0"/>
          </a:p>
          <a:p>
            <a:pPr algn="ctr" eaLnBrk="1" hangingPunct="1">
              <a:lnSpc>
                <a:spcPct val="90000"/>
              </a:lnSpc>
              <a:buFontTx/>
              <a:buNone/>
            </a:pPr>
            <a:r>
              <a:rPr lang="en-US" sz="6100" b="1" smtClean="0"/>
              <a:t>Great Job!</a:t>
            </a:r>
          </a:p>
          <a:p>
            <a:pPr algn="ctr" eaLnBrk="1" hangingPunct="1">
              <a:lnSpc>
                <a:spcPct val="90000"/>
              </a:lnSpc>
              <a:buFontTx/>
              <a:buNone/>
            </a:pPr>
            <a:r>
              <a:rPr lang="en-US" sz="2900" smtClean="0">
                <a:hlinkClick r:id="rId5" action="ppaction://hlinksldjump"/>
              </a:rPr>
              <a:t>(Continue)</a:t>
            </a:r>
            <a:endParaRPr lang="en-US" sz="2900" smtClean="0"/>
          </a:p>
        </p:txBody>
      </p:sp>
      <p:pic>
        <p:nvPicPr>
          <p:cNvPr id="123908" name="Picture 4">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srcRect/>
          <a:stretch>
            <a:fillRect/>
          </a:stretch>
        </p:blipFill>
        <p:spPr bwMode="auto">
          <a:xfrm>
            <a:off x="10058400" y="6858000"/>
            <a:ext cx="304800" cy="304800"/>
          </a:xfrm>
          <a:prstGeom prst="rect">
            <a:avLst/>
          </a:prstGeom>
          <a:noFill/>
          <a:ln w="9525">
            <a:noFill/>
            <a:miter lim="800000"/>
            <a:headEnd/>
            <a:tailEnd/>
          </a:ln>
        </p:spPr>
      </p:pic>
      <p:pic>
        <p:nvPicPr>
          <p:cNvPr id="41989" name="Picture 5" descr="MCj04244660000[1]"/>
          <p:cNvPicPr>
            <a:picLocks noChangeAspect="1" noChangeArrowheads="1"/>
          </p:cNvPicPr>
          <p:nvPr/>
        </p:nvPicPr>
        <p:blipFill>
          <a:blip r:embed="rId7"/>
          <a:srcRect/>
          <a:stretch>
            <a:fillRect/>
          </a:stretch>
        </p:blipFill>
        <p:spPr bwMode="auto">
          <a:xfrm>
            <a:off x="4267200" y="2514600"/>
            <a:ext cx="2127250" cy="18303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5" fill="hold"/>
                                        <p:tgtEl>
                                          <p:spTgt spid="12390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23908"/>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b="1" u="sng" smtClean="0">
                <a:solidFill>
                  <a:srgbClr val="006600"/>
                </a:solidFill>
              </a:rPr>
              <a:t>Miscellaneous</a:t>
            </a:r>
            <a:endParaRPr lang="en-US" b="1" smtClean="0">
              <a:solidFill>
                <a:srgbClr val="006600"/>
              </a:solidFill>
            </a:endParaRPr>
          </a:p>
        </p:txBody>
      </p:sp>
      <p:sp>
        <p:nvSpPr>
          <p:cNvPr id="43011" name="Rectangle 3"/>
          <p:cNvSpPr>
            <a:spLocks noGrp="1" noChangeArrowheads="1"/>
          </p:cNvSpPr>
          <p:nvPr>
            <p:ph type="body" idx="1"/>
          </p:nvPr>
        </p:nvSpPr>
        <p:spPr>
          <a:xfrm>
            <a:off x="525463" y="1676400"/>
            <a:ext cx="9464675" cy="5638800"/>
          </a:xfrm>
        </p:spPr>
        <p:txBody>
          <a:bodyPr/>
          <a:lstStyle/>
          <a:p>
            <a:pPr marL="666750" indent="-666750" algn="ctr" eaLnBrk="1" hangingPunct="1">
              <a:buFontTx/>
              <a:buAutoNum type="arabicPeriod"/>
            </a:pPr>
            <a:endParaRPr lang="en-US" b="1" smtClean="0"/>
          </a:p>
          <a:p>
            <a:pPr marL="666750" indent="-666750" algn="ctr" eaLnBrk="1" hangingPunct="1">
              <a:buFontTx/>
              <a:buAutoNum type="arabicPeriod"/>
            </a:pPr>
            <a:r>
              <a:rPr lang="en-US" b="1" smtClean="0"/>
              <a:t>Stay away from as many triggers as possible</a:t>
            </a:r>
          </a:p>
          <a:p>
            <a:pPr marL="666750" indent="-666750" algn="ctr" eaLnBrk="1" hangingPunct="1">
              <a:buFontTx/>
              <a:buAutoNum type="arabicPeriod"/>
            </a:pPr>
            <a:r>
              <a:rPr lang="en-US" b="1" smtClean="0"/>
              <a:t>Never, never smoke</a:t>
            </a:r>
          </a:p>
          <a:p>
            <a:pPr marL="666750" indent="-666750" algn="ctr" eaLnBrk="1" hangingPunct="1">
              <a:buFontTx/>
              <a:buAutoNum type="arabicPeriod"/>
            </a:pPr>
            <a:r>
              <a:rPr lang="en-US" b="1" smtClean="0"/>
              <a:t>Use the medicine your doctor gives you when your doctor tells you to</a:t>
            </a:r>
          </a:p>
          <a:p>
            <a:pPr marL="666750" indent="-666750" algn="ctr" eaLnBrk="1" hangingPunct="1">
              <a:buFontTx/>
              <a:buAutoNum type="arabicPeriod"/>
            </a:pPr>
            <a:r>
              <a:rPr lang="en-US" b="1" smtClean="0"/>
              <a:t>Try to exercise regularly</a:t>
            </a:r>
          </a:p>
          <a:p>
            <a:pPr marL="666750" indent="-666750" algn="ctr" eaLnBrk="1" hangingPunct="1">
              <a:buFontTx/>
              <a:buNone/>
            </a:pPr>
            <a:r>
              <a:rPr lang="en-US" sz="3200" smtClean="0">
                <a:hlinkClick r:id="" action="ppaction://hlinkshowjump?jump=firstslide"/>
              </a:rPr>
              <a:t>(Continue)</a:t>
            </a:r>
            <a:endParaRPr lang="en-US" sz="3200" smtClean="0"/>
          </a:p>
        </p:txBody>
      </p:sp>
      <p:pic>
        <p:nvPicPr>
          <p:cNvPr id="58372" name="Picture 4">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5"/>
          <a:srcRect/>
          <a:stretch>
            <a:fillRect/>
          </a:stretch>
        </p:blipFill>
        <p:spPr bwMode="auto">
          <a:xfrm>
            <a:off x="10058400" y="6858000"/>
            <a:ext cx="304800" cy="304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5" fill="hold"/>
                                        <p:tgtEl>
                                          <p:spTgt spid="5837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8372"/>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b="1" u="sng" smtClean="0">
                <a:solidFill>
                  <a:srgbClr val="FF0000"/>
                </a:solidFill>
              </a:rPr>
              <a:t>Miscellaneous</a:t>
            </a:r>
            <a:endParaRPr lang="en-US" b="1" smtClean="0">
              <a:solidFill>
                <a:srgbClr val="FF0000"/>
              </a:solidFill>
            </a:endParaRPr>
          </a:p>
        </p:txBody>
      </p:sp>
      <p:sp>
        <p:nvSpPr>
          <p:cNvPr id="44035" name="Rectangle 3"/>
          <p:cNvSpPr>
            <a:spLocks noGrp="1" noChangeArrowheads="1"/>
          </p:cNvSpPr>
          <p:nvPr>
            <p:ph type="body" idx="1"/>
          </p:nvPr>
        </p:nvSpPr>
        <p:spPr/>
        <p:txBody>
          <a:bodyPr/>
          <a:lstStyle/>
          <a:p>
            <a:pPr algn="ctr" eaLnBrk="1" hangingPunct="1">
              <a:lnSpc>
                <a:spcPct val="80000"/>
              </a:lnSpc>
              <a:buFontTx/>
              <a:buNone/>
            </a:pPr>
            <a:r>
              <a:rPr lang="en-US" sz="2600" b="1" smtClean="0"/>
              <a:t> </a:t>
            </a:r>
            <a:r>
              <a:rPr lang="en-US" sz="3200" b="1" smtClean="0"/>
              <a:t>The </a:t>
            </a:r>
            <a:r>
              <a:rPr lang="en-US" sz="3200" b="1" u="sng" smtClean="0"/>
              <a:t>rescue medication</a:t>
            </a:r>
            <a:r>
              <a:rPr lang="en-US" sz="3200" b="1" smtClean="0"/>
              <a:t> and a </a:t>
            </a:r>
          </a:p>
          <a:p>
            <a:pPr algn="ctr" eaLnBrk="1" hangingPunct="1">
              <a:lnSpc>
                <a:spcPct val="80000"/>
              </a:lnSpc>
              <a:buFontTx/>
              <a:buNone/>
            </a:pPr>
            <a:r>
              <a:rPr lang="en-US" sz="3200" b="1" smtClean="0"/>
              <a:t>  C</a:t>
            </a:r>
            <a:r>
              <a:rPr lang="en-US" sz="3200" b="1" u="sng" smtClean="0"/>
              <a:t>ontroller medication</a:t>
            </a:r>
            <a:r>
              <a:rPr lang="en-US" sz="3200" b="1" smtClean="0"/>
              <a:t> </a:t>
            </a:r>
          </a:p>
          <a:p>
            <a:pPr algn="ctr" eaLnBrk="1" hangingPunct="1">
              <a:lnSpc>
                <a:spcPct val="80000"/>
              </a:lnSpc>
              <a:buFontTx/>
              <a:buNone/>
            </a:pPr>
            <a:r>
              <a:rPr lang="en-US" sz="3200" b="1" smtClean="0"/>
              <a:t>    do what?</a:t>
            </a:r>
          </a:p>
          <a:p>
            <a:pPr algn="ctr" eaLnBrk="1" hangingPunct="1">
              <a:lnSpc>
                <a:spcPct val="80000"/>
              </a:lnSpc>
              <a:buFontTx/>
              <a:buNone/>
            </a:pPr>
            <a:endParaRPr lang="en-US" sz="3200" b="1" smtClean="0"/>
          </a:p>
          <a:p>
            <a:pPr algn="ctr" eaLnBrk="1" hangingPunct="1">
              <a:lnSpc>
                <a:spcPct val="80000"/>
              </a:lnSpc>
              <a:buFontTx/>
              <a:buNone/>
            </a:pPr>
            <a:endParaRPr lang="en-US" sz="2600" b="1" smtClean="0"/>
          </a:p>
          <a:p>
            <a:pPr algn="ctr" eaLnBrk="1" hangingPunct="1">
              <a:lnSpc>
                <a:spcPct val="80000"/>
              </a:lnSpc>
              <a:buFontTx/>
              <a:buNone/>
            </a:pPr>
            <a:endParaRPr lang="en-US" sz="2600" b="1" smtClean="0"/>
          </a:p>
          <a:p>
            <a:pPr eaLnBrk="1" hangingPunct="1">
              <a:lnSpc>
                <a:spcPct val="80000"/>
              </a:lnSpc>
              <a:buFontTx/>
              <a:buNone/>
            </a:pPr>
            <a:r>
              <a:rPr lang="en-US" sz="1800" b="1" smtClean="0"/>
              <a:t>       </a:t>
            </a:r>
            <a:r>
              <a:rPr lang="en-US" sz="2300" b="1" smtClean="0">
                <a:hlinkClick r:id="" action="ppaction://hlinkshowjump?jump=nextslide"/>
              </a:rPr>
              <a:t>A.  Rescue medicines</a:t>
            </a:r>
            <a:r>
              <a:rPr lang="en-US" sz="2300" b="1" smtClean="0"/>
              <a:t>                         </a:t>
            </a:r>
            <a:r>
              <a:rPr lang="en-US" sz="2300" b="1" smtClean="0">
                <a:hlinkClick r:id="" action="ppaction://hlinkshowjump?jump=nextslide"/>
              </a:rPr>
              <a:t>C.  Controller medicines</a:t>
            </a:r>
          </a:p>
          <a:p>
            <a:pPr eaLnBrk="1" hangingPunct="1">
              <a:lnSpc>
                <a:spcPct val="80000"/>
              </a:lnSpc>
              <a:buFontTx/>
              <a:buNone/>
            </a:pPr>
            <a:r>
              <a:rPr lang="en-US" sz="2300" b="1" smtClean="0"/>
              <a:t>           </a:t>
            </a:r>
            <a:r>
              <a:rPr lang="en-US" sz="2300" b="1" smtClean="0">
                <a:hlinkClick r:id="" action="ppaction://hlinkshowjump?jump=nextslide"/>
              </a:rPr>
              <a:t>works slowly</a:t>
            </a:r>
            <a:r>
              <a:rPr lang="en-US" sz="2300" b="1" smtClean="0"/>
              <a:t>			            </a:t>
            </a:r>
            <a:r>
              <a:rPr lang="en-US" sz="2300" b="1" smtClean="0">
                <a:hlinkClick r:id="" action="ppaction://hlinkshowjump?jump=nextslide"/>
              </a:rPr>
              <a:t>works fast</a:t>
            </a:r>
            <a:endParaRPr lang="en-US" sz="2300" b="1" smtClean="0"/>
          </a:p>
          <a:p>
            <a:pPr eaLnBrk="1" hangingPunct="1">
              <a:lnSpc>
                <a:spcPct val="80000"/>
              </a:lnSpc>
              <a:buFontTx/>
              <a:buNone/>
            </a:pPr>
            <a:endParaRPr lang="en-US" sz="2300" b="1" smtClean="0"/>
          </a:p>
          <a:p>
            <a:pPr algn="ctr" eaLnBrk="1" hangingPunct="1">
              <a:lnSpc>
                <a:spcPct val="80000"/>
              </a:lnSpc>
              <a:buFontTx/>
              <a:buNone/>
            </a:pPr>
            <a:r>
              <a:rPr lang="en-US" sz="2300" b="1" smtClean="0"/>
              <a:t>             </a:t>
            </a:r>
            <a:r>
              <a:rPr lang="en-US" sz="2300" b="1" smtClean="0">
                <a:hlinkClick r:id="rId3" action="ppaction://hlinksldjump"/>
              </a:rPr>
              <a:t>C.  None of the above</a:t>
            </a:r>
            <a:r>
              <a:rPr lang="en-US" sz="1800" b="1" smtClean="0"/>
              <a:t>		</a:t>
            </a:r>
          </a:p>
          <a:p>
            <a:pPr eaLnBrk="1" hangingPunct="1">
              <a:lnSpc>
                <a:spcPct val="80000"/>
              </a:lnSpc>
              <a:buFontTx/>
              <a:buNone/>
            </a:pPr>
            <a:r>
              <a:rPr lang="en-US" sz="2000" b="1" smtClean="0"/>
              <a:t>     </a:t>
            </a:r>
          </a:p>
          <a:p>
            <a:pPr algn="ctr" eaLnBrk="1" hangingPunct="1">
              <a:lnSpc>
                <a:spcPct val="80000"/>
              </a:lnSpc>
              <a:buFontTx/>
              <a:buNone/>
            </a:pPr>
            <a:endParaRPr lang="en-US" sz="2600" b="1" smtClean="0"/>
          </a:p>
        </p:txBody>
      </p:sp>
      <p:pic>
        <p:nvPicPr>
          <p:cNvPr id="44036" name="Picture 5" descr="MPj03211210000[1]"/>
          <p:cNvPicPr>
            <a:picLocks noChangeAspect="1" noChangeArrowheads="1"/>
          </p:cNvPicPr>
          <p:nvPr/>
        </p:nvPicPr>
        <p:blipFill>
          <a:blip r:embed="rId4"/>
          <a:srcRect/>
          <a:stretch>
            <a:fillRect/>
          </a:stretch>
        </p:blipFill>
        <p:spPr bwMode="auto">
          <a:xfrm>
            <a:off x="381000" y="228600"/>
            <a:ext cx="925513" cy="1295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b="1" u="sng" smtClean="0">
                <a:solidFill>
                  <a:srgbClr val="800080"/>
                </a:solidFill>
              </a:rPr>
              <a:t>Miscellaneous</a:t>
            </a:r>
            <a:endParaRPr lang="en-US" sz="2400" b="1" smtClean="0">
              <a:solidFill>
                <a:srgbClr val="800080"/>
              </a:solidFill>
            </a:endParaRPr>
          </a:p>
        </p:txBody>
      </p:sp>
      <p:sp>
        <p:nvSpPr>
          <p:cNvPr id="45059" name="Rectangle 3"/>
          <p:cNvSpPr>
            <a:spLocks noGrp="1" noChangeArrowheads="1"/>
          </p:cNvSpPr>
          <p:nvPr>
            <p:ph type="body" idx="1"/>
          </p:nvPr>
        </p:nvSpPr>
        <p:spPr>
          <a:xfrm>
            <a:off x="525463" y="1706563"/>
            <a:ext cx="9464675" cy="5227637"/>
          </a:xfrm>
        </p:spPr>
        <p:txBody>
          <a:bodyPr/>
          <a:lstStyle/>
          <a:p>
            <a:pPr algn="ctr" eaLnBrk="1" hangingPunct="1">
              <a:lnSpc>
                <a:spcPct val="90000"/>
              </a:lnSpc>
              <a:buFontTx/>
              <a:buNone/>
            </a:pPr>
            <a:r>
              <a:rPr lang="en-US" sz="27100" smtClean="0">
                <a:solidFill>
                  <a:srgbClr val="FF0000"/>
                </a:solidFill>
              </a:rPr>
              <a:t>X</a:t>
            </a:r>
            <a:endParaRPr lang="en-US" sz="4000" smtClean="0"/>
          </a:p>
          <a:p>
            <a:pPr algn="ctr" eaLnBrk="1" hangingPunct="1">
              <a:lnSpc>
                <a:spcPct val="90000"/>
              </a:lnSpc>
              <a:buFontTx/>
              <a:buNone/>
            </a:pPr>
            <a:r>
              <a:rPr lang="en-US" sz="5500" smtClean="0"/>
              <a:t>Oh No!</a:t>
            </a:r>
          </a:p>
          <a:p>
            <a:pPr algn="ctr" eaLnBrk="1" hangingPunct="1">
              <a:lnSpc>
                <a:spcPct val="90000"/>
              </a:lnSpc>
              <a:buFontTx/>
              <a:buNone/>
            </a:pPr>
            <a:r>
              <a:rPr lang="en-US" sz="2900" smtClean="0">
                <a:hlinkClick r:id="" action="ppaction://hlinkshowjump?jump=previousslide"/>
              </a:rPr>
              <a:t>(Continue)</a:t>
            </a:r>
            <a:endParaRPr lang="en-US" sz="2900" smtClean="0"/>
          </a:p>
        </p:txBody>
      </p:sp>
      <p:pic>
        <p:nvPicPr>
          <p:cNvPr id="45060" name="Picture 4" descr="MCj04238560000[1]"/>
          <p:cNvPicPr>
            <a:picLocks noChangeAspect="1" noChangeArrowheads="1"/>
          </p:cNvPicPr>
          <p:nvPr/>
        </p:nvPicPr>
        <p:blipFill>
          <a:blip r:embed="rId5"/>
          <a:srcRect/>
          <a:stretch>
            <a:fillRect/>
          </a:stretch>
        </p:blipFill>
        <p:spPr bwMode="auto">
          <a:xfrm>
            <a:off x="8839200" y="304800"/>
            <a:ext cx="1295400" cy="1222375"/>
          </a:xfrm>
          <a:prstGeom prst="rect">
            <a:avLst/>
          </a:prstGeom>
          <a:noFill/>
          <a:ln w="9525">
            <a:noFill/>
            <a:miter lim="800000"/>
            <a:headEnd/>
            <a:tailEnd/>
          </a:ln>
        </p:spPr>
      </p:pic>
      <p:pic>
        <p:nvPicPr>
          <p:cNvPr id="132101" name="Picture 5">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srcRect/>
          <a:stretch>
            <a:fillRect/>
          </a:stretch>
        </p:blipFill>
        <p:spPr bwMode="auto">
          <a:xfrm>
            <a:off x="9982200" y="6781800"/>
            <a:ext cx="304800" cy="304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69" fill="hold"/>
                                        <p:tgtEl>
                                          <p:spTgt spid="13210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32101"/>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b="1" u="sng" smtClean="0">
                <a:solidFill>
                  <a:srgbClr val="800080"/>
                </a:solidFill>
              </a:rPr>
              <a:t>Miscellaneous</a:t>
            </a:r>
            <a:endParaRPr lang="en-US" b="1" smtClean="0">
              <a:solidFill>
                <a:srgbClr val="800080"/>
              </a:solidFill>
            </a:endParaRPr>
          </a:p>
        </p:txBody>
      </p:sp>
      <p:sp>
        <p:nvSpPr>
          <p:cNvPr id="46083" name="Rectangle 3"/>
          <p:cNvSpPr>
            <a:spLocks noGrp="1" noChangeArrowheads="1"/>
          </p:cNvSpPr>
          <p:nvPr>
            <p:ph type="body" idx="1"/>
          </p:nvPr>
        </p:nvSpPr>
        <p:spPr/>
        <p:txBody>
          <a:bodyPr/>
          <a:lstStyle/>
          <a:p>
            <a:pPr algn="ctr" eaLnBrk="1" hangingPunct="1">
              <a:lnSpc>
                <a:spcPct val="90000"/>
              </a:lnSpc>
              <a:buFontTx/>
              <a:buNone/>
            </a:pPr>
            <a:endParaRPr lang="en-US" sz="8200" b="1" smtClean="0"/>
          </a:p>
          <a:p>
            <a:pPr algn="ctr" eaLnBrk="1" hangingPunct="1">
              <a:lnSpc>
                <a:spcPct val="90000"/>
              </a:lnSpc>
              <a:buFontTx/>
              <a:buNone/>
            </a:pPr>
            <a:endParaRPr lang="en-US" sz="3100" b="1" smtClean="0"/>
          </a:p>
          <a:p>
            <a:pPr algn="ctr" eaLnBrk="1" hangingPunct="1">
              <a:lnSpc>
                <a:spcPct val="90000"/>
              </a:lnSpc>
              <a:buFontTx/>
              <a:buNone/>
            </a:pPr>
            <a:endParaRPr lang="en-US" sz="3100" b="1" smtClean="0"/>
          </a:p>
          <a:p>
            <a:pPr algn="ctr" eaLnBrk="1" hangingPunct="1">
              <a:lnSpc>
                <a:spcPct val="90000"/>
              </a:lnSpc>
              <a:buFontTx/>
              <a:buNone/>
            </a:pPr>
            <a:endParaRPr lang="en-US" sz="6100" b="1" smtClean="0"/>
          </a:p>
          <a:p>
            <a:pPr algn="ctr" eaLnBrk="1" hangingPunct="1">
              <a:lnSpc>
                <a:spcPct val="90000"/>
              </a:lnSpc>
              <a:buFontTx/>
              <a:buNone/>
            </a:pPr>
            <a:r>
              <a:rPr lang="en-US" sz="6100" b="1" smtClean="0"/>
              <a:t>Fantastic!</a:t>
            </a:r>
          </a:p>
          <a:p>
            <a:pPr algn="ctr" eaLnBrk="1" hangingPunct="1">
              <a:lnSpc>
                <a:spcPct val="90000"/>
              </a:lnSpc>
              <a:buFontTx/>
              <a:buNone/>
            </a:pPr>
            <a:r>
              <a:rPr lang="en-US" sz="2900" smtClean="0">
                <a:hlinkClick r:id="rId5" action="ppaction://hlinksldjump"/>
              </a:rPr>
              <a:t>(Continue)</a:t>
            </a:r>
            <a:endParaRPr lang="en-US" sz="2900" smtClean="0"/>
          </a:p>
        </p:txBody>
      </p:sp>
      <p:pic>
        <p:nvPicPr>
          <p:cNvPr id="134148" name="Picture 4">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srcRect/>
          <a:stretch>
            <a:fillRect/>
          </a:stretch>
        </p:blipFill>
        <p:spPr bwMode="auto">
          <a:xfrm>
            <a:off x="10058400" y="6858000"/>
            <a:ext cx="304800" cy="304800"/>
          </a:xfrm>
          <a:prstGeom prst="rect">
            <a:avLst/>
          </a:prstGeom>
          <a:noFill/>
          <a:ln w="9525">
            <a:noFill/>
            <a:miter lim="800000"/>
            <a:headEnd/>
            <a:tailEnd/>
          </a:ln>
        </p:spPr>
      </p:pic>
      <p:pic>
        <p:nvPicPr>
          <p:cNvPr id="46085" name="Picture 5" descr="MCj04244660000[1]"/>
          <p:cNvPicPr>
            <a:picLocks noChangeAspect="1" noChangeArrowheads="1"/>
          </p:cNvPicPr>
          <p:nvPr/>
        </p:nvPicPr>
        <p:blipFill>
          <a:blip r:embed="rId7"/>
          <a:srcRect/>
          <a:stretch>
            <a:fillRect/>
          </a:stretch>
        </p:blipFill>
        <p:spPr bwMode="auto">
          <a:xfrm>
            <a:off x="4267200" y="2514600"/>
            <a:ext cx="2127250" cy="18303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5" fill="hold"/>
                                        <p:tgtEl>
                                          <p:spTgt spid="13414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34148"/>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b="1" u="sng" smtClean="0">
                <a:solidFill>
                  <a:srgbClr val="FF0000"/>
                </a:solidFill>
              </a:rPr>
              <a:t>Miscellaneous</a:t>
            </a:r>
            <a:endParaRPr lang="en-US" b="1" smtClean="0">
              <a:solidFill>
                <a:srgbClr val="FF0000"/>
              </a:solidFill>
            </a:endParaRPr>
          </a:p>
        </p:txBody>
      </p:sp>
      <p:sp>
        <p:nvSpPr>
          <p:cNvPr id="47107" name="Rectangle 3"/>
          <p:cNvSpPr>
            <a:spLocks noGrp="1" noChangeArrowheads="1"/>
          </p:cNvSpPr>
          <p:nvPr>
            <p:ph type="body" idx="1"/>
          </p:nvPr>
        </p:nvSpPr>
        <p:spPr/>
        <p:txBody>
          <a:bodyPr/>
          <a:lstStyle/>
          <a:p>
            <a:pPr algn="ctr" eaLnBrk="1" hangingPunct="1">
              <a:lnSpc>
                <a:spcPct val="90000"/>
              </a:lnSpc>
              <a:buFontTx/>
              <a:buNone/>
            </a:pPr>
            <a:r>
              <a:rPr lang="en-US" b="1" u="sng" smtClean="0"/>
              <a:t>Rescue medicines</a:t>
            </a:r>
            <a:r>
              <a:rPr lang="en-US" b="1" smtClean="0"/>
              <a:t> work fast to stop the symptoms after they have started, but they only work for a short time.</a:t>
            </a:r>
          </a:p>
          <a:p>
            <a:pPr algn="ctr" eaLnBrk="1" hangingPunct="1">
              <a:lnSpc>
                <a:spcPct val="90000"/>
              </a:lnSpc>
              <a:buFontTx/>
              <a:buNone/>
            </a:pPr>
            <a:endParaRPr lang="en-US" b="1" smtClean="0"/>
          </a:p>
          <a:p>
            <a:pPr algn="ctr" eaLnBrk="1" hangingPunct="1">
              <a:lnSpc>
                <a:spcPct val="90000"/>
              </a:lnSpc>
              <a:buFontTx/>
              <a:buNone/>
            </a:pPr>
            <a:r>
              <a:rPr lang="en-US" b="1" u="sng" smtClean="0"/>
              <a:t>Controller medicines</a:t>
            </a:r>
            <a:r>
              <a:rPr lang="en-US" b="1" smtClean="0"/>
              <a:t> work slower and help prevent the symptoms from starting.  This medicine keeps working for a longer time. </a:t>
            </a:r>
          </a:p>
          <a:p>
            <a:pPr algn="ctr" eaLnBrk="1" hangingPunct="1">
              <a:lnSpc>
                <a:spcPct val="90000"/>
              </a:lnSpc>
              <a:buFontTx/>
              <a:buNone/>
            </a:pPr>
            <a:r>
              <a:rPr lang="en-US" sz="3200" smtClean="0">
                <a:hlinkClick r:id="" action="ppaction://hlinkshowjump?jump=lastslide"/>
              </a:rPr>
              <a:t>(Continue)</a:t>
            </a:r>
            <a:endParaRPr lang="en-US" b="1" smtClean="0"/>
          </a:p>
          <a:p>
            <a:pPr algn="ctr" eaLnBrk="1" hangingPunct="1">
              <a:lnSpc>
                <a:spcPct val="90000"/>
              </a:lnSpc>
              <a:buFontTx/>
              <a:buNone/>
            </a:pPr>
            <a:endParaRPr lang="en-US" b="1" smtClean="0"/>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25463" y="293688"/>
            <a:ext cx="9464675" cy="163512"/>
          </a:xfrm>
        </p:spPr>
        <p:txBody>
          <a:bodyPr/>
          <a:lstStyle/>
          <a:p>
            <a:pPr eaLnBrk="1" hangingPunct="1"/>
            <a:endParaRPr lang="en-US" sz="4400" smtClean="0"/>
          </a:p>
        </p:txBody>
      </p:sp>
      <p:sp>
        <p:nvSpPr>
          <p:cNvPr id="48131" name="Rectangle 3"/>
          <p:cNvSpPr>
            <a:spLocks noGrp="1" noChangeArrowheads="1"/>
          </p:cNvSpPr>
          <p:nvPr>
            <p:ph type="body" idx="1"/>
          </p:nvPr>
        </p:nvSpPr>
        <p:spPr>
          <a:xfrm>
            <a:off x="525463" y="914400"/>
            <a:ext cx="9464675" cy="5619750"/>
          </a:xfrm>
        </p:spPr>
        <p:txBody>
          <a:bodyPr/>
          <a:lstStyle/>
          <a:p>
            <a:pPr algn="ctr" eaLnBrk="1" hangingPunct="1">
              <a:buFontTx/>
              <a:buNone/>
            </a:pPr>
            <a:r>
              <a:rPr lang="en-US" sz="8000" b="1" dirty="0" smtClean="0">
                <a:solidFill>
                  <a:srgbClr val="0000FF"/>
                </a:solidFill>
                <a:latin typeface="Baskerville Old Face" pitchFamily="18" charset="0"/>
              </a:rPr>
              <a:t>Thanks for playing </a:t>
            </a:r>
            <a:r>
              <a:rPr lang="en-US" sz="8000" b="1" smtClean="0">
                <a:solidFill>
                  <a:srgbClr val="0000FF"/>
                </a:solidFill>
                <a:latin typeface="Baskerville Old Face" pitchFamily="18" charset="0"/>
              </a:rPr>
              <a:t>Asthma Challenge.  </a:t>
            </a:r>
            <a:r>
              <a:rPr lang="en-US" sz="8000" b="1" dirty="0" smtClean="0">
                <a:solidFill>
                  <a:srgbClr val="0000FF"/>
                </a:solidFill>
                <a:latin typeface="Baskerville Old Face" pitchFamily="18" charset="0"/>
              </a:rPr>
              <a:t>We hope you had a great time!</a:t>
            </a:r>
          </a:p>
          <a:p>
            <a:pPr algn="ctr" eaLnBrk="1" hangingPunct="1">
              <a:buFontTx/>
              <a:buNone/>
            </a:pPr>
            <a:r>
              <a:rPr lang="en-US" sz="3200" b="1" dirty="0" smtClean="0">
                <a:solidFill>
                  <a:srgbClr val="0000FF"/>
                </a:solidFill>
                <a:latin typeface="Baskerville Old Face" pitchFamily="18" charset="0"/>
                <a:hlinkClick r:id="" action="ppaction://hlinkshowjump?jump=firstslide"/>
              </a:rPr>
              <a:t>(Continue)</a:t>
            </a:r>
            <a:endParaRPr lang="en-US" sz="3200" b="1" dirty="0" smtClean="0">
              <a:solidFill>
                <a:srgbClr val="0000FF"/>
              </a:solidFill>
              <a:latin typeface="Baskerville Old Face"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b="1" u="sng" smtClean="0">
                <a:solidFill>
                  <a:srgbClr val="800080"/>
                </a:solidFill>
              </a:rPr>
              <a:t>Oxygen</a:t>
            </a:r>
            <a:endParaRPr lang="en-US" sz="2400" b="1" u="sng" smtClean="0">
              <a:solidFill>
                <a:srgbClr val="800080"/>
              </a:solidFill>
            </a:endParaRPr>
          </a:p>
        </p:txBody>
      </p:sp>
      <p:sp>
        <p:nvSpPr>
          <p:cNvPr id="6147" name="Rectangle 3"/>
          <p:cNvSpPr>
            <a:spLocks noGrp="1" noChangeArrowheads="1"/>
          </p:cNvSpPr>
          <p:nvPr>
            <p:ph type="body" idx="1"/>
          </p:nvPr>
        </p:nvSpPr>
        <p:spPr>
          <a:xfrm>
            <a:off x="525463" y="1706563"/>
            <a:ext cx="9464675" cy="5227637"/>
          </a:xfrm>
        </p:spPr>
        <p:txBody>
          <a:bodyPr/>
          <a:lstStyle/>
          <a:p>
            <a:pPr algn="ctr" eaLnBrk="1" hangingPunct="1">
              <a:lnSpc>
                <a:spcPct val="80000"/>
              </a:lnSpc>
              <a:buFontTx/>
              <a:buNone/>
            </a:pPr>
            <a:r>
              <a:rPr lang="en-US" sz="30600" smtClean="0">
                <a:solidFill>
                  <a:srgbClr val="FF0000"/>
                </a:solidFill>
              </a:rPr>
              <a:t>X</a:t>
            </a:r>
            <a:endParaRPr lang="en-US" sz="4400" smtClean="0"/>
          </a:p>
          <a:p>
            <a:pPr algn="ctr" eaLnBrk="1" hangingPunct="1">
              <a:lnSpc>
                <a:spcPct val="80000"/>
              </a:lnSpc>
              <a:buFontTx/>
              <a:buNone/>
            </a:pPr>
            <a:r>
              <a:rPr lang="en-US" sz="6000" smtClean="0"/>
              <a:t>TRY AGAIN!</a:t>
            </a:r>
          </a:p>
          <a:p>
            <a:pPr algn="ctr" eaLnBrk="1" hangingPunct="1">
              <a:lnSpc>
                <a:spcPct val="80000"/>
              </a:lnSpc>
              <a:buFontTx/>
              <a:buNone/>
            </a:pPr>
            <a:r>
              <a:rPr lang="en-US" sz="2400" smtClean="0">
                <a:hlinkClick r:id="" action="ppaction://hlinkshowjump?jump=previousslide"/>
              </a:rPr>
              <a:t>(Continue)</a:t>
            </a:r>
            <a:endParaRPr lang="en-US" sz="2400" smtClean="0"/>
          </a:p>
        </p:txBody>
      </p:sp>
      <p:pic>
        <p:nvPicPr>
          <p:cNvPr id="6148" name="Picture 5" descr="MCj04238560000[1]"/>
          <p:cNvPicPr>
            <a:picLocks noChangeAspect="1" noChangeArrowheads="1"/>
          </p:cNvPicPr>
          <p:nvPr/>
        </p:nvPicPr>
        <p:blipFill>
          <a:blip r:embed="rId5"/>
          <a:srcRect/>
          <a:stretch>
            <a:fillRect/>
          </a:stretch>
        </p:blipFill>
        <p:spPr bwMode="auto">
          <a:xfrm>
            <a:off x="8763000" y="228600"/>
            <a:ext cx="1295400" cy="1222375"/>
          </a:xfrm>
          <a:prstGeom prst="rect">
            <a:avLst/>
          </a:prstGeom>
          <a:noFill/>
          <a:ln w="9525">
            <a:noFill/>
            <a:miter lim="800000"/>
            <a:headEnd/>
            <a:tailEnd/>
          </a:ln>
        </p:spPr>
      </p:pic>
      <p:pic>
        <p:nvPicPr>
          <p:cNvPr id="62470" name="Picture 6">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srcRect/>
          <a:stretch>
            <a:fillRect/>
          </a:stretch>
        </p:blipFill>
        <p:spPr bwMode="auto">
          <a:xfrm>
            <a:off x="10058400" y="6858000"/>
            <a:ext cx="304800" cy="304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69" fill="hold"/>
                                        <p:tgtEl>
                                          <p:spTgt spid="6247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247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25463" y="293688"/>
            <a:ext cx="9685337" cy="1219200"/>
          </a:xfrm>
        </p:spPr>
        <p:txBody>
          <a:bodyPr/>
          <a:lstStyle/>
          <a:p>
            <a:pPr eaLnBrk="1" hangingPunct="1"/>
            <a:r>
              <a:rPr lang="en-US" b="1" u="sng" smtClean="0">
                <a:solidFill>
                  <a:srgbClr val="800080"/>
                </a:solidFill>
              </a:rPr>
              <a:t>Oxygen</a:t>
            </a:r>
          </a:p>
        </p:txBody>
      </p:sp>
      <p:sp>
        <p:nvSpPr>
          <p:cNvPr id="7171" name="Rectangle 3"/>
          <p:cNvSpPr>
            <a:spLocks noGrp="1" noChangeArrowheads="1"/>
          </p:cNvSpPr>
          <p:nvPr>
            <p:ph type="body" idx="1"/>
          </p:nvPr>
        </p:nvSpPr>
        <p:spPr>
          <a:xfrm>
            <a:off x="525463" y="1706563"/>
            <a:ext cx="9464675" cy="5456237"/>
          </a:xfrm>
        </p:spPr>
        <p:txBody>
          <a:bodyPr/>
          <a:lstStyle/>
          <a:p>
            <a:pPr algn="ctr" eaLnBrk="1" hangingPunct="1">
              <a:lnSpc>
                <a:spcPct val="90000"/>
              </a:lnSpc>
              <a:buFontTx/>
              <a:buNone/>
            </a:pPr>
            <a:endParaRPr lang="en-US" sz="6000" b="1" smtClean="0"/>
          </a:p>
          <a:p>
            <a:pPr algn="ctr" eaLnBrk="1" hangingPunct="1">
              <a:lnSpc>
                <a:spcPct val="90000"/>
              </a:lnSpc>
              <a:buFontTx/>
              <a:buNone/>
            </a:pPr>
            <a:r>
              <a:rPr lang="en-US" sz="8000" b="1" smtClean="0"/>
              <a:t>TRUE</a:t>
            </a:r>
          </a:p>
          <a:p>
            <a:pPr algn="ctr" eaLnBrk="1" hangingPunct="1">
              <a:lnSpc>
                <a:spcPct val="90000"/>
              </a:lnSpc>
              <a:buFontTx/>
              <a:buNone/>
            </a:pPr>
            <a:endParaRPr lang="en-US" sz="8000" b="1" smtClean="0"/>
          </a:p>
          <a:p>
            <a:pPr algn="ctr" eaLnBrk="1" hangingPunct="1">
              <a:lnSpc>
                <a:spcPct val="90000"/>
              </a:lnSpc>
              <a:buFontTx/>
              <a:buNone/>
            </a:pPr>
            <a:r>
              <a:rPr lang="en-US" sz="6600" b="1" smtClean="0"/>
              <a:t>Great Job!</a:t>
            </a:r>
          </a:p>
          <a:p>
            <a:pPr algn="ctr" eaLnBrk="1" hangingPunct="1">
              <a:lnSpc>
                <a:spcPct val="90000"/>
              </a:lnSpc>
              <a:buFontTx/>
              <a:buNone/>
            </a:pPr>
            <a:r>
              <a:rPr lang="en-US" sz="2800" smtClean="0">
                <a:hlinkClick r:id="rId5" action="ppaction://hlinksldjump"/>
              </a:rPr>
              <a:t>(Continue)</a:t>
            </a:r>
            <a:endParaRPr lang="en-US" sz="2800" b="1" smtClean="0"/>
          </a:p>
        </p:txBody>
      </p:sp>
      <p:pic>
        <p:nvPicPr>
          <p:cNvPr id="37892" name="Picture 4">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srcRect/>
          <a:stretch>
            <a:fillRect/>
          </a:stretch>
        </p:blipFill>
        <p:spPr bwMode="auto">
          <a:xfrm>
            <a:off x="10058400" y="6858000"/>
            <a:ext cx="304800" cy="304800"/>
          </a:xfrm>
          <a:prstGeom prst="rect">
            <a:avLst/>
          </a:prstGeom>
          <a:noFill/>
          <a:ln w="9525">
            <a:noFill/>
            <a:miter lim="800000"/>
            <a:headEnd/>
            <a:tailEnd/>
          </a:ln>
        </p:spPr>
      </p:pic>
      <p:pic>
        <p:nvPicPr>
          <p:cNvPr id="7173" name="Picture 5" descr="MCj04244660000[1]"/>
          <p:cNvPicPr>
            <a:picLocks noChangeAspect="1" noChangeArrowheads="1"/>
          </p:cNvPicPr>
          <p:nvPr/>
        </p:nvPicPr>
        <p:blipFill>
          <a:blip r:embed="rId7"/>
          <a:srcRect/>
          <a:stretch>
            <a:fillRect/>
          </a:stretch>
        </p:blipFill>
        <p:spPr bwMode="auto">
          <a:xfrm>
            <a:off x="381000" y="304800"/>
            <a:ext cx="1219200" cy="10477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5" fill="hold"/>
                                        <p:tgtEl>
                                          <p:spTgt spid="3789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789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25463" y="0"/>
            <a:ext cx="9464675" cy="1057275"/>
          </a:xfrm>
        </p:spPr>
        <p:txBody>
          <a:bodyPr/>
          <a:lstStyle/>
          <a:p>
            <a:pPr eaLnBrk="1" hangingPunct="1"/>
            <a:r>
              <a:rPr lang="en-US" b="1" u="sng" smtClean="0">
                <a:solidFill>
                  <a:srgbClr val="003366"/>
                </a:solidFill>
              </a:rPr>
              <a:t>Oxygen</a:t>
            </a:r>
            <a:endParaRPr lang="en-US" b="1" smtClean="0">
              <a:solidFill>
                <a:srgbClr val="003366"/>
              </a:solidFill>
            </a:endParaRPr>
          </a:p>
        </p:txBody>
      </p:sp>
      <p:sp>
        <p:nvSpPr>
          <p:cNvPr id="8195" name="Rectangle 3"/>
          <p:cNvSpPr>
            <a:spLocks noGrp="1" noChangeArrowheads="1"/>
          </p:cNvSpPr>
          <p:nvPr>
            <p:ph type="body" idx="1"/>
          </p:nvPr>
        </p:nvSpPr>
        <p:spPr/>
        <p:txBody>
          <a:bodyPr/>
          <a:lstStyle/>
          <a:p>
            <a:pPr marL="666750" indent="-666750" algn="ctr" eaLnBrk="1" hangingPunct="1">
              <a:lnSpc>
                <a:spcPct val="80000"/>
              </a:lnSpc>
              <a:buFontTx/>
              <a:buNone/>
            </a:pPr>
            <a:r>
              <a:rPr lang="en-US" sz="4000" b="1" smtClean="0"/>
              <a:t>Oxygen is important to the body because it…</a:t>
            </a:r>
          </a:p>
          <a:p>
            <a:pPr marL="666750" indent="-666750" algn="ctr" eaLnBrk="1" hangingPunct="1">
              <a:lnSpc>
                <a:spcPct val="80000"/>
              </a:lnSpc>
              <a:buFontTx/>
              <a:buNone/>
            </a:pPr>
            <a:endParaRPr lang="en-US" sz="4000" b="1" smtClean="0"/>
          </a:p>
          <a:p>
            <a:pPr marL="666750" indent="-666750" algn="ctr" eaLnBrk="1" hangingPunct="1">
              <a:lnSpc>
                <a:spcPct val="80000"/>
              </a:lnSpc>
              <a:buFontTx/>
              <a:buNone/>
            </a:pPr>
            <a:endParaRPr lang="en-US" sz="4000" b="1" smtClean="0"/>
          </a:p>
          <a:p>
            <a:pPr marL="666750" indent="-666750" algn="ctr" eaLnBrk="1" hangingPunct="1">
              <a:lnSpc>
                <a:spcPct val="80000"/>
              </a:lnSpc>
              <a:buFontTx/>
              <a:buNone/>
            </a:pPr>
            <a:endParaRPr lang="en-US" sz="4000" b="1" smtClean="0"/>
          </a:p>
          <a:p>
            <a:pPr marL="666750" indent="-666750" eaLnBrk="1" hangingPunct="1">
              <a:lnSpc>
                <a:spcPct val="80000"/>
              </a:lnSpc>
              <a:buFontTx/>
              <a:buNone/>
            </a:pPr>
            <a:endParaRPr lang="en-US" sz="2000" b="1" smtClean="0"/>
          </a:p>
          <a:p>
            <a:pPr marL="666750" indent="-666750" eaLnBrk="1" hangingPunct="1">
              <a:lnSpc>
                <a:spcPct val="80000"/>
              </a:lnSpc>
              <a:buFontTx/>
              <a:buNone/>
            </a:pPr>
            <a:endParaRPr lang="en-US" sz="2000" b="1" smtClean="0"/>
          </a:p>
          <a:p>
            <a:pPr marL="666750" indent="-666750" eaLnBrk="1" hangingPunct="1">
              <a:lnSpc>
                <a:spcPct val="80000"/>
              </a:lnSpc>
              <a:buFontTx/>
              <a:buNone/>
            </a:pPr>
            <a:r>
              <a:rPr lang="en-US" sz="2000" b="1" smtClean="0">
                <a:hlinkClick r:id="" action="ppaction://hlinkshowjump?jump=nextslide"/>
              </a:rPr>
              <a:t>A.  </a:t>
            </a:r>
            <a:r>
              <a:rPr lang="en-US" sz="2000" b="1" smtClean="0">
                <a:hlinkClick r:id="rId3" action="ppaction://hlinksldjump"/>
              </a:rPr>
              <a:t>Keeps your heart pumping</a:t>
            </a:r>
            <a:r>
              <a:rPr lang="en-US" sz="2000" b="1" smtClean="0"/>
              <a:t>                                   </a:t>
            </a:r>
            <a:r>
              <a:rPr lang="en-US" sz="2000" b="1" smtClean="0">
                <a:hlinkClick r:id="rId4" action="ppaction://hlinksldjump"/>
              </a:rPr>
              <a:t>C.  Both A and B</a:t>
            </a:r>
            <a:endParaRPr lang="en-US" sz="2000" b="1" smtClean="0"/>
          </a:p>
          <a:p>
            <a:pPr marL="666750" indent="-666750" eaLnBrk="1" hangingPunct="1">
              <a:lnSpc>
                <a:spcPct val="80000"/>
              </a:lnSpc>
            </a:pPr>
            <a:endParaRPr lang="en-US" sz="2000" b="1" smtClean="0"/>
          </a:p>
          <a:p>
            <a:pPr marL="666750" indent="-666750" eaLnBrk="1" hangingPunct="1">
              <a:lnSpc>
                <a:spcPct val="80000"/>
              </a:lnSpc>
              <a:buFontTx/>
              <a:buNone/>
            </a:pPr>
            <a:r>
              <a:rPr lang="en-US" sz="2000" b="1" smtClean="0">
                <a:hlinkClick r:id="" action="ppaction://hlinkshowjump?jump=nextslide"/>
              </a:rPr>
              <a:t>B.  Keeps your immune system strong</a:t>
            </a:r>
            <a:r>
              <a:rPr lang="en-US" sz="2000" b="1" smtClean="0"/>
              <a:t>                     </a:t>
            </a:r>
            <a:r>
              <a:rPr lang="en-US" sz="2000" b="1" smtClean="0">
                <a:hlinkClick r:id="" action="ppaction://hlinkshowjump?jump=nextslide"/>
              </a:rPr>
              <a:t>D.  None of the above </a:t>
            </a:r>
          </a:p>
          <a:p>
            <a:pPr marL="666750" indent="-666750" eaLnBrk="1" hangingPunct="1">
              <a:lnSpc>
                <a:spcPct val="80000"/>
              </a:lnSpc>
              <a:buFontTx/>
              <a:buNone/>
            </a:pPr>
            <a:r>
              <a:rPr lang="en-US" sz="2000" b="1" smtClean="0">
                <a:hlinkClick r:id="" action="ppaction://hlinkshowjump?jump=nextslide"/>
              </a:rPr>
              <a:t>so you stay healthier</a:t>
            </a:r>
            <a:endParaRPr lang="en-US" sz="2000" b="1" smtClean="0"/>
          </a:p>
          <a:p>
            <a:pPr marL="666750" indent="-666750" algn="ctr" eaLnBrk="1" hangingPunct="1">
              <a:lnSpc>
                <a:spcPct val="80000"/>
              </a:lnSpc>
              <a:buFontTx/>
              <a:buAutoNum type="alphaUcPeriod"/>
            </a:pPr>
            <a:endParaRPr lang="en-US" sz="2000" b="1" smtClean="0"/>
          </a:p>
          <a:p>
            <a:pPr marL="666750" indent="-666750" algn="ctr" eaLnBrk="1" hangingPunct="1">
              <a:lnSpc>
                <a:spcPct val="80000"/>
              </a:lnSpc>
              <a:buFontTx/>
              <a:buNone/>
            </a:pPr>
            <a:endParaRPr lang="en-US" sz="2000" b="1" smtClean="0"/>
          </a:p>
          <a:p>
            <a:pPr marL="666750" indent="-666750" algn="ctr" eaLnBrk="1" hangingPunct="1">
              <a:lnSpc>
                <a:spcPct val="80000"/>
              </a:lnSpc>
              <a:buFontTx/>
              <a:buNone/>
            </a:pPr>
            <a:endParaRPr lang="en-US" sz="2000" b="1" smtClean="0"/>
          </a:p>
          <a:p>
            <a:pPr marL="666750" indent="-666750" algn="ctr" eaLnBrk="1" hangingPunct="1">
              <a:lnSpc>
                <a:spcPct val="80000"/>
              </a:lnSpc>
              <a:buFontTx/>
              <a:buNone/>
            </a:pPr>
            <a:endParaRPr lang="en-US" sz="4000" b="1" smtClean="0"/>
          </a:p>
        </p:txBody>
      </p:sp>
      <p:pic>
        <p:nvPicPr>
          <p:cNvPr id="8196" name="Picture 6" descr="MPj04286510000[1]"/>
          <p:cNvPicPr>
            <a:picLocks noChangeAspect="1" noChangeArrowheads="1"/>
          </p:cNvPicPr>
          <p:nvPr/>
        </p:nvPicPr>
        <p:blipFill>
          <a:blip r:embed="rId5"/>
          <a:srcRect/>
          <a:stretch>
            <a:fillRect/>
          </a:stretch>
        </p:blipFill>
        <p:spPr bwMode="auto">
          <a:xfrm>
            <a:off x="3886200" y="2667000"/>
            <a:ext cx="2792413" cy="16621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b="1" u="sng" smtClean="0">
                <a:solidFill>
                  <a:srgbClr val="003366"/>
                </a:solidFill>
              </a:rPr>
              <a:t>Oxygen</a:t>
            </a:r>
            <a:endParaRPr lang="en-US" sz="2400" b="1" u="sng" smtClean="0">
              <a:solidFill>
                <a:srgbClr val="003366"/>
              </a:solidFill>
            </a:endParaRPr>
          </a:p>
        </p:txBody>
      </p:sp>
      <p:sp>
        <p:nvSpPr>
          <p:cNvPr id="9219" name="Rectangle 3"/>
          <p:cNvSpPr>
            <a:spLocks noGrp="1" noChangeArrowheads="1"/>
          </p:cNvSpPr>
          <p:nvPr>
            <p:ph type="body" idx="1"/>
          </p:nvPr>
        </p:nvSpPr>
        <p:spPr>
          <a:xfrm>
            <a:off x="525463" y="1706563"/>
            <a:ext cx="9464675" cy="5227637"/>
          </a:xfrm>
        </p:spPr>
        <p:txBody>
          <a:bodyPr/>
          <a:lstStyle/>
          <a:p>
            <a:pPr algn="ctr" eaLnBrk="1" hangingPunct="1">
              <a:lnSpc>
                <a:spcPct val="80000"/>
              </a:lnSpc>
              <a:buFontTx/>
              <a:buNone/>
            </a:pPr>
            <a:r>
              <a:rPr lang="en-US" sz="30600" smtClean="0">
                <a:solidFill>
                  <a:srgbClr val="FF0000"/>
                </a:solidFill>
              </a:rPr>
              <a:t>X</a:t>
            </a:r>
            <a:endParaRPr lang="en-US" sz="4400" smtClean="0"/>
          </a:p>
          <a:p>
            <a:pPr algn="ctr" eaLnBrk="1" hangingPunct="1">
              <a:lnSpc>
                <a:spcPct val="80000"/>
              </a:lnSpc>
              <a:buFontTx/>
              <a:buNone/>
            </a:pPr>
            <a:r>
              <a:rPr lang="en-US" sz="6000" smtClean="0"/>
              <a:t>Keep Guessing!</a:t>
            </a:r>
          </a:p>
          <a:p>
            <a:pPr algn="ctr" eaLnBrk="1" hangingPunct="1">
              <a:lnSpc>
                <a:spcPct val="80000"/>
              </a:lnSpc>
              <a:buFontTx/>
              <a:buNone/>
            </a:pPr>
            <a:r>
              <a:rPr lang="en-US" sz="2400" smtClean="0">
                <a:hlinkClick r:id="rId5" action="ppaction://hlinksldjump"/>
              </a:rPr>
              <a:t>(Continue)</a:t>
            </a:r>
            <a:endParaRPr lang="en-US" sz="6000" smtClean="0"/>
          </a:p>
        </p:txBody>
      </p:sp>
      <p:pic>
        <p:nvPicPr>
          <p:cNvPr id="9220" name="Picture 5" descr="MCj04238560000[1]"/>
          <p:cNvPicPr>
            <a:picLocks noChangeAspect="1" noChangeArrowheads="1"/>
          </p:cNvPicPr>
          <p:nvPr/>
        </p:nvPicPr>
        <p:blipFill>
          <a:blip r:embed="rId6"/>
          <a:srcRect/>
          <a:stretch>
            <a:fillRect/>
          </a:stretch>
        </p:blipFill>
        <p:spPr bwMode="auto">
          <a:xfrm>
            <a:off x="8915400" y="228600"/>
            <a:ext cx="1295400" cy="1222375"/>
          </a:xfrm>
          <a:prstGeom prst="rect">
            <a:avLst/>
          </a:prstGeom>
          <a:noFill/>
          <a:ln w="9525">
            <a:noFill/>
            <a:miter lim="800000"/>
            <a:headEnd/>
            <a:tailEnd/>
          </a:ln>
        </p:spPr>
      </p:pic>
      <p:pic>
        <p:nvPicPr>
          <p:cNvPr id="136198" name="Picture 6">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7"/>
          <a:srcRect/>
          <a:stretch>
            <a:fillRect/>
          </a:stretch>
        </p:blipFill>
        <p:spPr bwMode="auto">
          <a:xfrm>
            <a:off x="9982200" y="6858000"/>
            <a:ext cx="304800" cy="304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69" fill="hold"/>
                                        <p:tgtEl>
                                          <p:spTgt spid="13619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3619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b="1" u="sng" smtClean="0">
                <a:solidFill>
                  <a:srgbClr val="003366"/>
                </a:solidFill>
              </a:rPr>
              <a:t>Oxygen</a:t>
            </a:r>
            <a:r>
              <a:rPr lang="en-US" b="1" smtClean="0">
                <a:solidFill>
                  <a:srgbClr val="003366"/>
                </a:solidFill>
              </a:rPr>
              <a:t>                </a:t>
            </a:r>
            <a:r>
              <a:rPr lang="en-US" sz="2400" b="1" smtClean="0">
                <a:solidFill>
                  <a:srgbClr val="003366"/>
                </a:solidFill>
              </a:rPr>
              <a:t>  </a:t>
            </a:r>
          </a:p>
        </p:txBody>
      </p:sp>
      <p:sp>
        <p:nvSpPr>
          <p:cNvPr id="10243" name="Rectangle 3"/>
          <p:cNvSpPr>
            <a:spLocks noGrp="1" noChangeArrowheads="1"/>
          </p:cNvSpPr>
          <p:nvPr>
            <p:ph type="body" idx="1"/>
          </p:nvPr>
        </p:nvSpPr>
        <p:spPr>
          <a:xfrm>
            <a:off x="525463" y="1706563"/>
            <a:ext cx="9464675" cy="5303837"/>
          </a:xfrm>
        </p:spPr>
        <p:txBody>
          <a:bodyPr/>
          <a:lstStyle/>
          <a:p>
            <a:pPr algn="ctr" eaLnBrk="1" hangingPunct="1">
              <a:lnSpc>
                <a:spcPct val="80000"/>
              </a:lnSpc>
              <a:buFontTx/>
              <a:buNone/>
            </a:pPr>
            <a:endParaRPr lang="en-US" sz="7200" smtClean="0">
              <a:solidFill>
                <a:srgbClr val="006600"/>
              </a:solidFill>
            </a:endParaRPr>
          </a:p>
          <a:p>
            <a:pPr algn="ctr" eaLnBrk="1" hangingPunct="1">
              <a:lnSpc>
                <a:spcPct val="80000"/>
              </a:lnSpc>
              <a:buFontTx/>
              <a:buNone/>
            </a:pPr>
            <a:endParaRPr lang="en-US" sz="7200" smtClean="0">
              <a:solidFill>
                <a:srgbClr val="006600"/>
              </a:solidFill>
            </a:endParaRPr>
          </a:p>
          <a:p>
            <a:pPr algn="ctr" eaLnBrk="1" hangingPunct="1">
              <a:lnSpc>
                <a:spcPct val="80000"/>
              </a:lnSpc>
              <a:buFontTx/>
              <a:buNone/>
            </a:pPr>
            <a:endParaRPr lang="en-US" sz="7200" smtClean="0">
              <a:solidFill>
                <a:srgbClr val="006600"/>
              </a:solidFill>
            </a:endParaRPr>
          </a:p>
          <a:p>
            <a:pPr algn="ctr" eaLnBrk="1" hangingPunct="1">
              <a:lnSpc>
                <a:spcPct val="80000"/>
              </a:lnSpc>
              <a:buFontTx/>
              <a:buNone/>
            </a:pPr>
            <a:r>
              <a:rPr lang="en-US" sz="7200" smtClean="0">
                <a:solidFill>
                  <a:srgbClr val="006600"/>
                </a:solidFill>
              </a:rPr>
              <a:t>GOOD JOB!</a:t>
            </a:r>
            <a:endParaRPr lang="en-US" sz="1600" smtClean="0">
              <a:solidFill>
                <a:srgbClr val="006600"/>
              </a:solidFill>
            </a:endParaRPr>
          </a:p>
          <a:p>
            <a:pPr algn="ctr" eaLnBrk="1" hangingPunct="1">
              <a:lnSpc>
                <a:spcPct val="80000"/>
              </a:lnSpc>
              <a:buFontTx/>
              <a:buNone/>
            </a:pPr>
            <a:endParaRPr lang="en-US" sz="2400" smtClean="0">
              <a:solidFill>
                <a:srgbClr val="006600"/>
              </a:solidFill>
            </a:endParaRPr>
          </a:p>
          <a:p>
            <a:pPr algn="ctr" eaLnBrk="1" hangingPunct="1">
              <a:lnSpc>
                <a:spcPct val="80000"/>
              </a:lnSpc>
              <a:buFontTx/>
              <a:buNone/>
            </a:pPr>
            <a:r>
              <a:rPr lang="en-US" sz="2400" smtClean="0">
                <a:solidFill>
                  <a:srgbClr val="006600"/>
                </a:solidFill>
                <a:hlinkClick r:id="rId5" action="ppaction://hlinksldjump"/>
              </a:rPr>
              <a:t>(continue)</a:t>
            </a:r>
            <a:endParaRPr lang="en-US" sz="2400" smtClean="0">
              <a:solidFill>
                <a:srgbClr val="006600"/>
              </a:solidFill>
            </a:endParaRPr>
          </a:p>
        </p:txBody>
      </p:sp>
      <p:pic>
        <p:nvPicPr>
          <p:cNvPr id="10244" name="Picture 4" descr="MCj04244660000[1]"/>
          <p:cNvPicPr>
            <a:picLocks noChangeAspect="1" noChangeArrowheads="1"/>
          </p:cNvPicPr>
          <p:nvPr/>
        </p:nvPicPr>
        <p:blipFill>
          <a:blip r:embed="rId6"/>
          <a:srcRect/>
          <a:stretch>
            <a:fillRect/>
          </a:stretch>
        </p:blipFill>
        <p:spPr bwMode="auto">
          <a:xfrm>
            <a:off x="4038600" y="1981200"/>
            <a:ext cx="2968625" cy="2552700"/>
          </a:xfrm>
          <a:prstGeom prst="rect">
            <a:avLst/>
          </a:prstGeom>
          <a:noFill/>
          <a:ln w="9525">
            <a:noFill/>
            <a:miter lim="800000"/>
            <a:headEnd/>
            <a:tailEnd/>
          </a:ln>
        </p:spPr>
      </p:pic>
      <p:pic>
        <p:nvPicPr>
          <p:cNvPr id="70664" name="Picture 8">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7"/>
          <a:srcRect/>
          <a:stretch>
            <a:fillRect/>
          </a:stretch>
        </p:blipFill>
        <p:spPr bwMode="auto">
          <a:xfrm>
            <a:off x="10058400" y="6858000"/>
            <a:ext cx="304800" cy="304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5" fill="hold"/>
                                        <p:tgtEl>
                                          <p:spTgt spid="7066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0664"/>
                </p:tgtEl>
              </p:cMediaNode>
            </p:audio>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92188"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92188"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1001</TotalTime>
  <Words>999</Words>
  <Application>Microsoft Macintosh PowerPoint</Application>
  <PresentationFormat>Custom</PresentationFormat>
  <Paragraphs>369</Paragraphs>
  <Slides>46</Slides>
  <Notes>46</Notes>
  <HiddenSlides>0</HiddenSlides>
  <MMClips>30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Default Design</vt:lpstr>
      <vt:lpstr>PowerPoint Presentation</vt:lpstr>
      <vt:lpstr>Rules</vt:lpstr>
      <vt:lpstr>Asthma Challenge</vt:lpstr>
      <vt:lpstr>Oxygen</vt:lpstr>
      <vt:lpstr>Oxygen</vt:lpstr>
      <vt:lpstr>Oxygen</vt:lpstr>
      <vt:lpstr>Oxygen</vt:lpstr>
      <vt:lpstr>Oxygen</vt:lpstr>
      <vt:lpstr>Oxygen                  </vt:lpstr>
      <vt:lpstr>Oxygen</vt:lpstr>
      <vt:lpstr>Oxygen</vt:lpstr>
      <vt:lpstr>Oxygen</vt:lpstr>
      <vt:lpstr>Oxygen    </vt:lpstr>
      <vt:lpstr>Oxygen</vt:lpstr>
      <vt:lpstr>Oxygen</vt:lpstr>
      <vt:lpstr>Oxygen</vt:lpstr>
      <vt:lpstr>Oxygen</vt:lpstr>
      <vt:lpstr>Asthma &amp; Triggers</vt:lpstr>
      <vt:lpstr>Asthma &amp; Triggers</vt:lpstr>
      <vt:lpstr>Asthma &amp; Triggers</vt:lpstr>
      <vt:lpstr>Asthma &amp; Triggers</vt:lpstr>
      <vt:lpstr>Asthma &amp; Triggers</vt:lpstr>
      <vt:lpstr>Asthma &amp; Triggers</vt:lpstr>
      <vt:lpstr>Asthma &amp; Triggers</vt:lpstr>
      <vt:lpstr>Asthma &amp; Triggers</vt:lpstr>
      <vt:lpstr>Asthma &amp; Triggers</vt:lpstr>
      <vt:lpstr>Asthma &amp; Triggers</vt:lpstr>
      <vt:lpstr>Asthma &amp; Triggers</vt:lpstr>
      <vt:lpstr>Asthma &amp; Triggers</vt:lpstr>
      <vt:lpstr>Asthma &amp; Triggers</vt:lpstr>
      <vt:lpstr>Miscellaneous</vt:lpstr>
      <vt:lpstr>Miscellaneous</vt:lpstr>
      <vt:lpstr>Miscellaneous</vt:lpstr>
      <vt:lpstr>Miscellaneous</vt:lpstr>
      <vt:lpstr>Miscellaneous</vt:lpstr>
      <vt:lpstr>Miscellaneous</vt:lpstr>
      <vt:lpstr>Miscellaneous</vt:lpstr>
      <vt:lpstr>Miscellaneous</vt:lpstr>
      <vt:lpstr>Miscellaneous</vt:lpstr>
      <vt:lpstr>Miscellaneous</vt:lpstr>
      <vt:lpstr>Miscellaneous</vt:lpstr>
      <vt:lpstr>Miscellaneous</vt:lpstr>
      <vt:lpstr>Miscellaneous</vt:lpstr>
      <vt:lpstr>Miscellaneous</vt:lpstr>
      <vt:lpstr>Miscellaneous</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Jill Heskett</dc:creator>
  <cp:lastModifiedBy>Rita Ellsworth</cp:lastModifiedBy>
  <cp:revision>30</cp:revision>
  <dcterms:created xsi:type="dcterms:W3CDTF">2008-06-14T02:40:26Z</dcterms:created>
  <dcterms:modified xsi:type="dcterms:W3CDTF">2015-12-06T22:19:39Z</dcterms:modified>
</cp:coreProperties>
</file>