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68C49C6.xml" ContentType="application/vnd.ms-powerpoint.comment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0"/>
  </p:notesMasterIdLst>
  <p:sldIdLst>
    <p:sldId id="256" r:id="rId5"/>
    <p:sldId id="259" r:id="rId6"/>
    <p:sldId id="257" r:id="rId7"/>
    <p:sldId id="403" r:id="rId8"/>
    <p:sldId id="343" r:id="rId9"/>
    <p:sldId id="354" r:id="rId10"/>
    <p:sldId id="355" r:id="rId11"/>
    <p:sldId id="275" r:id="rId12"/>
    <p:sldId id="269" r:id="rId13"/>
    <p:sldId id="338" r:id="rId14"/>
    <p:sldId id="342" r:id="rId15"/>
    <p:sldId id="305" r:id="rId16"/>
    <p:sldId id="311" r:id="rId17"/>
    <p:sldId id="340" r:id="rId18"/>
    <p:sldId id="260" r:id="rId19"/>
    <p:sldId id="341" r:id="rId20"/>
    <p:sldId id="337" r:id="rId21"/>
    <p:sldId id="362" r:id="rId22"/>
    <p:sldId id="309" r:id="rId23"/>
    <p:sldId id="268" r:id="rId24"/>
    <p:sldId id="359" r:id="rId25"/>
    <p:sldId id="300" r:id="rId26"/>
    <p:sldId id="360" r:id="rId27"/>
    <p:sldId id="356" r:id="rId28"/>
    <p:sldId id="348" r:id="rId29"/>
    <p:sldId id="294" r:id="rId30"/>
    <p:sldId id="315" r:id="rId31"/>
    <p:sldId id="399" r:id="rId32"/>
    <p:sldId id="299" r:id="rId33"/>
    <p:sldId id="352" r:id="rId34"/>
    <p:sldId id="361" r:id="rId35"/>
    <p:sldId id="349" r:id="rId36"/>
    <p:sldId id="339" r:id="rId37"/>
    <p:sldId id="271" r:id="rId38"/>
    <p:sldId id="273" r:id="rId39"/>
    <p:sldId id="274" r:id="rId40"/>
    <p:sldId id="263" r:id="rId41"/>
    <p:sldId id="265" r:id="rId42"/>
    <p:sldId id="312" r:id="rId43"/>
    <p:sldId id="313" r:id="rId44"/>
    <p:sldId id="307" r:id="rId45"/>
    <p:sldId id="401" r:id="rId46"/>
    <p:sldId id="314" r:id="rId47"/>
    <p:sldId id="404" r:id="rId48"/>
    <p:sldId id="405"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80C72F-DF6A-0E21-764D-F8740AA8E7FF}" name="Hobart, Catherine B" initials="HB" userId="S::catherine.hobart2@bannerhealth.com::9f5a252a-31d1-4893-a2cf-b51a5d6b4184" providerId="AD"/>
  <p188:author id="{8C5EDE30-8A05-9A05-C86B-0D19D0A40703}" name="Anderson, Kalia 1" initials="A1" userId="S::kalia.anderson@bannerhealth.com::f4da4a15-4a17-4147-8897-a2c374e9868c" providerId="AD"/>
  <p188:author id="{D4A18779-0925-497E-2476-39CB14BFF327}" name="Anderson, Kalia 1" initials="AK1" userId="S::Kalia.Anderson@bannerhealth.com::f4da4a15-4a17-4147-8897-a2c374e9868c" providerId="AD"/>
  <p188:author id="{C4470E7C-4851-A830-EA5F-F370D2B0EEA8}" name="Hobart, Catherine B" initials="HCB" userId="S::Catherine.Hobart2@bannerhealth.com::9f5a252a-31d1-4893-a2cf-b51a5d6b418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8B91"/>
    <a:srgbClr val="007EB4"/>
    <a:srgbClr val="FB8125"/>
    <a:srgbClr val="63666A"/>
    <a:srgbClr val="E87722"/>
    <a:srgbClr val="000000"/>
    <a:srgbClr val="84BD00"/>
    <a:srgbClr val="00205B"/>
    <a:srgbClr val="00A7B5"/>
    <a:srgbClr val="6A9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E52279-18B3-4856-83FA-963E799734F2}" v="2119" vWet="2121" dt="2023-02-06T22:58:17.263"/>
    <p1510:client id="{9E06028A-4FFC-43FE-8757-477093AEA8C9}" v="387" vWet="389" dt="2023-02-06T16:51:41.206"/>
    <p1510:client id="{EA439DC4-3D4F-4ED1-8D3B-A90B2CC46B3C}" v="601" dt="2023-02-06T04:49:43.604"/>
    <p1510:client id="{F4A9C27E-E53F-4176-879E-FE7BAC1D011F}" v="9" dt="2023-02-06T23:01:55.0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erson, Kalia 1" userId="f4da4a15-4a17-4147-8897-a2c374e9868c" providerId="ADAL" clId="{9E06028A-4FFC-43FE-8757-477093AEA8C9}"/>
    <pc:docChg chg="custSel delSld modSld">
      <pc:chgData name="Anderson, Kalia 1" userId="f4da4a15-4a17-4147-8897-a2c374e9868c" providerId="ADAL" clId="{9E06028A-4FFC-43FE-8757-477093AEA8C9}" dt="2023-02-06T16:51:30.762" v="366" actId="1076"/>
      <pc:docMkLst>
        <pc:docMk/>
      </pc:docMkLst>
      <pc:sldChg chg="modSp modNotesTx">
        <pc:chgData name="Anderson, Kalia 1" userId="f4da4a15-4a17-4147-8897-a2c374e9868c" providerId="ADAL" clId="{9E06028A-4FFC-43FE-8757-477093AEA8C9}" dt="2023-02-06T16:44:34.251" v="140" actId="20577"/>
        <pc:sldMkLst>
          <pc:docMk/>
          <pc:sldMk cId="1810870528" sldId="268"/>
        </pc:sldMkLst>
        <pc:graphicFrameChg chg="mod">
          <ac:chgData name="Anderson, Kalia 1" userId="f4da4a15-4a17-4147-8897-a2c374e9868c" providerId="ADAL" clId="{9E06028A-4FFC-43FE-8757-477093AEA8C9}" dt="2023-02-06T16:44:27.477" v="139" actId="20577"/>
          <ac:graphicFrameMkLst>
            <pc:docMk/>
            <pc:sldMk cId="1810870528" sldId="268"/>
            <ac:graphicFrameMk id="7" creationId="{8B835D75-5ACA-4570-9B0F-F0D214E3796D}"/>
          </ac:graphicFrameMkLst>
        </pc:graphicFrameChg>
      </pc:sldChg>
      <pc:sldChg chg="modSp mod">
        <pc:chgData name="Anderson, Kalia 1" userId="f4da4a15-4a17-4147-8897-a2c374e9868c" providerId="ADAL" clId="{9E06028A-4FFC-43FE-8757-477093AEA8C9}" dt="2023-02-06T16:41:27.439" v="48" actId="20577"/>
        <pc:sldMkLst>
          <pc:docMk/>
          <pc:sldMk cId="4215111232" sldId="294"/>
        </pc:sldMkLst>
        <pc:spChg chg="mod">
          <ac:chgData name="Anderson, Kalia 1" userId="f4da4a15-4a17-4147-8897-a2c374e9868c" providerId="ADAL" clId="{9E06028A-4FFC-43FE-8757-477093AEA8C9}" dt="2023-02-06T16:41:27.439" v="48" actId="20577"/>
          <ac:spMkLst>
            <pc:docMk/>
            <pc:sldMk cId="4215111232" sldId="294"/>
            <ac:spMk id="5" creationId="{B428FE96-839A-6E8A-A258-4DD3A3102B35}"/>
          </ac:spMkLst>
        </pc:spChg>
      </pc:sldChg>
      <pc:sldChg chg="modSp mod">
        <pc:chgData name="Anderson, Kalia 1" userId="f4da4a15-4a17-4147-8897-a2c374e9868c" providerId="ADAL" clId="{9E06028A-4FFC-43FE-8757-477093AEA8C9}" dt="2023-02-06T16:43:01.689" v="61" actId="20577"/>
        <pc:sldMkLst>
          <pc:docMk/>
          <pc:sldMk cId="2021632326" sldId="315"/>
        </pc:sldMkLst>
        <pc:spChg chg="mod">
          <ac:chgData name="Anderson, Kalia 1" userId="f4da4a15-4a17-4147-8897-a2c374e9868c" providerId="ADAL" clId="{9E06028A-4FFC-43FE-8757-477093AEA8C9}" dt="2023-02-06T16:42:28.123" v="52" actId="1076"/>
          <ac:spMkLst>
            <pc:docMk/>
            <pc:sldMk cId="2021632326" sldId="315"/>
            <ac:spMk id="2" creationId="{6DDF941C-CFC1-A88C-2C17-B98DE74B5265}"/>
          </ac:spMkLst>
        </pc:spChg>
        <pc:spChg chg="mod">
          <ac:chgData name="Anderson, Kalia 1" userId="f4da4a15-4a17-4147-8897-a2c374e9868c" providerId="ADAL" clId="{9E06028A-4FFC-43FE-8757-477093AEA8C9}" dt="2023-02-06T16:43:01.689" v="61" actId="20577"/>
          <ac:spMkLst>
            <pc:docMk/>
            <pc:sldMk cId="2021632326" sldId="315"/>
            <ac:spMk id="3" creationId="{03C403F7-5F50-2901-3E83-FBC272589BE6}"/>
          </ac:spMkLst>
        </pc:spChg>
      </pc:sldChg>
      <pc:sldChg chg="addSp modSp mod setBg modNotesTx">
        <pc:chgData name="Anderson, Kalia 1" userId="f4da4a15-4a17-4147-8897-a2c374e9868c" providerId="ADAL" clId="{9E06028A-4FFC-43FE-8757-477093AEA8C9}" dt="2023-02-06T16:51:30.762" v="366" actId="1076"/>
        <pc:sldMkLst>
          <pc:docMk/>
          <pc:sldMk cId="4192146865" sldId="352"/>
        </pc:sldMkLst>
        <pc:spChg chg="mod">
          <ac:chgData name="Anderson, Kalia 1" userId="f4da4a15-4a17-4147-8897-a2c374e9868c" providerId="ADAL" clId="{9E06028A-4FFC-43FE-8757-477093AEA8C9}" dt="2023-02-06T16:49:12.809" v="265" actId="14100"/>
          <ac:spMkLst>
            <pc:docMk/>
            <pc:sldMk cId="4192146865" sldId="352"/>
            <ac:spMk id="2" creationId="{005A9640-8585-1512-FF89-755DB8004B22}"/>
          </ac:spMkLst>
        </pc:spChg>
        <pc:spChg chg="add mod">
          <ac:chgData name="Anderson, Kalia 1" userId="f4da4a15-4a17-4147-8897-a2c374e9868c" providerId="ADAL" clId="{9E06028A-4FFC-43FE-8757-477093AEA8C9}" dt="2023-02-06T16:51:30.762" v="366" actId="1076"/>
          <ac:spMkLst>
            <pc:docMk/>
            <pc:sldMk cId="4192146865" sldId="352"/>
            <ac:spMk id="3" creationId="{1C47EA67-9935-D259-1BD1-E0E7EB31BB63}"/>
          </ac:spMkLst>
        </pc:spChg>
        <pc:spChg chg="mod">
          <ac:chgData name="Anderson, Kalia 1" userId="f4da4a15-4a17-4147-8897-a2c374e9868c" providerId="ADAL" clId="{9E06028A-4FFC-43FE-8757-477093AEA8C9}" dt="2023-02-06T16:49:42.467" v="317" actId="21"/>
          <ac:spMkLst>
            <pc:docMk/>
            <pc:sldMk cId="4192146865" sldId="352"/>
            <ac:spMk id="4" creationId="{A4EA62C3-864C-2DFD-13CE-0E106A437EB2}"/>
          </ac:spMkLst>
        </pc:spChg>
        <pc:spChg chg="add">
          <ac:chgData name="Anderson, Kalia 1" userId="f4da4a15-4a17-4147-8897-a2c374e9868c" providerId="ADAL" clId="{9E06028A-4FFC-43FE-8757-477093AEA8C9}" dt="2023-02-06T16:46:41.973" v="146" actId="26606"/>
          <ac:spMkLst>
            <pc:docMk/>
            <pc:sldMk cId="4192146865" sldId="352"/>
            <ac:spMk id="1031" creationId="{11C59EDF-5A1E-404D-B55D-8AEA5D8D6D62}"/>
          </ac:spMkLst>
        </pc:spChg>
        <pc:spChg chg="add">
          <ac:chgData name="Anderson, Kalia 1" userId="f4da4a15-4a17-4147-8897-a2c374e9868c" providerId="ADAL" clId="{9E06028A-4FFC-43FE-8757-477093AEA8C9}" dt="2023-02-06T16:46:41.973" v="146" actId="26606"/>
          <ac:spMkLst>
            <pc:docMk/>
            <pc:sldMk cId="4192146865" sldId="352"/>
            <ac:spMk id="1033" creationId="{FEE0385D-4151-43AA-9C6B-0365E103172D}"/>
          </ac:spMkLst>
        </pc:spChg>
        <pc:picChg chg="add mod">
          <ac:chgData name="Anderson, Kalia 1" userId="f4da4a15-4a17-4147-8897-a2c374e9868c" providerId="ADAL" clId="{9E06028A-4FFC-43FE-8757-477093AEA8C9}" dt="2023-02-06T16:46:41.973" v="146" actId="26606"/>
          <ac:picMkLst>
            <pc:docMk/>
            <pc:sldMk cId="4192146865" sldId="352"/>
            <ac:picMk id="1026" creationId="{26B75E4F-73D4-28F4-9059-25D94A537A2C}"/>
          </ac:picMkLst>
        </pc:picChg>
      </pc:sldChg>
      <pc:sldChg chg="del">
        <pc:chgData name="Anderson, Kalia 1" userId="f4da4a15-4a17-4147-8897-a2c374e9868c" providerId="ADAL" clId="{9E06028A-4FFC-43FE-8757-477093AEA8C9}" dt="2023-02-06T16:44:49.099" v="141" actId="2696"/>
        <pc:sldMkLst>
          <pc:docMk/>
          <pc:sldMk cId="1985840671" sldId="400"/>
        </pc:sldMkLst>
      </pc:sldChg>
    </pc:docChg>
  </pc:docChgLst>
  <pc:docChgLst>
    <pc:chgData name="Anderson, Kalia 1" userId="S::kalia.anderson@bannerhealth.com::f4da4a15-4a17-4147-8897-a2c374e9868c" providerId="AD" clId="Web-{EA439DC4-3D4F-4ED1-8D3B-A90B2CC46B3C}"/>
    <pc:docChg chg="addSld delSld modSld sldOrd">
      <pc:chgData name="Anderson, Kalia 1" userId="S::kalia.anderson@bannerhealth.com::f4da4a15-4a17-4147-8897-a2c374e9868c" providerId="AD" clId="Web-{EA439DC4-3D4F-4ED1-8D3B-A90B2CC46B3C}" dt="2023-02-06T04:49:43.604" v="614"/>
      <pc:docMkLst>
        <pc:docMk/>
      </pc:docMkLst>
      <pc:sldChg chg="delCm">
        <pc:chgData name="Anderson, Kalia 1" userId="S::kalia.anderson@bannerhealth.com::f4da4a15-4a17-4147-8897-a2c374e9868c" providerId="AD" clId="Web-{EA439DC4-3D4F-4ED1-8D3B-A90B2CC46B3C}" dt="2023-02-06T03:58:56.243" v="2"/>
        <pc:sldMkLst>
          <pc:docMk/>
          <pc:sldMk cId="4169109409" sldId="260"/>
        </pc:sldMkLst>
      </pc:sldChg>
      <pc:sldChg chg="addSp delSp modSp">
        <pc:chgData name="Anderson, Kalia 1" userId="S::kalia.anderson@bannerhealth.com::f4da4a15-4a17-4147-8897-a2c374e9868c" providerId="AD" clId="Web-{EA439DC4-3D4F-4ED1-8D3B-A90B2CC46B3C}" dt="2023-02-06T04:36:04.060" v="445" actId="14100"/>
        <pc:sldMkLst>
          <pc:docMk/>
          <pc:sldMk cId="238228017" sldId="263"/>
        </pc:sldMkLst>
        <pc:spChg chg="mod">
          <ac:chgData name="Anderson, Kalia 1" userId="S::kalia.anderson@bannerhealth.com::f4da4a15-4a17-4147-8897-a2c374e9868c" providerId="AD" clId="Web-{EA439DC4-3D4F-4ED1-8D3B-A90B2CC46B3C}" dt="2023-02-06T04:35:52.559" v="442" actId="14100"/>
          <ac:spMkLst>
            <pc:docMk/>
            <pc:sldMk cId="238228017" sldId="263"/>
            <ac:spMk id="2" creationId="{0E043505-4577-B072-EDEE-5FC536A5DE18}"/>
          </ac:spMkLst>
        </pc:spChg>
        <pc:spChg chg="mod">
          <ac:chgData name="Anderson, Kalia 1" userId="S::kalia.anderson@bannerhealth.com::f4da4a15-4a17-4147-8897-a2c374e9868c" providerId="AD" clId="Web-{EA439DC4-3D4F-4ED1-8D3B-A90B2CC46B3C}" dt="2023-02-06T04:36:04.060" v="445" actId="14100"/>
          <ac:spMkLst>
            <pc:docMk/>
            <pc:sldMk cId="238228017" sldId="263"/>
            <ac:spMk id="3" creationId="{E9B5EFC9-1629-3053-D050-06B83D6BCD91}"/>
          </ac:spMkLst>
        </pc:spChg>
        <pc:picChg chg="add mod">
          <ac:chgData name="Anderson, Kalia 1" userId="S::kalia.anderson@bannerhealth.com::f4da4a15-4a17-4147-8897-a2c374e9868c" providerId="AD" clId="Web-{EA439DC4-3D4F-4ED1-8D3B-A90B2CC46B3C}" dt="2023-02-06T04:35:59.872" v="444" actId="14100"/>
          <ac:picMkLst>
            <pc:docMk/>
            <pc:sldMk cId="238228017" sldId="263"/>
            <ac:picMk id="4" creationId="{2E47D594-B26B-9DC9-CFDF-475C120BB152}"/>
          </ac:picMkLst>
        </pc:picChg>
        <pc:picChg chg="del">
          <ac:chgData name="Anderson, Kalia 1" userId="S::kalia.anderson@bannerhealth.com::f4da4a15-4a17-4147-8897-a2c374e9868c" providerId="AD" clId="Web-{EA439DC4-3D4F-4ED1-8D3B-A90B2CC46B3C}" dt="2023-02-06T04:35:35.402" v="437"/>
          <ac:picMkLst>
            <pc:docMk/>
            <pc:sldMk cId="238228017" sldId="263"/>
            <ac:picMk id="5" creationId="{B977B4B3-5F5F-44EE-F037-207A7E255240}"/>
          </ac:picMkLst>
        </pc:picChg>
      </pc:sldChg>
      <pc:sldChg chg="addSp delSp modSp mod setBg addAnim delAnim">
        <pc:chgData name="Anderson, Kalia 1" userId="S::kalia.anderson@bannerhealth.com::f4da4a15-4a17-4147-8897-a2c374e9868c" providerId="AD" clId="Web-{EA439DC4-3D4F-4ED1-8D3B-A90B2CC46B3C}" dt="2023-02-06T04:31:10.914" v="419" actId="1076"/>
        <pc:sldMkLst>
          <pc:docMk/>
          <pc:sldMk cId="3109041019" sldId="265"/>
        </pc:sldMkLst>
        <pc:spChg chg="mod">
          <ac:chgData name="Anderson, Kalia 1" userId="S::kalia.anderson@bannerhealth.com::f4da4a15-4a17-4147-8897-a2c374e9868c" providerId="AD" clId="Web-{EA439DC4-3D4F-4ED1-8D3B-A90B2CC46B3C}" dt="2023-02-06T04:31:10.914" v="419" actId="1076"/>
          <ac:spMkLst>
            <pc:docMk/>
            <pc:sldMk cId="3109041019" sldId="265"/>
            <ac:spMk id="2" creationId="{25202A63-DB3E-BCFB-C162-A31E45C79C19}"/>
          </ac:spMkLst>
        </pc:spChg>
        <pc:spChg chg="del mod">
          <ac:chgData name="Anderson, Kalia 1" userId="S::kalia.anderson@bannerhealth.com::f4da4a15-4a17-4147-8897-a2c374e9868c" providerId="AD" clId="Web-{EA439DC4-3D4F-4ED1-8D3B-A90B2CC46B3C}" dt="2023-02-06T04:30:11.675" v="402"/>
          <ac:spMkLst>
            <pc:docMk/>
            <pc:sldMk cId="3109041019" sldId="265"/>
            <ac:spMk id="3" creationId="{F0669FF8-BCF4-8730-7DE5-E4406EE79B13}"/>
          </ac:spMkLst>
        </pc:spChg>
        <pc:spChg chg="add mod">
          <ac:chgData name="Anderson, Kalia 1" userId="S::kalia.anderson@bannerhealth.com::f4da4a15-4a17-4147-8897-a2c374e9868c" providerId="AD" clId="Web-{EA439DC4-3D4F-4ED1-8D3B-A90B2CC46B3C}" dt="2023-02-06T04:30:06.081" v="400"/>
          <ac:spMkLst>
            <pc:docMk/>
            <pc:sldMk cId="3109041019" sldId="265"/>
            <ac:spMk id="5" creationId="{538F4A50-FA27-E6B8-AC01-73E2D124BCBF}"/>
          </ac:spMkLst>
        </pc:spChg>
        <pc:spChg chg="add del">
          <ac:chgData name="Anderson, Kalia 1" userId="S::kalia.anderson@bannerhealth.com::f4da4a15-4a17-4147-8897-a2c374e9868c" providerId="AD" clId="Web-{EA439DC4-3D4F-4ED1-8D3B-A90B2CC46B3C}" dt="2023-02-06T04:30:06.081" v="399"/>
          <ac:spMkLst>
            <pc:docMk/>
            <pc:sldMk cId="3109041019" sldId="265"/>
            <ac:spMk id="10" creationId="{E91DC736-0EF8-4F87-9146-EBF1D2EE4D3D}"/>
          </ac:spMkLst>
        </pc:spChg>
        <pc:spChg chg="add del">
          <ac:chgData name="Anderson, Kalia 1" userId="S::kalia.anderson@bannerhealth.com::f4da4a15-4a17-4147-8897-a2c374e9868c" providerId="AD" clId="Web-{EA439DC4-3D4F-4ED1-8D3B-A90B2CC46B3C}" dt="2023-02-06T04:30:06.081" v="399"/>
          <ac:spMkLst>
            <pc:docMk/>
            <pc:sldMk cId="3109041019" sldId="265"/>
            <ac:spMk id="12" creationId="{097CD68E-23E3-4007-8847-CD0944C4F7BE}"/>
          </ac:spMkLst>
        </pc:spChg>
        <pc:spChg chg="add del">
          <ac:chgData name="Anderson, Kalia 1" userId="S::kalia.anderson@bannerhealth.com::f4da4a15-4a17-4147-8897-a2c374e9868c" providerId="AD" clId="Web-{EA439DC4-3D4F-4ED1-8D3B-A90B2CC46B3C}" dt="2023-02-06T04:30:06.081" v="399"/>
          <ac:spMkLst>
            <pc:docMk/>
            <pc:sldMk cId="3109041019" sldId="265"/>
            <ac:spMk id="14" creationId="{AF2F604E-43BE-4DC3-B983-E071523364F8}"/>
          </ac:spMkLst>
        </pc:spChg>
        <pc:spChg chg="add del">
          <ac:chgData name="Anderson, Kalia 1" userId="S::kalia.anderson@bannerhealth.com::f4da4a15-4a17-4147-8897-a2c374e9868c" providerId="AD" clId="Web-{EA439DC4-3D4F-4ED1-8D3B-A90B2CC46B3C}" dt="2023-02-06T04:30:06.081" v="399"/>
          <ac:spMkLst>
            <pc:docMk/>
            <pc:sldMk cId="3109041019" sldId="265"/>
            <ac:spMk id="16" creationId="{08C9B587-E65E-4B52-B37C-ABEBB6E87928}"/>
          </ac:spMkLst>
        </pc:spChg>
        <pc:spChg chg="add">
          <ac:chgData name="Anderson, Kalia 1" userId="S::kalia.anderson@bannerhealth.com::f4da4a15-4a17-4147-8897-a2c374e9868c" providerId="AD" clId="Web-{EA439DC4-3D4F-4ED1-8D3B-A90B2CC46B3C}" dt="2023-02-06T04:30:06.081" v="400"/>
          <ac:spMkLst>
            <pc:docMk/>
            <pc:sldMk cId="3109041019" sldId="265"/>
            <ac:spMk id="18" creationId="{87CC2527-562A-4F69-B487-4371E5B243E7}"/>
          </ac:spMkLst>
        </pc:spChg>
        <pc:picChg chg="add mod ord">
          <ac:chgData name="Anderson, Kalia 1" userId="S::kalia.anderson@bannerhealth.com::f4da4a15-4a17-4147-8897-a2c374e9868c" providerId="AD" clId="Web-{EA439DC4-3D4F-4ED1-8D3B-A90B2CC46B3C}" dt="2023-02-06T04:30:50.475" v="414" actId="1076"/>
          <ac:picMkLst>
            <pc:docMk/>
            <pc:sldMk cId="3109041019" sldId="265"/>
            <ac:picMk id="4" creationId="{A1224893-7C6A-7DA6-C06B-0406798D5544}"/>
          </ac:picMkLst>
        </pc:picChg>
        <pc:cxnChg chg="add">
          <ac:chgData name="Anderson, Kalia 1" userId="S::kalia.anderson@bannerhealth.com::f4da4a15-4a17-4147-8897-a2c374e9868c" providerId="AD" clId="Web-{EA439DC4-3D4F-4ED1-8D3B-A90B2CC46B3C}" dt="2023-02-06T04:30:06.081" v="400"/>
          <ac:cxnSpMkLst>
            <pc:docMk/>
            <pc:sldMk cId="3109041019" sldId="265"/>
            <ac:cxnSpMk id="19" creationId="{BCDAEC91-5BCE-4B55-9CC0-43EF94CB734B}"/>
          </ac:cxnSpMkLst>
        </pc:cxnChg>
      </pc:sldChg>
      <pc:sldChg chg="modSp">
        <pc:chgData name="Anderson, Kalia 1" userId="S::kalia.anderson@bannerhealth.com::f4da4a15-4a17-4147-8897-a2c374e9868c" providerId="AD" clId="Web-{EA439DC4-3D4F-4ED1-8D3B-A90B2CC46B3C}" dt="2023-02-06T04:08:57.224" v="62" actId="1076"/>
        <pc:sldMkLst>
          <pc:docMk/>
          <pc:sldMk cId="1810870528" sldId="268"/>
        </pc:sldMkLst>
        <pc:graphicFrameChg chg="mod">
          <ac:chgData name="Anderson, Kalia 1" userId="S::kalia.anderson@bannerhealth.com::f4da4a15-4a17-4147-8897-a2c374e9868c" providerId="AD" clId="Web-{EA439DC4-3D4F-4ED1-8D3B-A90B2CC46B3C}" dt="2023-02-06T04:08:57.224" v="62" actId="1076"/>
          <ac:graphicFrameMkLst>
            <pc:docMk/>
            <pc:sldMk cId="1810870528" sldId="268"/>
            <ac:graphicFrameMk id="7" creationId="{8B835D75-5ACA-4570-9B0F-F0D214E3796D}"/>
          </ac:graphicFrameMkLst>
        </pc:graphicFrameChg>
      </pc:sldChg>
      <pc:sldChg chg="delSp modSp">
        <pc:chgData name="Anderson, Kalia 1" userId="S::kalia.anderson@bannerhealth.com::f4da4a15-4a17-4147-8897-a2c374e9868c" providerId="AD" clId="Web-{EA439DC4-3D4F-4ED1-8D3B-A90B2CC46B3C}" dt="2023-02-06T04:42:24.588" v="476" actId="1076"/>
        <pc:sldMkLst>
          <pc:docMk/>
          <pc:sldMk cId="3724233182" sldId="269"/>
        </pc:sldMkLst>
        <pc:spChg chg="mod">
          <ac:chgData name="Anderson, Kalia 1" userId="S::kalia.anderson@bannerhealth.com::f4da4a15-4a17-4147-8897-a2c374e9868c" providerId="AD" clId="Web-{EA439DC4-3D4F-4ED1-8D3B-A90B2CC46B3C}" dt="2023-02-06T04:42:17.587" v="475" actId="1076"/>
          <ac:spMkLst>
            <pc:docMk/>
            <pc:sldMk cId="3724233182" sldId="269"/>
            <ac:spMk id="2" creationId="{851F95BC-D99A-2ABD-48AE-96DF67C68F59}"/>
          </ac:spMkLst>
        </pc:spChg>
        <pc:spChg chg="del">
          <ac:chgData name="Anderson, Kalia 1" userId="S::kalia.anderson@bannerhealth.com::f4da4a15-4a17-4147-8897-a2c374e9868c" providerId="AD" clId="Web-{EA439DC4-3D4F-4ED1-8D3B-A90B2CC46B3C}" dt="2023-02-06T04:42:02.805" v="472"/>
          <ac:spMkLst>
            <pc:docMk/>
            <pc:sldMk cId="3724233182" sldId="269"/>
            <ac:spMk id="3" creationId="{81EC7900-0ECA-3E7A-1E25-25C24C11E842}"/>
          </ac:spMkLst>
        </pc:spChg>
        <pc:graphicFrameChg chg="mod modGraphic">
          <ac:chgData name="Anderson, Kalia 1" userId="S::kalia.anderson@bannerhealth.com::f4da4a15-4a17-4147-8897-a2c374e9868c" providerId="AD" clId="Web-{EA439DC4-3D4F-4ED1-8D3B-A90B2CC46B3C}" dt="2023-02-06T04:42:24.588" v="476" actId="1076"/>
          <ac:graphicFrameMkLst>
            <pc:docMk/>
            <pc:sldMk cId="3724233182" sldId="269"/>
            <ac:graphicFrameMk id="13" creationId="{839ED630-8C1D-696D-55E4-D1EBBCEB808F}"/>
          </ac:graphicFrameMkLst>
        </pc:graphicFrameChg>
      </pc:sldChg>
      <pc:sldChg chg="addSp delSp modSp mod modClrScheme chgLayout modNotes">
        <pc:chgData name="Anderson, Kalia 1" userId="S::kalia.anderson@bannerhealth.com::f4da4a15-4a17-4147-8897-a2c374e9868c" providerId="AD" clId="Web-{EA439DC4-3D4F-4ED1-8D3B-A90B2CC46B3C}" dt="2023-02-06T04:23:15.255" v="329"/>
        <pc:sldMkLst>
          <pc:docMk/>
          <pc:sldMk cId="2366298791" sldId="271"/>
        </pc:sldMkLst>
        <pc:spChg chg="mod ord">
          <ac:chgData name="Anderson, Kalia 1" userId="S::kalia.anderson@bannerhealth.com::f4da4a15-4a17-4147-8897-a2c374e9868c" providerId="AD" clId="Web-{EA439DC4-3D4F-4ED1-8D3B-A90B2CC46B3C}" dt="2023-02-06T04:21:13.511" v="151" actId="20577"/>
          <ac:spMkLst>
            <pc:docMk/>
            <pc:sldMk cId="2366298791" sldId="271"/>
            <ac:spMk id="2" creationId="{85F15055-A0C4-6FE5-FBDC-10FDF07797A9}"/>
          </ac:spMkLst>
        </pc:spChg>
        <pc:spChg chg="mod ord">
          <ac:chgData name="Anderson, Kalia 1" userId="S::kalia.anderson@bannerhealth.com::f4da4a15-4a17-4147-8897-a2c374e9868c" providerId="AD" clId="Web-{EA439DC4-3D4F-4ED1-8D3B-A90B2CC46B3C}" dt="2023-02-06T04:22:30.376" v="320" actId="14100"/>
          <ac:spMkLst>
            <pc:docMk/>
            <pc:sldMk cId="2366298791" sldId="271"/>
            <ac:spMk id="3" creationId="{D432EA56-83D6-B87F-1874-31905E8857E0}"/>
          </ac:spMkLst>
        </pc:spChg>
        <pc:spChg chg="mod">
          <ac:chgData name="Anderson, Kalia 1" userId="S::kalia.anderson@bannerhealth.com::f4da4a15-4a17-4147-8897-a2c374e9868c" providerId="AD" clId="Web-{EA439DC4-3D4F-4ED1-8D3B-A90B2CC46B3C}" dt="2023-02-06T04:18:30.250" v="134" actId="20577"/>
          <ac:spMkLst>
            <pc:docMk/>
            <pc:sldMk cId="2366298791" sldId="271"/>
            <ac:spMk id="7" creationId="{D746847F-A072-279B-B552-1704D2C41F91}"/>
          </ac:spMkLst>
        </pc:spChg>
        <pc:picChg chg="del mod">
          <ac:chgData name="Anderson, Kalia 1" userId="S::kalia.anderson@bannerhealth.com::f4da4a15-4a17-4147-8897-a2c374e9868c" providerId="AD" clId="Web-{EA439DC4-3D4F-4ED1-8D3B-A90B2CC46B3C}" dt="2023-02-06T04:22:55.550" v="321"/>
          <ac:picMkLst>
            <pc:docMk/>
            <pc:sldMk cId="2366298791" sldId="271"/>
            <ac:picMk id="4" creationId="{68EDC1E8-B210-D51E-37A2-79EB9740B18E}"/>
          </ac:picMkLst>
        </pc:picChg>
        <pc:picChg chg="add mod">
          <ac:chgData name="Anderson, Kalia 1" userId="S::kalia.anderson@bannerhealth.com::f4da4a15-4a17-4147-8897-a2c374e9868c" providerId="AD" clId="Web-{EA439DC4-3D4F-4ED1-8D3B-A90B2CC46B3C}" dt="2023-02-06T04:22:58.175" v="323" actId="1076"/>
          <ac:picMkLst>
            <pc:docMk/>
            <pc:sldMk cId="2366298791" sldId="271"/>
            <ac:picMk id="6" creationId="{8E35E157-CE6D-3826-6828-26FC9CFCB4A3}"/>
          </ac:picMkLst>
        </pc:picChg>
      </pc:sldChg>
      <pc:sldChg chg="addCm">
        <pc:chgData name="Anderson, Kalia 1" userId="S::kalia.anderson@bannerhealth.com::f4da4a15-4a17-4147-8897-a2c374e9868c" providerId="AD" clId="Web-{EA439DC4-3D4F-4ED1-8D3B-A90B2CC46B3C}" dt="2023-02-06T04:20:33.821" v="145"/>
        <pc:sldMkLst>
          <pc:docMk/>
          <pc:sldMk cId="1420606903" sldId="272"/>
        </pc:sldMkLst>
      </pc:sldChg>
      <pc:sldChg chg="addSp delSp modSp mod modClrScheme chgLayout modNotes">
        <pc:chgData name="Anderson, Kalia 1" userId="S::kalia.anderson@bannerhealth.com::f4da4a15-4a17-4147-8897-a2c374e9868c" providerId="AD" clId="Web-{EA439DC4-3D4F-4ED1-8D3B-A90B2CC46B3C}" dt="2023-02-06T04:29:05.655" v="390"/>
        <pc:sldMkLst>
          <pc:docMk/>
          <pc:sldMk cId="986285284" sldId="273"/>
        </pc:sldMkLst>
        <pc:spChg chg="mod ord">
          <ac:chgData name="Anderson, Kalia 1" userId="S::kalia.anderson@bannerhealth.com::f4da4a15-4a17-4147-8897-a2c374e9868c" providerId="AD" clId="Web-{EA439DC4-3D4F-4ED1-8D3B-A90B2CC46B3C}" dt="2023-02-06T04:27:47.102" v="363" actId="1076"/>
          <ac:spMkLst>
            <pc:docMk/>
            <pc:sldMk cId="986285284" sldId="273"/>
            <ac:spMk id="2" creationId="{029CF575-F5BC-DB6E-E992-4608730B8BFB}"/>
          </ac:spMkLst>
        </pc:spChg>
        <pc:spChg chg="mod ord">
          <ac:chgData name="Anderson, Kalia 1" userId="S::kalia.anderson@bannerhealth.com::f4da4a15-4a17-4147-8897-a2c374e9868c" providerId="AD" clId="Web-{EA439DC4-3D4F-4ED1-8D3B-A90B2CC46B3C}" dt="2023-02-06T04:27:52.993" v="365" actId="14100"/>
          <ac:spMkLst>
            <pc:docMk/>
            <pc:sldMk cId="986285284" sldId="273"/>
            <ac:spMk id="3" creationId="{C78465F4-63EC-523F-EAF2-74A575FBE0C1}"/>
          </ac:spMkLst>
        </pc:spChg>
        <pc:picChg chg="add del mod">
          <ac:chgData name="Anderson, Kalia 1" userId="S::kalia.anderson@bannerhealth.com::f4da4a15-4a17-4147-8897-a2c374e9868c" providerId="AD" clId="Web-{EA439DC4-3D4F-4ED1-8D3B-A90B2CC46B3C}" dt="2023-02-06T04:27:27.367" v="357"/>
          <ac:picMkLst>
            <pc:docMk/>
            <pc:sldMk cId="986285284" sldId="273"/>
            <ac:picMk id="4" creationId="{A0DC8839-A575-9299-B06E-EC862ACC6431}"/>
          </ac:picMkLst>
        </pc:picChg>
        <pc:picChg chg="add mod">
          <ac:chgData name="Anderson, Kalia 1" userId="S::kalia.anderson@bannerhealth.com::f4da4a15-4a17-4147-8897-a2c374e9868c" providerId="AD" clId="Web-{EA439DC4-3D4F-4ED1-8D3B-A90B2CC46B3C}" dt="2023-02-06T04:27:39.242" v="361" actId="1076"/>
          <ac:picMkLst>
            <pc:docMk/>
            <pc:sldMk cId="986285284" sldId="273"/>
            <ac:picMk id="6" creationId="{6DC9E862-04BF-5264-0B53-ED5F5FFFBF0B}"/>
          </ac:picMkLst>
        </pc:picChg>
      </pc:sldChg>
      <pc:sldChg chg="modSp">
        <pc:chgData name="Anderson, Kalia 1" userId="S::kalia.anderson@bannerhealth.com::f4da4a15-4a17-4147-8897-a2c374e9868c" providerId="AD" clId="Web-{EA439DC4-3D4F-4ED1-8D3B-A90B2CC46B3C}" dt="2023-02-06T04:26:20.846" v="356" actId="20577"/>
        <pc:sldMkLst>
          <pc:docMk/>
          <pc:sldMk cId="999802301" sldId="274"/>
        </pc:sldMkLst>
        <pc:spChg chg="mod">
          <ac:chgData name="Anderson, Kalia 1" userId="S::kalia.anderson@bannerhealth.com::f4da4a15-4a17-4147-8897-a2c374e9868c" providerId="AD" clId="Web-{EA439DC4-3D4F-4ED1-8D3B-A90B2CC46B3C}" dt="2023-02-06T04:25:52.828" v="347" actId="1076"/>
          <ac:spMkLst>
            <pc:docMk/>
            <pc:sldMk cId="999802301" sldId="274"/>
            <ac:spMk id="2" creationId="{4F761F00-EE7C-6385-0DC1-4680D43543A1}"/>
          </ac:spMkLst>
        </pc:spChg>
        <pc:spChg chg="mod">
          <ac:chgData name="Anderson, Kalia 1" userId="S::kalia.anderson@bannerhealth.com::f4da4a15-4a17-4147-8897-a2c374e9868c" providerId="AD" clId="Web-{EA439DC4-3D4F-4ED1-8D3B-A90B2CC46B3C}" dt="2023-02-06T04:26:20.846" v="356" actId="20577"/>
          <ac:spMkLst>
            <pc:docMk/>
            <pc:sldMk cId="999802301" sldId="274"/>
            <ac:spMk id="3" creationId="{C2351488-88C3-0FB1-2735-F231A745FC1A}"/>
          </ac:spMkLst>
        </pc:spChg>
        <pc:picChg chg="mod">
          <ac:chgData name="Anderson, Kalia 1" userId="S::kalia.anderson@bannerhealth.com::f4da4a15-4a17-4147-8897-a2c374e9868c" providerId="AD" clId="Web-{EA439DC4-3D4F-4ED1-8D3B-A90B2CC46B3C}" dt="2023-02-06T04:25:54.375" v="348" actId="1076"/>
          <ac:picMkLst>
            <pc:docMk/>
            <pc:sldMk cId="999802301" sldId="274"/>
            <ac:picMk id="2050" creationId="{820B4365-9BAD-4EEA-14E4-94D19EE97937}"/>
          </ac:picMkLst>
        </pc:picChg>
      </pc:sldChg>
      <pc:sldChg chg="del">
        <pc:chgData name="Anderson, Kalia 1" userId="S::kalia.anderson@bannerhealth.com::f4da4a15-4a17-4147-8897-a2c374e9868c" providerId="AD" clId="Web-{EA439DC4-3D4F-4ED1-8D3B-A90B2CC46B3C}" dt="2023-02-06T04:28:47.513" v="386"/>
        <pc:sldMkLst>
          <pc:docMk/>
          <pc:sldMk cId="1886228733" sldId="281"/>
        </pc:sldMkLst>
      </pc:sldChg>
      <pc:sldChg chg="del">
        <pc:chgData name="Anderson, Kalia 1" userId="S::kalia.anderson@bannerhealth.com::f4da4a15-4a17-4147-8897-a2c374e9868c" providerId="AD" clId="Web-{EA439DC4-3D4F-4ED1-8D3B-A90B2CC46B3C}" dt="2023-02-06T04:32:13.356" v="425"/>
        <pc:sldMkLst>
          <pc:docMk/>
          <pc:sldMk cId="234670536" sldId="282"/>
        </pc:sldMkLst>
      </pc:sldChg>
      <pc:sldChg chg="del">
        <pc:chgData name="Anderson, Kalia 1" userId="S::kalia.anderson@bannerhealth.com::f4da4a15-4a17-4147-8897-a2c374e9868c" providerId="AD" clId="Web-{EA439DC4-3D4F-4ED1-8D3B-A90B2CC46B3C}" dt="2023-02-06T04:31:53.073" v="423"/>
        <pc:sldMkLst>
          <pc:docMk/>
          <pc:sldMk cId="636324991" sldId="285"/>
        </pc:sldMkLst>
      </pc:sldChg>
      <pc:sldChg chg="modSp del modNotes">
        <pc:chgData name="Anderson, Kalia 1" userId="S::kalia.anderson@bannerhealth.com::f4da4a15-4a17-4147-8897-a2c374e9868c" providerId="AD" clId="Web-{EA439DC4-3D4F-4ED1-8D3B-A90B2CC46B3C}" dt="2023-02-06T04:23:17.755" v="330"/>
        <pc:sldMkLst>
          <pc:docMk/>
          <pc:sldMk cId="1928743784" sldId="288"/>
        </pc:sldMkLst>
        <pc:spChg chg="mod">
          <ac:chgData name="Anderson, Kalia 1" userId="S::kalia.anderson@bannerhealth.com::f4da4a15-4a17-4147-8897-a2c374e9868c" providerId="AD" clId="Web-{EA439DC4-3D4F-4ED1-8D3B-A90B2CC46B3C}" dt="2023-02-06T04:19:39.802" v="143" actId="1076"/>
          <ac:spMkLst>
            <pc:docMk/>
            <pc:sldMk cId="1928743784" sldId="288"/>
            <ac:spMk id="2" creationId="{0DBAA7E3-72FD-45AF-8704-118D7F3C0389}"/>
          </ac:spMkLst>
        </pc:spChg>
        <pc:spChg chg="mod">
          <ac:chgData name="Anderson, Kalia 1" userId="S::kalia.anderson@bannerhealth.com::f4da4a15-4a17-4147-8897-a2c374e9868c" providerId="AD" clId="Web-{EA439DC4-3D4F-4ED1-8D3B-A90B2CC46B3C}" dt="2023-02-06T04:19:43.317" v="144" actId="1076"/>
          <ac:spMkLst>
            <pc:docMk/>
            <pc:sldMk cId="1928743784" sldId="288"/>
            <ac:spMk id="3" creationId="{57189F50-5D8E-4194-B8A6-1BCE13A36746}"/>
          </ac:spMkLst>
        </pc:spChg>
      </pc:sldChg>
      <pc:sldChg chg="del">
        <pc:chgData name="Anderson, Kalia 1" userId="S::kalia.anderson@bannerhealth.com::f4da4a15-4a17-4147-8897-a2c374e9868c" providerId="AD" clId="Web-{EA439DC4-3D4F-4ED1-8D3B-A90B2CC46B3C}" dt="2023-02-06T04:29:11.421" v="391"/>
        <pc:sldMkLst>
          <pc:docMk/>
          <pc:sldMk cId="2390667745" sldId="289"/>
        </pc:sldMkLst>
      </pc:sldChg>
      <pc:sldChg chg="delSp modSp">
        <pc:chgData name="Anderson, Kalia 1" userId="S::kalia.anderson@bannerhealth.com::f4da4a15-4a17-4147-8897-a2c374e9868c" providerId="AD" clId="Web-{EA439DC4-3D4F-4ED1-8D3B-A90B2CC46B3C}" dt="2023-02-06T04:17:38.168" v="126" actId="1076"/>
        <pc:sldMkLst>
          <pc:docMk/>
          <pc:sldMk cId="1263800974" sldId="293"/>
        </pc:sldMkLst>
        <pc:spChg chg="del">
          <ac:chgData name="Anderson, Kalia 1" userId="S::kalia.anderson@bannerhealth.com::f4da4a15-4a17-4147-8897-a2c374e9868c" providerId="AD" clId="Web-{EA439DC4-3D4F-4ED1-8D3B-A90B2CC46B3C}" dt="2023-02-06T04:17:29.464" v="125"/>
          <ac:spMkLst>
            <pc:docMk/>
            <pc:sldMk cId="1263800974" sldId="293"/>
            <ac:spMk id="2" creationId="{4243D528-455F-C270-ECC0-40E7F805B38D}"/>
          </ac:spMkLst>
        </pc:spChg>
        <pc:spChg chg="del">
          <ac:chgData name="Anderson, Kalia 1" userId="S::kalia.anderson@bannerhealth.com::f4da4a15-4a17-4147-8897-a2c374e9868c" providerId="AD" clId="Web-{EA439DC4-3D4F-4ED1-8D3B-A90B2CC46B3C}" dt="2023-02-06T04:17:26.089" v="124"/>
          <ac:spMkLst>
            <pc:docMk/>
            <pc:sldMk cId="1263800974" sldId="293"/>
            <ac:spMk id="3" creationId="{09F09567-D6B3-D97E-CB8D-7C206AB28A6B}"/>
          </ac:spMkLst>
        </pc:spChg>
        <pc:graphicFrameChg chg="mod">
          <ac:chgData name="Anderson, Kalia 1" userId="S::kalia.anderson@bannerhealth.com::f4da4a15-4a17-4147-8897-a2c374e9868c" providerId="AD" clId="Web-{EA439DC4-3D4F-4ED1-8D3B-A90B2CC46B3C}" dt="2023-02-06T04:17:38.168" v="126" actId="1076"/>
          <ac:graphicFrameMkLst>
            <pc:docMk/>
            <pc:sldMk cId="1263800974" sldId="293"/>
            <ac:graphicFrameMk id="5" creationId="{B66CE6AE-9D65-A67F-2865-6012C819AC9E}"/>
          </ac:graphicFrameMkLst>
        </pc:graphicFrameChg>
      </pc:sldChg>
      <pc:sldChg chg="modSp">
        <pc:chgData name="Anderson, Kalia 1" userId="S::kalia.anderson@bannerhealth.com::f4da4a15-4a17-4147-8897-a2c374e9868c" providerId="AD" clId="Web-{EA439DC4-3D4F-4ED1-8D3B-A90B2CC46B3C}" dt="2023-02-06T04:10:53.561" v="70" actId="1076"/>
        <pc:sldMkLst>
          <pc:docMk/>
          <pc:sldMk cId="4215111232" sldId="294"/>
        </pc:sldMkLst>
        <pc:spChg chg="mod">
          <ac:chgData name="Anderson, Kalia 1" userId="S::kalia.anderson@bannerhealth.com::f4da4a15-4a17-4147-8897-a2c374e9868c" providerId="AD" clId="Web-{EA439DC4-3D4F-4ED1-8D3B-A90B2CC46B3C}" dt="2023-02-06T04:10:50.717" v="69" actId="14100"/>
          <ac:spMkLst>
            <pc:docMk/>
            <pc:sldMk cId="4215111232" sldId="294"/>
            <ac:spMk id="2" creationId="{599FC122-BBE2-4586-8C0C-E851CF9D85B2}"/>
          </ac:spMkLst>
        </pc:spChg>
        <pc:spChg chg="mod">
          <ac:chgData name="Anderson, Kalia 1" userId="S::kalia.anderson@bannerhealth.com::f4da4a15-4a17-4147-8897-a2c374e9868c" providerId="AD" clId="Web-{EA439DC4-3D4F-4ED1-8D3B-A90B2CC46B3C}" dt="2023-02-06T04:10:53.561" v="70" actId="1076"/>
          <ac:spMkLst>
            <pc:docMk/>
            <pc:sldMk cId="4215111232" sldId="294"/>
            <ac:spMk id="5" creationId="{B428FE96-839A-6E8A-A258-4DD3A3102B35}"/>
          </ac:spMkLst>
        </pc:spChg>
      </pc:sldChg>
      <pc:sldChg chg="del">
        <pc:chgData name="Anderson, Kalia 1" userId="S::kalia.anderson@bannerhealth.com::f4da4a15-4a17-4147-8897-a2c374e9868c" providerId="AD" clId="Web-{EA439DC4-3D4F-4ED1-8D3B-A90B2CC46B3C}" dt="2023-02-06T04:31:57.355" v="424"/>
        <pc:sldMkLst>
          <pc:docMk/>
          <pc:sldMk cId="3596610704" sldId="295"/>
        </pc:sldMkLst>
      </pc:sldChg>
      <pc:sldChg chg="del">
        <pc:chgData name="Anderson, Kalia 1" userId="S::kalia.anderson@bannerhealth.com::f4da4a15-4a17-4147-8897-a2c374e9868c" providerId="AD" clId="Web-{EA439DC4-3D4F-4ED1-8D3B-A90B2CC46B3C}" dt="2023-02-06T04:32:26.841" v="426"/>
        <pc:sldMkLst>
          <pc:docMk/>
          <pc:sldMk cId="2871096703" sldId="296"/>
        </pc:sldMkLst>
      </pc:sldChg>
      <pc:sldChg chg="del">
        <pc:chgData name="Anderson, Kalia 1" userId="S::kalia.anderson@bannerhealth.com::f4da4a15-4a17-4147-8897-a2c374e9868c" providerId="AD" clId="Web-{EA439DC4-3D4F-4ED1-8D3B-A90B2CC46B3C}" dt="2023-02-06T04:36:29.046" v="447"/>
        <pc:sldMkLst>
          <pc:docMk/>
          <pc:sldMk cId="133676256" sldId="297"/>
        </pc:sldMkLst>
      </pc:sldChg>
      <pc:sldChg chg="del">
        <pc:chgData name="Anderson, Kalia 1" userId="S::kalia.anderson@bannerhealth.com::f4da4a15-4a17-4147-8897-a2c374e9868c" providerId="AD" clId="Web-{EA439DC4-3D4F-4ED1-8D3B-A90B2CC46B3C}" dt="2023-02-06T04:32:32.467" v="427"/>
        <pc:sldMkLst>
          <pc:docMk/>
          <pc:sldMk cId="2578210846" sldId="298"/>
        </pc:sldMkLst>
      </pc:sldChg>
      <pc:sldChg chg="modSp">
        <pc:chgData name="Anderson, Kalia 1" userId="S::kalia.anderson@bannerhealth.com::f4da4a15-4a17-4147-8897-a2c374e9868c" providerId="AD" clId="Web-{EA439DC4-3D4F-4ED1-8D3B-A90B2CC46B3C}" dt="2023-02-06T04:15:42.863" v="119" actId="1076"/>
        <pc:sldMkLst>
          <pc:docMk/>
          <pc:sldMk cId="3180000157" sldId="299"/>
        </pc:sldMkLst>
        <pc:spChg chg="mod">
          <ac:chgData name="Anderson, Kalia 1" userId="S::kalia.anderson@bannerhealth.com::f4da4a15-4a17-4147-8897-a2c374e9868c" providerId="AD" clId="Web-{EA439DC4-3D4F-4ED1-8D3B-A90B2CC46B3C}" dt="2023-02-06T04:15:42.863" v="119" actId="1076"/>
          <ac:spMkLst>
            <pc:docMk/>
            <pc:sldMk cId="3180000157" sldId="299"/>
            <ac:spMk id="7" creationId="{57C41814-8014-485F-263F-F9CA0BCD5357}"/>
          </ac:spMkLst>
        </pc:spChg>
      </pc:sldChg>
      <pc:sldChg chg="addSp modSp mod setBg modCm modNotes">
        <pc:chgData name="Anderson, Kalia 1" userId="S::kalia.anderson@bannerhealth.com::f4da4a15-4a17-4147-8897-a2c374e9868c" providerId="AD" clId="Web-{EA439DC4-3D4F-4ED1-8D3B-A90B2CC46B3C}" dt="2023-02-06T04:08:25.800" v="60"/>
        <pc:sldMkLst>
          <pc:docMk/>
          <pc:sldMk cId="3832212705" sldId="309"/>
        </pc:sldMkLst>
        <pc:spChg chg="mod">
          <ac:chgData name="Anderson, Kalia 1" userId="S::kalia.anderson@bannerhealth.com::f4da4a15-4a17-4147-8897-a2c374e9868c" providerId="AD" clId="Web-{EA439DC4-3D4F-4ED1-8D3B-A90B2CC46B3C}" dt="2023-02-06T04:08:17.768" v="59" actId="20577"/>
          <ac:spMkLst>
            <pc:docMk/>
            <pc:sldMk cId="3832212705" sldId="309"/>
            <ac:spMk id="2" creationId="{24F7A1D6-C026-8A1F-AA9A-150BBF5457D6}"/>
          </ac:spMkLst>
        </pc:spChg>
        <pc:spChg chg="mod">
          <ac:chgData name="Anderson, Kalia 1" userId="S::kalia.anderson@bannerhealth.com::f4da4a15-4a17-4147-8897-a2c374e9868c" providerId="AD" clId="Web-{EA439DC4-3D4F-4ED1-8D3B-A90B2CC46B3C}" dt="2023-02-06T04:08:04.298" v="58"/>
          <ac:spMkLst>
            <pc:docMk/>
            <pc:sldMk cId="3832212705" sldId="309"/>
            <ac:spMk id="3" creationId="{E8398974-5979-85C8-5582-57ADF03A1EF5}"/>
          </ac:spMkLst>
        </pc:spChg>
        <pc:spChg chg="add mod">
          <ac:chgData name="Anderson, Kalia 1" userId="S::kalia.anderson@bannerhealth.com::f4da4a15-4a17-4147-8897-a2c374e9868c" providerId="AD" clId="Web-{EA439DC4-3D4F-4ED1-8D3B-A90B2CC46B3C}" dt="2023-02-06T04:08:04.298" v="58"/>
          <ac:spMkLst>
            <pc:docMk/>
            <pc:sldMk cId="3832212705" sldId="309"/>
            <ac:spMk id="4" creationId="{28B08D2D-B4AE-6046-2EFA-05F398DB4C6C}"/>
          </ac:spMkLst>
        </pc:spChg>
        <pc:spChg chg="add">
          <ac:chgData name="Anderson, Kalia 1" userId="S::kalia.anderson@bannerhealth.com::f4da4a15-4a17-4147-8897-a2c374e9868c" providerId="AD" clId="Web-{EA439DC4-3D4F-4ED1-8D3B-A90B2CC46B3C}" dt="2023-02-06T04:08:04.298" v="58"/>
          <ac:spMkLst>
            <pc:docMk/>
            <pc:sldMk cId="3832212705" sldId="309"/>
            <ac:spMk id="9" creationId="{777A147A-9ED8-46B4-8660-1B3C2AA880B5}"/>
          </ac:spMkLst>
        </pc:spChg>
        <pc:spChg chg="add">
          <ac:chgData name="Anderson, Kalia 1" userId="S::kalia.anderson@bannerhealth.com::f4da4a15-4a17-4147-8897-a2c374e9868c" providerId="AD" clId="Web-{EA439DC4-3D4F-4ED1-8D3B-A90B2CC46B3C}" dt="2023-02-06T04:08:04.298" v="58"/>
          <ac:spMkLst>
            <pc:docMk/>
            <pc:sldMk cId="3832212705" sldId="309"/>
            <ac:spMk id="11" creationId="{5D6C15A0-C087-4593-8414-2B4EC1CDC3DE}"/>
          </ac:spMkLst>
        </pc:spChg>
      </pc:sldChg>
      <pc:sldChg chg="addCm">
        <pc:chgData name="Anderson, Kalia 1" userId="S::kalia.anderson@bannerhealth.com::f4da4a15-4a17-4147-8897-a2c374e9868c" providerId="AD" clId="Web-{EA439DC4-3D4F-4ED1-8D3B-A90B2CC46B3C}" dt="2023-02-06T04:17:18.182" v="123"/>
        <pc:sldMkLst>
          <pc:docMk/>
          <pc:sldMk cId="453185835" sldId="310"/>
        </pc:sldMkLst>
      </pc:sldChg>
      <pc:sldChg chg="modNotes">
        <pc:chgData name="Anderson, Kalia 1" userId="S::kalia.anderson@bannerhealth.com::f4da4a15-4a17-4147-8897-a2c374e9868c" providerId="AD" clId="Web-{EA439DC4-3D4F-4ED1-8D3B-A90B2CC46B3C}" dt="2023-02-06T04:40:10.125" v="471"/>
        <pc:sldMkLst>
          <pc:docMk/>
          <pc:sldMk cId="1063410468" sldId="312"/>
        </pc:sldMkLst>
      </pc:sldChg>
      <pc:sldChg chg="modSp">
        <pc:chgData name="Anderson, Kalia 1" userId="S::kalia.anderson@bannerhealth.com::f4da4a15-4a17-4147-8897-a2c374e9868c" providerId="AD" clId="Web-{EA439DC4-3D4F-4ED1-8D3B-A90B2CC46B3C}" dt="2023-02-06T04:39:21.715" v="469" actId="20577"/>
        <pc:sldMkLst>
          <pc:docMk/>
          <pc:sldMk cId="1109931897" sldId="314"/>
        </pc:sldMkLst>
        <pc:spChg chg="mod">
          <ac:chgData name="Anderson, Kalia 1" userId="S::kalia.anderson@bannerhealth.com::f4da4a15-4a17-4147-8897-a2c374e9868c" providerId="AD" clId="Web-{EA439DC4-3D4F-4ED1-8D3B-A90B2CC46B3C}" dt="2023-02-06T04:39:21.715" v="469" actId="20577"/>
          <ac:spMkLst>
            <pc:docMk/>
            <pc:sldMk cId="1109931897" sldId="314"/>
            <ac:spMk id="4" creationId="{98151039-95B7-D132-50D3-AC9F13E424D2}"/>
          </ac:spMkLst>
        </pc:spChg>
      </pc:sldChg>
      <pc:sldChg chg="modSp">
        <pc:chgData name="Anderson, Kalia 1" userId="S::kalia.anderson@bannerhealth.com::f4da4a15-4a17-4147-8897-a2c374e9868c" providerId="AD" clId="Web-{EA439DC4-3D4F-4ED1-8D3B-A90B2CC46B3C}" dt="2023-02-06T04:11:45.611" v="89" actId="20577"/>
        <pc:sldMkLst>
          <pc:docMk/>
          <pc:sldMk cId="2021632326" sldId="315"/>
        </pc:sldMkLst>
        <pc:spChg chg="mod">
          <ac:chgData name="Anderson, Kalia 1" userId="S::kalia.anderson@bannerhealth.com::f4da4a15-4a17-4147-8897-a2c374e9868c" providerId="AD" clId="Web-{EA439DC4-3D4F-4ED1-8D3B-A90B2CC46B3C}" dt="2023-02-06T04:11:45.611" v="89" actId="20577"/>
          <ac:spMkLst>
            <pc:docMk/>
            <pc:sldMk cId="2021632326" sldId="315"/>
            <ac:spMk id="3" creationId="{03C403F7-5F50-2901-3E83-FBC272589BE6}"/>
          </ac:spMkLst>
        </pc:spChg>
      </pc:sldChg>
      <pc:sldChg chg="modSp addCm modCm">
        <pc:chgData name="Anderson, Kalia 1" userId="S::kalia.anderson@bannerhealth.com::f4da4a15-4a17-4147-8897-a2c374e9868c" providerId="AD" clId="Web-{EA439DC4-3D4F-4ED1-8D3B-A90B2CC46B3C}" dt="2023-02-06T04:17:00.993" v="122"/>
        <pc:sldMkLst>
          <pc:docMk/>
          <pc:sldMk cId="2639618032" sldId="316"/>
        </pc:sldMkLst>
        <pc:spChg chg="mod">
          <ac:chgData name="Anderson, Kalia 1" userId="S::kalia.anderson@bannerhealth.com::f4da4a15-4a17-4147-8897-a2c374e9868c" providerId="AD" clId="Web-{EA439DC4-3D4F-4ED1-8D3B-A90B2CC46B3C}" dt="2023-02-06T04:15:54.770" v="120" actId="1076"/>
          <ac:spMkLst>
            <pc:docMk/>
            <pc:sldMk cId="2639618032" sldId="316"/>
            <ac:spMk id="6" creationId="{1551CA07-F8CE-7C56-E9DA-BD1F23261E45}"/>
          </ac:spMkLst>
        </pc:spChg>
      </pc:sldChg>
      <pc:sldChg chg="ord">
        <pc:chgData name="Anderson, Kalia 1" userId="S::kalia.anderson@bannerhealth.com::f4da4a15-4a17-4147-8897-a2c374e9868c" providerId="AD" clId="Web-{EA439DC4-3D4F-4ED1-8D3B-A90B2CC46B3C}" dt="2023-02-06T04:03:45.624" v="5"/>
        <pc:sldMkLst>
          <pc:docMk/>
          <pc:sldMk cId="256271378" sldId="337"/>
        </pc:sldMkLst>
      </pc:sldChg>
      <pc:sldChg chg="del">
        <pc:chgData name="Anderson, Kalia 1" userId="S::kalia.anderson@bannerhealth.com::f4da4a15-4a17-4147-8897-a2c374e9868c" providerId="AD" clId="Web-{EA439DC4-3D4F-4ED1-8D3B-A90B2CC46B3C}" dt="2023-02-06T04:12:38.771" v="115"/>
        <pc:sldMkLst>
          <pc:docMk/>
          <pc:sldMk cId="775298318" sldId="344"/>
        </pc:sldMkLst>
      </pc:sldChg>
      <pc:sldChg chg="del">
        <pc:chgData name="Anderson, Kalia 1" userId="S::kalia.anderson@bannerhealth.com::f4da4a15-4a17-4147-8897-a2c374e9868c" providerId="AD" clId="Web-{EA439DC4-3D4F-4ED1-8D3B-A90B2CC46B3C}" dt="2023-02-06T04:43:06.356" v="479"/>
        <pc:sldMkLst>
          <pc:docMk/>
          <pc:sldMk cId="1546798304" sldId="345"/>
        </pc:sldMkLst>
      </pc:sldChg>
      <pc:sldChg chg="addSp delSp modSp mod setBg setClrOvrMap modNotes">
        <pc:chgData name="Anderson, Kalia 1" userId="S::kalia.anderson@bannerhealth.com::f4da4a15-4a17-4147-8897-a2c374e9868c" providerId="AD" clId="Web-{EA439DC4-3D4F-4ED1-8D3B-A90B2CC46B3C}" dt="2023-02-06T04:49:07.382" v="613" actId="20577"/>
        <pc:sldMkLst>
          <pc:docMk/>
          <pc:sldMk cId="1460049742" sldId="356"/>
        </pc:sldMkLst>
        <pc:spChg chg="mod">
          <ac:chgData name="Anderson, Kalia 1" userId="S::kalia.anderson@bannerhealth.com::f4da4a15-4a17-4147-8897-a2c374e9868c" providerId="AD" clId="Web-{EA439DC4-3D4F-4ED1-8D3B-A90B2CC46B3C}" dt="2023-02-06T04:48:29.942" v="608" actId="20577"/>
          <ac:spMkLst>
            <pc:docMk/>
            <pc:sldMk cId="1460049742" sldId="356"/>
            <ac:spMk id="2" creationId="{8E2D0308-C000-FA14-CBEB-4FB1C43CBFCD}"/>
          </ac:spMkLst>
        </pc:spChg>
        <pc:spChg chg="mod">
          <ac:chgData name="Anderson, Kalia 1" userId="S::kalia.anderson@bannerhealth.com::f4da4a15-4a17-4147-8897-a2c374e9868c" providerId="AD" clId="Web-{EA439DC4-3D4F-4ED1-8D3B-A90B2CC46B3C}" dt="2023-02-06T04:49:07.382" v="613" actId="20577"/>
          <ac:spMkLst>
            <pc:docMk/>
            <pc:sldMk cId="1460049742" sldId="356"/>
            <ac:spMk id="3" creationId="{CB7D6B9D-6D12-2878-C92B-99B4AB0DB646}"/>
          </ac:spMkLst>
        </pc:spChg>
        <pc:spChg chg="del">
          <ac:chgData name="Anderson, Kalia 1" userId="S::kalia.anderson@bannerhealth.com::f4da4a15-4a17-4147-8897-a2c374e9868c" providerId="AD" clId="Web-{EA439DC4-3D4F-4ED1-8D3B-A90B2CC46B3C}" dt="2023-02-06T04:45:13.772" v="584"/>
          <ac:spMkLst>
            <pc:docMk/>
            <pc:sldMk cId="1460049742" sldId="356"/>
            <ac:spMk id="4" creationId="{939C37F3-5383-AA67-807D-6A7BDFEC276F}"/>
          </ac:spMkLst>
        </pc:spChg>
        <pc:spChg chg="del">
          <ac:chgData name="Anderson, Kalia 1" userId="S::kalia.anderson@bannerhealth.com::f4da4a15-4a17-4147-8897-a2c374e9868c" providerId="AD" clId="Web-{EA439DC4-3D4F-4ED1-8D3B-A90B2CC46B3C}" dt="2023-02-06T04:45:16.241" v="585"/>
          <ac:spMkLst>
            <pc:docMk/>
            <pc:sldMk cId="1460049742" sldId="356"/>
            <ac:spMk id="5" creationId="{E0F4789C-EEE0-1DD5-C088-D51CEC465A3D}"/>
          </ac:spMkLst>
        </pc:spChg>
        <pc:spChg chg="add">
          <ac:chgData name="Anderson, Kalia 1" userId="S::kalia.anderson@bannerhealth.com::f4da4a15-4a17-4147-8897-a2c374e9868c" providerId="AD" clId="Web-{EA439DC4-3D4F-4ED1-8D3B-A90B2CC46B3C}" dt="2023-02-06T04:47:53.924" v="600"/>
          <ac:spMkLst>
            <pc:docMk/>
            <pc:sldMk cId="1460049742" sldId="356"/>
            <ac:spMk id="12" creationId="{C5E6CFF1-2F42-4E10-9A97-F116F46F53FE}"/>
          </ac:spMkLst>
        </pc:spChg>
        <pc:picChg chg="add del mod">
          <ac:chgData name="Anderson, Kalia 1" userId="S::kalia.anderson@bannerhealth.com::f4da4a15-4a17-4147-8897-a2c374e9868c" providerId="AD" clId="Web-{EA439DC4-3D4F-4ED1-8D3B-A90B2CC46B3C}" dt="2023-02-06T04:46:09.979" v="593"/>
          <ac:picMkLst>
            <pc:docMk/>
            <pc:sldMk cId="1460049742" sldId="356"/>
            <ac:picMk id="6" creationId="{B980B3C7-028E-517F-B89C-20670D67FCF7}"/>
          </ac:picMkLst>
        </pc:picChg>
        <pc:picChg chg="add mod ord">
          <ac:chgData name="Anderson, Kalia 1" userId="S::kalia.anderson@bannerhealth.com::f4da4a15-4a17-4147-8897-a2c374e9868c" providerId="AD" clId="Web-{EA439DC4-3D4F-4ED1-8D3B-A90B2CC46B3C}" dt="2023-02-06T04:47:53.924" v="600"/>
          <ac:picMkLst>
            <pc:docMk/>
            <pc:sldMk cId="1460049742" sldId="356"/>
            <ac:picMk id="7" creationId="{B0FCA7B2-DF30-5CC4-0E7F-F5ADAED978D2}"/>
          </ac:picMkLst>
        </pc:picChg>
        <pc:cxnChg chg="add">
          <ac:chgData name="Anderson, Kalia 1" userId="S::kalia.anderson@bannerhealth.com::f4da4a15-4a17-4147-8897-a2c374e9868c" providerId="AD" clId="Web-{EA439DC4-3D4F-4ED1-8D3B-A90B2CC46B3C}" dt="2023-02-06T04:47:53.924" v="600"/>
          <ac:cxnSpMkLst>
            <pc:docMk/>
            <pc:sldMk cId="1460049742" sldId="356"/>
            <ac:cxnSpMk id="14" creationId="{67182200-4859-4C8D-BCBB-55B245C28BA3}"/>
          </ac:cxnSpMkLst>
        </pc:cxnChg>
      </pc:sldChg>
      <pc:sldChg chg="mod modShow">
        <pc:chgData name="Anderson, Kalia 1" userId="S::kalia.anderson@bannerhealth.com::f4da4a15-4a17-4147-8897-a2c374e9868c" providerId="AD" clId="Web-{EA439DC4-3D4F-4ED1-8D3B-A90B2CC46B3C}" dt="2023-02-06T04:36:17.233" v="446"/>
        <pc:sldMkLst>
          <pc:docMk/>
          <pc:sldMk cId="3509735237" sldId="358"/>
        </pc:sldMkLst>
      </pc:sldChg>
      <pc:sldChg chg="addSp delSp modSp mod ord setBg setClrOvrMap">
        <pc:chgData name="Anderson, Kalia 1" userId="S::kalia.anderson@bannerhealth.com::f4da4a15-4a17-4147-8897-a2c374e9868c" providerId="AD" clId="Web-{EA439DC4-3D4F-4ED1-8D3B-A90B2CC46B3C}" dt="2023-02-06T04:39:07.823" v="468"/>
        <pc:sldMkLst>
          <pc:docMk/>
          <pc:sldMk cId="2371848298" sldId="361"/>
        </pc:sldMkLst>
        <pc:spChg chg="mod">
          <ac:chgData name="Anderson, Kalia 1" userId="S::kalia.anderson@bannerhealth.com::f4da4a15-4a17-4147-8897-a2c374e9868c" providerId="AD" clId="Web-{EA439DC4-3D4F-4ED1-8D3B-A90B2CC46B3C}" dt="2023-02-06T04:34:37.273" v="436"/>
          <ac:spMkLst>
            <pc:docMk/>
            <pc:sldMk cId="2371848298" sldId="361"/>
            <ac:spMk id="2" creationId="{F542F1F9-BA39-6BF4-CC71-A83E86FA73BB}"/>
          </ac:spMkLst>
        </pc:spChg>
        <pc:spChg chg="mod">
          <ac:chgData name="Anderson, Kalia 1" userId="S::kalia.anderson@bannerhealth.com::f4da4a15-4a17-4147-8897-a2c374e9868c" providerId="AD" clId="Web-{EA439DC4-3D4F-4ED1-8D3B-A90B2CC46B3C}" dt="2023-02-06T04:34:37.273" v="436"/>
          <ac:spMkLst>
            <pc:docMk/>
            <pc:sldMk cId="2371848298" sldId="361"/>
            <ac:spMk id="3" creationId="{142F715C-033B-DF63-F688-18932E7DE435}"/>
          </ac:spMkLst>
        </pc:spChg>
        <pc:spChg chg="add mod">
          <ac:chgData name="Anderson, Kalia 1" userId="S::kalia.anderson@bannerhealth.com::f4da4a15-4a17-4147-8897-a2c374e9868c" providerId="AD" clId="Web-{EA439DC4-3D4F-4ED1-8D3B-A90B2CC46B3C}" dt="2023-02-06T04:34:37.273" v="436"/>
          <ac:spMkLst>
            <pc:docMk/>
            <pc:sldMk cId="2371848298" sldId="361"/>
            <ac:spMk id="6" creationId="{BA76AC3C-EB10-469F-A459-9694D44929DF}"/>
          </ac:spMkLst>
        </pc:spChg>
        <pc:spChg chg="add">
          <ac:chgData name="Anderson, Kalia 1" userId="S::kalia.anderson@bannerhealth.com::f4da4a15-4a17-4147-8897-a2c374e9868c" providerId="AD" clId="Web-{EA439DC4-3D4F-4ED1-8D3B-A90B2CC46B3C}" dt="2023-02-06T04:34:37.273" v="436"/>
          <ac:spMkLst>
            <pc:docMk/>
            <pc:sldMk cId="2371848298" sldId="361"/>
            <ac:spMk id="11" creationId="{5E8D2E83-FB3A-40E7-A9E5-7AB389D612B4}"/>
          </ac:spMkLst>
        </pc:spChg>
        <pc:picChg chg="add del mod">
          <ac:chgData name="Anderson, Kalia 1" userId="S::kalia.anderson@bannerhealth.com::f4da4a15-4a17-4147-8897-a2c374e9868c" providerId="AD" clId="Web-{EA439DC4-3D4F-4ED1-8D3B-A90B2CC46B3C}" dt="2023-02-06T04:34:24.881" v="435"/>
          <ac:picMkLst>
            <pc:docMk/>
            <pc:sldMk cId="2371848298" sldId="361"/>
            <ac:picMk id="4" creationId="{ECB7312F-8B15-80EA-B7B7-9DB7BEEC9C4C}"/>
          </ac:picMkLst>
        </pc:picChg>
        <pc:picChg chg="add mod ord">
          <ac:chgData name="Anderson, Kalia 1" userId="S::kalia.anderson@bannerhealth.com::f4da4a15-4a17-4147-8897-a2c374e9868c" providerId="AD" clId="Web-{EA439DC4-3D4F-4ED1-8D3B-A90B2CC46B3C}" dt="2023-02-06T04:34:37.273" v="436"/>
          <ac:picMkLst>
            <pc:docMk/>
            <pc:sldMk cId="2371848298" sldId="361"/>
            <ac:picMk id="5" creationId="{DCE372A7-0661-1A17-1AC9-23C59DF37DA7}"/>
          </ac:picMkLst>
        </pc:picChg>
      </pc:sldChg>
      <pc:sldChg chg="addSp modSp mod ord setBg setClrOvrMap">
        <pc:chgData name="Anderson, Kalia 1" userId="S::kalia.anderson@bannerhealth.com::f4da4a15-4a17-4147-8897-a2c374e9868c" providerId="AD" clId="Web-{EA439DC4-3D4F-4ED1-8D3B-A90B2CC46B3C}" dt="2023-02-06T04:38:44.869" v="467" actId="1076"/>
        <pc:sldMkLst>
          <pc:docMk/>
          <pc:sldMk cId="14207592" sldId="362"/>
        </pc:sldMkLst>
        <pc:spChg chg="mod">
          <ac:chgData name="Anderson, Kalia 1" userId="S::kalia.anderson@bannerhealth.com::f4da4a15-4a17-4147-8897-a2c374e9868c" providerId="AD" clId="Web-{EA439DC4-3D4F-4ED1-8D3B-A90B2CC46B3C}" dt="2023-02-06T04:37:51.662" v="451" actId="20577"/>
          <ac:spMkLst>
            <pc:docMk/>
            <pc:sldMk cId="14207592" sldId="362"/>
            <ac:spMk id="2" creationId="{66037C4C-68E3-5BB8-BB61-DED88045B62F}"/>
          </ac:spMkLst>
        </pc:spChg>
        <pc:spChg chg="mod">
          <ac:chgData name="Anderson, Kalia 1" userId="S::kalia.anderson@bannerhealth.com::f4da4a15-4a17-4147-8897-a2c374e9868c" providerId="AD" clId="Web-{EA439DC4-3D4F-4ED1-8D3B-A90B2CC46B3C}" dt="2023-02-06T04:38:39.899" v="466" actId="1076"/>
          <ac:spMkLst>
            <pc:docMk/>
            <pc:sldMk cId="14207592" sldId="362"/>
            <ac:spMk id="3" creationId="{5C06EBF8-FAEC-6455-4866-B035F65C7A96}"/>
          </ac:spMkLst>
        </pc:spChg>
        <pc:spChg chg="add">
          <ac:chgData name="Anderson, Kalia 1" userId="S::kalia.anderson@bannerhealth.com::f4da4a15-4a17-4147-8897-a2c374e9868c" providerId="AD" clId="Web-{EA439DC4-3D4F-4ED1-8D3B-A90B2CC46B3C}" dt="2023-02-06T04:37:44.427" v="450"/>
          <ac:spMkLst>
            <pc:docMk/>
            <pc:sldMk cId="14207592" sldId="362"/>
            <ac:spMk id="9" creationId="{CF62D2A7-8207-488C-9F46-316BA81A16C8}"/>
          </ac:spMkLst>
        </pc:spChg>
        <pc:picChg chg="add mod">
          <ac:chgData name="Anderson, Kalia 1" userId="S::kalia.anderson@bannerhealth.com::f4da4a15-4a17-4147-8897-a2c374e9868c" providerId="AD" clId="Web-{EA439DC4-3D4F-4ED1-8D3B-A90B2CC46B3C}" dt="2023-02-06T04:38:44.869" v="467" actId="1076"/>
          <ac:picMkLst>
            <pc:docMk/>
            <pc:sldMk cId="14207592" sldId="362"/>
            <ac:picMk id="4" creationId="{DE14E5A5-C358-A0FA-16C0-59A47EDCBD31}"/>
          </ac:picMkLst>
        </pc:picChg>
      </pc:sldChg>
      <pc:sldChg chg="modSp">
        <pc:chgData name="Anderson, Kalia 1" userId="S::kalia.anderson@bannerhealth.com::f4da4a15-4a17-4147-8897-a2c374e9868c" providerId="AD" clId="Web-{EA439DC4-3D4F-4ED1-8D3B-A90B2CC46B3C}" dt="2023-02-06T04:12:21.082" v="100" actId="20577"/>
        <pc:sldMkLst>
          <pc:docMk/>
          <pc:sldMk cId="1512794883" sldId="399"/>
        </pc:sldMkLst>
        <pc:spChg chg="mod">
          <ac:chgData name="Anderson, Kalia 1" userId="S::kalia.anderson@bannerhealth.com::f4da4a15-4a17-4147-8897-a2c374e9868c" providerId="AD" clId="Web-{EA439DC4-3D4F-4ED1-8D3B-A90B2CC46B3C}" dt="2023-02-06T04:12:21.082" v="100" actId="20577"/>
          <ac:spMkLst>
            <pc:docMk/>
            <pc:sldMk cId="1512794883" sldId="399"/>
            <ac:spMk id="3" creationId="{3941EC79-0637-5A8B-450D-872B4F285108}"/>
          </ac:spMkLst>
        </pc:spChg>
      </pc:sldChg>
      <pc:sldChg chg="addSp delSp modSp addCm modCm">
        <pc:chgData name="Anderson, Kalia 1" userId="S::kalia.anderson@bannerhealth.com::f4da4a15-4a17-4147-8897-a2c374e9868c" providerId="AD" clId="Web-{EA439DC4-3D4F-4ED1-8D3B-A90B2CC46B3C}" dt="2023-02-06T04:49:43.604" v="614"/>
        <pc:sldMkLst>
          <pc:docMk/>
          <pc:sldMk cId="1985840671" sldId="400"/>
        </pc:sldMkLst>
        <pc:spChg chg="mod">
          <ac:chgData name="Anderson, Kalia 1" userId="S::kalia.anderson@bannerhealth.com::f4da4a15-4a17-4147-8897-a2c374e9868c" providerId="AD" clId="Web-{EA439DC4-3D4F-4ED1-8D3B-A90B2CC46B3C}" dt="2023-02-06T04:12:31.521" v="114" actId="20577"/>
          <ac:spMkLst>
            <pc:docMk/>
            <pc:sldMk cId="1985840671" sldId="400"/>
            <ac:spMk id="2" creationId="{25A25019-E4DC-2696-4EAD-393A5BE95931}"/>
          </ac:spMkLst>
        </pc:spChg>
        <pc:picChg chg="add del mod">
          <ac:chgData name="Anderson, Kalia 1" userId="S::kalia.anderson@bannerhealth.com::f4da4a15-4a17-4147-8897-a2c374e9868c" providerId="AD" clId="Web-{EA439DC4-3D4F-4ED1-8D3B-A90B2CC46B3C}" dt="2023-02-06T04:13:59.136" v="117"/>
          <ac:picMkLst>
            <pc:docMk/>
            <pc:sldMk cId="1985840671" sldId="400"/>
            <ac:picMk id="4" creationId="{DDC7368F-B613-6560-C0A5-20EC114684AA}"/>
          </ac:picMkLst>
        </pc:picChg>
      </pc:sldChg>
      <pc:sldChg chg="add del replId">
        <pc:chgData name="Anderson, Kalia 1" userId="S::kalia.anderson@bannerhealth.com::f4da4a15-4a17-4147-8897-a2c374e9868c" providerId="AD" clId="Web-{EA439DC4-3D4F-4ED1-8D3B-A90B2CC46B3C}" dt="2023-02-06T04:42:50.574" v="478"/>
        <pc:sldMkLst>
          <pc:docMk/>
          <pc:sldMk cId="1808621011" sldId="403"/>
        </pc:sldMkLst>
      </pc:sldChg>
    </pc:docChg>
  </pc:docChgLst>
  <pc:docChgLst>
    <pc:chgData name="Hobart, Catherine B" userId="9f5a252a-31d1-4893-a2cf-b51a5d6b4184" providerId="ADAL" clId="{7DE52279-18B3-4856-83FA-963E799734F2}"/>
    <pc:docChg chg="undo redo custSel addSld delSld modSld sldOrd">
      <pc:chgData name="Hobart, Catherine B" userId="9f5a252a-31d1-4893-a2cf-b51a5d6b4184" providerId="ADAL" clId="{7DE52279-18B3-4856-83FA-963E799734F2}" dt="2023-02-06T22:58:06.872" v="8706" actId="20577"/>
      <pc:docMkLst>
        <pc:docMk/>
      </pc:docMkLst>
      <pc:sldChg chg="addSp modSp mod modNotesTx">
        <pc:chgData name="Hobart, Catherine B" userId="9f5a252a-31d1-4893-a2cf-b51a5d6b4184" providerId="ADAL" clId="{7DE52279-18B3-4856-83FA-963E799734F2}" dt="2023-02-06T16:20:28.698" v="2237" actId="20577"/>
        <pc:sldMkLst>
          <pc:docMk/>
          <pc:sldMk cId="109857222" sldId="256"/>
        </pc:sldMkLst>
        <pc:spChg chg="mod">
          <ac:chgData name="Hobart, Catherine B" userId="9f5a252a-31d1-4893-a2cf-b51a5d6b4184" providerId="ADAL" clId="{7DE52279-18B3-4856-83FA-963E799734F2}" dt="2023-02-05T18:21:53.314" v="105" actId="20577"/>
          <ac:spMkLst>
            <pc:docMk/>
            <pc:sldMk cId="109857222" sldId="256"/>
            <ac:spMk id="6" creationId="{F397BCD3-E4C7-AC6C-33B9-35EDFEC2D45F}"/>
          </ac:spMkLst>
        </pc:spChg>
        <pc:spChg chg="add mod">
          <ac:chgData name="Hobart, Catherine B" userId="9f5a252a-31d1-4893-a2cf-b51a5d6b4184" providerId="ADAL" clId="{7DE52279-18B3-4856-83FA-963E799734F2}" dt="2023-02-06T16:20:23.049" v="2236" actId="1037"/>
          <ac:spMkLst>
            <pc:docMk/>
            <pc:sldMk cId="109857222" sldId="256"/>
            <ac:spMk id="7" creationId="{9401C52A-E608-22F7-E261-1541BDF8D52D}"/>
          </ac:spMkLst>
        </pc:spChg>
        <pc:picChg chg="mod">
          <ac:chgData name="Hobart, Catherine B" userId="9f5a252a-31d1-4893-a2cf-b51a5d6b4184" providerId="ADAL" clId="{7DE52279-18B3-4856-83FA-963E799734F2}" dt="2023-02-06T16:19:58.952" v="2226" actId="1076"/>
          <ac:picMkLst>
            <pc:docMk/>
            <pc:sldMk cId="109857222" sldId="256"/>
            <ac:picMk id="4" creationId="{67DF1442-6629-86B6-2A07-7DCA86EA62D7}"/>
          </ac:picMkLst>
        </pc:picChg>
      </pc:sldChg>
      <pc:sldChg chg="modSp mod">
        <pc:chgData name="Hobart, Catherine B" userId="9f5a252a-31d1-4893-a2cf-b51a5d6b4184" providerId="ADAL" clId="{7DE52279-18B3-4856-83FA-963E799734F2}" dt="2023-02-05T18:22:37.619" v="176" actId="20577"/>
        <pc:sldMkLst>
          <pc:docMk/>
          <pc:sldMk cId="3624572407" sldId="257"/>
        </pc:sldMkLst>
        <pc:graphicFrameChg chg="mod modGraphic">
          <ac:chgData name="Hobart, Catherine B" userId="9f5a252a-31d1-4893-a2cf-b51a5d6b4184" providerId="ADAL" clId="{7DE52279-18B3-4856-83FA-963E799734F2}" dt="2023-02-05T18:22:37.619" v="176" actId="20577"/>
          <ac:graphicFrameMkLst>
            <pc:docMk/>
            <pc:sldMk cId="3624572407" sldId="257"/>
            <ac:graphicFrameMk id="4" creationId="{146DA019-C828-A071-0AB1-085D2F75DD48}"/>
          </ac:graphicFrameMkLst>
        </pc:graphicFrameChg>
      </pc:sldChg>
      <pc:sldChg chg="addSp delSp modSp mod ord setBg modNotesTx">
        <pc:chgData name="Hobart, Catherine B" userId="9f5a252a-31d1-4893-a2cf-b51a5d6b4184" providerId="ADAL" clId="{7DE52279-18B3-4856-83FA-963E799734F2}" dt="2023-02-06T16:56:04.004" v="2646" actId="20577"/>
        <pc:sldMkLst>
          <pc:docMk/>
          <pc:sldMk cId="4169109409" sldId="260"/>
        </pc:sldMkLst>
        <pc:spChg chg="mod">
          <ac:chgData name="Hobart, Catherine B" userId="9f5a252a-31d1-4893-a2cf-b51a5d6b4184" providerId="ADAL" clId="{7DE52279-18B3-4856-83FA-963E799734F2}" dt="2023-02-05T19:10:01.945" v="1163" actId="2711"/>
          <ac:spMkLst>
            <pc:docMk/>
            <pc:sldMk cId="4169109409" sldId="260"/>
            <ac:spMk id="2" creationId="{4BBB1A40-AC77-6E86-3A91-D364D1BC1792}"/>
          </ac:spMkLst>
        </pc:spChg>
        <pc:spChg chg="mod">
          <ac:chgData name="Hobart, Catherine B" userId="9f5a252a-31d1-4893-a2cf-b51a5d6b4184" providerId="ADAL" clId="{7DE52279-18B3-4856-83FA-963E799734F2}" dt="2023-02-05T19:09:56.452" v="1162" actId="1037"/>
          <ac:spMkLst>
            <pc:docMk/>
            <pc:sldMk cId="4169109409" sldId="260"/>
            <ac:spMk id="3" creationId="{EEA0544F-4A6A-3E0F-55C8-85C6A96F7C21}"/>
          </ac:spMkLst>
        </pc:spChg>
        <pc:spChg chg="mod">
          <ac:chgData name="Hobart, Catherine B" userId="9f5a252a-31d1-4893-a2cf-b51a5d6b4184" providerId="ADAL" clId="{7DE52279-18B3-4856-83FA-963E799734F2}" dt="2023-02-06T16:54:46.304" v="2635" actId="1035"/>
          <ac:spMkLst>
            <pc:docMk/>
            <pc:sldMk cId="4169109409" sldId="260"/>
            <ac:spMk id="4" creationId="{B9631A87-0BFB-4677-846A-96E876DCAAF2}"/>
          </ac:spMkLst>
        </pc:spChg>
        <pc:spChg chg="add del">
          <ac:chgData name="Hobart, Catherine B" userId="9f5a252a-31d1-4893-a2cf-b51a5d6b4184" providerId="ADAL" clId="{7DE52279-18B3-4856-83FA-963E799734F2}" dt="2023-02-05T19:09:11.852" v="1126" actId="26606"/>
          <ac:spMkLst>
            <pc:docMk/>
            <pc:sldMk cId="4169109409" sldId="260"/>
            <ac:spMk id="9" creationId="{907EF6B7-1338-4443-8C46-6A318D952DFD}"/>
          </ac:spMkLst>
        </pc:spChg>
        <pc:spChg chg="add del">
          <ac:chgData name="Hobart, Catherine B" userId="9f5a252a-31d1-4893-a2cf-b51a5d6b4184" providerId="ADAL" clId="{7DE52279-18B3-4856-83FA-963E799734F2}" dt="2023-02-05T19:09:11.852" v="1126" actId="26606"/>
          <ac:spMkLst>
            <pc:docMk/>
            <pc:sldMk cId="4169109409" sldId="260"/>
            <ac:spMk id="11" creationId="{DAAE4CDD-124C-4DCF-9584-B6033B545DD5}"/>
          </ac:spMkLst>
        </pc:spChg>
        <pc:spChg chg="add del">
          <ac:chgData name="Hobart, Catherine B" userId="9f5a252a-31d1-4893-a2cf-b51a5d6b4184" providerId="ADAL" clId="{7DE52279-18B3-4856-83FA-963E799734F2}" dt="2023-02-05T19:09:11.852" v="1126" actId="26606"/>
          <ac:spMkLst>
            <pc:docMk/>
            <pc:sldMk cId="4169109409" sldId="260"/>
            <ac:spMk id="13" creationId="{081E4A58-353D-44AE-B2FC-2A74E2E400F7}"/>
          </ac:spMkLst>
        </pc:spChg>
        <pc:spChg chg="add del">
          <ac:chgData name="Hobart, Catherine B" userId="9f5a252a-31d1-4893-a2cf-b51a5d6b4184" providerId="ADAL" clId="{7DE52279-18B3-4856-83FA-963E799734F2}" dt="2023-02-05T19:09:19.953" v="1128" actId="26606"/>
          <ac:spMkLst>
            <pc:docMk/>
            <pc:sldMk cId="4169109409" sldId="260"/>
            <ac:spMk id="15" creationId="{1453BF6C-B012-48B7-B4E8-6D7AC7C27D02}"/>
          </ac:spMkLst>
        </pc:spChg>
        <pc:spChg chg="add del">
          <ac:chgData name="Hobart, Catherine B" userId="9f5a252a-31d1-4893-a2cf-b51a5d6b4184" providerId="ADAL" clId="{7DE52279-18B3-4856-83FA-963E799734F2}" dt="2023-02-05T19:09:19.953" v="1128" actId="26606"/>
          <ac:spMkLst>
            <pc:docMk/>
            <pc:sldMk cId="4169109409" sldId="260"/>
            <ac:spMk id="16" creationId="{327D73B4-9F5C-4A64-A179-51B9500CB8B5}"/>
          </ac:spMkLst>
        </pc:spChg>
        <pc:spChg chg="add del">
          <ac:chgData name="Hobart, Catherine B" userId="9f5a252a-31d1-4893-a2cf-b51a5d6b4184" providerId="ADAL" clId="{7DE52279-18B3-4856-83FA-963E799734F2}" dt="2023-02-05T19:09:19.953" v="1128" actId="26606"/>
          <ac:spMkLst>
            <pc:docMk/>
            <pc:sldMk cId="4169109409" sldId="260"/>
            <ac:spMk id="17" creationId="{E3020543-B24B-4EC4-8FFC-8DD88EEA91A8}"/>
          </ac:spMkLst>
        </pc:spChg>
        <pc:spChg chg="add del">
          <ac:chgData name="Hobart, Catherine B" userId="9f5a252a-31d1-4893-a2cf-b51a5d6b4184" providerId="ADAL" clId="{7DE52279-18B3-4856-83FA-963E799734F2}" dt="2023-02-05T19:09:19.953" v="1128" actId="26606"/>
          <ac:spMkLst>
            <pc:docMk/>
            <pc:sldMk cId="4169109409" sldId="260"/>
            <ac:spMk id="18" creationId="{C1F06963-6374-4B48-844F-071A9BAAAE02}"/>
          </ac:spMkLst>
        </pc:spChg>
        <pc:spChg chg="add del">
          <ac:chgData name="Hobart, Catherine B" userId="9f5a252a-31d1-4893-a2cf-b51a5d6b4184" providerId="ADAL" clId="{7DE52279-18B3-4856-83FA-963E799734F2}" dt="2023-02-05T19:09:19.953" v="1128" actId="26606"/>
          <ac:spMkLst>
            <pc:docMk/>
            <pc:sldMk cId="4169109409" sldId="260"/>
            <ac:spMk id="20" creationId="{6CB927A4-E432-4310-9CD5-E89FF5063179}"/>
          </ac:spMkLst>
        </pc:spChg>
        <pc:spChg chg="add del">
          <ac:chgData name="Hobart, Catherine B" userId="9f5a252a-31d1-4893-a2cf-b51a5d6b4184" providerId="ADAL" clId="{7DE52279-18B3-4856-83FA-963E799734F2}" dt="2023-02-05T19:09:38.821" v="1130" actId="26606"/>
          <ac:spMkLst>
            <pc:docMk/>
            <pc:sldMk cId="4169109409" sldId="260"/>
            <ac:spMk id="22" creationId="{C2554CA6-288E-4202-BC52-2E5A8F0C0AED}"/>
          </ac:spMkLst>
        </pc:spChg>
        <pc:spChg chg="add del">
          <ac:chgData name="Hobart, Catherine B" userId="9f5a252a-31d1-4893-a2cf-b51a5d6b4184" providerId="ADAL" clId="{7DE52279-18B3-4856-83FA-963E799734F2}" dt="2023-02-05T19:09:38.821" v="1130" actId="26606"/>
          <ac:spMkLst>
            <pc:docMk/>
            <pc:sldMk cId="4169109409" sldId="260"/>
            <ac:spMk id="23" creationId="{B10BB131-AC8E-4A8E-A5D1-36260F720C3B}"/>
          </ac:spMkLst>
        </pc:spChg>
        <pc:spChg chg="add del">
          <ac:chgData name="Hobart, Catherine B" userId="9f5a252a-31d1-4893-a2cf-b51a5d6b4184" providerId="ADAL" clId="{7DE52279-18B3-4856-83FA-963E799734F2}" dt="2023-02-05T19:09:38.821" v="1130" actId="26606"/>
          <ac:spMkLst>
            <pc:docMk/>
            <pc:sldMk cId="4169109409" sldId="260"/>
            <ac:spMk id="24" creationId="{5B7778FC-632E-4DCA-A7CB-0D7731CCF970}"/>
          </ac:spMkLst>
        </pc:spChg>
        <pc:spChg chg="add del">
          <ac:chgData name="Hobart, Catherine B" userId="9f5a252a-31d1-4893-a2cf-b51a5d6b4184" providerId="ADAL" clId="{7DE52279-18B3-4856-83FA-963E799734F2}" dt="2023-02-05T19:09:38.821" v="1130" actId="26606"/>
          <ac:spMkLst>
            <pc:docMk/>
            <pc:sldMk cId="4169109409" sldId="260"/>
            <ac:spMk id="25" creationId="{FA23A907-97FB-4A8F-880A-DD77401C4296}"/>
          </ac:spMkLst>
        </pc:spChg>
        <pc:spChg chg="add">
          <ac:chgData name="Hobart, Catherine B" userId="9f5a252a-31d1-4893-a2cf-b51a5d6b4184" providerId="ADAL" clId="{7DE52279-18B3-4856-83FA-963E799734F2}" dt="2023-02-05T19:09:38.839" v="1131" actId="26606"/>
          <ac:spMkLst>
            <pc:docMk/>
            <pc:sldMk cId="4169109409" sldId="260"/>
            <ac:spMk id="27" creationId="{907EF6B7-1338-4443-8C46-6A318D952DFD}"/>
          </ac:spMkLst>
        </pc:spChg>
        <pc:spChg chg="add">
          <ac:chgData name="Hobart, Catherine B" userId="9f5a252a-31d1-4893-a2cf-b51a5d6b4184" providerId="ADAL" clId="{7DE52279-18B3-4856-83FA-963E799734F2}" dt="2023-02-05T19:09:38.839" v="1131" actId="26606"/>
          <ac:spMkLst>
            <pc:docMk/>
            <pc:sldMk cId="4169109409" sldId="260"/>
            <ac:spMk id="28" creationId="{DAAE4CDD-124C-4DCF-9584-B6033B545DD5}"/>
          </ac:spMkLst>
        </pc:spChg>
        <pc:spChg chg="add">
          <ac:chgData name="Hobart, Catherine B" userId="9f5a252a-31d1-4893-a2cf-b51a5d6b4184" providerId="ADAL" clId="{7DE52279-18B3-4856-83FA-963E799734F2}" dt="2023-02-05T19:09:38.839" v="1131" actId="26606"/>
          <ac:spMkLst>
            <pc:docMk/>
            <pc:sldMk cId="4169109409" sldId="260"/>
            <ac:spMk id="29" creationId="{081E4A58-353D-44AE-B2FC-2A74E2E400F7}"/>
          </ac:spMkLst>
        </pc:spChg>
        <pc:cxnChg chg="add del">
          <ac:chgData name="Hobart, Catherine B" userId="9f5a252a-31d1-4893-a2cf-b51a5d6b4184" providerId="ADAL" clId="{7DE52279-18B3-4856-83FA-963E799734F2}" dt="2023-02-05T19:09:19.953" v="1128" actId="26606"/>
          <ac:cxnSpMkLst>
            <pc:docMk/>
            <pc:sldMk cId="4169109409" sldId="260"/>
            <ac:cxnSpMk id="19" creationId="{C49DA8F6-BCC1-4447-B54C-57856834B94B}"/>
          </ac:cxnSpMkLst>
        </pc:cxnChg>
      </pc:sldChg>
      <pc:sldChg chg="modSp mod ord modClrScheme chgLayout">
        <pc:chgData name="Hobart, Catherine B" userId="9f5a252a-31d1-4893-a2cf-b51a5d6b4184" providerId="ADAL" clId="{7DE52279-18B3-4856-83FA-963E799734F2}" dt="2023-02-06T22:53:14.031" v="8014" actId="1036"/>
        <pc:sldMkLst>
          <pc:docMk/>
          <pc:sldMk cId="238228017" sldId="263"/>
        </pc:sldMkLst>
        <pc:spChg chg="mod ord">
          <ac:chgData name="Hobart, Catherine B" userId="9f5a252a-31d1-4893-a2cf-b51a5d6b4184" providerId="ADAL" clId="{7DE52279-18B3-4856-83FA-963E799734F2}" dt="2023-02-05T16:26:26.872" v="69" actId="700"/>
          <ac:spMkLst>
            <pc:docMk/>
            <pc:sldMk cId="238228017" sldId="263"/>
            <ac:spMk id="2" creationId="{0E043505-4577-B072-EDEE-5FC536A5DE18}"/>
          </ac:spMkLst>
        </pc:spChg>
        <pc:spChg chg="mod ord">
          <ac:chgData name="Hobart, Catherine B" userId="9f5a252a-31d1-4893-a2cf-b51a5d6b4184" providerId="ADAL" clId="{7DE52279-18B3-4856-83FA-963E799734F2}" dt="2023-02-05T16:26:26.872" v="69" actId="700"/>
          <ac:spMkLst>
            <pc:docMk/>
            <pc:sldMk cId="238228017" sldId="263"/>
            <ac:spMk id="3" creationId="{E9B5EFC9-1629-3053-D050-06B83D6BCD91}"/>
          </ac:spMkLst>
        </pc:spChg>
        <pc:spChg chg="mod">
          <ac:chgData name="Hobart, Catherine B" userId="9f5a252a-31d1-4893-a2cf-b51a5d6b4184" providerId="ADAL" clId="{7DE52279-18B3-4856-83FA-963E799734F2}" dt="2023-02-06T22:47:02.968" v="7707" actId="14100"/>
          <ac:spMkLst>
            <pc:docMk/>
            <pc:sldMk cId="238228017" sldId="263"/>
            <ac:spMk id="6" creationId="{4D826B3C-0549-60F0-4FA8-22F64ADADA86}"/>
          </ac:spMkLst>
        </pc:spChg>
        <pc:picChg chg="mod">
          <ac:chgData name="Hobart, Catherine B" userId="9f5a252a-31d1-4893-a2cf-b51a5d6b4184" providerId="ADAL" clId="{7DE52279-18B3-4856-83FA-963E799734F2}" dt="2023-02-06T22:53:14.031" v="8014" actId="1036"/>
          <ac:picMkLst>
            <pc:docMk/>
            <pc:sldMk cId="238228017" sldId="263"/>
            <ac:picMk id="4" creationId="{2E47D594-B26B-9DC9-CFDF-475C120BB152}"/>
          </ac:picMkLst>
        </pc:picChg>
        <pc:picChg chg="mod ord">
          <ac:chgData name="Hobart, Catherine B" userId="9f5a252a-31d1-4893-a2cf-b51a5d6b4184" providerId="ADAL" clId="{7DE52279-18B3-4856-83FA-963E799734F2}" dt="2023-02-05T16:26:26.872" v="69" actId="700"/>
          <ac:picMkLst>
            <pc:docMk/>
            <pc:sldMk cId="238228017" sldId="263"/>
            <ac:picMk id="5" creationId="{B977B4B3-5F5F-44EE-F037-207A7E255240}"/>
          </ac:picMkLst>
        </pc:picChg>
      </pc:sldChg>
      <pc:sldChg chg="addSp modSp mod ord modClrScheme chgLayout">
        <pc:chgData name="Hobart, Catherine B" userId="9f5a252a-31d1-4893-a2cf-b51a5d6b4184" providerId="ADAL" clId="{7DE52279-18B3-4856-83FA-963E799734F2}" dt="2023-02-06T22:35:42.820" v="7656" actId="6549"/>
        <pc:sldMkLst>
          <pc:docMk/>
          <pc:sldMk cId="3109041019" sldId="265"/>
        </pc:sldMkLst>
        <pc:spChg chg="mod ord">
          <ac:chgData name="Hobart, Catherine B" userId="9f5a252a-31d1-4893-a2cf-b51a5d6b4184" providerId="ADAL" clId="{7DE52279-18B3-4856-83FA-963E799734F2}" dt="2023-02-06T22:35:42.820" v="7656" actId="6549"/>
          <ac:spMkLst>
            <pc:docMk/>
            <pc:sldMk cId="3109041019" sldId="265"/>
            <ac:spMk id="2" creationId="{25202A63-DB3E-BCFB-C162-A31E45C79C19}"/>
          </ac:spMkLst>
        </pc:spChg>
        <pc:spChg chg="add mod ord">
          <ac:chgData name="Hobart, Catherine B" userId="9f5a252a-31d1-4893-a2cf-b51a5d6b4184" providerId="ADAL" clId="{7DE52279-18B3-4856-83FA-963E799734F2}" dt="2023-02-05T16:26:52.528" v="72" actId="700"/>
          <ac:spMkLst>
            <pc:docMk/>
            <pc:sldMk cId="3109041019" sldId="265"/>
            <ac:spMk id="3" creationId="{F0669FF8-BCF4-8730-7DE5-E4406EE79B13}"/>
          </ac:spMkLst>
        </pc:spChg>
      </pc:sldChg>
      <pc:sldChg chg="addSp delSp modSp mod setBg modClrScheme delDesignElem chgLayout modNotesTx">
        <pc:chgData name="Hobart, Catherine B" userId="9f5a252a-31d1-4893-a2cf-b51a5d6b4184" providerId="ADAL" clId="{7DE52279-18B3-4856-83FA-963E799734F2}" dt="2023-02-06T18:02:27.969" v="3586" actId="14100"/>
        <pc:sldMkLst>
          <pc:docMk/>
          <pc:sldMk cId="1810870528" sldId="268"/>
        </pc:sldMkLst>
        <pc:spChg chg="mod ord">
          <ac:chgData name="Hobart, Catherine B" userId="9f5a252a-31d1-4893-a2cf-b51a5d6b4184" providerId="ADAL" clId="{7DE52279-18B3-4856-83FA-963E799734F2}" dt="2023-02-06T18:02:08.750" v="3583" actId="166"/>
          <ac:spMkLst>
            <pc:docMk/>
            <pc:sldMk cId="1810870528" sldId="268"/>
            <ac:spMk id="2" creationId="{0AD15917-7CB6-539B-E19D-1E6ECDFDBE20}"/>
          </ac:spMkLst>
        </pc:spChg>
        <pc:spChg chg="del mod ord">
          <ac:chgData name="Hobart, Catherine B" userId="9f5a252a-31d1-4893-a2cf-b51a5d6b4184" providerId="ADAL" clId="{7DE52279-18B3-4856-83FA-963E799734F2}" dt="2023-02-06T02:51:44.478" v="1175" actId="26606"/>
          <ac:spMkLst>
            <pc:docMk/>
            <pc:sldMk cId="1810870528" sldId="268"/>
            <ac:spMk id="3" creationId="{BA881098-F91F-64BE-2741-E9BC046498EE}"/>
          </ac:spMkLst>
        </pc:spChg>
        <pc:spChg chg="add mod">
          <ac:chgData name="Hobart, Catherine B" userId="9f5a252a-31d1-4893-a2cf-b51a5d6b4184" providerId="ADAL" clId="{7DE52279-18B3-4856-83FA-963E799734F2}" dt="2023-02-06T17:49:06.331" v="3282" actId="207"/>
          <ac:spMkLst>
            <pc:docMk/>
            <pc:sldMk cId="1810870528" sldId="268"/>
            <ac:spMk id="3" creationId="{E39D30E4-C263-C713-0173-9D092AC58FD1}"/>
          </ac:spMkLst>
        </pc:spChg>
        <pc:spChg chg="add del mod ord">
          <ac:chgData name="Hobart, Catherine B" userId="9f5a252a-31d1-4893-a2cf-b51a5d6b4184" providerId="ADAL" clId="{7DE52279-18B3-4856-83FA-963E799734F2}" dt="2023-02-06T02:52:39.322" v="1180" actId="478"/>
          <ac:spMkLst>
            <pc:docMk/>
            <pc:sldMk cId="1810870528" sldId="268"/>
            <ac:spMk id="5" creationId="{1C923D94-2D00-929C-0915-0AAD539D509D}"/>
          </ac:spMkLst>
        </pc:spChg>
        <pc:spChg chg="add del">
          <ac:chgData name="Hobart, Catherine B" userId="9f5a252a-31d1-4893-a2cf-b51a5d6b4184" providerId="ADAL" clId="{7DE52279-18B3-4856-83FA-963E799734F2}" dt="2023-02-06T02:51:35.929" v="1173" actId="700"/>
          <ac:spMkLst>
            <pc:docMk/>
            <pc:sldMk cId="1810870528" sldId="268"/>
            <ac:spMk id="9" creationId="{F13C74B1-5B17-4795-BED0-7140497B445A}"/>
          </ac:spMkLst>
        </pc:spChg>
        <pc:spChg chg="add del">
          <ac:chgData name="Hobart, Catherine B" userId="9f5a252a-31d1-4893-a2cf-b51a5d6b4184" providerId="ADAL" clId="{7DE52279-18B3-4856-83FA-963E799734F2}" dt="2023-02-06T02:51:35.929" v="1173" actId="700"/>
          <ac:spMkLst>
            <pc:docMk/>
            <pc:sldMk cId="1810870528" sldId="268"/>
            <ac:spMk id="11" creationId="{D4974D33-8DC5-464E-8C6D-BE58F0669C17}"/>
          </ac:spMkLst>
        </pc:spChg>
        <pc:graphicFrameChg chg="add mod modGraphic">
          <ac:chgData name="Hobart, Catherine B" userId="9f5a252a-31d1-4893-a2cf-b51a5d6b4184" providerId="ADAL" clId="{7DE52279-18B3-4856-83FA-963E799734F2}" dt="2023-02-06T18:02:27.969" v="3586" actId="14100"/>
          <ac:graphicFrameMkLst>
            <pc:docMk/>
            <pc:sldMk cId="1810870528" sldId="268"/>
            <ac:graphicFrameMk id="7" creationId="{8B835D75-5ACA-4570-9B0F-F0D214E3796D}"/>
          </ac:graphicFrameMkLst>
        </pc:graphicFrameChg>
        <pc:picChg chg="mod">
          <ac:chgData name="Hobart, Catherine B" userId="9f5a252a-31d1-4893-a2cf-b51a5d6b4184" providerId="ADAL" clId="{7DE52279-18B3-4856-83FA-963E799734F2}" dt="2023-02-06T18:02:14.690" v="3584" actId="14100"/>
          <ac:picMkLst>
            <pc:docMk/>
            <pc:sldMk cId="1810870528" sldId="268"/>
            <ac:picMk id="4" creationId="{E3D0BFDA-56FD-5CD3-049B-5B48A4597FB5}"/>
          </ac:picMkLst>
        </pc:picChg>
      </pc:sldChg>
      <pc:sldChg chg="addSp modSp mod ord modClrScheme chgLayout">
        <pc:chgData name="Hobart, Catherine B" userId="9f5a252a-31d1-4893-a2cf-b51a5d6b4184" providerId="ADAL" clId="{7DE52279-18B3-4856-83FA-963E799734F2}" dt="2023-02-06T16:17:26.775" v="2221" actId="20577"/>
        <pc:sldMkLst>
          <pc:docMk/>
          <pc:sldMk cId="3724233182" sldId="269"/>
        </pc:sldMkLst>
        <pc:spChg chg="mod ord">
          <ac:chgData name="Hobart, Catherine B" userId="9f5a252a-31d1-4893-a2cf-b51a5d6b4184" providerId="ADAL" clId="{7DE52279-18B3-4856-83FA-963E799734F2}" dt="2023-02-05T16:26:26.872" v="69" actId="700"/>
          <ac:spMkLst>
            <pc:docMk/>
            <pc:sldMk cId="3724233182" sldId="269"/>
            <ac:spMk id="2" creationId="{851F95BC-D99A-2ABD-48AE-96DF67C68F59}"/>
          </ac:spMkLst>
        </pc:spChg>
        <pc:spChg chg="add mod ord">
          <ac:chgData name="Hobart, Catherine B" userId="9f5a252a-31d1-4893-a2cf-b51a5d6b4184" providerId="ADAL" clId="{7DE52279-18B3-4856-83FA-963E799734F2}" dt="2023-02-05T16:26:26.872" v="69" actId="700"/>
          <ac:spMkLst>
            <pc:docMk/>
            <pc:sldMk cId="3724233182" sldId="269"/>
            <ac:spMk id="3" creationId="{81EC7900-0ECA-3E7A-1E25-25C24C11E842}"/>
          </ac:spMkLst>
        </pc:spChg>
        <pc:graphicFrameChg chg="mod ord">
          <ac:chgData name="Hobart, Catherine B" userId="9f5a252a-31d1-4893-a2cf-b51a5d6b4184" providerId="ADAL" clId="{7DE52279-18B3-4856-83FA-963E799734F2}" dt="2023-02-06T16:17:26.775" v="2221" actId="20577"/>
          <ac:graphicFrameMkLst>
            <pc:docMk/>
            <pc:sldMk cId="3724233182" sldId="269"/>
            <ac:graphicFrameMk id="13" creationId="{839ED630-8C1D-696D-55E4-D1EBBCEB808F}"/>
          </ac:graphicFrameMkLst>
        </pc:graphicFrameChg>
      </pc:sldChg>
      <pc:sldChg chg="addSp delSp modSp mod ord modClrScheme chgLayout modNotesTx">
        <pc:chgData name="Hobart, Catherine B" userId="9f5a252a-31d1-4893-a2cf-b51a5d6b4184" providerId="ADAL" clId="{7DE52279-18B3-4856-83FA-963E799734F2}" dt="2023-02-06T21:40:13.125" v="6835" actId="115"/>
        <pc:sldMkLst>
          <pc:docMk/>
          <pc:sldMk cId="2366298791" sldId="271"/>
        </pc:sldMkLst>
        <pc:spChg chg="mod ord">
          <ac:chgData name="Hobart, Catherine B" userId="9f5a252a-31d1-4893-a2cf-b51a5d6b4184" providerId="ADAL" clId="{7DE52279-18B3-4856-83FA-963E799734F2}" dt="2023-02-06T21:17:04.472" v="6683" actId="20577"/>
          <ac:spMkLst>
            <pc:docMk/>
            <pc:sldMk cId="2366298791" sldId="271"/>
            <ac:spMk id="2" creationId="{85F15055-A0C4-6FE5-FBDC-10FDF07797A9}"/>
          </ac:spMkLst>
        </pc:spChg>
        <pc:spChg chg="mod ord">
          <ac:chgData name="Hobart, Catherine B" userId="9f5a252a-31d1-4893-a2cf-b51a5d6b4184" providerId="ADAL" clId="{7DE52279-18B3-4856-83FA-963E799734F2}" dt="2023-02-06T21:33:21.725" v="6783" actId="20577"/>
          <ac:spMkLst>
            <pc:docMk/>
            <pc:sldMk cId="2366298791" sldId="271"/>
            <ac:spMk id="3" creationId="{D432EA56-83D6-B87F-1874-31905E8857E0}"/>
          </ac:spMkLst>
        </pc:spChg>
        <pc:spChg chg="mod">
          <ac:chgData name="Hobart, Catherine B" userId="9f5a252a-31d1-4893-a2cf-b51a5d6b4184" providerId="ADAL" clId="{7DE52279-18B3-4856-83FA-963E799734F2}" dt="2023-02-06T20:36:13.147" v="6210" actId="1038"/>
          <ac:spMkLst>
            <pc:docMk/>
            <pc:sldMk cId="2366298791" sldId="271"/>
            <ac:spMk id="7" creationId="{D746847F-A072-279B-B552-1704D2C41F91}"/>
          </ac:spMkLst>
        </pc:spChg>
        <pc:spChg chg="add del mod">
          <ac:chgData name="Hobart, Catherine B" userId="9f5a252a-31d1-4893-a2cf-b51a5d6b4184" providerId="ADAL" clId="{7DE52279-18B3-4856-83FA-963E799734F2}" dt="2023-02-06T20:30:26.250" v="6184"/>
          <ac:spMkLst>
            <pc:docMk/>
            <pc:sldMk cId="2366298791" sldId="271"/>
            <ac:spMk id="8" creationId="{35EAB32E-6136-17B9-9DB7-6F1287A2F356}"/>
          </ac:spMkLst>
        </pc:spChg>
        <pc:spChg chg="add del mod">
          <ac:chgData name="Hobart, Catherine B" userId="9f5a252a-31d1-4893-a2cf-b51a5d6b4184" providerId="ADAL" clId="{7DE52279-18B3-4856-83FA-963E799734F2}" dt="2023-02-06T20:30:26.250" v="6184"/>
          <ac:spMkLst>
            <pc:docMk/>
            <pc:sldMk cId="2366298791" sldId="271"/>
            <ac:spMk id="9" creationId="{4E0F9EFA-81F4-764C-4A3C-8790237CAC65}"/>
          </ac:spMkLst>
        </pc:spChg>
        <pc:spChg chg="add del mod ord">
          <ac:chgData name="Hobart, Catherine B" userId="9f5a252a-31d1-4893-a2cf-b51a5d6b4184" providerId="ADAL" clId="{7DE52279-18B3-4856-83FA-963E799734F2}" dt="2023-02-06T20:32:07.372" v="6186" actId="700"/>
          <ac:spMkLst>
            <pc:docMk/>
            <pc:sldMk cId="2366298791" sldId="271"/>
            <ac:spMk id="10" creationId="{7CD18A93-D05A-F28D-CE00-D18C5957BF5F}"/>
          </ac:spMkLst>
        </pc:spChg>
        <pc:spChg chg="add del mod ord">
          <ac:chgData name="Hobart, Catherine B" userId="9f5a252a-31d1-4893-a2cf-b51a5d6b4184" providerId="ADAL" clId="{7DE52279-18B3-4856-83FA-963E799734F2}" dt="2023-02-06T20:32:07.372" v="6186" actId="700"/>
          <ac:spMkLst>
            <pc:docMk/>
            <pc:sldMk cId="2366298791" sldId="271"/>
            <ac:spMk id="11" creationId="{31142AE4-0251-3B3E-9B42-C4E6440FD5FB}"/>
          </ac:spMkLst>
        </pc:spChg>
        <pc:spChg chg="add del mod ord">
          <ac:chgData name="Hobart, Catherine B" userId="9f5a252a-31d1-4893-a2cf-b51a5d6b4184" providerId="ADAL" clId="{7DE52279-18B3-4856-83FA-963E799734F2}" dt="2023-02-06T20:32:07.372" v="6186" actId="700"/>
          <ac:spMkLst>
            <pc:docMk/>
            <pc:sldMk cId="2366298791" sldId="271"/>
            <ac:spMk id="12" creationId="{B557233D-C5C1-B3DB-00C0-69E0A3FBD5D3}"/>
          </ac:spMkLst>
        </pc:spChg>
        <pc:spChg chg="add del mod">
          <ac:chgData name="Hobart, Catherine B" userId="9f5a252a-31d1-4893-a2cf-b51a5d6b4184" providerId="ADAL" clId="{7DE52279-18B3-4856-83FA-963E799734F2}" dt="2023-02-06T20:59:14.613" v="6431"/>
          <ac:spMkLst>
            <pc:docMk/>
            <pc:sldMk cId="2366298791" sldId="271"/>
            <ac:spMk id="14" creationId="{C6384B5C-4891-5E0A-F1C6-6871F19BFBDF}"/>
          </ac:spMkLst>
        </pc:spChg>
        <pc:spChg chg="add del mod">
          <ac:chgData name="Hobart, Catherine B" userId="9f5a252a-31d1-4893-a2cf-b51a5d6b4184" providerId="ADAL" clId="{7DE52279-18B3-4856-83FA-963E799734F2}" dt="2023-02-06T20:59:14.613" v="6431"/>
          <ac:spMkLst>
            <pc:docMk/>
            <pc:sldMk cId="2366298791" sldId="271"/>
            <ac:spMk id="15" creationId="{E2A3E6F5-B35F-8CD0-A3E1-15BA8DB746F8}"/>
          </ac:spMkLst>
        </pc:spChg>
        <pc:spChg chg="add del mod">
          <ac:chgData name="Hobart, Catherine B" userId="9f5a252a-31d1-4893-a2cf-b51a5d6b4184" providerId="ADAL" clId="{7DE52279-18B3-4856-83FA-963E799734F2}" dt="2023-02-06T21:12:44.525" v="6631" actId="478"/>
          <ac:spMkLst>
            <pc:docMk/>
            <pc:sldMk cId="2366298791" sldId="271"/>
            <ac:spMk id="18" creationId="{FB6096E5-1E9A-352C-30E4-2D87377FC325}"/>
          </ac:spMkLst>
        </pc:spChg>
        <pc:spChg chg="add mod">
          <ac:chgData name="Hobart, Catherine B" userId="9f5a252a-31d1-4893-a2cf-b51a5d6b4184" providerId="ADAL" clId="{7DE52279-18B3-4856-83FA-963E799734F2}" dt="2023-02-06T21:40:13.125" v="6835" actId="115"/>
          <ac:spMkLst>
            <pc:docMk/>
            <pc:sldMk cId="2366298791" sldId="271"/>
            <ac:spMk id="22" creationId="{48E9B039-6B98-24B1-708F-7142E60221E8}"/>
          </ac:spMkLst>
        </pc:spChg>
        <pc:grpChg chg="add mod">
          <ac:chgData name="Hobart, Catherine B" userId="9f5a252a-31d1-4893-a2cf-b51a5d6b4184" providerId="ADAL" clId="{7DE52279-18B3-4856-83FA-963E799734F2}" dt="2023-02-06T21:19:02.601" v="6690" actId="688"/>
          <ac:grpSpMkLst>
            <pc:docMk/>
            <pc:sldMk cId="2366298791" sldId="271"/>
            <ac:grpSpMk id="23" creationId="{283C5763-D983-C4A8-005D-E450E2C8571E}"/>
          </ac:grpSpMkLst>
        </pc:grpChg>
        <pc:graphicFrameChg chg="add del mod modGraphic">
          <ac:chgData name="Hobart, Catherine B" userId="9f5a252a-31d1-4893-a2cf-b51a5d6b4184" providerId="ADAL" clId="{7DE52279-18B3-4856-83FA-963E799734F2}" dt="2023-02-06T20:59:12.040" v="6430" actId="478"/>
          <ac:graphicFrameMkLst>
            <pc:docMk/>
            <pc:sldMk cId="2366298791" sldId="271"/>
            <ac:graphicFrameMk id="13" creationId="{70D36F06-E81E-3676-4F2D-EF13438C788F}"/>
          </ac:graphicFrameMkLst>
        </pc:graphicFrameChg>
        <pc:graphicFrameChg chg="add del mod modGraphic">
          <ac:chgData name="Hobart, Catherine B" userId="9f5a252a-31d1-4893-a2cf-b51a5d6b4184" providerId="ADAL" clId="{7DE52279-18B3-4856-83FA-963E799734F2}" dt="2023-02-06T21:03:12.926" v="6450" actId="478"/>
          <ac:graphicFrameMkLst>
            <pc:docMk/>
            <pc:sldMk cId="2366298791" sldId="271"/>
            <ac:graphicFrameMk id="16" creationId="{B80CDC97-46B7-C65E-7924-D354D38E5AF0}"/>
          </ac:graphicFrameMkLst>
        </pc:graphicFrameChg>
        <pc:picChg chg="add del mod">
          <ac:chgData name="Hobart, Catherine B" userId="9f5a252a-31d1-4893-a2cf-b51a5d6b4184" providerId="ADAL" clId="{7DE52279-18B3-4856-83FA-963E799734F2}" dt="2023-02-06T20:30:22.739" v="6182"/>
          <ac:picMkLst>
            <pc:docMk/>
            <pc:sldMk cId="2366298791" sldId="271"/>
            <ac:picMk id="5" creationId="{1FDCC1E0-63D4-1B58-1CB3-E00FD8D94634}"/>
          </ac:picMkLst>
        </pc:picChg>
        <pc:picChg chg="del mod">
          <ac:chgData name="Hobart, Catherine B" userId="9f5a252a-31d1-4893-a2cf-b51a5d6b4184" providerId="ADAL" clId="{7DE52279-18B3-4856-83FA-963E799734F2}" dt="2023-02-06T20:30:23.767" v="6183" actId="478"/>
          <ac:picMkLst>
            <pc:docMk/>
            <pc:sldMk cId="2366298791" sldId="271"/>
            <ac:picMk id="6" creationId="{8E35E157-CE6D-3826-6828-26FC9CFCB4A3}"/>
          </ac:picMkLst>
        </pc:picChg>
        <pc:picChg chg="add mod">
          <ac:chgData name="Hobart, Catherine B" userId="9f5a252a-31d1-4893-a2cf-b51a5d6b4184" providerId="ADAL" clId="{7DE52279-18B3-4856-83FA-963E799734F2}" dt="2023-02-06T21:18:23.071" v="6684" actId="164"/>
          <ac:picMkLst>
            <pc:docMk/>
            <pc:sldMk cId="2366298791" sldId="271"/>
            <ac:picMk id="20" creationId="{0998C430-198C-1E4D-ED50-261FE08AD735}"/>
          </ac:picMkLst>
        </pc:picChg>
      </pc:sldChg>
      <pc:sldChg chg="modSp add del mod modClrScheme chgLayout">
        <pc:chgData name="Hobart, Catherine B" userId="9f5a252a-31d1-4893-a2cf-b51a5d6b4184" providerId="ADAL" clId="{7DE52279-18B3-4856-83FA-963E799734F2}" dt="2023-02-06T21:16:37.301" v="6673" actId="47"/>
        <pc:sldMkLst>
          <pc:docMk/>
          <pc:sldMk cId="1420606903" sldId="272"/>
        </pc:sldMkLst>
        <pc:spChg chg="mod ord">
          <ac:chgData name="Hobart, Catherine B" userId="9f5a252a-31d1-4893-a2cf-b51a5d6b4184" providerId="ADAL" clId="{7DE52279-18B3-4856-83FA-963E799734F2}" dt="2023-02-05T16:26:26.872" v="69" actId="700"/>
          <ac:spMkLst>
            <pc:docMk/>
            <pc:sldMk cId="1420606903" sldId="272"/>
            <ac:spMk id="2" creationId="{DDD043E9-1B16-E39B-6267-CE6C45E14DBB}"/>
          </ac:spMkLst>
        </pc:spChg>
        <pc:spChg chg="mod ord">
          <ac:chgData name="Hobart, Catherine B" userId="9f5a252a-31d1-4893-a2cf-b51a5d6b4184" providerId="ADAL" clId="{7DE52279-18B3-4856-83FA-963E799734F2}" dt="2023-02-05T16:26:26.872" v="69" actId="700"/>
          <ac:spMkLst>
            <pc:docMk/>
            <pc:sldMk cId="1420606903" sldId="272"/>
            <ac:spMk id="3" creationId="{B6E418EC-27D8-C7F3-E217-A9189F112CD6}"/>
          </ac:spMkLst>
        </pc:spChg>
      </pc:sldChg>
      <pc:sldChg chg="addSp modSp mod modClrScheme chgLayout modNotesTx">
        <pc:chgData name="Hobart, Catherine B" userId="9f5a252a-31d1-4893-a2cf-b51a5d6b4184" providerId="ADAL" clId="{7DE52279-18B3-4856-83FA-963E799734F2}" dt="2023-02-06T22:19:03.687" v="7584" actId="20577"/>
        <pc:sldMkLst>
          <pc:docMk/>
          <pc:sldMk cId="986285284" sldId="273"/>
        </pc:sldMkLst>
        <pc:spChg chg="mod ord">
          <ac:chgData name="Hobart, Catherine B" userId="9f5a252a-31d1-4893-a2cf-b51a5d6b4184" providerId="ADAL" clId="{7DE52279-18B3-4856-83FA-963E799734F2}" dt="2023-02-06T21:49:52.517" v="7064" actId="1038"/>
          <ac:spMkLst>
            <pc:docMk/>
            <pc:sldMk cId="986285284" sldId="273"/>
            <ac:spMk id="2" creationId="{029CF575-F5BC-DB6E-E992-4608730B8BFB}"/>
          </ac:spMkLst>
        </pc:spChg>
        <pc:spChg chg="mod ord">
          <ac:chgData name="Hobart, Catherine B" userId="9f5a252a-31d1-4893-a2cf-b51a5d6b4184" providerId="ADAL" clId="{7DE52279-18B3-4856-83FA-963E799734F2}" dt="2023-02-06T22:19:03.687" v="7584" actId="20577"/>
          <ac:spMkLst>
            <pc:docMk/>
            <pc:sldMk cId="986285284" sldId="273"/>
            <ac:spMk id="3" creationId="{C78465F4-63EC-523F-EAF2-74A575FBE0C1}"/>
          </ac:spMkLst>
        </pc:spChg>
        <pc:spChg chg="add mod">
          <ac:chgData name="Hobart, Catherine B" userId="9f5a252a-31d1-4893-a2cf-b51a5d6b4184" providerId="ADAL" clId="{7DE52279-18B3-4856-83FA-963E799734F2}" dt="2023-02-06T21:49:46.528" v="7036" actId="571"/>
          <ac:spMkLst>
            <pc:docMk/>
            <pc:sldMk cId="986285284" sldId="273"/>
            <ac:spMk id="4" creationId="{352EE379-D79D-C745-5539-B4CAFDA2804C}"/>
          </ac:spMkLst>
        </pc:spChg>
        <pc:spChg chg="add mod">
          <ac:chgData name="Hobart, Catherine B" userId="9f5a252a-31d1-4893-a2cf-b51a5d6b4184" providerId="ADAL" clId="{7DE52279-18B3-4856-83FA-963E799734F2}" dt="2023-02-06T21:49:46.528" v="7036" actId="571"/>
          <ac:spMkLst>
            <pc:docMk/>
            <pc:sldMk cId="986285284" sldId="273"/>
            <ac:spMk id="7" creationId="{3BEE3AD9-F4DF-4DB3-17C5-A6866BBA9479}"/>
          </ac:spMkLst>
        </pc:spChg>
        <pc:picChg chg="mod ord">
          <ac:chgData name="Hobart, Catherine B" userId="9f5a252a-31d1-4893-a2cf-b51a5d6b4184" providerId="ADAL" clId="{7DE52279-18B3-4856-83FA-963E799734F2}" dt="2023-02-06T21:50:02.070" v="7066" actId="14100"/>
          <ac:picMkLst>
            <pc:docMk/>
            <pc:sldMk cId="986285284" sldId="273"/>
            <ac:picMk id="6" creationId="{6DC9E862-04BF-5264-0B53-ED5F5FFFBF0B}"/>
          </ac:picMkLst>
        </pc:picChg>
      </pc:sldChg>
      <pc:sldChg chg="addSp delSp modSp mod modClrScheme chgLayout">
        <pc:chgData name="Hobart, Catherine B" userId="9f5a252a-31d1-4893-a2cf-b51a5d6b4184" providerId="ADAL" clId="{7DE52279-18B3-4856-83FA-963E799734F2}" dt="2023-02-06T22:30:27.316" v="7655" actId="20577"/>
        <pc:sldMkLst>
          <pc:docMk/>
          <pc:sldMk cId="999802301" sldId="274"/>
        </pc:sldMkLst>
        <pc:spChg chg="mod ord">
          <ac:chgData name="Hobart, Catherine B" userId="9f5a252a-31d1-4893-a2cf-b51a5d6b4184" providerId="ADAL" clId="{7DE52279-18B3-4856-83FA-963E799734F2}" dt="2023-02-06T21:32:59.007" v="6775" actId="20577"/>
          <ac:spMkLst>
            <pc:docMk/>
            <pc:sldMk cId="999802301" sldId="274"/>
            <ac:spMk id="2" creationId="{4F761F00-EE7C-6385-0DC1-4680D43543A1}"/>
          </ac:spMkLst>
        </pc:spChg>
        <pc:spChg chg="mod ord">
          <ac:chgData name="Hobart, Catherine B" userId="9f5a252a-31d1-4893-a2cf-b51a5d6b4184" providerId="ADAL" clId="{7DE52279-18B3-4856-83FA-963E799734F2}" dt="2023-02-06T22:30:27.316" v="7655" actId="20577"/>
          <ac:spMkLst>
            <pc:docMk/>
            <pc:sldMk cId="999802301" sldId="274"/>
            <ac:spMk id="3" creationId="{C2351488-88C3-0FB1-2735-F231A745FC1A}"/>
          </ac:spMkLst>
        </pc:spChg>
        <pc:spChg chg="add del mod">
          <ac:chgData name="Hobart, Catherine B" userId="9f5a252a-31d1-4893-a2cf-b51a5d6b4184" providerId="ADAL" clId="{7DE52279-18B3-4856-83FA-963E799734F2}" dt="2023-02-06T21:32:23.816" v="6738"/>
          <ac:spMkLst>
            <pc:docMk/>
            <pc:sldMk cId="999802301" sldId="274"/>
            <ac:spMk id="4" creationId="{28D78FA8-2B17-6721-61BF-5102BD61ED1B}"/>
          </ac:spMkLst>
        </pc:spChg>
        <pc:spChg chg="add del mod">
          <ac:chgData name="Hobart, Catherine B" userId="9f5a252a-31d1-4893-a2cf-b51a5d6b4184" providerId="ADAL" clId="{7DE52279-18B3-4856-83FA-963E799734F2}" dt="2023-02-06T21:32:23.816" v="6738"/>
          <ac:spMkLst>
            <pc:docMk/>
            <pc:sldMk cId="999802301" sldId="274"/>
            <ac:spMk id="6" creationId="{3426D8A0-8591-BE8F-C8B8-99E8DABD67AE}"/>
          </ac:spMkLst>
        </pc:spChg>
      </pc:sldChg>
      <pc:sldChg chg="modSp mod">
        <pc:chgData name="Hobart, Catherine B" userId="9f5a252a-31d1-4893-a2cf-b51a5d6b4184" providerId="ADAL" clId="{7DE52279-18B3-4856-83FA-963E799734F2}" dt="2023-02-06T16:34:26.184" v="2403" actId="20577"/>
        <pc:sldMkLst>
          <pc:docMk/>
          <pc:sldMk cId="975799367" sldId="275"/>
        </pc:sldMkLst>
        <pc:spChg chg="mod">
          <ac:chgData name="Hobart, Catherine B" userId="9f5a252a-31d1-4893-a2cf-b51a5d6b4184" providerId="ADAL" clId="{7DE52279-18B3-4856-83FA-963E799734F2}" dt="2023-02-05T19:02:03.320" v="1050" actId="20577"/>
          <ac:spMkLst>
            <pc:docMk/>
            <pc:sldMk cId="975799367" sldId="275"/>
            <ac:spMk id="2" creationId="{294B048D-D26F-42A5-A27E-88E51F97A3A7}"/>
          </ac:spMkLst>
        </pc:spChg>
        <pc:graphicFrameChg chg="mod modGraphic">
          <ac:chgData name="Hobart, Catherine B" userId="9f5a252a-31d1-4893-a2cf-b51a5d6b4184" providerId="ADAL" clId="{7DE52279-18B3-4856-83FA-963E799734F2}" dt="2023-02-06T16:34:26.184" v="2403" actId="20577"/>
          <ac:graphicFrameMkLst>
            <pc:docMk/>
            <pc:sldMk cId="975799367" sldId="275"/>
            <ac:graphicFrameMk id="5" creationId="{A4678201-8047-94AD-E87C-6DDE436C54F1}"/>
          </ac:graphicFrameMkLst>
        </pc:graphicFrameChg>
      </pc:sldChg>
      <pc:sldChg chg="del">
        <pc:chgData name="Hobart, Catherine B" userId="9f5a252a-31d1-4893-a2cf-b51a5d6b4184" providerId="ADAL" clId="{7DE52279-18B3-4856-83FA-963E799734F2}" dt="2023-02-06T21:22:16.526" v="6718" actId="47"/>
        <pc:sldMkLst>
          <pc:docMk/>
          <pc:sldMk cId="174012223" sldId="278"/>
        </pc:sldMkLst>
      </pc:sldChg>
      <pc:sldChg chg="addSp modSp del mod modClrScheme chgLayout">
        <pc:chgData name="Hobart, Catherine B" userId="9f5a252a-31d1-4893-a2cf-b51a5d6b4184" providerId="ADAL" clId="{7DE52279-18B3-4856-83FA-963E799734F2}" dt="2023-02-06T03:14:30.336" v="1448" actId="47"/>
        <pc:sldMkLst>
          <pc:docMk/>
          <pc:sldMk cId="3626467198" sldId="279"/>
        </pc:sldMkLst>
        <pc:spChg chg="mod ord">
          <ac:chgData name="Hobart, Catherine B" userId="9f5a252a-31d1-4893-a2cf-b51a5d6b4184" providerId="ADAL" clId="{7DE52279-18B3-4856-83FA-963E799734F2}" dt="2023-02-05T16:26:26.872" v="69" actId="700"/>
          <ac:spMkLst>
            <pc:docMk/>
            <pc:sldMk cId="3626467198" sldId="279"/>
            <ac:spMk id="2" creationId="{3A03CDF8-DDC7-1603-BA97-8B582CF4BEB5}"/>
          </ac:spMkLst>
        </pc:spChg>
        <pc:spChg chg="add mod ord">
          <ac:chgData name="Hobart, Catherine B" userId="9f5a252a-31d1-4893-a2cf-b51a5d6b4184" providerId="ADAL" clId="{7DE52279-18B3-4856-83FA-963E799734F2}" dt="2023-02-05T16:26:26.872" v="69" actId="700"/>
          <ac:spMkLst>
            <pc:docMk/>
            <pc:sldMk cId="3626467198" sldId="279"/>
            <ac:spMk id="3" creationId="{8ED66EB9-FCA7-0DD7-996E-98F608B11FCC}"/>
          </ac:spMkLst>
        </pc:spChg>
        <pc:picChg chg="mod ord">
          <ac:chgData name="Hobart, Catherine B" userId="9f5a252a-31d1-4893-a2cf-b51a5d6b4184" providerId="ADAL" clId="{7DE52279-18B3-4856-83FA-963E799734F2}" dt="2023-02-05T16:26:26.872" v="69" actId="700"/>
          <ac:picMkLst>
            <pc:docMk/>
            <pc:sldMk cId="3626467198" sldId="279"/>
            <ac:picMk id="1026" creationId="{7F05F52D-4F26-F191-C9FD-B3E3A1BBB072}"/>
          </ac:picMkLst>
        </pc:picChg>
      </pc:sldChg>
      <pc:sldChg chg="addSp modSp mod modClrScheme chgLayout">
        <pc:chgData name="Hobart, Catherine B" userId="9f5a252a-31d1-4893-a2cf-b51a5d6b4184" providerId="ADAL" clId="{7DE52279-18B3-4856-83FA-963E799734F2}" dt="2023-02-05T16:26:26.872" v="69" actId="700"/>
        <pc:sldMkLst>
          <pc:docMk/>
          <pc:sldMk cId="1886228733" sldId="281"/>
        </pc:sldMkLst>
        <pc:spChg chg="mod ord">
          <ac:chgData name="Hobart, Catherine B" userId="9f5a252a-31d1-4893-a2cf-b51a5d6b4184" providerId="ADAL" clId="{7DE52279-18B3-4856-83FA-963E799734F2}" dt="2023-02-05T16:26:26.872" v="69" actId="700"/>
          <ac:spMkLst>
            <pc:docMk/>
            <pc:sldMk cId="1886228733" sldId="281"/>
            <ac:spMk id="2" creationId="{6C446F93-963F-B3E8-0578-18A2439ED535}"/>
          </ac:spMkLst>
        </pc:spChg>
        <pc:spChg chg="add mod ord">
          <ac:chgData name="Hobart, Catherine B" userId="9f5a252a-31d1-4893-a2cf-b51a5d6b4184" providerId="ADAL" clId="{7DE52279-18B3-4856-83FA-963E799734F2}" dt="2023-02-05T16:26:26.872" v="69" actId="700"/>
          <ac:spMkLst>
            <pc:docMk/>
            <pc:sldMk cId="1886228733" sldId="281"/>
            <ac:spMk id="3" creationId="{EA5824C4-E798-4C32-9A74-BFE89356EB8B}"/>
          </ac:spMkLst>
        </pc:spChg>
        <pc:graphicFrameChg chg="mod ord">
          <ac:chgData name="Hobart, Catherine B" userId="9f5a252a-31d1-4893-a2cf-b51a5d6b4184" providerId="ADAL" clId="{7DE52279-18B3-4856-83FA-963E799734F2}" dt="2023-02-05T16:26:26.872" v="69" actId="700"/>
          <ac:graphicFrameMkLst>
            <pc:docMk/>
            <pc:sldMk cId="1886228733" sldId="281"/>
            <ac:graphicFrameMk id="4" creationId="{09B938A1-7B46-466C-9809-DB331F94FB72}"/>
          </ac:graphicFrameMkLst>
        </pc:graphicFrameChg>
      </pc:sldChg>
      <pc:sldChg chg="modSp mod modClrScheme chgLayout">
        <pc:chgData name="Hobart, Catherine B" userId="9f5a252a-31d1-4893-a2cf-b51a5d6b4184" providerId="ADAL" clId="{7DE52279-18B3-4856-83FA-963E799734F2}" dt="2023-02-05T16:26:26.872" v="69" actId="700"/>
        <pc:sldMkLst>
          <pc:docMk/>
          <pc:sldMk cId="234670536" sldId="282"/>
        </pc:sldMkLst>
        <pc:spChg chg="mod ord">
          <ac:chgData name="Hobart, Catherine B" userId="9f5a252a-31d1-4893-a2cf-b51a5d6b4184" providerId="ADAL" clId="{7DE52279-18B3-4856-83FA-963E799734F2}" dt="2023-02-05T16:26:26.872" v="69" actId="700"/>
          <ac:spMkLst>
            <pc:docMk/>
            <pc:sldMk cId="234670536" sldId="282"/>
            <ac:spMk id="2" creationId="{6540353B-2BA8-B3E5-107C-59DF83FA1096}"/>
          </ac:spMkLst>
        </pc:spChg>
        <pc:spChg chg="mod ord">
          <ac:chgData name="Hobart, Catherine B" userId="9f5a252a-31d1-4893-a2cf-b51a5d6b4184" providerId="ADAL" clId="{7DE52279-18B3-4856-83FA-963E799734F2}" dt="2023-02-05T16:26:26.872" v="69" actId="700"/>
          <ac:spMkLst>
            <pc:docMk/>
            <pc:sldMk cId="234670536" sldId="282"/>
            <ac:spMk id="3" creationId="{EE30C89E-B794-BC01-F369-55BB642DF45A}"/>
          </ac:spMkLst>
        </pc:spChg>
      </pc:sldChg>
      <pc:sldChg chg="del">
        <pc:chgData name="Hobart, Catherine B" userId="9f5a252a-31d1-4893-a2cf-b51a5d6b4184" providerId="ADAL" clId="{7DE52279-18B3-4856-83FA-963E799734F2}" dt="2023-02-06T03:17:21.257" v="1452" actId="47"/>
        <pc:sldMkLst>
          <pc:docMk/>
          <pc:sldMk cId="1070567368" sldId="283"/>
        </pc:sldMkLst>
      </pc:sldChg>
      <pc:sldChg chg="addSp modSp mod modClrScheme chgLayout">
        <pc:chgData name="Hobart, Catherine B" userId="9f5a252a-31d1-4893-a2cf-b51a5d6b4184" providerId="ADAL" clId="{7DE52279-18B3-4856-83FA-963E799734F2}" dt="2023-02-05T16:26:26.872" v="69" actId="700"/>
        <pc:sldMkLst>
          <pc:docMk/>
          <pc:sldMk cId="636324991" sldId="285"/>
        </pc:sldMkLst>
        <pc:spChg chg="mod ord">
          <ac:chgData name="Hobart, Catherine B" userId="9f5a252a-31d1-4893-a2cf-b51a5d6b4184" providerId="ADAL" clId="{7DE52279-18B3-4856-83FA-963E799734F2}" dt="2023-02-05T16:26:26.872" v="69" actId="700"/>
          <ac:spMkLst>
            <pc:docMk/>
            <pc:sldMk cId="636324991" sldId="285"/>
            <ac:spMk id="2" creationId="{E66E3319-5B59-DAF2-325F-A4D239C65BC4}"/>
          </ac:spMkLst>
        </pc:spChg>
        <pc:spChg chg="add mod ord">
          <ac:chgData name="Hobart, Catherine B" userId="9f5a252a-31d1-4893-a2cf-b51a5d6b4184" providerId="ADAL" clId="{7DE52279-18B3-4856-83FA-963E799734F2}" dt="2023-02-05T16:26:26.872" v="69" actId="700"/>
          <ac:spMkLst>
            <pc:docMk/>
            <pc:sldMk cId="636324991" sldId="285"/>
            <ac:spMk id="3" creationId="{075F01BC-5473-88BC-819B-7C49F02E8D05}"/>
          </ac:spMkLst>
        </pc:spChg>
        <pc:graphicFrameChg chg="mod ord">
          <ac:chgData name="Hobart, Catherine B" userId="9f5a252a-31d1-4893-a2cf-b51a5d6b4184" providerId="ADAL" clId="{7DE52279-18B3-4856-83FA-963E799734F2}" dt="2023-02-05T16:26:26.872" v="69" actId="700"/>
          <ac:graphicFrameMkLst>
            <pc:docMk/>
            <pc:sldMk cId="636324991" sldId="285"/>
            <ac:graphicFrameMk id="5" creationId="{E78B7162-97E2-1BB1-B0F3-71B966AE925E}"/>
          </ac:graphicFrameMkLst>
        </pc:graphicFrameChg>
      </pc:sldChg>
      <pc:sldChg chg="addSp modSp mod modClrScheme chgLayout">
        <pc:chgData name="Hobart, Catherine B" userId="9f5a252a-31d1-4893-a2cf-b51a5d6b4184" providerId="ADAL" clId="{7DE52279-18B3-4856-83FA-963E799734F2}" dt="2023-02-06T03:49:17.304" v="1863" actId="1036"/>
        <pc:sldMkLst>
          <pc:docMk/>
          <pc:sldMk cId="1928743784" sldId="288"/>
        </pc:sldMkLst>
        <pc:spChg chg="mod ord">
          <ac:chgData name="Hobart, Catherine B" userId="9f5a252a-31d1-4893-a2cf-b51a5d6b4184" providerId="ADAL" clId="{7DE52279-18B3-4856-83FA-963E799734F2}" dt="2023-02-06T03:41:31.721" v="1785" actId="207"/>
          <ac:spMkLst>
            <pc:docMk/>
            <pc:sldMk cId="1928743784" sldId="288"/>
            <ac:spMk id="2" creationId="{0DBAA7E3-72FD-45AF-8704-118D7F3C0389}"/>
          </ac:spMkLst>
        </pc:spChg>
        <pc:spChg chg="mod ord">
          <ac:chgData name="Hobart, Catherine B" userId="9f5a252a-31d1-4893-a2cf-b51a5d6b4184" providerId="ADAL" clId="{7DE52279-18B3-4856-83FA-963E799734F2}" dt="2023-02-06T03:48:59.976" v="1842" actId="27636"/>
          <ac:spMkLst>
            <pc:docMk/>
            <pc:sldMk cId="1928743784" sldId="288"/>
            <ac:spMk id="3" creationId="{57189F50-5D8E-4194-B8A6-1BCE13A36746}"/>
          </ac:spMkLst>
        </pc:spChg>
        <pc:spChg chg="add mod">
          <ac:chgData name="Hobart, Catherine B" userId="9f5a252a-31d1-4893-a2cf-b51a5d6b4184" providerId="ADAL" clId="{7DE52279-18B3-4856-83FA-963E799734F2}" dt="2023-02-06T03:49:17.304" v="1863" actId="1036"/>
          <ac:spMkLst>
            <pc:docMk/>
            <pc:sldMk cId="1928743784" sldId="288"/>
            <ac:spMk id="4" creationId="{0F56F659-4D0D-E74F-18D0-4AAED0651620}"/>
          </ac:spMkLst>
        </pc:spChg>
        <pc:picChg chg="mod">
          <ac:chgData name="Hobart, Catherine B" userId="9f5a252a-31d1-4893-a2cf-b51a5d6b4184" providerId="ADAL" clId="{7DE52279-18B3-4856-83FA-963E799734F2}" dt="2023-02-06T03:43:57.926" v="1800" actId="1076"/>
          <ac:picMkLst>
            <pc:docMk/>
            <pc:sldMk cId="1928743784" sldId="288"/>
            <ac:picMk id="5" creationId="{439368F4-2634-432A-A688-8FA7C36399DE}"/>
          </ac:picMkLst>
        </pc:picChg>
      </pc:sldChg>
      <pc:sldChg chg="modSp mod modClrScheme chgLayout">
        <pc:chgData name="Hobart, Catherine B" userId="9f5a252a-31d1-4893-a2cf-b51a5d6b4184" providerId="ADAL" clId="{7DE52279-18B3-4856-83FA-963E799734F2}" dt="2023-02-05T16:26:26.872" v="69" actId="700"/>
        <pc:sldMkLst>
          <pc:docMk/>
          <pc:sldMk cId="2390667745" sldId="289"/>
        </pc:sldMkLst>
        <pc:spChg chg="mod ord">
          <ac:chgData name="Hobart, Catherine B" userId="9f5a252a-31d1-4893-a2cf-b51a5d6b4184" providerId="ADAL" clId="{7DE52279-18B3-4856-83FA-963E799734F2}" dt="2023-02-05T16:26:26.872" v="69" actId="700"/>
          <ac:spMkLst>
            <pc:docMk/>
            <pc:sldMk cId="2390667745" sldId="289"/>
            <ac:spMk id="2" creationId="{9D7B2588-0EAD-46A4-8570-778729A83CCD}"/>
          </ac:spMkLst>
        </pc:spChg>
        <pc:spChg chg="mod ord">
          <ac:chgData name="Hobart, Catherine B" userId="9f5a252a-31d1-4893-a2cf-b51a5d6b4184" providerId="ADAL" clId="{7DE52279-18B3-4856-83FA-963E799734F2}" dt="2023-02-05T16:26:26.872" v="69" actId="700"/>
          <ac:spMkLst>
            <pc:docMk/>
            <pc:sldMk cId="2390667745" sldId="289"/>
            <ac:spMk id="3" creationId="{0B9EAA28-32AF-4D67-9E83-253BA7C2B356}"/>
          </ac:spMkLst>
        </pc:spChg>
      </pc:sldChg>
      <pc:sldChg chg="del">
        <pc:chgData name="Hobart, Catherine B" userId="9f5a252a-31d1-4893-a2cf-b51a5d6b4184" providerId="ADAL" clId="{7DE52279-18B3-4856-83FA-963E799734F2}" dt="2023-02-06T21:22:32.719" v="6722" actId="47"/>
        <pc:sldMkLst>
          <pc:docMk/>
          <pc:sldMk cId="319523422" sldId="292"/>
        </pc:sldMkLst>
      </pc:sldChg>
      <pc:sldChg chg="addSp modSp del mod modClrScheme chgLayout">
        <pc:chgData name="Hobart, Catherine B" userId="9f5a252a-31d1-4893-a2cf-b51a5d6b4184" providerId="ADAL" clId="{7DE52279-18B3-4856-83FA-963E799734F2}" dt="2023-02-06T19:17:57.172" v="5807" actId="47"/>
        <pc:sldMkLst>
          <pc:docMk/>
          <pc:sldMk cId="1263800974" sldId="293"/>
        </pc:sldMkLst>
        <pc:spChg chg="add mod ord">
          <ac:chgData name="Hobart, Catherine B" userId="9f5a252a-31d1-4893-a2cf-b51a5d6b4184" providerId="ADAL" clId="{7DE52279-18B3-4856-83FA-963E799734F2}" dt="2023-02-05T16:26:26.872" v="69" actId="700"/>
          <ac:spMkLst>
            <pc:docMk/>
            <pc:sldMk cId="1263800974" sldId="293"/>
            <ac:spMk id="2" creationId="{4243D528-455F-C270-ECC0-40E7F805B38D}"/>
          </ac:spMkLst>
        </pc:spChg>
        <pc:spChg chg="add mod ord">
          <ac:chgData name="Hobart, Catherine B" userId="9f5a252a-31d1-4893-a2cf-b51a5d6b4184" providerId="ADAL" clId="{7DE52279-18B3-4856-83FA-963E799734F2}" dt="2023-02-05T16:26:26.872" v="69" actId="700"/>
          <ac:spMkLst>
            <pc:docMk/>
            <pc:sldMk cId="1263800974" sldId="293"/>
            <ac:spMk id="3" creationId="{09F09567-D6B3-D97E-CB8D-7C206AB28A6B}"/>
          </ac:spMkLst>
        </pc:spChg>
        <pc:graphicFrameChg chg="mod ord">
          <ac:chgData name="Hobart, Catherine B" userId="9f5a252a-31d1-4893-a2cf-b51a5d6b4184" providerId="ADAL" clId="{7DE52279-18B3-4856-83FA-963E799734F2}" dt="2023-02-05T16:26:26.872" v="69" actId="700"/>
          <ac:graphicFrameMkLst>
            <pc:docMk/>
            <pc:sldMk cId="1263800974" sldId="293"/>
            <ac:graphicFrameMk id="5" creationId="{B66CE6AE-9D65-A67F-2865-6012C819AC9E}"/>
          </ac:graphicFrameMkLst>
        </pc:graphicFrameChg>
      </pc:sldChg>
      <pc:sldChg chg="addSp delSp modSp mod modNotesTx">
        <pc:chgData name="Hobart, Catherine B" userId="9f5a252a-31d1-4893-a2cf-b51a5d6b4184" providerId="ADAL" clId="{7DE52279-18B3-4856-83FA-963E799734F2}" dt="2023-02-06T18:30:08.413" v="4764" actId="255"/>
        <pc:sldMkLst>
          <pc:docMk/>
          <pc:sldMk cId="4215111232" sldId="294"/>
        </pc:sldMkLst>
        <pc:spChg chg="mod ord">
          <ac:chgData name="Hobart, Catherine B" userId="9f5a252a-31d1-4893-a2cf-b51a5d6b4184" providerId="ADAL" clId="{7DE52279-18B3-4856-83FA-963E799734F2}" dt="2023-02-06T18:27:00.492" v="4477" actId="255"/>
          <ac:spMkLst>
            <pc:docMk/>
            <pc:sldMk cId="4215111232" sldId="294"/>
            <ac:spMk id="2" creationId="{599FC122-BBE2-4586-8C0C-E851CF9D85B2}"/>
          </ac:spMkLst>
        </pc:spChg>
        <pc:spChg chg="add del mod">
          <ac:chgData name="Hobart, Catherine B" userId="9f5a252a-31d1-4893-a2cf-b51a5d6b4184" providerId="ADAL" clId="{7DE52279-18B3-4856-83FA-963E799734F2}" dt="2023-02-05T16:25:30.462" v="65"/>
          <ac:spMkLst>
            <pc:docMk/>
            <pc:sldMk cId="4215111232" sldId="294"/>
            <ac:spMk id="3" creationId="{266ED57B-4D2D-0AA6-A7E1-EDF095E8E4D8}"/>
          </ac:spMkLst>
        </pc:spChg>
        <pc:spChg chg="add del mod">
          <ac:chgData name="Hobart, Catherine B" userId="9f5a252a-31d1-4893-a2cf-b51a5d6b4184" providerId="ADAL" clId="{7DE52279-18B3-4856-83FA-963E799734F2}" dt="2023-02-05T16:25:30.462" v="65"/>
          <ac:spMkLst>
            <pc:docMk/>
            <pc:sldMk cId="4215111232" sldId="294"/>
            <ac:spMk id="4" creationId="{747E86C4-D122-AF16-4994-2188AB1182CB}"/>
          </ac:spMkLst>
        </pc:spChg>
        <pc:spChg chg="add mod">
          <ac:chgData name="Hobart, Catherine B" userId="9f5a252a-31d1-4893-a2cf-b51a5d6b4184" providerId="ADAL" clId="{7DE52279-18B3-4856-83FA-963E799734F2}" dt="2023-02-06T18:19:12.720" v="4212" actId="1036"/>
          <ac:spMkLst>
            <pc:docMk/>
            <pc:sldMk cId="4215111232" sldId="294"/>
            <ac:spMk id="4" creationId="{8226CA49-4514-5240-9704-9C37C19B710D}"/>
          </ac:spMkLst>
        </pc:spChg>
        <pc:spChg chg="mod">
          <ac:chgData name="Hobart, Catherine B" userId="9f5a252a-31d1-4893-a2cf-b51a5d6b4184" providerId="ADAL" clId="{7DE52279-18B3-4856-83FA-963E799734F2}" dt="2023-02-06T18:30:08.413" v="4764" actId="255"/>
          <ac:spMkLst>
            <pc:docMk/>
            <pc:sldMk cId="4215111232" sldId="294"/>
            <ac:spMk id="5" creationId="{B428FE96-839A-6E8A-A258-4DD3A3102B35}"/>
          </ac:spMkLst>
        </pc:spChg>
        <pc:spChg chg="add mod">
          <ac:chgData name="Hobart, Catherine B" userId="9f5a252a-31d1-4893-a2cf-b51a5d6b4184" providerId="ADAL" clId="{7DE52279-18B3-4856-83FA-963E799734F2}" dt="2023-02-06T18:19:56.669" v="4218" actId="14100"/>
          <ac:spMkLst>
            <pc:docMk/>
            <pc:sldMk cId="4215111232" sldId="294"/>
            <ac:spMk id="6" creationId="{1EDE18D8-A420-00A6-D649-6E62DD470FD1}"/>
          </ac:spMkLst>
        </pc:spChg>
        <pc:spChg chg="add del mod">
          <ac:chgData name="Hobart, Catherine B" userId="9f5a252a-31d1-4893-a2cf-b51a5d6b4184" providerId="ADAL" clId="{7DE52279-18B3-4856-83FA-963E799734F2}" dt="2023-02-05T16:25:30.462" v="65"/>
          <ac:spMkLst>
            <pc:docMk/>
            <pc:sldMk cId="4215111232" sldId="294"/>
            <ac:spMk id="6" creationId="{C259A10C-5886-4374-5AAF-A66AFFE95F5E}"/>
          </ac:spMkLst>
        </pc:spChg>
        <pc:picChg chg="mod">
          <ac:chgData name="Hobart, Catherine B" userId="9f5a252a-31d1-4893-a2cf-b51a5d6b4184" providerId="ADAL" clId="{7DE52279-18B3-4856-83FA-963E799734F2}" dt="2023-02-06T03:10:40.693" v="1417" actId="14100"/>
          <ac:picMkLst>
            <pc:docMk/>
            <pc:sldMk cId="4215111232" sldId="294"/>
            <ac:picMk id="1030" creationId="{FC8338DA-6F37-DC8D-91CE-B7F189E35B22}"/>
          </ac:picMkLst>
        </pc:picChg>
      </pc:sldChg>
      <pc:sldChg chg="modSp mod modClrScheme chgLayout">
        <pc:chgData name="Hobart, Catherine B" userId="9f5a252a-31d1-4893-a2cf-b51a5d6b4184" providerId="ADAL" clId="{7DE52279-18B3-4856-83FA-963E799734F2}" dt="2023-02-05T16:26:26.872" v="69" actId="700"/>
        <pc:sldMkLst>
          <pc:docMk/>
          <pc:sldMk cId="3596610704" sldId="295"/>
        </pc:sldMkLst>
        <pc:spChg chg="mod ord">
          <ac:chgData name="Hobart, Catherine B" userId="9f5a252a-31d1-4893-a2cf-b51a5d6b4184" providerId="ADAL" clId="{7DE52279-18B3-4856-83FA-963E799734F2}" dt="2023-02-05T16:26:26.872" v="69" actId="700"/>
          <ac:spMkLst>
            <pc:docMk/>
            <pc:sldMk cId="3596610704" sldId="295"/>
            <ac:spMk id="2" creationId="{FB76B9E7-D27B-4E9A-89E4-813D5B3F2C7F}"/>
          </ac:spMkLst>
        </pc:spChg>
        <pc:spChg chg="mod ord">
          <ac:chgData name="Hobart, Catherine B" userId="9f5a252a-31d1-4893-a2cf-b51a5d6b4184" providerId="ADAL" clId="{7DE52279-18B3-4856-83FA-963E799734F2}" dt="2023-02-05T16:26:26.872" v="69" actId="700"/>
          <ac:spMkLst>
            <pc:docMk/>
            <pc:sldMk cId="3596610704" sldId="295"/>
            <ac:spMk id="3" creationId="{2B722A4A-54CF-4A64-8145-789369B75ED8}"/>
          </ac:spMkLst>
        </pc:spChg>
      </pc:sldChg>
      <pc:sldChg chg="modSp mod modClrScheme chgLayout">
        <pc:chgData name="Hobart, Catherine B" userId="9f5a252a-31d1-4893-a2cf-b51a5d6b4184" providerId="ADAL" clId="{7DE52279-18B3-4856-83FA-963E799734F2}" dt="2023-02-05T16:26:26.872" v="69" actId="700"/>
        <pc:sldMkLst>
          <pc:docMk/>
          <pc:sldMk cId="2871096703" sldId="296"/>
        </pc:sldMkLst>
        <pc:spChg chg="mod ord">
          <ac:chgData name="Hobart, Catherine B" userId="9f5a252a-31d1-4893-a2cf-b51a5d6b4184" providerId="ADAL" clId="{7DE52279-18B3-4856-83FA-963E799734F2}" dt="2023-02-05T16:26:26.872" v="69" actId="700"/>
          <ac:spMkLst>
            <pc:docMk/>
            <pc:sldMk cId="2871096703" sldId="296"/>
            <ac:spMk id="2" creationId="{17092517-4E9E-8F53-1A32-0C8CA66307C7}"/>
          </ac:spMkLst>
        </pc:spChg>
        <pc:spChg chg="mod ord">
          <ac:chgData name="Hobart, Catherine B" userId="9f5a252a-31d1-4893-a2cf-b51a5d6b4184" providerId="ADAL" clId="{7DE52279-18B3-4856-83FA-963E799734F2}" dt="2023-02-05T16:26:26.872" v="69" actId="700"/>
          <ac:spMkLst>
            <pc:docMk/>
            <pc:sldMk cId="2871096703" sldId="296"/>
            <ac:spMk id="3" creationId="{AF3EA7E6-CB12-3049-5019-E632EF1B22DB}"/>
          </ac:spMkLst>
        </pc:spChg>
      </pc:sldChg>
      <pc:sldChg chg="modSp mod modClrScheme chgLayout">
        <pc:chgData name="Hobart, Catherine B" userId="9f5a252a-31d1-4893-a2cf-b51a5d6b4184" providerId="ADAL" clId="{7DE52279-18B3-4856-83FA-963E799734F2}" dt="2023-02-05T16:26:26.872" v="69" actId="700"/>
        <pc:sldMkLst>
          <pc:docMk/>
          <pc:sldMk cId="133676256" sldId="297"/>
        </pc:sldMkLst>
        <pc:spChg chg="mod ord">
          <ac:chgData name="Hobart, Catherine B" userId="9f5a252a-31d1-4893-a2cf-b51a5d6b4184" providerId="ADAL" clId="{7DE52279-18B3-4856-83FA-963E799734F2}" dt="2023-02-05T16:26:26.872" v="69" actId="700"/>
          <ac:spMkLst>
            <pc:docMk/>
            <pc:sldMk cId="133676256" sldId="297"/>
            <ac:spMk id="2" creationId="{83C3CE1D-65D6-63B5-B7D9-B4799A8A6B76}"/>
          </ac:spMkLst>
        </pc:spChg>
        <pc:spChg chg="mod ord">
          <ac:chgData name="Hobart, Catherine B" userId="9f5a252a-31d1-4893-a2cf-b51a5d6b4184" providerId="ADAL" clId="{7DE52279-18B3-4856-83FA-963E799734F2}" dt="2023-02-05T16:26:26.872" v="69" actId="700"/>
          <ac:spMkLst>
            <pc:docMk/>
            <pc:sldMk cId="133676256" sldId="297"/>
            <ac:spMk id="3" creationId="{C5000A55-22F2-FC05-F2A4-C692DBE19BF6}"/>
          </ac:spMkLst>
        </pc:spChg>
      </pc:sldChg>
      <pc:sldChg chg="addSp modSp mod modClrScheme chgLayout">
        <pc:chgData name="Hobart, Catherine B" userId="9f5a252a-31d1-4893-a2cf-b51a5d6b4184" providerId="ADAL" clId="{7DE52279-18B3-4856-83FA-963E799734F2}" dt="2023-02-05T16:26:31.167" v="70" actId="700"/>
        <pc:sldMkLst>
          <pc:docMk/>
          <pc:sldMk cId="2578210846" sldId="298"/>
        </pc:sldMkLst>
        <pc:spChg chg="add mod ord">
          <ac:chgData name="Hobart, Catherine B" userId="9f5a252a-31d1-4893-a2cf-b51a5d6b4184" providerId="ADAL" clId="{7DE52279-18B3-4856-83FA-963E799734F2}" dt="2023-02-05T16:26:31.167" v="70" actId="700"/>
          <ac:spMkLst>
            <pc:docMk/>
            <pc:sldMk cId="2578210846" sldId="298"/>
            <ac:spMk id="2" creationId="{FB2D33D6-CAB8-A493-3A7A-AFF577158BAE}"/>
          </ac:spMkLst>
        </pc:spChg>
        <pc:spChg chg="mod ord">
          <ac:chgData name="Hobart, Catherine B" userId="9f5a252a-31d1-4893-a2cf-b51a5d6b4184" providerId="ADAL" clId="{7DE52279-18B3-4856-83FA-963E799734F2}" dt="2023-02-05T16:26:31.167" v="70" actId="700"/>
          <ac:spMkLst>
            <pc:docMk/>
            <pc:sldMk cId="2578210846" sldId="298"/>
            <ac:spMk id="5" creationId="{F8B7A22E-4F0D-91A7-CA12-DE8D019122A4}"/>
          </ac:spMkLst>
        </pc:spChg>
      </pc:sldChg>
      <pc:sldChg chg="addSp delSp modSp mod setBg modClrScheme modAnim delDesignElem addCm chgLayout modNotesTx">
        <pc:chgData name="Hobart, Catherine B" userId="9f5a252a-31d1-4893-a2cf-b51a5d6b4184" providerId="ADAL" clId="{7DE52279-18B3-4856-83FA-963E799734F2}" dt="2023-02-06T19:17:45.840" v="5806"/>
        <pc:sldMkLst>
          <pc:docMk/>
          <pc:sldMk cId="3180000157" sldId="299"/>
        </pc:sldMkLst>
        <pc:spChg chg="mod ord">
          <ac:chgData name="Hobart, Catherine B" userId="9f5a252a-31d1-4893-a2cf-b51a5d6b4184" providerId="ADAL" clId="{7DE52279-18B3-4856-83FA-963E799734F2}" dt="2023-02-06T19:11:05.713" v="5187" actId="20577"/>
          <ac:spMkLst>
            <pc:docMk/>
            <pc:sldMk cId="3180000157" sldId="299"/>
            <ac:spMk id="2" creationId="{D778E00F-1FCB-14DD-CDD5-B69FA51CD2B1}"/>
          </ac:spMkLst>
        </pc:spChg>
        <pc:spChg chg="add del mod">
          <ac:chgData name="Hobart, Catherine B" userId="9f5a252a-31d1-4893-a2cf-b51a5d6b4184" providerId="ADAL" clId="{7DE52279-18B3-4856-83FA-963E799734F2}" dt="2023-02-06T18:34:30.760" v="4967"/>
          <ac:spMkLst>
            <pc:docMk/>
            <pc:sldMk cId="3180000157" sldId="299"/>
            <ac:spMk id="3" creationId="{BC1078E3-41BB-D72F-099C-5F4014F09B06}"/>
          </ac:spMkLst>
        </pc:spChg>
        <pc:spChg chg="add del mod">
          <ac:chgData name="Hobart, Catherine B" userId="9f5a252a-31d1-4893-a2cf-b51a5d6b4184" providerId="ADAL" clId="{7DE52279-18B3-4856-83FA-963E799734F2}" dt="2023-02-06T03:20:36.814" v="1498"/>
          <ac:spMkLst>
            <pc:docMk/>
            <pc:sldMk cId="3180000157" sldId="299"/>
            <ac:spMk id="3" creationId="{CF54C48B-AB07-4BF0-FA3E-EFCD99DDE3FE}"/>
          </ac:spMkLst>
        </pc:spChg>
        <pc:spChg chg="mod ord">
          <ac:chgData name="Hobart, Catherine B" userId="9f5a252a-31d1-4893-a2cf-b51a5d6b4184" providerId="ADAL" clId="{7DE52279-18B3-4856-83FA-963E799734F2}" dt="2023-02-06T19:16:39.865" v="5805" actId="20577"/>
          <ac:spMkLst>
            <pc:docMk/>
            <pc:sldMk cId="3180000157" sldId="299"/>
            <ac:spMk id="4" creationId="{0B3FF686-99E6-F496-FF6C-58DF6D494A5F}"/>
          </ac:spMkLst>
        </pc:spChg>
        <pc:spChg chg="add del mod">
          <ac:chgData name="Hobart, Catherine B" userId="9f5a252a-31d1-4893-a2cf-b51a5d6b4184" providerId="ADAL" clId="{7DE52279-18B3-4856-83FA-963E799734F2}" dt="2023-02-06T03:20:36.814" v="1498"/>
          <ac:spMkLst>
            <pc:docMk/>
            <pc:sldMk cId="3180000157" sldId="299"/>
            <ac:spMk id="5" creationId="{B8BBC639-9794-B305-5FBE-3A555D68AB28}"/>
          </ac:spMkLst>
        </pc:spChg>
        <pc:spChg chg="add del mod">
          <ac:chgData name="Hobart, Catherine B" userId="9f5a252a-31d1-4893-a2cf-b51a5d6b4184" providerId="ADAL" clId="{7DE52279-18B3-4856-83FA-963E799734F2}" dt="2023-02-06T18:34:38.010" v="4970" actId="478"/>
          <ac:spMkLst>
            <pc:docMk/>
            <pc:sldMk cId="3180000157" sldId="299"/>
            <ac:spMk id="5" creationId="{BF880720-F554-E549-B148-D78446E82338}"/>
          </ac:spMkLst>
        </pc:spChg>
        <pc:spChg chg="add del mod">
          <ac:chgData name="Hobart, Catherine B" userId="9f5a252a-31d1-4893-a2cf-b51a5d6b4184" providerId="ADAL" clId="{7DE52279-18B3-4856-83FA-963E799734F2}" dt="2023-02-06T03:20:37.473" v="1499"/>
          <ac:spMkLst>
            <pc:docMk/>
            <pc:sldMk cId="3180000157" sldId="299"/>
            <ac:spMk id="6" creationId="{6959B74A-207D-D746-05CA-00D4A424C901}"/>
          </ac:spMkLst>
        </pc:spChg>
        <pc:spChg chg="add del mod">
          <ac:chgData name="Hobart, Catherine B" userId="9f5a252a-31d1-4893-a2cf-b51a5d6b4184" providerId="ADAL" clId="{7DE52279-18B3-4856-83FA-963E799734F2}" dt="2023-02-06T18:34:56.626" v="4976"/>
          <ac:spMkLst>
            <pc:docMk/>
            <pc:sldMk cId="3180000157" sldId="299"/>
            <ac:spMk id="6" creationId="{7A44D9F3-94C5-FCE9-5443-01FAEFCFEB4C}"/>
          </ac:spMkLst>
        </pc:spChg>
        <pc:spChg chg="del mod">
          <ac:chgData name="Hobart, Catherine B" userId="9f5a252a-31d1-4893-a2cf-b51a5d6b4184" providerId="ADAL" clId="{7DE52279-18B3-4856-83FA-963E799734F2}" dt="2023-02-06T18:34:22.452" v="4963" actId="478"/>
          <ac:spMkLst>
            <pc:docMk/>
            <pc:sldMk cId="3180000157" sldId="299"/>
            <ac:spMk id="7" creationId="{57C41814-8014-485F-263F-F9CA0BCD5357}"/>
          </ac:spMkLst>
        </pc:spChg>
        <pc:spChg chg="add del mod">
          <ac:chgData name="Hobart, Catherine B" userId="9f5a252a-31d1-4893-a2cf-b51a5d6b4184" providerId="ADAL" clId="{7DE52279-18B3-4856-83FA-963E799734F2}" dt="2023-02-06T03:20:37.473" v="1499"/>
          <ac:spMkLst>
            <pc:docMk/>
            <pc:sldMk cId="3180000157" sldId="299"/>
            <ac:spMk id="8" creationId="{4D949606-7AE5-8D98-86AC-9F9605213227}"/>
          </ac:spMkLst>
        </pc:spChg>
        <pc:spChg chg="add del mod">
          <ac:chgData name="Hobart, Catherine B" userId="9f5a252a-31d1-4893-a2cf-b51a5d6b4184" providerId="ADAL" clId="{7DE52279-18B3-4856-83FA-963E799734F2}" dt="2023-02-06T18:34:56.626" v="4976"/>
          <ac:spMkLst>
            <pc:docMk/>
            <pc:sldMk cId="3180000157" sldId="299"/>
            <ac:spMk id="8" creationId="{F17FEEA4-EF54-1926-642C-8E23684D8DEF}"/>
          </ac:spMkLst>
        </pc:spChg>
        <pc:spChg chg="add mod">
          <ac:chgData name="Hobart, Catherine B" userId="9f5a252a-31d1-4893-a2cf-b51a5d6b4184" providerId="ADAL" clId="{7DE52279-18B3-4856-83FA-963E799734F2}" dt="2023-02-06T18:49:24.551" v="5113" actId="1036"/>
          <ac:spMkLst>
            <pc:docMk/>
            <pc:sldMk cId="3180000157" sldId="299"/>
            <ac:spMk id="10" creationId="{D119ADAF-E4F9-BFCD-E97A-79D4626D65B1}"/>
          </ac:spMkLst>
        </pc:spChg>
        <pc:spChg chg="add mod">
          <ac:chgData name="Hobart, Catherine B" userId="9f5a252a-31d1-4893-a2cf-b51a5d6b4184" providerId="ADAL" clId="{7DE52279-18B3-4856-83FA-963E799734F2}" dt="2023-02-06T19:15:52.649" v="5684" actId="14100"/>
          <ac:spMkLst>
            <pc:docMk/>
            <pc:sldMk cId="3180000157" sldId="299"/>
            <ac:spMk id="12" creationId="{16B3F750-3549-96A2-74C4-1851A7EEDEDA}"/>
          </ac:spMkLst>
        </pc:spChg>
        <pc:spChg chg="add del mod">
          <ac:chgData name="Hobart, Catherine B" userId="9f5a252a-31d1-4893-a2cf-b51a5d6b4184" providerId="ADAL" clId="{7DE52279-18B3-4856-83FA-963E799734F2}" dt="2023-02-06T18:39:08.462" v="5078"/>
          <ac:spMkLst>
            <pc:docMk/>
            <pc:sldMk cId="3180000157" sldId="299"/>
            <ac:spMk id="14" creationId="{630E1E91-F596-B736-CD19-D08632D630A3}"/>
          </ac:spMkLst>
        </pc:spChg>
        <pc:spChg chg="add del mod">
          <ac:chgData name="Hobart, Catherine B" userId="9f5a252a-31d1-4893-a2cf-b51a5d6b4184" providerId="ADAL" clId="{7DE52279-18B3-4856-83FA-963E799734F2}" dt="2023-02-06T18:39:08.462" v="5078"/>
          <ac:spMkLst>
            <pc:docMk/>
            <pc:sldMk cId="3180000157" sldId="299"/>
            <ac:spMk id="15" creationId="{EBE81429-B417-A8B7-1568-E77FAB27CCBD}"/>
          </ac:spMkLst>
        </pc:spChg>
        <pc:spChg chg="add del mod">
          <ac:chgData name="Hobart, Catherine B" userId="9f5a252a-31d1-4893-a2cf-b51a5d6b4184" providerId="ADAL" clId="{7DE52279-18B3-4856-83FA-963E799734F2}" dt="2023-02-06T18:39:07.526" v="5077"/>
          <ac:spMkLst>
            <pc:docMk/>
            <pc:sldMk cId="3180000157" sldId="299"/>
            <ac:spMk id="16" creationId="{2FB9623E-FD23-AB61-33C0-655CFDB9ACFE}"/>
          </ac:spMkLst>
        </pc:spChg>
        <pc:spChg chg="add del mod">
          <ac:chgData name="Hobart, Catherine B" userId="9f5a252a-31d1-4893-a2cf-b51a5d6b4184" providerId="ADAL" clId="{7DE52279-18B3-4856-83FA-963E799734F2}" dt="2023-02-06T18:39:07.526" v="5077"/>
          <ac:spMkLst>
            <pc:docMk/>
            <pc:sldMk cId="3180000157" sldId="299"/>
            <ac:spMk id="17" creationId="{9014AF38-45E9-7642-331C-E66A11A511FF}"/>
          </ac:spMkLst>
        </pc:spChg>
        <pc:spChg chg="add del">
          <ac:chgData name="Hobart, Catherine B" userId="9f5a252a-31d1-4893-a2cf-b51a5d6b4184" providerId="ADAL" clId="{7DE52279-18B3-4856-83FA-963E799734F2}" dt="2023-02-06T18:39:08.462" v="5078"/>
          <ac:spMkLst>
            <pc:docMk/>
            <pc:sldMk cId="3180000157" sldId="299"/>
            <ac:spMk id="18" creationId="{4038CB10-1F5C-4D54-9DF7-12586DE5B007}"/>
          </ac:spMkLst>
        </pc:spChg>
        <pc:spChg chg="add del">
          <ac:chgData name="Hobart, Catherine B" userId="9f5a252a-31d1-4893-a2cf-b51a5d6b4184" providerId="ADAL" clId="{7DE52279-18B3-4856-83FA-963E799734F2}" dt="2023-02-06T18:39:08.462" v="5078"/>
          <ac:spMkLst>
            <pc:docMk/>
            <pc:sldMk cId="3180000157" sldId="299"/>
            <ac:spMk id="20" creationId="{73ED6512-6858-4552-B699-9A97FE9A4EA2}"/>
          </ac:spMkLst>
        </pc:spChg>
        <pc:spChg chg="add del">
          <ac:chgData name="Hobart, Catherine B" userId="9f5a252a-31d1-4893-a2cf-b51a5d6b4184" providerId="ADAL" clId="{7DE52279-18B3-4856-83FA-963E799734F2}" dt="2023-02-06T18:34:50.276" v="4973" actId="700"/>
          <ac:spMkLst>
            <pc:docMk/>
            <pc:sldMk cId="3180000157" sldId="299"/>
            <ac:spMk id="3079" creationId="{5E52985E-2553-471E-82AA-5ED7A329890A}"/>
          </ac:spMkLst>
        </pc:spChg>
        <pc:picChg chg="mod ord">
          <ac:chgData name="Hobart, Catherine B" userId="9f5a252a-31d1-4893-a2cf-b51a5d6b4184" providerId="ADAL" clId="{7DE52279-18B3-4856-83FA-963E799734F2}" dt="2023-02-06T18:39:24.179" v="5084" actId="1035"/>
          <ac:picMkLst>
            <pc:docMk/>
            <pc:sldMk cId="3180000157" sldId="299"/>
            <ac:picMk id="13" creationId="{6B18CE59-C4FC-FE23-4068-54ACC7012911}"/>
          </ac:picMkLst>
        </pc:picChg>
        <pc:picChg chg="add del mod">
          <ac:chgData name="Hobart, Catherine B" userId="9f5a252a-31d1-4893-a2cf-b51a5d6b4184" providerId="ADAL" clId="{7DE52279-18B3-4856-83FA-963E799734F2}" dt="2023-02-06T18:34:45.362" v="4972" actId="478"/>
          <ac:picMkLst>
            <pc:docMk/>
            <pc:sldMk cId="3180000157" sldId="299"/>
            <ac:picMk id="3074" creationId="{17CE6128-4343-A1E6-0831-83D271452881}"/>
          </ac:picMkLst>
        </pc:picChg>
        <pc:cxnChg chg="add del">
          <ac:chgData name="Hobart, Catherine B" userId="9f5a252a-31d1-4893-a2cf-b51a5d6b4184" providerId="ADAL" clId="{7DE52279-18B3-4856-83FA-963E799734F2}" dt="2023-02-06T18:34:50.276" v="4973" actId="700"/>
          <ac:cxnSpMkLst>
            <pc:docMk/>
            <pc:sldMk cId="3180000157" sldId="299"/>
            <ac:cxnSpMk id="3081" creationId="{DAE3ABC6-4042-4293-A7DF-F01181363B7E}"/>
          </ac:cxnSpMkLst>
        </pc:cxnChg>
      </pc:sldChg>
      <pc:sldChg chg="addSp delSp modSp mod modClrScheme chgLayout modNotesTx">
        <pc:chgData name="Hobart, Catherine B" userId="9f5a252a-31d1-4893-a2cf-b51a5d6b4184" providerId="ADAL" clId="{7DE52279-18B3-4856-83FA-963E799734F2}" dt="2023-02-06T18:09:01.548" v="3975" actId="14100"/>
        <pc:sldMkLst>
          <pc:docMk/>
          <pc:sldMk cId="3521939141" sldId="300"/>
        </pc:sldMkLst>
        <pc:spChg chg="add mod">
          <ac:chgData name="Hobart, Catherine B" userId="9f5a252a-31d1-4893-a2cf-b51a5d6b4184" providerId="ADAL" clId="{7DE52279-18B3-4856-83FA-963E799734F2}" dt="2023-02-06T18:01:08.143" v="3577" actId="1037"/>
          <ac:spMkLst>
            <pc:docMk/>
            <pc:sldMk cId="3521939141" sldId="300"/>
            <ac:spMk id="2" creationId="{95BE7299-4B54-E46E-2CBC-ECF52A0B86B5}"/>
          </ac:spMkLst>
        </pc:spChg>
        <pc:spChg chg="del mod">
          <ac:chgData name="Hobart, Catherine B" userId="9f5a252a-31d1-4893-a2cf-b51a5d6b4184" providerId="ADAL" clId="{7DE52279-18B3-4856-83FA-963E799734F2}" dt="2023-02-06T17:59:43.847" v="3536" actId="478"/>
          <ac:spMkLst>
            <pc:docMk/>
            <pc:sldMk cId="3521939141" sldId="300"/>
            <ac:spMk id="6" creationId="{F955A8B3-86C1-D08A-0B66-8B34D46BDF31}"/>
          </ac:spMkLst>
        </pc:spChg>
        <pc:spChg chg="mod ord">
          <ac:chgData name="Hobart, Catherine B" userId="9f5a252a-31d1-4893-a2cf-b51a5d6b4184" providerId="ADAL" clId="{7DE52279-18B3-4856-83FA-963E799734F2}" dt="2023-02-06T18:08:51.977" v="3973" actId="115"/>
          <ac:spMkLst>
            <pc:docMk/>
            <pc:sldMk cId="3521939141" sldId="300"/>
            <ac:spMk id="10" creationId="{D480C6B5-74E5-F63E-7FAF-06316529F3EA}"/>
          </ac:spMkLst>
        </pc:spChg>
        <pc:spChg chg="mod ord">
          <ac:chgData name="Hobart, Catherine B" userId="9f5a252a-31d1-4893-a2cf-b51a5d6b4184" providerId="ADAL" clId="{7DE52279-18B3-4856-83FA-963E799734F2}" dt="2023-02-06T18:09:01.548" v="3975" actId="14100"/>
          <ac:spMkLst>
            <pc:docMk/>
            <pc:sldMk cId="3521939141" sldId="300"/>
            <ac:spMk id="13" creationId="{5EE4A08A-8DCF-FFF0-AE01-5FA9B2AB00FB}"/>
          </ac:spMkLst>
        </pc:spChg>
        <pc:picChg chg="mod">
          <ac:chgData name="Hobart, Catherine B" userId="9f5a252a-31d1-4893-a2cf-b51a5d6b4184" providerId="ADAL" clId="{7DE52279-18B3-4856-83FA-963E799734F2}" dt="2023-02-06T18:08:43.915" v="3972" actId="1076"/>
          <ac:picMkLst>
            <pc:docMk/>
            <pc:sldMk cId="3521939141" sldId="300"/>
            <ac:picMk id="15" creationId="{8908E972-9C8A-6AE9-580D-0BA9F8531FFE}"/>
          </ac:picMkLst>
        </pc:picChg>
      </pc:sldChg>
      <pc:sldChg chg="modSp del mod modClrScheme chgLayout">
        <pc:chgData name="Hobart, Catherine B" userId="9f5a252a-31d1-4893-a2cf-b51a5d6b4184" providerId="ADAL" clId="{7DE52279-18B3-4856-83FA-963E799734F2}" dt="2023-02-06T03:26:20.893" v="1599" actId="47"/>
        <pc:sldMkLst>
          <pc:docMk/>
          <pc:sldMk cId="3067537820" sldId="304"/>
        </pc:sldMkLst>
        <pc:spChg chg="mod ord">
          <ac:chgData name="Hobart, Catherine B" userId="9f5a252a-31d1-4893-a2cf-b51a5d6b4184" providerId="ADAL" clId="{7DE52279-18B3-4856-83FA-963E799734F2}" dt="2023-02-05T16:26:26.872" v="69" actId="700"/>
          <ac:spMkLst>
            <pc:docMk/>
            <pc:sldMk cId="3067537820" sldId="304"/>
            <ac:spMk id="2" creationId="{197AA04E-4C7D-2285-A32C-17A048C74510}"/>
          </ac:spMkLst>
        </pc:spChg>
        <pc:spChg chg="mod ord">
          <ac:chgData name="Hobart, Catherine B" userId="9f5a252a-31d1-4893-a2cf-b51a5d6b4184" providerId="ADAL" clId="{7DE52279-18B3-4856-83FA-963E799734F2}" dt="2023-02-05T16:26:26.872" v="69" actId="700"/>
          <ac:spMkLst>
            <pc:docMk/>
            <pc:sldMk cId="3067537820" sldId="304"/>
            <ac:spMk id="3" creationId="{A8A27D21-F275-BF4D-C185-338CA74A0087}"/>
          </ac:spMkLst>
        </pc:spChg>
        <pc:spChg chg="mod ord">
          <ac:chgData name="Hobart, Catherine B" userId="9f5a252a-31d1-4893-a2cf-b51a5d6b4184" providerId="ADAL" clId="{7DE52279-18B3-4856-83FA-963E799734F2}" dt="2023-02-05T16:26:26.872" v="69" actId="700"/>
          <ac:spMkLst>
            <pc:docMk/>
            <pc:sldMk cId="3067537820" sldId="304"/>
            <ac:spMk id="4" creationId="{7518E236-ACA7-044F-B4F3-2000288D5151}"/>
          </ac:spMkLst>
        </pc:spChg>
        <pc:spChg chg="mod ord">
          <ac:chgData name="Hobart, Catherine B" userId="9f5a252a-31d1-4893-a2cf-b51a5d6b4184" providerId="ADAL" clId="{7DE52279-18B3-4856-83FA-963E799734F2}" dt="2023-02-05T16:26:26.872" v="69" actId="700"/>
          <ac:spMkLst>
            <pc:docMk/>
            <pc:sldMk cId="3067537820" sldId="304"/>
            <ac:spMk id="5" creationId="{FBF8333F-4143-A283-AFD9-D747BA30E78B}"/>
          </ac:spMkLst>
        </pc:spChg>
        <pc:spChg chg="mod ord">
          <ac:chgData name="Hobart, Catherine B" userId="9f5a252a-31d1-4893-a2cf-b51a5d6b4184" providerId="ADAL" clId="{7DE52279-18B3-4856-83FA-963E799734F2}" dt="2023-02-05T16:26:26.872" v="69" actId="700"/>
          <ac:spMkLst>
            <pc:docMk/>
            <pc:sldMk cId="3067537820" sldId="304"/>
            <ac:spMk id="6" creationId="{9C5717CC-203B-2DE4-ADAF-9752EF13D648}"/>
          </ac:spMkLst>
        </pc:spChg>
      </pc:sldChg>
      <pc:sldChg chg="addSp modSp mod modNotesTx">
        <pc:chgData name="Hobart, Catherine B" userId="9f5a252a-31d1-4893-a2cf-b51a5d6b4184" providerId="ADAL" clId="{7DE52279-18B3-4856-83FA-963E799734F2}" dt="2023-02-06T17:28:13.832" v="3222" actId="207"/>
        <pc:sldMkLst>
          <pc:docMk/>
          <pc:sldMk cId="1411095328" sldId="305"/>
        </pc:sldMkLst>
        <pc:spChg chg="mod">
          <ac:chgData name="Hobart, Catherine B" userId="9f5a252a-31d1-4893-a2cf-b51a5d6b4184" providerId="ADAL" clId="{7DE52279-18B3-4856-83FA-963E799734F2}" dt="2023-02-06T17:28:13.832" v="3222" actId="207"/>
          <ac:spMkLst>
            <pc:docMk/>
            <pc:sldMk cId="1411095328" sldId="305"/>
            <ac:spMk id="3" creationId="{1323F544-1852-05B2-0B6C-113AE038F8C9}"/>
          </ac:spMkLst>
        </pc:spChg>
        <pc:spChg chg="add mod">
          <ac:chgData name="Hobart, Catherine B" userId="9f5a252a-31d1-4893-a2cf-b51a5d6b4184" providerId="ADAL" clId="{7DE52279-18B3-4856-83FA-963E799734F2}" dt="2023-02-06T16:51:59.295" v="2574" actId="1037"/>
          <ac:spMkLst>
            <pc:docMk/>
            <pc:sldMk cId="1411095328" sldId="305"/>
            <ac:spMk id="5" creationId="{74F351F4-CA7E-19F5-E4D3-E46C8E5E052C}"/>
          </ac:spMkLst>
        </pc:spChg>
        <pc:spChg chg="mod">
          <ac:chgData name="Hobart, Catherine B" userId="9f5a252a-31d1-4893-a2cf-b51a5d6b4184" providerId="ADAL" clId="{7DE52279-18B3-4856-83FA-963E799734F2}" dt="2023-02-05T19:03:04.741" v="1124" actId="1036"/>
          <ac:spMkLst>
            <pc:docMk/>
            <pc:sldMk cId="1411095328" sldId="305"/>
            <ac:spMk id="8" creationId="{32672A58-8D6B-9339-25BD-BAE9FCF16CC4}"/>
          </ac:spMkLst>
        </pc:spChg>
        <pc:graphicFrameChg chg="mod">
          <ac:chgData name="Hobart, Catherine B" userId="9f5a252a-31d1-4893-a2cf-b51a5d6b4184" providerId="ADAL" clId="{7DE52279-18B3-4856-83FA-963E799734F2}" dt="2023-02-05T19:02:51.637" v="1083" actId="1038"/>
          <ac:graphicFrameMkLst>
            <pc:docMk/>
            <pc:sldMk cId="1411095328" sldId="305"/>
            <ac:graphicFrameMk id="7" creationId="{72938974-34ED-1EF4-BF12-030154BBC6A1}"/>
          </ac:graphicFrameMkLst>
        </pc:graphicFrameChg>
      </pc:sldChg>
      <pc:sldChg chg="del">
        <pc:chgData name="Hobart, Catherine B" userId="9f5a252a-31d1-4893-a2cf-b51a5d6b4184" providerId="ADAL" clId="{7DE52279-18B3-4856-83FA-963E799734F2}" dt="2023-02-06T16:07:39.452" v="2101" actId="47"/>
        <pc:sldMkLst>
          <pc:docMk/>
          <pc:sldMk cId="2775568648" sldId="306"/>
        </pc:sldMkLst>
      </pc:sldChg>
      <pc:sldChg chg="addSp delSp modSp mod setBg modClrScheme chgLayout">
        <pc:chgData name="Hobart, Catherine B" userId="9f5a252a-31d1-4893-a2cf-b51a5d6b4184" providerId="ADAL" clId="{7DE52279-18B3-4856-83FA-963E799734F2}" dt="2023-02-06T22:57:15.106" v="8678" actId="1076"/>
        <pc:sldMkLst>
          <pc:docMk/>
          <pc:sldMk cId="1526746733" sldId="307"/>
        </pc:sldMkLst>
        <pc:spChg chg="mod ord">
          <ac:chgData name="Hobart, Catherine B" userId="9f5a252a-31d1-4893-a2cf-b51a5d6b4184" providerId="ADAL" clId="{7DE52279-18B3-4856-83FA-963E799734F2}" dt="2023-02-06T18:17:35.137" v="4199" actId="2711"/>
          <ac:spMkLst>
            <pc:docMk/>
            <pc:sldMk cId="1526746733" sldId="307"/>
            <ac:spMk id="2" creationId="{42EA4195-0F50-96F9-5623-A017EE7ED0F4}"/>
          </ac:spMkLst>
        </pc:spChg>
        <pc:spChg chg="add del mod ord">
          <ac:chgData name="Hobart, Catherine B" userId="9f5a252a-31d1-4893-a2cf-b51a5d6b4184" providerId="ADAL" clId="{7DE52279-18B3-4856-83FA-963E799734F2}" dt="2023-02-06T18:17:07.405" v="4193"/>
          <ac:spMkLst>
            <pc:docMk/>
            <pc:sldMk cId="1526746733" sldId="307"/>
            <ac:spMk id="3" creationId="{05C7995A-2F77-B7EA-C102-BE6AAFD9D6C1}"/>
          </ac:spMkLst>
        </pc:spChg>
        <pc:spChg chg="add del mod">
          <ac:chgData name="Hobart, Catherine B" userId="9f5a252a-31d1-4893-a2cf-b51a5d6b4184" providerId="ADAL" clId="{7DE52279-18B3-4856-83FA-963E799734F2}" dt="2023-02-06T18:17:07.405" v="4193"/>
          <ac:spMkLst>
            <pc:docMk/>
            <pc:sldMk cId="1526746733" sldId="307"/>
            <ac:spMk id="5" creationId="{FDF9E590-7D4A-A5E2-CE6E-6E62A9B2C39A}"/>
          </ac:spMkLst>
        </pc:spChg>
        <pc:spChg chg="add del mod">
          <ac:chgData name="Hobart, Catherine B" userId="9f5a252a-31d1-4893-a2cf-b51a5d6b4184" providerId="ADAL" clId="{7DE52279-18B3-4856-83FA-963E799734F2}" dt="2023-02-06T18:17:12.881" v="4195" actId="478"/>
          <ac:spMkLst>
            <pc:docMk/>
            <pc:sldMk cId="1526746733" sldId="307"/>
            <ac:spMk id="6" creationId="{5F837C30-8A90-93C7-0397-90EC11E5A9AC}"/>
          </ac:spMkLst>
        </pc:spChg>
        <pc:spChg chg="add mod">
          <ac:chgData name="Hobart, Catherine B" userId="9f5a252a-31d1-4893-a2cf-b51a5d6b4184" providerId="ADAL" clId="{7DE52279-18B3-4856-83FA-963E799734F2}" dt="2023-02-06T22:57:15.106" v="8678" actId="1076"/>
          <ac:spMkLst>
            <pc:docMk/>
            <pc:sldMk cId="1526746733" sldId="307"/>
            <ac:spMk id="8" creationId="{884CB412-1F00-7C9E-D7BF-F2FCCE32382D}"/>
          </ac:spMkLst>
        </pc:spChg>
        <pc:spChg chg="del mod ord">
          <ac:chgData name="Hobart, Catherine B" userId="9f5a252a-31d1-4893-a2cf-b51a5d6b4184" providerId="ADAL" clId="{7DE52279-18B3-4856-83FA-963E799734F2}" dt="2023-02-05T16:26:26.872" v="69" actId="700"/>
          <ac:spMkLst>
            <pc:docMk/>
            <pc:sldMk cId="1526746733" sldId="307"/>
            <ac:spMk id="8" creationId="{C2373B41-01B9-D925-CC92-B48FEB740D6B}"/>
          </ac:spMkLst>
        </pc:spChg>
        <pc:spChg chg="add">
          <ac:chgData name="Hobart, Catherine B" userId="9f5a252a-31d1-4893-a2cf-b51a5d6b4184" providerId="ADAL" clId="{7DE52279-18B3-4856-83FA-963E799734F2}" dt="2023-02-06T18:17:20.407" v="4196" actId="26606"/>
          <ac:spMkLst>
            <pc:docMk/>
            <pc:sldMk cId="1526746733" sldId="307"/>
            <ac:spMk id="9" creationId="{D4771268-CB57-404A-9271-370EB28F6090}"/>
          </ac:spMkLst>
        </pc:spChg>
        <pc:picChg chg="mod">
          <ac:chgData name="Hobart, Catherine B" userId="9f5a252a-31d1-4893-a2cf-b51a5d6b4184" providerId="ADAL" clId="{7DE52279-18B3-4856-83FA-963E799734F2}" dt="2023-02-06T18:17:29.954" v="4198" actId="1076"/>
          <ac:picMkLst>
            <pc:docMk/>
            <pc:sldMk cId="1526746733" sldId="307"/>
            <ac:picMk id="4" creationId="{07321328-AD91-A699-CBD6-56B1411B9B19}"/>
          </ac:picMkLst>
        </pc:picChg>
      </pc:sldChg>
      <pc:sldChg chg="addSp delSp modSp mod delDesignElem delCm chgLayout">
        <pc:chgData name="Hobart, Catherine B" userId="9f5a252a-31d1-4893-a2cf-b51a5d6b4184" providerId="ADAL" clId="{7DE52279-18B3-4856-83FA-963E799734F2}" dt="2023-02-06T17:28:05.247" v="3221" actId="207"/>
        <pc:sldMkLst>
          <pc:docMk/>
          <pc:sldMk cId="3832212705" sldId="309"/>
        </pc:sldMkLst>
        <pc:spChg chg="mod ord">
          <ac:chgData name="Hobart, Catherine B" userId="9f5a252a-31d1-4893-a2cf-b51a5d6b4184" providerId="ADAL" clId="{7DE52279-18B3-4856-83FA-963E799734F2}" dt="2023-02-06T17:25:43.491" v="3073"/>
          <ac:spMkLst>
            <pc:docMk/>
            <pc:sldMk cId="3832212705" sldId="309"/>
            <ac:spMk id="2" creationId="{24F7A1D6-C026-8A1F-AA9A-150BBF5457D6}"/>
          </ac:spMkLst>
        </pc:spChg>
        <pc:spChg chg="mod ord">
          <ac:chgData name="Hobart, Catherine B" userId="9f5a252a-31d1-4893-a2cf-b51a5d6b4184" providerId="ADAL" clId="{7DE52279-18B3-4856-83FA-963E799734F2}" dt="2023-02-06T17:28:05.247" v="3221" actId="207"/>
          <ac:spMkLst>
            <pc:docMk/>
            <pc:sldMk cId="3832212705" sldId="309"/>
            <ac:spMk id="3" creationId="{E8398974-5979-85C8-5582-57ADF03A1EF5}"/>
          </ac:spMkLst>
        </pc:spChg>
        <pc:spChg chg="add del mod">
          <ac:chgData name="Hobart, Catherine B" userId="9f5a252a-31d1-4893-a2cf-b51a5d6b4184" providerId="ADAL" clId="{7DE52279-18B3-4856-83FA-963E799734F2}" dt="2023-02-06T17:25:43.491" v="3073"/>
          <ac:spMkLst>
            <pc:docMk/>
            <pc:sldMk cId="3832212705" sldId="309"/>
            <ac:spMk id="5" creationId="{39147361-B1B5-670D-39EE-EC6CDD9E117E}"/>
          </ac:spMkLst>
        </pc:spChg>
        <pc:spChg chg="add del mod">
          <ac:chgData name="Hobart, Catherine B" userId="9f5a252a-31d1-4893-a2cf-b51a5d6b4184" providerId="ADAL" clId="{7DE52279-18B3-4856-83FA-963E799734F2}" dt="2023-02-06T17:25:43.491" v="3073"/>
          <ac:spMkLst>
            <pc:docMk/>
            <pc:sldMk cId="3832212705" sldId="309"/>
            <ac:spMk id="6" creationId="{8502CCC1-0391-7B59-FBA2-0005A1323170}"/>
          </ac:spMkLst>
        </pc:spChg>
        <pc:spChg chg="del">
          <ac:chgData name="Hobart, Catherine B" userId="9f5a252a-31d1-4893-a2cf-b51a5d6b4184" providerId="ADAL" clId="{7DE52279-18B3-4856-83FA-963E799734F2}" dt="2023-02-06T17:24:33.361" v="3064" actId="700"/>
          <ac:spMkLst>
            <pc:docMk/>
            <pc:sldMk cId="3832212705" sldId="309"/>
            <ac:spMk id="9" creationId="{777A147A-9ED8-46B4-8660-1B3C2AA880B5}"/>
          </ac:spMkLst>
        </pc:spChg>
        <pc:spChg chg="del">
          <ac:chgData name="Hobart, Catherine B" userId="9f5a252a-31d1-4893-a2cf-b51a5d6b4184" providerId="ADAL" clId="{7DE52279-18B3-4856-83FA-963E799734F2}" dt="2023-02-06T17:24:33.361" v="3064" actId="700"/>
          <ac:spMkLst>
            <pc:docMk/>
            <pc:sldMk cId="3832212705" sldId="309"/>
            <ac:spMk id="11" creationId="{5D6C15A0-C087-4593-8414-2B4EC1CDC3DE}"/>
          </ac:spMkLst>
        </pc:spChg>
      </pc:sldChg>
      <pc:sldChg chg="modSp del mod modClrScheme chgLayout">
        <pc:chgData name="Hobart, Catherine B" userId="9f5a252a-31d1-4893-a2cf-b51a5d6b4184" providerId="ADAL" clId="{7DE52279-18B3-4856-83FA-963E799734F2}" dt="2023-02-06T18:44:45.020" v="5098" actId="47"/>
        <pc:sldMkLst>
          <pc:docMk/>
          <pc:sldMk cId="453185835" sldId="310"/>
        </pc:sldMkLst>
        <pc:spChg chg="mod ord">
          <ac:chgData name="Hobart, Catherine B" userId="9f5a252a-31d1-4893-a2cf-b51a5d6b4184" providerId="ADAL" clId="{7DE52279-18B3-4856-83FA-963E799734F2}" dt="2023-02-05T16:26:26.872" v="69" actId="700"/>
          <ac:spMkLst>
            <pc:docMk/>
            <pc:sldMk cId="453185835" sldId="310"/>
            <ac:spMk id="2" creationId="{C53AB90E-7AD1-BA2D-6F69-FDC407D041F0}"/>
          </ac:spMkLst>
        </pc:spChg>
        <pc:spChg chg="mod ord">
          <ac:chgData name="Hobart, Catherine B" userId="9f5a252a-31d1-4893-a2cf-b51a5d6b4184" providerId="ADAL" clId="{7DE52279-18B3-4856-83FA-963E799734F2}" dt="2023-02-05T16:26:26.872" v="69" actId="700"/>
          <ac:spMkLst>
            <pc:docMk/>
            <pc:sldMk cId="453185835" sldId="310"/>
            <ac:spMk id="3" creationId="{84AB0B83-048D-B132-9A4B-CDDC98941147}"/>
          </ac:spMkLst>
        </pc:spChg>
        <pc:picChg chg="mod ord">
          <ac:chgData name="Hobart, Catherine B" userId="9f5a252a-31d1-4893-a2cf-b51a5d6b4184" providerId="ADAL" clId="{7DE52279-18B3-4856-83FA-963E799734F2}" dt="2023-02-05T16:26:26.872" v="69" actId="700"/>
          <ac:picMkLst>
            <pc:docMk/>
            <pc:sldMk cId="453185835" sldId="310"/>
            <ac:picMk id="1026" creationId="{1810FBAF-D962-0A16-0462-930FD197BEA7}"/>
          </ac:picMkLst>
        </pc:picChg>
      </pc:sldChg>
      <pc:sldChg chg="addSp delSp modSp mod ord modClrScheme chgLayout">
        <pc:chgData name="Hobart, Catherine B" userId="9f5a252a-31d1-4893-a2cf-b51a5d6b4184" providerId="ADAL" clId="{7DE52279-18B3-4856-83FA-963E799734F2}" dt="2023-02-06T18:07:10.282" v="3945"/>
        <pc:sldMkLst>
          <pc:docMk/>
          <pc:sldMk cId="2984922791" sldId="311"/>
        </pc:sldMkLst>
        <pc:spChg chg="mod ord">
          <ac:chgData name="Hobart, Catherine B" userId="9f5a252a-31d1-4893-a2cf-b51a5d6b4184" providerId="ADAL" clId="{7DE52279-18B3-4856-83FA-963E799734F2}" dt="2023-02-05T16:20:45.085" v="3" actId="700"/>
          <ac:spMkLst>
            <pc:docMk/>
            <pc:sldMk cId="2984922791" sldId="311"/>
            <ac:spMk id="2" creationId="{9E26F377-79C3-A4DE-B068-86C12491CAE3}"/>
          </ac:spMkLst>
        </pc:spChg>
        <pc:spChg chg="del">
          <ac:chgData name="Hobart, Catherine B" userId="9f5a252a-31d1-4893-a2cf-b51a5d6b4184" providerId="ADAL" clId="{7DE52279-18B3-4856-83FA-963E799734F2}" dt="2023-02-05T16:20:52.865" v="4" actId="478"/>
          <ac:spMkLst>
            <pc:docMk/>
            <pc:sldMk cId="2984922791" sldId="311"/>
            <ac:spMk id="3" creationId="{11B9883F-2D6A-6AAA-DDD2-B8314B53A405}"/>
          </ac:spMkLst>
        </pc:spChg>
        <pc:spChg chg="add del mod ord">
          <ac:chgData name="Hobart, Catherine B" userId="9f5a252a-31d1-4893-a2cf-b51a5d6b4184" providerId="ADAL" clId="{7DE52279-18B3-4856-83FA-963E799734F2}" dt="2023-02-05T16:20:54.505" v="5" actId="478"/>
          <ac:spMkLst>
            <pc:docMk/>
            <pc:sldMk cId="2984922791" sldId="311"/>
            <ac:spMk id="4" creationId="{11CE5E63-0358-A574-F0A9-B220E1E55A9A}"/>
          </ac:spMkLst>
        </pc:spChg>
        <pc:spChg chg="add mod">
          <ac:chgData name="Hobart, Catherine B" userId="9f5a252a-31d1-4893-a2cf-b51a5d6b4184" providerId="ADAL" clId="{7DE52279-18B3-4856-83FA-963E799734F2}" dt="2023-02-05T16:20:58.326" v="6"/>
          <ac:spMkLst>
            <pc:docMk/>
            <pc:sldMk cId="2984922791" sldId="311"/>
            <ac:spMk id="5" creationId="{E4D6FA92-9FFD-3822-6C23-86FADA20F6F6}"/>
          </ac:spMkLst>
        </pc:spChg>
        <pc:graphicFrameChg chg="mod ord modGraphic">
          <ac:chgData name="Hobart, Catherine B" userId="9f5a252a-31d1-4893-a2cf-b51a5d6b4184" providerId="ADAL" clId="{7DE52279-18B3-4856-83FA-963E799734F2}" dt="2023-02-06T02:55:51.882" v="1244" actId="20577"/>
          <ac:graphicFrameMkLst>
            <pc:docMk/>
            <pc:sldMk cId="2984922791" sldId="311"/>
            <ac:graphicFrameMk id="13" creationId="{866292CA-6456-CCA4-02BE-04860A6733A2}"/>
          </ac:graphicFrameMkLst>
        </pc:graphicFrameChg>
      </pc:sldChg>
      <pc:sldChg chg="addSp delSp modSp mod setBg modClrScheme chgLayout modNotesTx">
        <pc:chgData name="Hobart, Catherine B" userId="9f5a252a-31d1-4893-a2cf-b51a5d6b4184" providerId="ADAL" clId="{7DE52279-18B3-4856-83FA-963E799734F2}" dt="2023-02-06T22:44:53.508" v="7702" actId="14100"/>
        <pc:sldMkLst>
          <pc:docMk/>
          <pc:sldMk cId="1063410468" sldId="312"/>
        </pc:sldMkLst>
        <pc:spChg chg="mod ord">
          <ac:chgData name="Hobart, Catherine B" userId="9f5a252a-31d1-4893-a2cf-b51a5d6b4184" providerId="ADAL" clId="{7DE52279-18B3-4856-83FA-963E799734F2}" dt="2023-02-06T22:44:10.652" v="7695" actId="14100"/>
          <ac:spMkLst>
            <pc:docMk/>
            <pc:sldMk cId="1063410468" sldId="312"/>
            <ac:spMk id="2" creationId="{D41AC779-FAA6-705C-1ACB-068A0E57F0C2}"/>
          </ac:spMkLst>
        </pc:spChg>
        <pc:spChg chg="mod ord">
          <ac:chgData name="Hobart, Catherine B" userId="9f5a252a-31d1-4893-a2cf-b51a5d6b4184" providerId="ADAL" clId="{7DE52279-18B3-4856-83FA-963E799734F2}" dt="2023-02-06T22:44:53.508" v="7702" actId="14100"/>
          <ac:spMkLst>
            <pc:docMk/>
            <pc:sldMk cId="1063410468" sldId="312"/>
            <ac:spMk id="3" creationId="{CA501319-9F66-52CF-F67A-BA3D2580DE4C}"/>
          </ac:spMkLst>
        </pc:spChg>
        <pc:spChg chg="add mod">
          <ac:chgData name="Hobart, Catherine B" userId="9f5a252a-31d1-4893-a2cf-b51a5d6b4184" providerId="ADAL" clId="{7DE52279-18B3-4856-83FA-963E799734F2}" dt="2023-02-06T22:44:32.183" v="7701" actId="1036"/>
          <ac:spMkLst>
            <pc:docMk/>
            <pc:sldMk cId="1063410468" sldId="312"/>
            <ac:spMk id="5" creationId="{2F882EC3-5A48-5327-3E48-479542EE37AD}"/>
          </ac:spMkLst>
        </pc:spChg>
        <pc:spChg chg="add del">
          <ac:chgData name="Hobart, Catherine B" userId="9f5a252a-31d1-4893-a2cf-b51a5d6b4184" providerId="ADAL" clId="{7DE52279-18B3-4856-83FA-963E799734F2}" dt="2023-02-06T22:43:57.371" v="7687" actId="26606"/>
          <ac:spMkLst>
            <pc:docMk/>
            <pc:sldMk cId="1063410468" sldId="312"/>
            <ac:spMk id="5127" creationId="{5E39A796-BE83-48B1-B33F-35C4A32AAB57}"/>
          </ac:spMkLst>
        </pc:spChg>
        <pc:spChg chg="add del">
          <ac:chgData name="Hobart, Catherine B" userId="9f5a252a-31d1-4893-a2cf-b51a5d6b4184" providerId="ADAL" clId="{7DE52279-18B3-4856-83FA-963E799734F2}" dt="2023-02-06T22:43:57.371" v="7687" actId="26606"/>
          <ac:spMkLst>
            <pc:docMk/>
            <pc:sldMk cId="1063410468" sldId="312"/>
            <ac:spMk id="5129" creationId="{72F84B47-E267-4194-8194-831DB7B5547F}"/>
          </ac:spMkLst>
        </pc:spChg>
        <pc:spChg chg="add">
          <ac:chgData name="Hobart, Catherine B" userId="9f5a252a-31d1-4893-a2cf-b51a5d6b4184" providerId="ADAL" clId="{7DE52279-18B3-4856-83FA-963E799734F2}" dt="2023-02-06T22:43:57.384" v="7688" actId="26606"/>
          <ac:spMkLst>
            <pc:docMk/>
            <pc:sldMk cId="1063410468" sldId="312"/>
            <ac:spMk id="5132" creationId="{6EFC920F-B85A-4068-BD93-41064EDE93D3}"/>
          </ac:spMkLst>
        </pc:spChg>
        <pc:spChg chg="add">
          <ac:chgData name="Hobart, Catherine B" userId="9f5a252a-31d1-4893-a2cf-b51a5d6b4184" providerId="ADAL" clId="{7DE52279-18B3-4856-83FA-963E799734F2}" dt="2023-02-06T22:43:57.384" v="7688" actId="26606"/>
          <ac:spMkLst>
            <pc:docMk/>
            <pc:sldMk cId="1063410468" sldId="312"/>
            <ac:spMk id="5133" creationId="{CBC4F608-B4B8-48C3-9572-C0F061B1CD99}"/>
          </ac:spMkLst>
        </pc:spChg>
        <pc:spChg chg="add">
          <ac:chgData name="Hobart, Catherine B" userId="9f5a252a-31d1-4893-a2cf-b51a5d6b4184" providerId="ADAL" clId="{7DE52279-18B3-4856-83FA-963E799734F2}" dt="2023-02-06T22:43:57.384" v="7688" actId="26606"/>
          <ac:spMkLst>
            <pc:docMk/>
            <pc:sldMk cId="1063410468" sldId="312"/>
            <ac:spMk id="5135" creationId="{1382A32C-5B0C-4B1C-A074-76C6DBCC9F87}"/>
          </ac:spMkLst>
        </pc:spChg>
        <pc:grpChg chg="add">
          <ac:chgData name="Hobart, Catherine B" userId="9f5a252a-31d1-4893-a2cf-b51a5d6b4184" providerId="ADAL" clId="{7DE52279-18B3-4856-83FA-963E799734F2}" dt="2023-02-06T22:43:57.384" v="7688" actId="26606"/>
          <ac:grpSpMkLst>
            <pc:docMk/>
            <pc:sldMk cId="1063410468" sldId="312"/>
            <ac:grpSpMk id="5134" creationId="{1C559108-BBAE-426C-8564-051D2BA6DDC8}"/>
          </ac:grpSpMkLst>
        </pc:grpChg>
        <pc:picChg chg="add mod">
          <ac:chgData name="Hobart, Catherine B" userId="9f5a252a-31d1-4893-a2cf-b51a5d6b4184" providerId="ADAL" clId="{7DE52279-18B3-4856-83FA-963E799734F2}" dt="2023-02-06T22:43:57.384" v="7688" actId="26606"/>
          <ac:picMkLst>
            <pc:docMk/>
            <pc:sldMk cId="1063410468" sldId="312"/>
            <ac:picMk id="5122" creationId="{8FC25187-9019-142A-6C73-0CE77BF812F2}"/>
          </ac:picMkLst>
        </pc:picChg>
      </pc:sldChg>
      <pc:sldChg chg="addSp delSp modSp mod setBg modClrScheme chgLayout modNotesTx">
        <pc:chgData name="Hobart, Catherine B" userId="9f5a252a-31d1-4893-a2cf-b51a5d6b4184" providerId="ADAL" clId="{7DE52279-18B3-4856-83FA-963E799734F2}" dt="2023-02-06T22:52:59.049" v="8003" actId="1076"/>
        <pc:sldMkLst>
          <pc:docMk/>
          <pc:sldMk cId="1556881976" sldId="313"/>
        </pc:sldMkLst>
        <pc:spChg chg="mod ord">
          <ac:chgData name="Hobart, Catherine B" userId="9f5a252a-31d1-4893-a2cf-b51a5d6b4184" providerId="ADAL" clId="{7DE52279-18B3-4856-83FA-963E799734F2}" dt="2023-02-06T22:52:20.442" v="7992" actId="26606"/>
          <ac:spMkLst>
            <pc:docMk/>
            <pc:sldMk cId="1556881976" sldId="313"/>
            <ac:spMk id="2" creationId="{4414EC09-B620-07A4-C9D7-8F8478DB51BC}"/>
          </ac:spMkLst>
        </pc:spChg>
        <pc:spChg chg="mod ord">
          <ac:chgData name="Hobart, Catherine B" userId="9f5a252a-31d1-4893-a2cf-b51a5d6b4184" providerId="ADAL" clId="{7DE52279-18B3-4856-83FA-963E799734F2}" dt="2023-02-06T22:52:47.583" v="7999" actId="404"/>
          <ac:spMkLst>
            <pc:docMk/>
            <pc:sldMk cId="1556881976" sldId="313"/>
            <ac:spMk id="3" creationId="{3F5DAFFD-82A8-7AAC-1542-82143E55DFC2}"/>
          </ac:spMkLst>
        </pc:spChg>
        <pc:spChg chg="add del">
          <ac:chgData name="Hobart, Catherine B" userId="9f5a252a-31d1-4893-a2cf-b51a5d6b4184" providerId="ADAL" clId="{7DE52279-18B3-4856-83FA-963E799734F2}" dt="2023-02-06T22:52:20.442" v="7992" actId="26606"/>
          <ac:spMkLst>
            <pc:docMk/>
            <pc:sldMk cId="1556881976" sldId="313"/>
            <ac:spMk id="9" creationId="{05C7EBC3-4672-4DAB-81C2-58661FAFAED6}"/>
          </ac:spMkLst>
        </pc:spChg>
        <pc:spChg chg="add del">
          <ac:chgData name="Hobart, Catherine B" userId="9f5a252a-31d1-4893-a2cf-b51a5d6b4184" providerId="ADAL" clId="{7DE52279-18B3-4856-83FA-963E799734F2}" dt="2023-02-06T22:52:20.442" v="7992" actId="26606"/>
          <ac:spMkLst>
            <pc:docMk/>
            <pc:sldMk cId="1556881976" sldId="313"/>
            <ac:spMk id="11" creationId="{40BF962F-4C6F-461E-86F2-C43F56CC939B}"/>
          </ac:spMkLst>
        </pc:spChg>
        <pc:spChg chg="add del">
          <ac:chgData name="Hobart, Catherine B" userId="9f5a252a-31d1-4893-a2cf-b51a5d6b4184" providerId="ADAL" clId="{7DE52279-18B3-4856-83FA-963E799734F2}" dt="2023-02-06T22:52:20.442" v="7992" actId="26606"/>
          <ac:spMkLst>
            <pc:docMk/>
            <pc:sldMk cId="1556881976" sldId="313"/>
            <ac:spMk id="13" creationId="{2E94A4F7-38E4-45EA-8E2E-CE1B5766B4F1}"/>
          </ac:spMkLst>
        </pc:spChg>
        <pc:picChg chg="add mod modCrop">
          <ac:chgData name="Hobart, Catherine B" userId="9f5a252a-31d1-4893-a2cf-b51a5d6b4184" providerId="ADAL" clId="{7DE52279-18B3-4856-83FA-963E799734F2}" dt="2023-02-06T22:52:59.049" v="8003" actId="1076"/>
          <ac:picMkLst>
            <pc:docMk/>
            <pc:sldMk cId="1556881976" sldId="313"/>
            <ac:picMk id="4" creationId="{9FA33C25-314F-4F09-F839-374084963DCA}"/>
          </ac:picMkLst>
        </pc:picChg>
      </pc:sldChg>
      <pc:sldChg chg="addSp delSp modSp mod modClrScheme chgLayout">
        <pc:chgData name="Hobart, Catherine B" userId="9f5a252a-31d1-4893-a2cf-b51a5d6b4184" providerId="ADAL" clId="{7DE52279-18B3-4856-83FA-963E799734F2}" dt="2023-02-06T22:56:50.336" v="8675" actId="20577"/>
        <pc:sldMkLst>
          <pc:docMk/>
          <pc:sldMk cId="1109931897" sldId="314"/>
        </pc:sldMkLst>
        <pc:spChg chg="mod ord">
          <ac:chgData name="Hobart, Catherine B" userId="9f5a252a-31d1-4893-a2cf-b51a5d6b4184" providerId="ADAL" clId="{7DE52279-18B3-4856-83FA-963E799734F2}" dt="2023-02-05T16:26:26.872" v="69" actId="700"/>
          <ac:spMkLst>
            <pc:docMk/>
            <pc:sldMk cId="1109931897" sldId="314"/>
            <ac:spMk id="2" creationId="{FCDC56E1-A779-5503-19D6-4C5182B25B20}"/>
          </ac:spMkLst>
        </pc:spChg>
        <pc:spChg chg="del mod ord">
          <ac:chgData name="Hobart, Catherine B" userId="9f5a252a-31d1-4893-a2cf-b51a5d6b4184" providerId="ADAL" clId="{7DE52279-18B3-4856-83FA-963E799734F2}" dt="2023-02-05T16:26:26.872" v="69" actId="700"/>
          <ac:spMkLst>
            <pc:docMk/>
            <pc:sldMk cId="1109931897" sldId="314"/>
            <ac:spMk id="3" creationId="{85D0C62C-4D99-F3F2-C3FB-499F5BBE4C7A}"/>
          </ac:spMkLst>
        </pc:spChg>
        <pc:spChg chg="add mod ord">
          <ac:chgData name="Hobart, Catherine B" userId="9f5a252a-31d1-4893-a2cf-b51a5d6b4184" providerId="ADAL" clId="{7DE52279-18B3-4856-83FA-963E799734F2}" dt="2023-02-06T22:56:50.336" v="8675" actId="20577"/>
          <ac:spMkLst>
            <pc:docMk/>
            <pc:sldMk cId="1109931897" sldId="314"/>
            <ac:spMk id="4" creationId="{98151039-95B7-D132-50D3-AC9F13E424D2}"/>
          </ac:spMkLst>
        </pc:spChg>
      </pc:sldChg>
      <pc:sldChg chg="addSp modSp mod setBg modClrScheme chgLayout modNotesTx">
        <pc:chgData name="Hobart, Catherine B" userId="9f5a252a-31d1-4893-a2cf-b51a5d6b4184" providerId="ADAL" clId="{7DE52279-18B3-4856-83FA-963E799734F2}" dt="2023-02-06T18:32:20.884" v="4909" actId="20577"/>
        <pc:sldMkLst>
          <pc:docMk/>
          <pc:sldMk cId="2021632326" sldId="315"/>
        </pc:sldMkLst>
        <pc:spChg chg="mod ord">
          <ac:chgData name="Hobart, Catherine B" userId="9f5a252a-31d1-4893-a2cf-b51a5d6b4184" providerId="ADAL" clId="{7DE52279-18B3-4856-83FA-963E799734F2}" dt="2023-02-06T03:13:41.916" v="1443" actId="122"/>
          <ac:spMkLst>
            <pc:docMk/>
            <pc:sldMk cId="2021632326" sldId="315"/>
            <ac:spMk id="2" creationId="{6DDF941C-CFC1-A88C-2C17-B98DE74B5265}"/>
          </ac:spMkLst>
        </pc:spChg>
        <pc:spChg chg="mod ord">
          <ac:chgData name="Hobart, Catherine B" userId="9f5a252a-31d1-4893-a2cf-b51a5d6b4184" providerId="ADAL" clId="{7DE52279-18B3-4856-83FA-963E799734F2}" dt="2023-02-06T18:30:24.242" v="4775" actId="20577"/>
          <ac:spMkLst>
            <pc:docMk/>
            <pc:sldMk cId="2021632326" sldId="315"/>
            <ac:spMk id="3" creationId="{03C403F7-5F50-2901-3E83-FBC272589BE6}"/>
          </ac:spMkLst>
        </pc:spChg>
        <pc:spChg chg="add mod">
          <ac:chgData name="Hobart, Catherine B" userId="9f5a252a-31d1-4893-a2cf-b51a5d6b4184" providerId="ADAL" clId="{7DE52279-18B3-4856-83FA-963E799734F2}" dt="2023-02-06T18:21:52.329" v="4230" actId="1036"/>
          <ac:spMkLst>
            <pc:docMk/>
            <pc:sldMk cId="2021632326" sldId="315"/>
            <ac:spMk id="4" creationId="{584A1DEC-4492-5652-3F49-4D721CD1BDEA}"/>
          </ac:spMkLst>
        </pc:spChg>
        <pc:spChg chg="add">
          <ac:chgData name="Hobart, Catherine B" userId="9f5a252a-31d1-4893-a2cf-b51a5d6b4184" providerId="ADAL" clId="{7DE52279-18B3-4856-83FA-963E799734F2}" dt="2023-02-06T03:12:40.780" v="1424" actId="26606"/>
          <ac:spMkLst>
            <pc:docMk/>
            <pc:sldMk cId="2021632326" sldId="315"/>
            <ac:spMk id="10" creationId="{2EB492CD-616E-47F8-933B-5E2D952A0593}"/>
          </ac:spMkLst>
        </pc:spChg>
        <pc:spChg chg="add">
          <ac:chgData name="Hobart, Catherine B" userId="9f5a252a-31d1-4893-a2cf-b51a5d6b4184" providerId="ADAL" clId="{7DE52279-18B3-4856-83FA-963E799734F2}" dt="2023-02-06T03:12:40.780" v="1424" actId="26606"/>
          <ac:spMkLst>
            <pc:docMk/>
            <pc:sldMk cId="2021632326" sldId="315"/>
            <ac:spMk id="12" creationId="{59383CF9-23B5-4335-9B21-1791C4CF1C75}"/>
          </ac:spMkLst>
        </pc:spChg>
        <pc:spChg chg="add">
          <ac:chgData name="Hobart, Catherine B" userId="9f5a252a-31d1-4893-a2cf-b51a5d6b4184" providerId="ADAL" clId="{7DE52279-18B3-4856-83FA-963E799734F2}" dt="2023-02-06T03:12:40.780" v="1424" actId="26606"/>
          <ac:spMkLst>
            <pc:docMk/>
            <pc:sldMk cId="2021632326" sldId="315"/>
            <ac:spMk id="14" creationId="{0007FE00-9498-4706-B255-6437B0252C02}"/>
          </ac:spMkLst>
        </pc:spChg>
        <pc:picChg chg="add mod">
          <ac:chgData name="Hobart, Catherine B" userId="9f5a252a-31d1-4893-a2cf-b51a5d6b4184" providerId="ADAL" clId="{7DE52279-18B3-4856-83FA-963E799734F2}" dt="2023-02-06T03:13:16.982" v="1436" actId="14100"/>
          <ac:picMkLst>
            <pc:docMk/>
            <pc:sldMk cId="2021632326" sldId="315"/>
            <ac:picMk id="5" creationId="{C4F4EEA5-47EA-0CE6-B88D-258644660239}"/>
          </ac:picMkLst>
        </pc:picChg>
      </pc:sldChg>
      <pc:sldChg chg="modSp del mod modClrScheme chgLayout">
        <pc:chgData name="Hobart, Catherine B" userId="9f5a252a-31d1-4893-a2cf-b51a5d6b4184" providerId="ADAL" clId="{7DE52279-18B3-4856-83FA-963E799734F2}" dt="2023-02-06T18:44:44.311" v="5097" actId="47"/>
        <pc:sldMkLst>
          <pc:docMk/>
          <pc:sldMk cId="2639618032" sldId="316"/>
        </pc:sldMkLst>
        <pc:spChg chg="mod ord">
          <ac:chgData name="Hobart, Catherine B" userId="9f5a252a-31d1-4893-a2cf-b51a5d6b4184" providerId="ADAL" clId="{7DE52279-18B3-4856-83FA-963E799734F2}" dt="2023-02-05T16:25:16.646" v="62" actId="700"/>
          <ac:spMkLst>
            <pc:docMk/>
            <pc:sldMk cId="2639618032" sldId="316"/>
            <ac:spMk id="5" creationId="{850EFC38-D77D-CD08-6592-F6EB0C4EA54D}"/>
          </ac:spMkLst>
        </pc:spChg>
        <pc:spChg chg="mod ord">
          <ac:chgData name="Hobart, Catherine B" userId="9f5a252a-31d1-4893-a2cf-b51a5d6b4184" providerId="ADAL" clId="{7DE52279-18B3-4856-83FA-963E799734F2}" dt="2023-02-06T03:22:28.867" v="1506" actId="12"/>
          <ac:spMkLst>
            <pc:docMk/>
            <pc:sldMk cId="2639618032" sldId="316"/>
            <ac:spMk id="6" creationId="{1551CA07-F8CE-7C56-E9DA-BD1F23261E45}"/>
          </ac:spMkLst>
        </pc:spChg>
      </pc:sldChg>
      <pc:sldChg chg="del">
        <pc:chgData name="Hobart, Catherine B" userId="9f5a252a-31d1-4893-a2cf-b51a5d6b4184" providerId="ADAL" clId="{7DE52279-18B3-4856-83FA-963E799734F2}" dt="2023-02-06T03:43:17.775" v="1798" actId="47"/>
        <pc:sldMkLst>
          <pc:docMk/>
          <pc:sldMk cId="2560652046" sldId="317"/>
        </pc:sldMkLst>
      </pc:sldChg>
      <pc:sldChg chg="addSp modSp del mod ord">
        <pc:chgData name="Hobart, Catherine B" userId="9f5a252a-31d1-4893-a2cf-b51a5d6b4184" providerId="ADAL" clId="{7DE52279-18B3-4856-83FA-963E799734F2}" dt="2023-02-06T22:53:03.280" v="8004" actId="47"/>
        <pc:sldMkLst>
          <pc:docMk/>
          <pc:sldMk cId="940645561" sldId="318"/>
        </pc:sldMkLst>
        <pc:picChg chg="add mod">
          <ac:chgData name="Hobart, Catherine B" userId="9f5a252a-31d1-4893-a2cf-b51a5d6b4184" providerId="ADAL" clId="{7DE52279-18B3-4856-83FA-963E799734F2}" dt="2023-02-06T03:23:18.085" v="1597" actId="1038"/>
          <ac:picMkLst>
            <pc:docMk/>
            <pc:sldMk cId="940645561" sldId="318"/>
            <ac:picMk id="2" creationId="{B45E8CE8-C4E1-9AF8-A73B-736C8E0B6341}"/>
          </ac:picMkLst>
        </pc:picChg>
        <pc:picChg chg="mod">
          <ac:chgData name="Hobart, Catherine B" userId="9f5a252a-31d1-4893-a2cf-b51a5d6b4184" providerId="ADAL" clId="{7DE52279-18B3-4856-83FA-963E799734F2}" dt="2023-02-06T03:23:09.705" v="1553" actId="1037"/>
          <ac:picMkLst>
            <pc:docMk/>
            <pc:sldMk cId="940645561" sldId="318"/>
            <ac:picMk id="3" creationId="{00000000-0000-0000-0000-000000000000}"/>
          </ac:picMkLst>
        </pc:picChg>
      </pc:sldChg>
      <pc:sldChg chg="del">
        <pc:chgData name="Hobart, Catherine B" userId="9f5a252a-31d1-4893-a2cf-b51a5d6b4184" providerId="ADAL" clId="{7DE52279-18B3-4856-83FA-963E799734F2}" dt="2023-02-06T03:23:21.227" v="1598" actId="47"/>
        <pc:sldMkLst>
          <pc:docMk/>
          <pc:sldMk cId="1118039597" sldId="319"/>
        </pc:sldMkLst>
      </pc:sldChg>
      <pc:sldChg chg="del">
        <pc:chgData name="Hobart, Catherine B" userId="9f5a252a-31d1-4893-a2cf-b51a5d6b4184" providerId="ADAL" clId="{7DE52279-18B3-4856-83FA-963E799734F2}" dt="2023-02-06T03:16:28.801" v="1449" actId="47"/>
        <pc:sldMkLst>
          <pc:docMk/>
          <pc:sldMk cId="2593129750" sldId="336"/>
        </pc:sldMkLst>
      </pc:sldChg>
      <pc:sldChg chg="addSp delSp modSp mod">
        <pc:chgData name="Hobart, Catherine B" userId="9f5a252a-31d1-4893-a2cf-b51a5d6b4184" providerId="ADAL" clId="{7DE52279-18B3-4856-83FA-963E799734F2}" dt="2023-02-06T17:15:09.967" v="2922" actId="404"/>
        <pc:sldMkLst>
          <pc:docMk/>
          <pc:sldMk cId="256271378" sldId="337"/>
        </pc:sldMkLst>
        <pc:spChg chg="del">
          <ac:chgData name="Hobart, Catherine B" userId="9f5a252a-31d1-4893-a2cf-b51a5d6b4184" providerId="ADAL" clId="{7DE52279-18B3-4856-83FA-963E799734F2}" dt="2023-02-06T02:50:32.921" v="1170" actId="478"/>
          <ac:spMkLst>
            <pc:docMk/>
            <pc:sldMk cId="256271378" sldId="337"/>
            <ac:spMk id="2" creationId="{73043A7A-793D-D17C-7D1F-E13CA2651B7E}"/>
          </ac:spMkLst>
        </pc:spChg>
        <pc:spChg chg="del">
          <ac:chgData name="Hobart, Catherine B" userId="9f5a252a-31d1-4893-a2cf-b51a5d6b4184" providerId="ADAL" clId="{7DE52279-18B3-4856-83FA-963E799734F2}" dt="2023-02-06T02:50:36.039" v="1171" actId="478"/>
          <ac:spMkLst>
            <pc:docMk/>
            <pc:sldMk cId="256271378" sldId="337"/>
            <ac:spMk id="3" creationId="{F4913B6C-E06D-4CDE-ECF1-2D955EEFA46B}"/>
          </ac:spMkLst>
        </pc:spChg>
        <pc:spChg chg="add mod">
          <ac:chgData name="Hobart, Catherine B" userId="9f5a252a-31d1-4893-a2cf-b51a5d6b4184" providerId="ADAL" clId="{7DE52279-18B3-4856-83FA-963E799734F2}" dt="2023-02-06T17:14:11.634" v="2905" actId="20577"/>
          <ac:spMkLst>
            <pc:docMk/>
            <pc:sldMk cId="256271378" sldId="337"/>
            <ac:spMk id="3" creationId="{F49300F1-E31E-0CEE-EDDA-A5AB5127EA99}"/>
          </ac:spMkLst>
        </pc:spChg>
        <pc:graphicFrameChg chg="mod modGraphic">
          <ac:chgData name="Hobart, Catherine B" userId="9f5a252a-31d1-4893-a2cf-b51a5d6b4184" providerId="ADAL" clId="{7DE52279-18B3-4856-83FA-963E799734F2}" dt="2023-02-06T17:15:09.967" v="2922" actId="404"/>
          <ac:graphicFrameMkLst>
            <pc:docMk/>
            <pc:sldMk cId="256271378" sldId="337"/>
            <ac:graphicFrameMk id="4" creationId="{54AB7511-8ED5-2835-E62F-5B25512AEFC3}"/>
          </ac:graphicFrameMkLst>
        </pc:graphicFrameChg>
      </pc:sldChg>
      <pc:sldChg chg="addSp delSp modSp mod setBg modNotesTx">
        <pc:chgData name="Hobart, Catherine B" userId="9f5a252a-31d1-4893-a2cf-b51a5d6b4184" providerId="ADAL" clId="{7DE52279-18B3-4856-83FA-963E799734F2}" dt="2023-02-06T16:50:43.193" v="2545" actId="1036"/>
        <pc:sldMkLst>
          <pc:docMk/>
          <pc:sldMk cId="336192397" sldId="338"/>
        </pc:sldMkLst>
        <pc:spChg chg="mod">
          <ac:chgData name="Hobart, Catherine B" userId="9f5a252a-31d1-4893-a2cf-b51a5d6b4184" providerId="ADAL" clId="{7DE52279-18B3-4856-83FA-963E799734F2}" dt="2023-02-05T18:54:32.794" v="976" actId="207"/>
          <ac:spMkLst>
            <pc:docMk/>
            <pc:sldMk cId="336192397" sldId="338"/>
            <ac:spMk id="2" creationId="{FC98A9C4-DAEB-C073-D8FD-D501AB4B84E0}"/>
          </ac:spMkLst>
        </pc:spChg>
        <pc:spChg chg="mod">
          <ac:chgData name="Hobart, Catherine B" userId="9f5a252a-31d1-4893-a2cf-b51a5d6b4184" providerId="ADAL" clId="{7DE52279-18B3-4856-83FA-963E799734F2}" dt="2023-02-06T16:43:34.572" v="2454" actId="14100"/>
          <ac:spMkLst>
            <pc:docMk/>
            <pc:sldMk cId="336192397" sldId="338"/>
            <ac:spMk id="3" creationId="{D0B64414-067E-E55C-5DBA-FF5A15169904}"/>
          </ac:spMkLst>
        </pc:spChg>
        <pc:spChg chg="add mod">
          <ac:chgData name="Hobart, Catherine B" userId="9f5a252a-31d1-4893-a2cf-b51a5d6b4184" providerId="ADAL" clId="{7DE52279-18B3-4856-83FA-963E799734F2}" dt="2023-02-06T16:50:43.193" v="2545" actId="1036"/>
          <ac:spMkLst>
            <pc:docMk/>
            <pc:sldMk cId="336192397" sldId="338"/>
            <ac:spMk id="5" creationId="{047F48E2-2BC2-DE9B-C847-BCE3A641562A}"/>
          </ac:spMkLst>
        </pc:spChg>
        <pc:spChg chg="add mod">
          <ac:chgData name="Hobart, Catherine B" userId="9f5a252a-31d1-4893-a2cf-b51a5d6b4184" providerId="ADAL" clId="{7DE52279-18B3-4856-83FA-963E799734F2}" dt="2023-02-06T16:40:36.821" v="2424" actId="1076"/>
          <ac:spMkLst>
            <pc:docMk/>
            <pc:sldMk cId="336192397" sldId="338"/>
            <ac:spMk id="7" creationId="{0F6AF8F5-68F8-A3BD-6ADF-347097A6FEDD}"/>
          </ac:spMkLst>
        </pc:spChg>
        <pc:spChg chg="add del">
          <ac:chgData name="Hobart, Catherine B" userId="9f5a252a-31d1-4893-a2cf-b51a5d6b4184" providerId="ADAL" clId="{7DE52279-18B3-4856-83FA-963E799734F2}" dt="2023-02-05T18:51:44.593" v="921" actId="26606"/>
          <ac:spMkLst>
            <pc:docMk/>
            <pc:sldMk cId="336192397" sldId="338"/>
            <ac:spMk id="2055" creationId="{05C7EBC3-4672-4DAB-81C2-58661FAFAED6}"/>
          </ac:spMkLst>
        </pc:spChg>
        <pc:spChg chg="add del">
          <ac:chgData name="Hobart, Catherine B" userId="9f5a252a-31d1-4893-a2cf-b51a5d6b4184" providerId="ADAL" clId="{7DE52279-18B3-4856-83FA-963E799734F2}" dt="2023-02-05T18:51:44.593" v="921" actId="26606"/>
          <ac:spMkLst>
            <pc:docMk/>
            <pc:sldMk cId="336192397" sldId="338"/>
            <ac:spMk id="2057" creationId="{40BF962F-4C6F-461E-86F2-C43F56CC939B}"/>
          </ac:spMkLst>
        </pc:spChg>
        <pc:spChg chg="add del">
          <ac:chgData name="Hobart, Catherine B" userId="9f5a252a-31d1-4893-a2cf-b51a5d6b4184" providerId="ADAL" clId="{7DE52279-18B3-4856-83FA-963E799734F2}" dt="2023-02-05T18:51:44.593" v="921" actId="26606"/>
          <ac:spMkLst>
            <pc:docMk/>
            <pc:sldMk cId="336192397" sldId="338"/>
            <ac:spMk id="2059" creationId="{2E94A4F7-38E4-45EA-8E2E-CE1B5766B4F1}"/>
          </ac:spMkLst>
        </pc:spChg>
        <pc:spChg chg="add">
          <ac:chgData name="Hobart, Catherine B" userId="9f5a252a-31d1-4893-a2cf-b51a5d6b4184" providerId="ADAL" clId="{7DE52279-18B3-4856-83FA-963E799734F2}" dt="2023-02-05T18:51:44.593" v="921" actId="26606"/>
          <ac:spMkLst>
            <pc:docMk/>
            <pc:sldMk cId="336192397" sldId="338"/>
            <ac:spMk id="2064" creationId="{05C7EBC3-4672-4DAB-81C2-58661FAFAED6}"/>
          </ac:spMkLst>
        </pc:spChg>
        <pc:spChg chg="add">
          <ac:chgData name="Hobart, Catherine B" userId="9f5a252a-31d1-4893-a2cf-b51a5d6b4184" providerId="ADAL" clId="{7DE52279-18B3-4856-83FA-963E799734F2}" dt="2023-02-05T18:51:44.593" v="921" actId="26606"/>
          <ac:spMkLst>
            <pc:docMk/>
            <pc:sldMk cId="336192397" sldId="338"/>
            <ac:spMk id="2066" creationId="{40BF962F-4C6F-461E-86F2-C43F56CC939B}"/>
          </ac:spMkLst>
        </pc:spChg>
        <pc:spChg chg="add">
          <ac:chgData name="Hobart, Catherine B" userId="9f5a252a-31d1-4893-a2cf-b51a5d6b4184" providerId="ADAL" clId="{7DE52279-18B3-4856-83FA-963E799734F2}" dt="2023-02-05T18:51:44.593" v="921" actId="26606"/>
          <ac:spMkLst>
            <pc:docMk/>
            <pc:sldMk cId="336192397" sldId="338"/>
            <ac:spMk id="2068" creationId="{2E94A4F7-38E4-45EA-8E2E-CE1B5766B4F1}"/>
          </ac:spMkLst>
        </pc:spChg>
        <pc:graphicFrameChg chg="add del modGraphic">
          <ac:chgData name="Hobart, Catherine B" userId="9f5a252a-31d1-4893-a2cf-b51a5d6b4184" providerId="ADAL" clId="{7DE52279-18B3-4856-83FA-963E799734F2}" dt="2023-02-05T18:54:18.919" v="975" actId="27309"/>
          <ac:graphicFrameMkLst>
            <pc:docMk/>
            <pc:sldMk cId="336192397" sldId="338"/>
            <ac:graphicFrameMk id="5" creationId="{BE855554-C7E4-847F-D36B-25DABAC2932C}"/>
          </ac:graphicFrameMkLst>
        </pc:graphicFrameChg>
        <pc:picChg chg="add mod">
          <ac:chgData name="Hobart, Catherine B" userId="9f5a252a-31d1-4893-a2cf-b51a5d6b4184" providerId="ADAL" clId="{7DE52279-18B3-4856-83FA-963E799734F2}" dt="2023-02-05T18:52:28.423" v="970" actId="1036"/>
          <ac:picMkLst>
            <pc:docMk/>
            <pc:sldMk cId="336192397" sldId="338"/>
            <ac:picMk id="2050" creationId="{ACE453F7-93AE-2163-99D2-692426389DCD}"/>
          </ac:picMkLst>
        </pc:picChg>
      </pc:sldChg>
      <pc:sldChg chg="addSp delSp modSp mod setBg modClrScheme chgLayout modNotesTx">
        <pc:chgData name="Hobart, Catherine B" userId="9f5a252a-31d1-4893-a2cf-b51a5d6b4184" providerId="ADAL" clId="{7DE52279-18B3-4856-83FA-963E799734F2}" dt="2023-02-06T22:13:06.760" v="7224" actId="20577"/>
        <pc:sldMkLst>
          <pc:docMk/>
          <pc:sldMk cId="3743037641" sldId="339"/>
        </pc:sldMkLst>
        <pc:spChg chg="mod ord">
          <ac:chgData name="Hobart, Catherine B" userId="9f5a252a-31d1-4893-a2cf-b51a5d6b4184" providerId="ADAL" clId="{7DE52279-18B3-4856-83FA-963E799734F2}" dt="2023-02-06T03:27:27.989" v="1656" actId="26606"/>
          <ac:spMkLst>
            <pc:docMk/>
            <pc:sldMk cId="3743037641" sldId="339"/>
            <ac:spMk id="2" creationId="{0BF3269F-BDE4-5D2C-B7F2-DDE0A449759B}"/>
          </ac:spMkLst>
        </pc:spChg>
        <pc:spChg chg="mod ord">
          <ac:chgData name="Hobart, Catherine B" userId="9f5a252a-31d1-4893-a2cf-b51a5d6b4184" providerId="ADAL" clId="{7DE52279-18B3-4856-83FA-963E799734F2}" dt="2023-02-06T22:13:06.760" v="7224" actId="20577"/>
          <ac:spMkLst>
            <pc:docMk/>
            <pc:sldMk cId="3743037641" sldId="339"/>
            <ac:spMk id="3" creationId="{B74DD3D6-E8C5-DF6F-B4CA-E57555321DD8}"/>
          </ac:spMkLst>
        </pc:spChg>
        <pc:spChg chg="add mod">
          <ac:chgData name="Hobart, Catherine B" userId="9f5a252a-31d1-4893-a2cf-b51a5d6b4184" providerId="ADAL" clId="{7DE52279-18B3-4856-83FA-963E799734F2}" dt="2023-02-06T20:15:01.217" v="6133"/>
          <ac:spMkLst>
            <pc:docMk/>
            <pc:sldMk cId="3743037641" sldId="339"/>
            <ac:spMk id="4" creationId="{99EA3815-4BBF-3296-E6C9-F56EF7B66EE9}"/>
          </ac:spMkLst>
        </pc:spChg>
        <pc:spChg chg="add del mod ord">
          <ac:chgData name="Hobart, Catherine B" userId="9f5a252a-31d1-4893-a2cf-b51a5d6b4184" providerId="ADAL" clId="{7DE52279-18B3-4856-83FA-963E799734F2}" dt="2023-02-06T03:27:16.399" v="1654" actId="700"/>
          <ac:spMkLst>
            <pc:docMk/>
            <pc:sldMk cId="3743037641" sldId="339"/>
            <ac:spMk id="4" creationId="{E1FFFFCB-A35A-985C-DD7B-AAD94A4BFE68}"/>
          </ac:spMkLst>
        </pc:spChg>
        <pc:spChg chg="add del">
          <ac:chgData name="Hobart, Catherine B" userId="9f5a252a-31d1-4893-a2cf-b51a5d6b4184" providerId="ADAL" clId="{7DE52279-18B3-4856-83FA-963E799734F2}" dt="2023-02-06T03:27:27.989" v="1656" actId="26606"/>
          <ac:spMkLst>
            <pc:docMk/>
            <pc:sldMk cId="3743037641" sldId="339"/>
            <ac:spMk id="8" creationId="{7CB4857B-ED7C-444D-9F04-2F885114A1C2}"/>
          </ac:spMkLst>
        </pc:spChg>
        <pc:spChg chg="add del">
          <ac:chgData name="Hobart, Catherine B" userId="9f5a252a-31d1-4893-a2cf-b51a5d6b4184" providerId="ADAL" clId="{7DE52279-18B3-4856-83FA-963E799734F2}" dt="2023-02-06T03:27:27.989" v="1656" actId="26606"/>
          <ac:spMkLst>
            <pc:docMk/>
            <pc:sldMk cId="3743037641" sldId="339"/>
            <ac:spMk id="10" creationId="{D18046FB-44EA-4FD8-A585-EA09A319B2D0}"/>
          </ac:spMkLst>
        </pc:spChg>
        <pc:spChg chg="add del">
          <ac:chgData name="Hobart, Catherine B" userId="9f5a252a-31d1-4893-a2cf-b51a5d6b4184" providerId="ADAL" clId="{7DE52279-18B3-4856-83FA-963E799734F2}" dt="2023-02-06T03:27:27.989" v="1656" actId="26606"/>
          <ac:spMkLst>
            <pc:docMk/>
            <pc:sldMk cId="3743037641" sldId="339"/>
            <ac:spMk id="12" creationId="{479F5F2B-8B58-4140-AE6A-51F6C67B18D9}"/>
          </ac:spMkLst>
        </pc:spChg>
        <pc:graphicFrameChg chg="add mod modGraphic">
          <ac:chgData name="Hobart, Catherine B" userId="9f5a252a-31d1-4893-a2cf-b51a5d6b4184" providerId="ADAL" clId="{7DE52279-18B3-4856-83FA-963E799734F2}" dt="2023-02-06T21:01:07.839" v="6443" actId="13782"/>
          <ac:graphicFrameMkLst>
            <pc:docMk/>
            <pc:sldMk cId="3743037641" sldId="339"/>
            <ac:graphicFrameMk id="5" creationId="{995C2047-FB74-10A9-8E3C-F51635EE12B2}"/>
          </ac:graphicFrameMkLst>
        </pc:graphicFrameChg>
      </pc:sldChg>
      <pc:sldChg chg="addSp modSp mod setBg setClrOvrMap modNotesTx">
        <pc:chgData name="Hobart, Catherine B" userId="9f5a252a-31d1-4893-a2cf-b51a5d6b4184" providerId="ADAL" clId="{7DE52279-18B3-4856-83FA-963E799734F2}" dt="2023-02-06T17:14:41.010" v="2921" actId="20577"/>
        <pc:sldMkLst>
          <pc:docMk/>
          <pc:sldMk cId="1595232058" sldId="340"/>
        </pc:sldMkLst>
        <pc:spChg chg="mod">
          <ac:chgData name="Hobart, Catherine B" userId="9f5a252a-31d1-4893-a2cf-b51a5d6b4184" providerId="ADAL" clId="{7DE52279-18B3-4856-83FA-963E799734F2}" dt="2023-02-06T16:05:43.701" v="1981" actId="26606"/>
          <ac:spMkLst>
            <pc:docMk/>
            <pc:sldMk cId="1595232058" sldId="340"/>
            <ac:spMk id="2" creationId="{C601B05B-63A5-9B59-55E6-3130F0F1D513}"/>
          </ac:spMkLst>
        </pc:spChg>
        <pc:spChg chg="add mod">
          <ac:chgData name="Hobart, Catherine B" userId="9f5a252a-31d1-4893-a2cf-b51a5d6b4184" providerId="ADAL" clId="{7DE52279-18B3-4856-83FA-963E799734F2}" dt="2023-02-06T17:14:37.210" v="2919" actId="1037"/>
          <ac:spMkLst>
            <pc:docMk/>
            <pc:sldMk cId="1595232058" sldId="340"/>
            <ac:spMk id="4" creationId="{2AF7BE44-A01A-FAF0-FA10-BABA70DCB82B}"/>
          </ac:spMkLst>
        </pc:spChg>
        <pc:spChg chg="mod">
          <ac:chgData name="Hobart, Catherine B" userId="9f5a252a-31d1-4893-a2cf-b51a5d6b4184" providerId="ADAL" clId="{7DE52279-18B3-4856-83FA-963E799734F2}" dt="2023-02-06T16:05:56.928" v="1983" actId="122"/>
          <ac:spMkLst>
            <pc:docMk/>
            <pc:sldMk cId="1595232058" sldId="340"/>
            <ac:spMk id="5" creationId="{90A40272-FF1E-2C53-DD3F-274E1CC46347}"/>
          </ac:spMkLst>
        </pc:spChg>
        <pc:spChg chg="add">
          <ac:chgData name="Hobart, Catherine B" userId="9f5a252a-31d1-4893-a2cf-b51a5d6b4184" providerId="ADAL" clId="{7DE52279-18B3-4856-83FA-963E799734F2}" dt="2023-02-06T16:05:43.701" v="1981" actId="26606"/>
          <ac:spMkLst>
            <pc:docMk/>
            <pc:sldMk cId="1595232058" sldId="340"/>
            <ac:spMk id="1031" creationId="{E49CC64F-7275-4E33-961B-0C5CDC439875}"/>
          </ac:spMkLst>
        </pc:spChg>
        <pc:picChg chg="add mod">
          <ac:chgData name="Hobart, Catherine B" userId="9f5a252a-31d1-4893-a2cf-b51a5d6b4184" providerId="ADAL" clId="{7DE52279-18B3-4856-83FA-963E799734F2}" dt="2023-02-06T16:05:43.701" v="1981" actId="26606"/>
          <ac:picMkLst>
            <pc:docMk/>
            <pc:sldMk cId="1595232058" sldId="340"/>
            <ac:picMk id="1026" creationId="{35EE0B18-2B5B-34CE-2731-F5169BB7802F}"/>
          </ac:picMkLst>
        </pc:picChg>
      </pc:sldChg>
      <pc:sldChg chg="addSp delSp modSp mod modNotesTx">
        <pc:chgData name="Hobart, Catherine B" userId="9f5a252a-31d1-4893-a2cf-b51a5d6b4184" providerId="ADAL" clId="{7DE52279-18B3-4856-83FA-963E799734F2}" dt="2023-02-06T17:44:21.671" v="3266" actId="1036"/>
        <pc:sldMkLst>
          <pc:docMk/>
          <pc:sldMk cId="35396794" sldId="341"/>
        </pc:sldMkLst>
        <pc:spChg chg="del">
          <ac:chgData name="Hobart, Catherine B" userId="9f5a252a-31d1-4893-a2cf-b51a5d6b4184" providerId="ADAL" clId="{7DE52279-18B3-4856-83FA-963E799734F2}" dt="2023-02-05T18:12:03.561" v="89" actId="478"/>
          <ac:spMkLst>
            <pc:docMk/>
            <pc:sldMk cId="35396794" sldId="341"/>
            <ac:spMk id="2" creationId="{47CE5CCE-F24D-E1B9-DB1A-830DC5758C3D}"/>
          </ac:spMkLst>
        </pc:spChg>
        <pc:spChg chg="add del mod">
          <ac:chgData name="Hobart, Catherine B" userId="9f5a252a-31d1-4893-a2cf-b51a5d6b4184" providerId="ADAL" clId="{7DE52279-18B3-4856-83FA-963E799734F2}" dt="2023-02-06T16:56:29.322" v="2647" actId="478"/>
          <ac:spMkLst>
            <pc:docMk/>
            <pc:sldMk cId="35396794" sldId="341"/>
            <ac:spMk id="3" creationId="{41619ECB-C9C3-4306-CE04-D923D354EDD8}"/>
          </ac:spMkLst>
        </pc:spChg>
        <pc:spChg chg="add mod">
          <ac:chgData name="Hobart, Catherine B" userId="9f5a252a-31d1-4893-a2cf-b51a5d6b4184" providerId="ADAL" clId="{7DE52279-18B3-4856-83FA-963E799734F2}" dt="2023-02-06T17:44:21.671" v="3266" actId="1036"/>
          <ac:spMkLst>
            <pc:docMk/>
            <pc:sldMk cId="35396794" sldId="341"/>
            <ac:spMk id="5" creationId="{17E3A0A1-CB37-6989-71BE-5E3A04F5DD0B}"/>
          </ac:spMkLst>
        </pc:spChg>
        <pc:spChg chg="add del mod">
          <ac:chgData name="Hobart, Catherine B" userId="9f5a252a-31d1-4893-a2cf-b51a5d6b4184" providerId="ADAL" clId="{7DE52279-18B3-4856-83FA-963E799734F2}" dt="2023-02-05T18:12:51.175" v="99" actId="26606"/>
          <ac:spMkLst>
            <pc:docMk/>
            <pc:sldMk cId="35396794" sldId="341"/>
            <ac:spMk id="5" creationId="{B1773755-77A7-E4CC-FB77-F5A1BDEA5F59}"/>
          </ac:spMkLst>
        </pc:spChg>
        <pc:graphicFrameChg chg="add del">
          <ac:chgData name="Hobart, Catherine B" userId="9f5a252a-31d1-4893-a2cf-b51a5d6b4184" providerId="ADAL" clId="{7DE52279-18B3-4856-83FA-963E799734F2}" dt="2023-02-05T18:12:51.155" v="98" actId="26606"/>
          <ac:graphicFrameMkLst>
            <pc:docMk/>
            <pc:sldMk cId="35396794" sldId="341"/>
            <ac:graphicFrameMk id="1028" creationId="{6B159A3B-152A-4323-0E5F-B1330EB9AEFF}"/>
          </ac:graphicFrameMkLst>
        </pc:graphicFrameChg>
        <pc:graphicFrameChg chg="add mod">
          <ac:chgData name="Hobart, Catherine B" userId="9f5a252a-31d1-4893-a2cf-b51a5d6b4184" providerId="ADAL" clId="{7DE52279-18B3-4856-83FA-963E799734F2}" dt="2023-02-06T16:57:57.732" v="2704" actId="14100"/>
          <ac:graphicFrameMkLst>
            <pc:docMk/>
            <pc:sldMk cId="35396794" sldId="341"/>
            <ac:graphicFrameMk id="1030" creationId="{75F59413-37F3-FAEE-BF61-A49212D06E5A}"/>
          </ac:graphicFrameMkLst>
        </pc:graphicFrameChg>
        <pc:picChg chg="add mod">
          <ac:chgData name="Hobart, Catherine B" userId="9f5a252a-31d1-4893-a2cf-b51a5d6b4184" providerId="ADAL" clId="{7DE52279-18B3-4856-83FA-963E799734F2}" dt="2023-02-06T16:58:05.731" v="2732" actId="1038"/>
          <ac:picMkLst>
            <pc:docMk/>
            <pc:sldMk cId="35396794" sldId="341"/>
            <ac:picMk id="1026" creationId="{A992139A-5526-F899-DFF1-2F062BC9100A}"/>
          </ac:picMkLst>
        </pc:picChg>
      </pc:sldChg>
      <pc:sldChg chg="addSp delSp modSp mod setBg modClrScheme chgLayout modNotesTx">
        <pc:chgData name="Hobart, Catherine B" userId="9f5a252a-31d1-4893-a2cf-b51a5d6b4184" providerId="ADAL" clId="{7DE52279-18B3-4856-83FA-963E799734F2}" dt="2023-02-06T16:45:18.997" v="2494" actId="20577"/>
        <pc:sldMkLst>
          <pc:docMk/>
          <pc:sldMk cId="3826466446" sldId="342"/>
        </pc:sldMkLst>
        <pc:spChg chg="del mod ord">
          <ac:chgData name="Hobart, Catherine B" userId="9f5a252a-31d1-4893-a2cf-b51a5d6b4184" providerId="ADAL" clId="{7DE52279-18B3-4856-83FA-963E799734F2}" dt="2023-02-05T18:54:46.642" v="977" actId="700"/>
          <ac:spMkLst>
            <pc:docMk/>
            <pc:sldMk cId="3826466446" sldId="342"/>
            <ac:spMk id="2" creationId="{61DF2551-984D-D530-D040-C2C60E3C84C1}"/>
          </ac:spMkLst>
        </pc:spChg>
        <pc:spChg chg="add mod">
          <ac:chgData name="Hobart, Catherine B" userId="9f5a252a-31d1-4893-a2cf-b51a5d6b4184" providerId="ADAL" clId="{7DE52279-18B3-4856-83FA-963E799734F2}" dt="2023-02-06T16:45:15.370" v="2492" actId="1037"/>
          <ac:spMkLst>
            <pc:docMk/>
            <pc:sldMk cId="3826466446" sldId="342"/>
            <ac:spMk id="3" creationId="{6D95946D-EBD4-B1D0-D741-607FE8E1E125}"/>
          </ac:spMkLst>
        </pc:spChg>
        <pc:spChg chg="add del mod ord">
          <ac:chgData name="Hobart, Catherine B" userId="9f5a252a-31d1-4893-a2cf-b51a5d6b4184" providerId="ADAL" clId="{7DE52279-18B3-4856-83FA-963E799734F2}" dt="2023-02-05T18:56:12.542" v="982" actId="478"/>
          <ac:spMkLst>
            <pc:docMk/>
            <pc:sldMk cId="3826466446" sldId="342"/>
            <ac:spMk id="3" creationId="{CBB49E5B-D1DD-D640-A49C-8C974B5E7237}"/>
          </ac:spMkLst>
        </pc:spChg>
        <pc:spChg chg="mod ord">
          <ac:chgData name="Hobart, Catherine B" userId="9f5a252a-31d1-4893-a2cf-b51a5d6b4184" providerId="ADAL" clId="{7DE52279-18B3-4856-83FA-963E799734F2}" dt="2023-02-05T19:02:00.170" v="1048" actId="207"/>
          <ac:spMkLst>
            <pc:docMk/>
            <pc:sldMk cId="3826466446" sldId="342"/>
            <ac:spMk id="4" creationId="{F9C66606-DC57-8965-F88D-E180C241D9C3}"/>
          </ac:spMkLst>
        </pc:spChg>
        <pc:spChg chg="add del mod ord">
          <ac:chgData name="Hobart, Catherine B" userId="9f5a252a-31d1-4893-a2cf-b51a5d6b4184" providerId="ADAL" clId="{7DE52279-18B3-4856-83FA-963E799734F2}" dt="2023-02-05T18:56:17.624" v="983" actId="478"/>
          <ac:spMkLst>
            <pc:docMk/>
            <pc:sldMk cId="3826466446" sldId="342"/>
            <ac:spMk id="5" creationId="{8C3C56C3-EAE5-0157-88B4-F68BE0DE31C4}"/>
          </ac:spMkLst>
        </pc:spChg>
        <pc:spChg chg="add del mod ord">
          <ac:chgData name="Hobart, Catherine B" userId="9f5a252a-31d1-4893-a2cf-b51a5d6b4184" providerId="ADAL" clId="{7DE52279-18B3-4856-83FA-963E799734F2}" dt="2023-02-05T18:54:51.095" v="979" actId="478"/>
          <ac:spMkLst>
            <pc:docMk/>
            <pc:sldMk cId="3826466446" sldId="342"/>
            <ac:spMk id="6" creationId="{5D8AC19C-BFBF-1BC5-13F8-0BA55B4033DB}"/>
          </ac:spMkLst>
        </pc:spChg>
        <pc:spChg chg="add del">
          <ac:chgData name="Hobart, Catherine B" userId="9f5a252a-31d1-4893-a2cf-b51a5d6b4184" providerId="ADAL" clId="{7DE52279-18B3-4856-83FA-963E799734F2}" dt="2023-02-05T18:56:31.606" v="985" actId="26606"/>
          <ac:spMkLst>
            <pc:docMk/>
            <pc:sldMk cId="3826466446" sldId="342"/>
            <ac:spMk id="3079" creationId="{17CDB40A-75BB-4498-A20B-59C3984A3A94}"/>
          </ac:spMkLst>
        </pc:spChg>
        <pc:spChg chg="add">
          <ac:chgData name="Hobart, Catherine B" userId="9f5a252a-31d1-4893-a2cf-b51a5d6b4184" providerId="ADAL" clId="{7DE52279-18B3-4856-83FA-963E799734F2}" dt="2023-02-05T18:56:31.614" v="986" actId="26606"/>
          <ac:spMkLst>
            <pc:docMk/>
            <pc:sldMk cId="3826466446" sldId="342"/>
            <ac:spMk id="3081" creationId="{1DB7C82F-AB7E-4F0C-B829-FA1B9C415180}"/>
          </ac:spMkLst>
        </pc:spChg>
        <pc:spChg chg="add">
          <ac:chgData name="Hobart, Catherine B" userId="9f5a252a-31d1-4893-a2cf-b51a5d6b4184" providerId="ADAL" clId="{7DE52279-18B3-4856-83FA-963E799734F2}" dt="2023-02-05T18:56:31.614" v="986" actId="26606"/>
          <ac:spMkLst>
            <pc:docMk/>
            <pc:sldMk cId="3826466446" sldId="342"/>
            <ac:spMk id="3082" creationId="{C0B27210-D0CA-4654-B3E3-9ABB4F178EA1}"/>
          </ac:spMkLst>
        </pc:spChg>
        <pc:spChg chg="add">
          <ac:chgData name="Hobart, Catherine B" userId="9f5a252a-31d1-4893-a2cf-b51a5d6b4184" providerId="ADAL" clId="{7DE52279-18B3-4856-83FA-963E799734F2}" dt="2023-02-05T18:56:31.614" v="986" actId="26606"/>
          <ac:spMkLst>
            <pc:docMk/>
            <pc:sldMk cId="3826466446" sldId="342"/>
            <ac:spMk id="3083" creationId="{70B66945-4967-4040-926D-DCA44313CDAB}"/>
          </ac:spMkLst>
        </pc:spChg>
        <pc:picChg chg="add mod">
          <ac:chgData name="Hobart, Catherine B" userId="9f5a252a-31d1-4893-a2cf-b51a5d6b4184" providerId="ADAL" clId="{7DE52279-18B3-4856-83FA-963E799734F2}" dt="2023-02-05T18:56:31.614" v="986" actId="26606"/>
          <ac:picMkLst>
            <pc:docMk/>
            <pc:sldMk cId="3826466446" sldId="342"/>
            <ac:picMk id="3074" creationId="{68734C39-40A6-54C4-B8B6-C7B80C85ECAE}"/>
          </ac:picMkLst>
        </pc:picChg>
      </pc:sldChg>
      <pc:sldChg chg="addSp delSp modSp mod setBg modNotesTx">
        <pc:chgData name="Hobart, Catherine B" userId="9f5a252a-31d1-4893-a2cf-b51a5d6b4184" providerId="ADAL" clId="{7DE52279-18B3-4856-83FA-963E799734F2}" dt="2023-02-06T16:21:57.163" v="2370" actId="20577"/>
        <pc:sldMkLst>
          <pc:docMk/>
          <pc:sldMk cId="1146280325" sldId="343"/>
        </pc:sldMkLst>
        <pc:spChg chg="del mod">
          <ac:chgData name="Hobart, Catherine B" userId="9f5a252a-31d1-4893-a2cf-b51a5d6b4184" providerId="ADAL" clId="{7DE52279-18B3-4856-83FA-963E799734F2}" dt="2023-02-05T19:00:34.101" v="1029" actId="478"/>
          <ac:spMkLst>
            <pc:docMk/>
            <pc:sldMk cId="1146280325" sldId="343"/>
            <ac:spMk id="2" creationId="{BC6335EF-6418-B316-24DD-00F583486235}"/>
          </ac:spMkLst>
        </pc:spChg>
        <pc:spChg chg="add mod">
          <ac:chgData name="Hobart, Catherine B" userId="9f5a252a-31d1-4893-a2cf-b51a5d6b4184" providerId="ADAL" clId="{7DE52279-18B3-4856-83FA-963E799734F2}" dt="2023-02-06T16:21:53.920" v="2369" actId="1036"/>
          <ac:spMkLst>
            <pc:docMk/>
            <pc:sldMk cId="1146280325" sldId="343"/>
            <ac:spMk id="3" creationId="{4732235B-6340-9078-2BF1-D505D48081F8}"/>
          </ac:spMkLst>
        </pc:spChg>
        <pc:spChg chg="mod">
          <ac:chgData name="Hobart, Catherine B" userId="9f5a252a-31d1-4893-a2cf-b51a5d6b4184" providerId="ADAL" clId="{7DE52279-18B3-4856-83FA-963E799734F2}" dt="2023-02-05T19:00:30.538" v="1028" actId="207"/>
          <ac:spMkLst>
            <pc:docMk/>
            <pc:sldMk cId="1146280325" sldId="343"/>
            <ac:spMk id="7" creationId="{B72116A5-6441-7B82-DFC7-A2B8AA8CA65A}"/>
          </ac:spMkLst>
        </pc:spChg>
        <pc:spChg chg="add del">
          <ac:chgData name="Hobart, Catherine B" userId="9f5a252a-31d1-4893-a2cf-b51a5d6b4184" providerId="ADAL" clId="{7DE52279-18B3-4856-83FA-963E799734F2}" dt="2023-02-05T19:00:15.735" v="1023" actId="26606"/>
          <ac:spMkLst>
            <pc:docMk/>
            <pc:sldMk cId="1146280325" sldId="343"/>
            <ac:spMk id="4103" creationId="{0E91F5CA-B392-444C-88E3-BF5BAAEBDEB0}"/>
          </ac:spMkLst>
        </pc:spChg>
        <pc:spChg chg="add del">
          <ac:chgData name="Hobart, Catherine B" userId="9f5a252a-31d1-4893-a2cf-b51a5d6b4184" providerId="ADAL" clId="{7DE52279-18B3-4856-83FA-963E799734F2}" dt="2023-02-05T19:00:15.735" v="1023" actId="26606"/>
          <ac:spMkLst>
            <pc:docMk/>
            <pc:sldMk cId="1146280325" sldId="343"/>
            <ac:spMk id="4105" creationId="{0459807F-B6FA-44D3-9A53-C55B6B56884A}"/>
          </ac:spMkLst>
        </pc:spChg>
        <pc:spChg chg="add">
          <ac:chgData name="Hobart, Catherine B" userId="9f5a252a-31d1-4893-a2cf-b51a5d6b4184" providerId="ADAL" clId="{7DE52279-18B3-4856-83FA-963E799734F2}" dt="2023-02-05T19:00:15.748" v="1024" actId="26606"/>
          <ac:spMkLst>
            <pc:docMk/>
            <pc:sldMk cId="1146280325" sldId="343"/>
            <ac:spMk id="4107" creationId="{87CC2527-562A-4F69-B487-4371E5B243E7}"/>
          </ac:spMkLst>
        </pc:spChg>
        <pc:picChg chg="add del mod ord">
          <ac:chgData name="Hobart, Catherine B" userId="9f5a252a-31d1-4893-a2cf-b51a5d6b4184" providerId="ADAL" clId="{7DE52279-18B3-4856-83FA-963E799734F2}" dt="2023-02-05T19:00:22.289" v="1026" actId="478"/>
          <ac:picMkLst>
            <pc:docMk/>
            <pc:sldMk cId="1146280325" sldId="343"/>
            <ac:picMk id="4098" creationId="{0C28949E-9B6E-C83B-4605-DF6CB99DCD44}"/>
          </ac:picMkLst>
        </pc:picChg>
        <pc:cxnChg chg="add">
          <ac:chgData name="Hobart, Catherine B" userId="9f5a252a-31d1-4893-a2cf-b51a5d6b4184" providerId="ADAL" clId="{7DE52279-18B3-4856-83FA-963E799734F2}" dt="2023-02-05T19:00:15.748" v="1024" actId="26606"/>
          <ac:cxnSpMkLst>
            <pc:docMk/>
            <pc:sldMk cId="1146280325" sldId="343"/>
            <ac:cxnSpMk id="4108" creationId="{BCDAEC91-5BCE-4B55-9CC0-43EF94CB734B}"/>
          </ac:cxnSpMkLst>
        </pc:cxnChg>
      </pc:sldChg>
      <pc:sldChg chg="addSp delSp modSp mod modClrScheme chgLayout">
        <pc:chgData name="Hobart, Catherine B" userId="9f5a252a-31d1-4893-a2cf-b51a5d6b4184" providerId="ADAL" clId="{7DE52279-18B3-4856-83FA-963E799734F2}" dt="2023-02-06T03:20:05.162" v="1496" actId="20577"/>
        <pc:sldMkLst>
          <pc:docMk/>
          <pc:sldMk cId="775298318" sldId="344"/>
        </pc:sldMkLst>
        <pc:spChg chg="mod ord">
          <ac:chgData name="Hobart, Catherine B" userId="9f5a252a-31d1-4893-a2cf-b51a5d6b4184" providerId="ADAL" clId="{7DE52279-18B3-4856-83FA-963E799734F2}" dt="2023-02-06T03:20:05.162" v="1496" actId="20577"/>
          <ac:spMkLst>
            <pc:docMk/>
            <pc:sldMk cId="775298318" sldId="344"/>
            <ac:spMk id="2" creationId="{B772866B-F1F1-EE5C-5BC8-684219202B73}"/>
          </ac:spMkLst>
        </pc:spChg>
        <pc:spChg chg="del mod ord">
          <ac:chgData name="Hobart, Catherine B" userId="9f5a252a-31d1-4893-a2cf-b51a5d6b4184" providerId="ADAL" clId="{7DE52279-18B3-4856-83FA-963E799734F2}" dt="2023-02-05T16:24:51.981" v="56" actId="700"/>
          <ac:spMkLst>
            <pc:docMk/>
            <pc:sldMk cId="775298318" sldId="344"/>
            <ac:spMk id="3" creationId="{A34C6069-D37D-5E6E-B271-311F634F2F66}"/>
          </ac:spMkLst>
        </pc:spChg>
        <pc:spChg chg="add mod ord">
          <ac:chgData name="Hobart, Catherine B" userId="9f5a252a-31d1-4893-a2cf-b51a5d6b4184" providerId="ADAL" clId="{7DE52279-18B3-4856-83FA-963E799734F2}" dt="2023-02-05T16:24:51.981" v="56" actId="700"/>
          <ac:spMkLst>
            <pc:docMk/>
            <pc:sldMk cId="775298318" sldId="344"/>
            <ac:spMk id="4" creationId="{93258B0B-D0AE-2E63-8BA5-F3BCF0B4B329}"/>
          </ac:spMkLst>
        </pc:spChg>
      </pc:sldChg>
      <pc:sldChg chg="addSp delSp modSp mod modClrScheme chgLayout">
        <pc:chgData name="Hobart, Catherine B" userId="9f5a252a-31d1-4893-a2cf-b51a5d6b4184" providerId="ADAL" clId="{7DE52279-18B3-4856-83FA-963E799734F2}" dt="2023-02-05T16:21:28.606" v="9" actId="700"/>
        <pc:sldMkLst>
          <pc:docMk/>
          <pc:sldMk cId="1546798304" sldId="345"/>
        </pc:sldMkLst>
        <pc:spChg chg="mod ord">
          <ac:chgData name="Hobart, Catherine B" userId="9f5a252a-31d1-4893-a2cf-b51a5d6b4184" providerId="ADAL" clId="{7DE52279-18B3-4856-83FA-963E799734F2}" dt="2023-02-05T16:21:28.606" v="9" actId="700"/>
          <ac:spMkLst>
            <pc:docMk/>
            <pc:sldMk cId="1546798304" sldId="345"/>
            <ac:spMk id="2" creationId="{531F8A39-0706-1E54-F19C-C6685DF73888}"/>
          </ac:spMkLst>
        </pc:spChg>
        <pc:spChg chg="del mod ord">
          <ac:chgData name="Hobart, Catherine B" userId="9f5a252a-31d1-4893-a2cf-b51a5d6b4184" providerId="ADAL" clId="{7DE52279-18B3-4856-83FA-963E799734F2}" dt="2023-02-05T16:21:28.606" v="9" actId="700"/>
          <ac:spMkLst>
            <pc:docMk/>
            <pc:sldMk cId="1546798304" sldId="345"/>
            <ac:spMk id="3" creationId="{632383FF-3713-FCFD-9965-24EA1CC88B66}"/>
          </ac:spMkLst>
        </pc:spChg>
        <pc:spChg chg="add mod ord">
          <ac:chgData name="Hobart, Catherine B" userId="9f5a252a-31d1-4893-a2cf-b51a5d6b4184" providerId="ADAL" clId="{7DE52279-18B3-4856-83FA-963E799734F2}" dt="2023-02-05T16:21:28.606" v="9" actId="700"/>
          <ac:spMkLst>
            <pc:docMk/>
            <pc:sldMk cId="1546798304" sldId="345"/>
            <ac:spMk id="4" creationId="{34232653-19AD-2223-A284-E60FA25F7E92}"/>
          </ac:spMkLst>
        </pc:spChg>
      </pc:sldChg>
      <pc:sldChg chg="addSp delSp modSp mod setBg modClrScheme setClrOvrMap chgLayout modNotesTx">
        <pc:chgData name="Hobart, Catherine B" userId="9f5a252a-31d1-4893-a2cf-b51a5d6b4184" providerId="ADAL" clId="{7DE52279-18B3-4856-83FA-963E799734F2}" dt="2023-02-06T03:09:36.966" v="1392" actId="20577"/>
        <pc:sldMkLst>
          <pc:docMk/>
          <pc:sldMk cId="3367638065" sldId="348"/>
        </pc:sldMkLst>
        <pc:spChg chg="add mod ord">
          <ac:chgData name="Hobart, Catherine B" userId="9f5a252a-31d1-4893-a2cf-b51a5d6b4184" providerId="ADAL" clId="{7DE52279-18B3-4856-83FA-963E799734F2}" dt="2023-02-06T03:09:22.769" v="1390" actId="27636"/>
          <ac:spMkLst>
            <pc:docMk/>
            <pc:sldMk cId="3367638065" sldId="348"/>
            <ac:spMk id="2" creationId="{B4EAA832-951B-4C93-F353-FD0493570D98}"/>
          </ac:spMkLst>
        </pc:spChg>
        <pc:spChg chg="del mod ord">
          <ac:chgData name="Hobart, Catherine B" userId="9f5a252a-31d1-4893-a2cf-b51a5d6b4184" providerId="ADAL" clId="{7DE52279-18B3-4856-83FA-963E799734F2}" dt="2023-02-05T16:24:33.752" v="55" actId="700"/>
          <ac:spMkLst>
            <pc:docMk/>
            <pc:sldMk cId="3367638065" sldId="348"/>
            <ac:spMk id="3" creationId="{30095321-7225-91B8-3909-45FDEF6B2033}"/>
          </ac:spMkLst>
        </pc:spChg>
        <pc:spChg chg="mod ord">
          <ac:chgData name="Hobart, Catherine B" userId="9f5a252a-31d1-4893-a2cf-b51a5d6b4184" providerId="ADAL" clId="{7DE52279-18B3-4856-83FA-963E799734F2}" dt="2023-02-06T03:09:36.966" v="1392" actId="20577"/>
          <ac:spMkLst>
            <pc:docMk/>
            <pc:sldMk cId="3367638065" sldId="348"/>
            <ac:spMk id="4" creationId="{35F7DA05-98A6-ABA2-54BB-12D5508E3C8D}"/>
          </ac:spMkLst>
        </pc:spChg>
        <pc:spChg chg="add del">
          <ac:chgData name="Hobart, Catherine B" userId="9f5a252a-31d1-4893-a2cf-b51a5d6b4184" providerId="ADAL" clId="{7DE52279-18B3-4856-83FA-963E799734F2}" dt="2023-02-06T03:08:41.325" v="1377" actId="26606"/>
          <ac:spMkLst>
            <pc:docMk/>
            <pc:sldMk cId="3367638065" sldId="348"/>
            <ac:spMk id="10" creationId="{E49CC64F-7275-4E33-961B-0C5CDC439875}"/>
          </ac:spMkLst>
        </pc:spChg>
        <pc:spChg chg="add">
          <ac:chgData name="Hobart, Catherine B" userId="9f5a252a-31d1-4893-a2cf-b51a5d6b4184" providerId="ADAL" clId="{7DE52279-18B3-4856-83FA-963E799734F2}" dt="2023-02-06T03:08:41.325" v="1377" actId="26606"/>
          <ac:spMkLst>
            <pc:docMk/>
            <pc:sldMk cId="3367638065" sldId="348"/>
            <ac:spMk id="15" creationId="{A061BA2E-A388-41C5-B73A-B0FEB6B1029D}"/>
          </ac:spMkLst>
        </pc:spChg>
        <pc:spChg chg="add">
          <ac:chgData name="Hobart, Catherine B" userId="9f5a252a-31d1-4893-a2cf-b51a5d6b4184" providerId="ADAL" clId="{7DE52279-18B3-4856-83FA-963E799734F2}" dt="2023-02-06T03:08:41.325" v="1377" actId="26606"/>
          <ac:spMkLst>
            <pc:docMk/>
            <pc:sldMk cId="3367638065" sldId="348"/>
            <ac:spMk id="17" creationId="{76E192A2-3ED3-4081-8A86-A22B5114178F}"/>
          </ac:spMkLst>
        </pc:spChg>
        <pc:spChg chg="add">
          <ac:chgData name="Hobart, Catherine B" userId="9f5a252a-31d1-4893-a2cf-b51a5d6b4184" providerId="ADAL" clId="{7DE52279-18B3-4856-83FA-963E799734F2}" dt="2023-02-06T03:08:41.325" v="1377" actId="26606"/>
          <ac:spMkLst>
            <pc:docMk/>
            <pc:sldMk cId="3367638065" sldId="348"/>
            <ac:spMk id="19" creationId="{79F40191-0F44-4FD1-82CC-ACB507C14BE6}"/>
          </ac:spMkLst>
        </pc:spChg>
        <pc:picChg chg="add del mod">
          <ac:chgData name="Hobart, Catherine B" userId="9f5a252a-31d1-4893-a2cf-b51a5d6b4184" providerId="ADAL" clId="{7DE52279-18B3-4856-83FA-963E799734F2}" dt="2023-02-06T03:09:05.113" v="1381" actId="478"/>
          <ac:picMkLst>
            <pc:docMk/>
            <pc:sldMk cId="3367638065" sldId="348"/>
            <ac:picMk id="5" creationId="{C6E26AB8-C05F-4FCD-D36C-806F2E70C8EE}"/>
          </ac:picMkLst>
        </pc:picChg>
        <pc:picChg chg="add mod">
          <ac:chgData name="Hobart, Catherine B" userId="9f5a252a-31d1-4893-a2cf-b51a5d6b4184" providerId="ADAL" clId="{7DE52279-18B3-4856-83FA-963E799734F2}" dt="2023-02-06T03:08:41.325" v="1377" actId="26606"/>
          <ac:picMkLst>
            <pc:docMk/>
            <pc:sldMk cId="3367638065" sldId="348"/>
            <ac:picMk id="6" creationId="{9F28CB87-257E-8223-25E1-EF0DF366D044}"/>
          </ac:picMkLst>
        </pc:picChg>
      </pc:sldChg>
      <pc:sldChg chg="addSp delSp modSp mod setBg modClrScheme setClrOvrMap delDesignElem delCm chgLayout">
        <pc:chgData name="Hobart, Catherine B" userId="9f5a252a-31d1-4893-a2cf-b51a5d6b4184" providerId="ADAL" clId="{7DE52279-18B3-4856-83FA-963E799734F2}" dt="2023-02-06T22:49:29.011" v="7739" actId="20577"/>
        <pc:sldMkLst>
          <pc:docMk/>
          <pc:sldMk cId="4032975430" sldId="349"/>
        </pc:sldMkLst>
        <pc:spChg chg="mod ord">
          <ac:chgData name="Hobart, Catherine B" userId="9f5a252a-31d1-4893-a2cf-b51a5d6b4184" providerId="ADAL" clId="{7DE52279-18B3-4856-83FA-963E799734F2}" dt="2023-02-06T22:49:29.011" v="7739" actId="20577"/>
          <ac:spMkLst>
            <pc:docMk/>
            <pc:sldMk cId="4032975430" sldId="349"/>
            <ac:spMk id="2" creationId="{EE59EF9F-E403-99BE-4ABE-0AFE0BAC53F3}"/>
          </ac:spMkLst>
        </pc:spChg>
        <pc:spChg chg="del mod ord">
          <ac:chgData name="Hobart, Catherine B" userId="9f5a252a-31d1-4893-a2cf-b51a5d6b4184" providerId="ADAL" clId="{7DE52279-18B3-4856-83FA-963E799734F2}" dt="2023-02-06T03:37:26.476" v="1734" actId="478"/>
          <ac:spMkLst>
            <pc:docMk/>
            <pc:sldMk cId="4032975430" sldId="349"/>
            <ac:spMk id="3" creationId="{5DD80D4E-5FE3-1AAE-BAEA-C727B62DDAB4}"/>
          </ac:spMkLst>
        </pc:spChg>
        <pc:spChg chg="add del mod ord">
          <ac:chgData name="Hobart, Catherine B" userId="9f5a252a-31d1-4893-a2cf-b51a5d6b4184" providerId="ADAL" clId="{7DE52279-18B3-4856-83FA-963E799734F2}" dt="2023-02-06T03:37:31.895" v="1736" actId="478"/>
          <ac:spMkLst>
            <pc:docMk/>
            <pc:sldMk cId="4032975430" sldId="349"/>
            <ac:spMk id="4" creationId="{CB5389DF-DC37-4082-E434-ABCCB7ABCA0D}"/>
          </ac:spMkLst>
        </pc:spChg>
        <pc:spChg chg="add del mod">
          <ac:chgData name="Hobart, Catherine B" userId="9f5a252a-31d1-4893-a2cf-b51a5d6b4184" providerId="ADAL" clId="{7DE52279-18B3-4856-83FA-963E799734F2}" dt="2023-02-06T03:37:28.355" v="1735" actId="478"/>
          <ac:spMkLst>
            <pc:docMk/>
            <pc:sldMk cId="4032975430" sldId="349"/>
            <ac:spMk id="6" creationId="{96EA48A4-D703-9EC5-86CE-73372C45274D}"/>
          </ac:spMkLst>
        </pc:spChg>
        <pc:spChg chg="add del">
          <ac:chgData name="Hobart, Catherine B" userId="9f5a252a-31d1-4893-a2cf-b51a5d6b4184" providerId="ADAL" clId="{7DE52279-18B3-4856-83FA-963E799734F2}" dt="2023-02-06T03:42:53" v="1791" actId="700"/>
          <ac:spMkLst>
            <pc:docMk/>
            <pc:sldMk cId="4032975430" sldId="349"/>
            <ac:spMk id="7" creationId="{66B332A4-D438-4773-A77F-5ED49A448D9D}"/>
          </ac:spMkLst>
        </pc:spChg>
        <pc:spChg chg="add del mod ord">
          <ac:chgData name="Hobart, Catherine B" userId="9f5a252a-31d1-4893-a2cf-b51a5d6b4184" providerId="ADAL" clId="{7DE52279-18B3-4856-83FA-963E799734F2}" dt="2023-02-06T03:42:57.527" v="1792" actId="26606"/>
          <ac:spMkLst>
            <pc:docMk/>
            <pc:sldMk cId="4032975430" sldId="349"/>
            <ac:spMk id="8" creationId="{FD3A4076-0C11-9F5D-ABDB-F6754263F3F9}"/>
          </ac:spMkLst>
        </pc:spChg>
        <pc:spChg chg="add del">
          <ac:chgData name="Hobart, Catherine B" userId="9f5a252a-31d1-4893-a2cf-b51a5d6b4184" providerId="ADAL" clId="{7DE52279-18B3-4856-83FA-963E799734F2}" dt="2023-02-06T03:42:53" v="1791" actId="700"/>
          <ac:spMkLst>
            <pc:docMk/>
            <pc:sldMk cId="4032975430" sldId="349"/>
            <ac:spMk id="9" creationId="{DF9AD32D-FF05-44F4-BD4D-9CEE89B71EB9}"/>
          </ac:spMkLst>
        </pc:spChg>
        <pc:spChg chg="add">
          <ac:chgData name="Hobart, Catherine B" userId="9f5a252a-31d1-4893-a2cf-b51a5d6b4184" providerId="ADAL" clId="{7DE52279-18B3-4856-83FA-963E799734F2}" dt="2023-02-06T03:42:57.527" v="1792" actId="26606"/>
          <ac:spMkLst>
            <pc:docMk/>
            <pc:sldMk cId="4032975430" sldId="349"/>
            <ac:spMk id="13" creationId="{66B332A4-D438-4773-A77F-5ED49A448D9D}"/>
          </ac:spMkLst>
        </pc:spChg>
        <pc:spChg chg="add">
          <ac:chgData name="Hobart, Catherine B" userId="9f5a252a-31d1-4893-a2cf-b51a5d6b4184" providerId="ADAL" clId="{7DE52279-18B3-4856-83FA-963E799734F2}" dt="2023-02-06T03:42:57.527" v="1792" actId="26606"/>
          <ac:spMkLst>
            <pc:docMk/>
            <pc:sldMk cId="4032975430" sldId="349"/>
            <ac:spMk id="15" creationId="{DF9AD32D-FF05-44F4-BD4D-9CEE89B71EB9}"/>
          </ac:spMkLst>
        </pc:spChg>
      </pc:sldChg>
      <pc:sldChg chg="addSp delSp modSp mod modClrScheme chgLayout">
        <pc:chgData name="Hobart, Catherine B" userId="9f5a252a-31d1-4893-a2cf-b51a5d6b4184" providerId="ADAL" clId="{7DE52279-18B3-4856-83FA-963E799734F2}" dt="2023-02-06T19:21:54.112" v="6021"/>
        <pc:sldMkLst>
          <pc:docMk/>
          <pc:sldMk cId="4192146865" sldId="352"/>
        </pc:sldMkLst>
        <pc:spChg chg="mod ord">
          <ac:chgData name="Hobart, Catherine B" userId="9f5a252a-31d1-4893-a2cf-b51a5d6b4184" providerId="ADAL" clId="{7DE52279-18B3-4856-83FA-963E799734F2}" dt="2023-02-05T16:24:59.209" v="57" actId="700"/>
          <ac:spMkLst>
            <pc:docMk/>
            <pc:sldMk cId="4192146865" sldId="352"/>
            <ac:spMk id="2" creationId="{005A9640-8585-1512-FF89-755DB8004B22}"/>
          </ac:spMkLst>
        </pc:spChg>
        <pc:spChg chg="mod">
          <ac:chgData name="Hobart, Catherine B" userId="9f5a252a-31d1-4893-a2cf-b51a5d6b4184" providerId="ADAL" clId="{7DE52279-18B3-4856-83FA-963E799734F2}" dt="2023-02-06T19:18:53.948" v="5886" actId="1038"/>
          <ac:spMkLst>
            <pc:docMk/>
            <pc:sldMk cId="4192146865" sldId="352"/>
            <ac:spMk id="3" creationId="{1C47EA67-9935-D259-1BD1-E0E7EB31BB63}"/>
          </ac:spMkLst>
        </pc:spChg>
        <pc:spChg chg="mod ord">
          <ac:chgData name="Hobart, Catherine B" userId="9f5a252a-31d1-4893-a2cf-b51a5d6b4184" providerId="ADAL" clId="{7DE52279-18B3-4856-83FA-963E799734F2}" dt="2023-02-06T19:20:55.233" v="6018" actId="20577"/>
          <ac:spMkLst>
            <pc:docMk/>
            <pc:sldMk cId="4192146865" sldId="352"/>
            <ac:spMk id="4" creationId="{A4EA62C3-864C-2DFD-13CE-0E106A437EB2}"/>
          </ac:spMkLst>
        </pc:spChg>
        <pc:spChg chg="add del mod">
          <ac:chgData name="Hobart, Catherine B" userId="9f5a252a-31d1-4893-a2cf-b51a5d6b4184" providerId="ADAL" clId="{7DE52279-18B3-4856-83FA-963E799734F2}" dt="2023-02-06T19:21:48.580" v="6020" actId="478"/>
          <ac:spMkLst>
            <pc:docMk/>
            <pc:sldMk cId="4192146865" sldId="352"/>
            <ac:spMk id="6" creationId="{1D27E8CD-414A-A134-91AC-615EA6FA4CD0}"/>
          </ac:spMkLst>
        </pc:spChg>
        <pc:spChg chg="add mod">
          <ac:chgData name="Hobart, Catherine B" userId="9f5a252a-31d1-4893-a2cf-b51a5d6b4184" providerId="ADAL" clId="{7DE52279-18B3-4856-83FA-963E799734F2}" dt="2023-02-06T19:21:54.112" v="6021"/>
          <ac:spMkLst>
            <pc:docMk/>
            <pc:sldMk cId="4192146865" sldId="352"/>
            <ac:spMk id="7" creationId="{15566D2C-4EA7-D743-34C9-BF95E1E2FCD4}"/>
          </ac:spMkLst>
        </pc:spChg>
      </pc:sldChg>
      <pc:sldChg chg="modSp mod">
        <pc:chgData name="Hobart, Catherine B" userId="9f5a252a-31d1-4893-a2cf-b51a5d6b4184" providerId="ADAL" clId="{7DE52279-18B3-4856-83FA-963E799734F2}" dt="2023-02-06T16:10:11.840" v="2154" actId="20577"/>
        <pc:sldMkLst>
          <pc:docMk/>
          <pc:sldMk cId="358576472" sldId="354"/>
        </pc:sldMkLst>
        <pc:spChg chg="mod">
          <ac:chgData name="Hobart, Catherine B" userId="9f5a252a-31d1-4893-a2cf-b51a5d6b4184" providerId="ADAL" clId="{7DE52279-18B3-4856-83FA-963E799734F2}" dt="2023-02-06T16:10:11.840" v="2154" actId="20577"/>
          <ac:spMkLst>
            <pc:docMk/>
            <pc:sldMk cId="358576472" sldId="354"/>
            <ac:spMk id="3" creationId="{79510E65-FC1F-6DEF-E25B-776B1A64265E}"/>
          </ac:spMkLst>
        </pc:spChg>
      </pc:sldChg>
      <pc:sldChg chg="addSp modSp mod modClrScheme chgLayout modNotesTx">
        <pc:chgData name="Hobart, Catherine B" userId="9f5a252a-31d1-4893-a2cf-b51a5d6b4184" providerId="ADAL" clId="{7DE52279-18B3-4856-83FA-963E799734F2}" dt="2023-02-06T18:14:51.045" v="4163" actId="20577"/>
        <pc:sldMkLst>
          <pc:docMk/>
          <pc:sldMk cId="1460049742" sldId="356"/>
        </pc:sldMkLst>
        <pc:spChg chg="mod ord">
          <ac:chgData name="Hobart, Catherine B" userId="9f5a252a-31d1-4893-a2cf-b51a5d6b4184" providerId="ADAL" clId="{7DE52279-18B3-4856-83FA-963E799734F2}" dt="2023-02-05T16:23:53.943" v="48" actId="700"/>
          <ac:spMkLst>
            <pc:docMk/>
            <pc:sldMk cId="1460049742" sldId="356"/>
            <ac:spMk id="2" creationId="{8E2D0308-C000-FA14-CBEB-4FB1C43CBFCD}"/>
          </ac:spMkLst>
        </pc:spChg>
        <pc:spChg chg="mod ord">
          <ac:chgData name="Hobart, Catherine B" userId="9f5a252a-31d1-4893-a2cf-b51a5d6b4184" providerId="ADAL" clId="{7DE52279-18B3-4856-83FA-963E799734F2}" dt="2023-02-06T18:13:58.566" v="4152" actId="20577"/>
          <ac:spMkLst>
            <pc:docMk/>
            <pc:sldMk cId="1460049742" sldId="356"/>
            <ac:spMk id="3" creationId="{CB7D6B9D-6D12-2878-C92B-99B4AB0DB646}"/>
          </ac:spMkLst>
        </pc:spChg>
        <pc:spChg chg="mod ord">
          <ac:chgData name="Hobart, Catherine B" userId="9f5a252a-31d1-4893-a2cf-b51a5d6b4184" providerId="ADAL" clId="{7DE52279-18B3-4856-83FA-963E799734F2}" dt="2023-02-05T16:24:04.405" v="52" actId="14100"/>
          <ac:spMkLst>
            <pc:docMk/>
            <pc:sldMk cId="1460049742" sldId="356"/>
            <ac:spMk id="4" creationId="{939C37F3-5383-AA67-807D-6A7BDFEC276F}"/>
          </ac:spMkLst>
        </pc:spChg>
        <pc:spChg chg="mod">
          <ac:chgData name="Hobart, Catherine B" userId="9f5a252a-31d1-4893-a2cf-b51a5d6b4184" providerId="ADAL" clId="{7DE52279-18B3-4856-83FA-963E799734F2}" dt="2023-02-05T16:24:14.591" v="54" actId="14100"/>
          <ac:spMkLst>
            <pc:docMk/>
            <pc:sldMk cId="1460049742" sldId="356"/>
            <ac:spMk id="5" creationId="{E0F4789C-EEE0-1DD5-C088-D51CEC465A3D}"/>
          </ac:spMkLst>
        </pc:spChg>
        <pc:spChg chg="add mod">
          <ac:chgData name="Hobart, Catherine B" userId="9f5a252a-31d1-4893-a2cf-b51a5d6b4184" providerId="ADAL" clId="{7DE52279-18B3-4856-83FA-963E799734F2}" dt="2023-02-06T18:12:58.311" v="4097" actId="1037"/>
          <ac:spMkLst>
            <pc:docMk/>
            <pc:sldMk cId="1460049742" sldId="356"/>
            <ac:spMk id="8" creationId="{6C3722C0-5DC7-267D-B0C3-BEA8451DC4D1}"/>
          </ac:spMkLst>
        </pc:spChg>
      </pc:sldChg>
      <pc:sldChg chg="addSp modSp del mod modClrScheme chgLayout">
        <pc:chgData name="Hobart, Catherine B" userId="9f5a252a-31d1-4893-a2cf-b51a5d6b4184" providerId="ADAL" clId="{7DE52279-18B3-4856-83FA-963E799734F2}" dt="2023-02-06T03:09:27.579" v="1391" actId="47"/>
        <pc:sldMkLst>
          <pc:docMk/>
          <pc:sldMk cId="2592415039" sldId="357"/>
        </pc:sldMkLst>
        <pc:spChg chg="add mod ord">
          <ac:chgData name="Hobart, Catherine B" userId="9f5a252a-31d1-4893-a2cf-b51a5d6b4184" providerId="ADAL" clId="{7DE52279-18B3-4856-83FA-963E799734F2}" dt="2023-02-05T16:25:37.317" v="66" actId="700"/>
          <ac:spMkLst>
            <pc:docMk/>
            <pc:sldMk cId="2592415039" sldId="357"/>
            <ac:spMk id="2" creationId="{9C08DEB0-2042-3F11-0A1F-4BE92E5406A8}"/>
          </ac:spMkLst>
        </pc:spChg>
        <pc:spChg chg="mod ord">
          <ac:chgData name="Hobart, Catherine B" userId="9f5a252a-31d1-4893-a2cf-b51a5d6b4184" providerId="ADAL" clId="{7DE52279-18B3-4856-83FA-963E799734F2}" dt="2023-02-05T16:25:37.317" v="66" actId="700"/>
          <ac:spMkLst>
            <pc:docMk/>
            <pc:sldMk cId="2592415039" sldId="357"/>
            <ac:spMk id="4" creationId="{231A3522-0C49-3F6A-CF08-C8F97EBEC33D}"/>
          </ac:spMkLst>
        </pc:spChg>
      </pc:sldChg>
      <pc:sldChg chg="modSp del mod modClrScheme chgLayout">
        <pc:chgData name="Hobart, Catherine B" userId="9f5a252a-31d1-4893-a2cf-b51a5d6b4184" providerId="ADAL" clId="{7DE52279-18B3-4856-83FA-963E799734F2}" dt="2023-02-06T22:39:05.683" v="7676" actId="47"/>
        <pc:sldMkLst>
          <pc:docMk/>
          <pc:sldMk cId="3509735237" sldId="358"/>
        </pc:sldMkLst>
        <pc:spChg chg="mod ord">
          <ac:chgData name="Hobart, Catherine B" userId="9f5a252a-31d1-4893-a2cf-b51a5d6b4184" providerId="ADAL" clId="{7DE52279-18B3-4856-83FA-963E799734F2}" dt="2023-02-05T16:26:26.872" v="69" actId="700"/>
          <ac:spMkLst>
            <pc:docMk/>
            <pc:sldMk cId="3509735237" sldId="358"/>
            <ac:spMk id="2" creationId="{9147C7E3-1BFD-4FAA-99CC-6E55F6EEFB40}"/>
          </ac:spMkLst>
        </pc:spChg>
        <pc:spChg chg="mod ord">
          <ac:chgData name="Hobart, Catherine B" userId="9f5a252a-31d1-4893-a2cf-b51a5d6b4184" providerId="ADAL" clId="{7DE52279-18B3-4856-83FA-963E799734F2}" dt="2023-02-05T16:26:26.872" v="69" actId="700"/>
          <ac:spMkLst>
            <pc:docMk/>
            <pc:sldMk cId="3509735237" sldId="358"/>
            <ac:spMk id="3" creationId="{C125F798-0E92-5E30-ED6F-95D764CC2A8F}"/>
          </ac:spMkLst>
        </pc:spChg>
      </pc:sldChg>
      <pc:sldChg chg="addSp delSp modSp mod ord setBg modClrScheme chgLayout modNotesTx">
        <pc:chgData name="Hobart, Catherine B" userId="9f5a252a-31d1-4893-a2cf-b51a5d6b4184" providerId="ADAL" clId="{7DE52279-18B3-4856-83FA-963E799734F2}" dt="2023-02-06T18:15:12.521" v="4164" actId="20577"/>
        <pc:sldMkLst>
          <pc:docMk/>
          <pc:sldMk cId="1508424140" sldId="359"/>
        </pc:sldMkLst>
        <pc:spChg chg="add del mod ord">
          <ac:chgData name="Hobart, Catherine B" userId="9f5a252a-31d1-4893-a2cf-b51a5d6b4184" providerId="ADAL" clId="{7DE52279-18B3-4856-83FA-963E799734F2}" dt="2023-02-06T17:55:08.999" v="3416" actId="14100"/>
          <ac:spMkLst>
            <pc:docMk/>
            <pc:sldMk cId="1508424140" sldId="359"/>
            <ac:spMk id="2" creationId="{CA472D9A-1EC3-267C-DEFA-783CB32F932A}"/>
          </ac:spMkLst>
        </pc:spChg>
        <pc:spChg chg="add mod">
          <ac:chgData name="Hobart, Catherine B" userId="9f5a252a-31d1-4893-a2cf-b51a5d6b4184" providerId="ADAL" clId="{7DE52279-18B3-4856-83FA-963E799734F2}" dt="2023-02-06T17:54:41.476" v="3414"/>
          <ac:spMkLst>
            <pc:docMk/>
            <pc:sldMk cId="1508424140" sldId="359"/>
            <ac:spMk id="3" creationId="{80D38C26-B600-C8F7-5D62-3A1B5BF637DC}"/>
          </ac:spMkLst>
        </pc:spChg>
        <pc:spChg chg="mod ord">
          <ac:chgData name="Hobart, Catherine B" userId="9f5a252a-31d1-4893-a2cf-b51a5d6b4184" providerId="ADAL" clId="{7DE52279-18B3-4856-83FA-963E799734F2}" dt="2023-02-06T18:15:12.521" v="4164" actId="20577"/>
          <ac:spMkLst>
            <pc:docMk/>
            <pc:sldMk cId="1508424140" sldId="359"/>
            <ac:spMk id="4" creationId="{E108A32D-634F-8829-CD60-80C59F31A257}"/>
          </ac:spMkLst>
        </pc:spChg>
        <pc:spChg chg="del mod ord">
          <ac:chgData name="Hobart, Catherine B" userId="9f5a252a-31d1-4893-a2cf-b51a5d6b4184" providerId="ADAL" clId="{7DE52279-18B3-4856-83FA-963E799734F2}" dt="2023-02-06T02:57:19.426" v="1246" actId="478"/>
          <ac:spMkLst>
            <pc:docMk/>
            <pc:sldMk cId="1508424140" sldId="359"/>
            <ac:spMk id="5" creationId="{B7C9E770-49E1-1960-57C7-595FF3B59FDC}"/>
          </ac:spMkLst>
        </pc:spChg>
        <pc:spChg chg="add del mod">
          <ac:chgData name="Hobart, Catherine B" userId="9f5a252a-31d1-4893-a2cf-b51a5d6b4184" providerId="ADAL" clId="{7DE52279-18B3-4856-83FA-963E799734F2}" dt="2023-02-06T02:59:35.151" v="1317" actId="478"/>
          <ac:spMkLst>
            <pc:docMk/>
            <pc:sldMk cId="1508424140" sldId="359"/>
            <ac:spMk id="8" creationId="{1FEA5A1A-BC5D-C118-BC21-4EB2362B612E}"/>
          </ac:spMkLst>
        </pc:spChg>
        <pc:spChg chg="add del">
          <ac:chgData name="Hobart, Catherine B" userId="9f5a252a-31d1-4893-a2cf-b51a5d6b4184" providerId="ADAL" clId="{7DE52279-18B3-4856-83FA-963E799734F2}" dt="2023-02-06T02:58:18.814" v="1313" actId="26606"/>
          <ac:spMkLst>
            <pc:docMk/>
            <pc:sldMk cId="1508424140" sldId="359"/>
            <ac:spMk id="11" creationId="{CEB41C5C-0F34-4DDA-9D7C-5E717F35F60C}"/>
          </ac:spMkLst>
        </pc:spChg>
        <pc:spChg chg="add">
          <ac:chgData name="Hobart, Catherine B" userId="9f5a252a-31d1-4893-a2cf-b51a5d6b4184" providerId="ADAL" clId="{7DE52279-18B3-4856-83FA-963E799734F2}" dt="2023-02-06T03:00:57.742" v="1320" actId="26606"/>
          <ac:spMkLst>
            <pc:docMk/>
            <pc:sldMk cId="1508424140" sldId="359"/>
            <ac:spMk id="15" creationId="{5E39A796-BE83-48B1-B33F-35C4A32AAB57}"/>
          </ac:spMkLst>
        </pc:spChg>
        <pc:spChg chg="add">
          <ac:chgData name="Hobart, Catherine B" userId="9f5a252a-31d1-4893-a2cf-b51a5d6b4184" providerId="ADAL" clId="{7DE52279-18B3-4856-83FA-963E799734F2}" dt="2023-02-06T03:00:57.742" v="1320" actId="26606"/>
          <ac:spMkLst>
            <pc:docMk/>
            <pc:sldMk cId="1508424140" sldId="359"/>
            <ac:spMk id="17" creationId="{72F84B47-E267-4194-8194-831DB7B5547F}"/>
          </ac:spMkLst>
        </pc:spChg>
        <pc:picChg chg="add del mod">
          <ac:chgData name="Hobart, Catherine B" userId="9f5a252a-31d1-4893-a2cf-b51a5d6b4184" providerId="ADAL" clId="{7DE52279-18B3-4856-83FA-963E799734F2}" dt="2023-02-06T02:59:36.316" v="1318" actId="478"/>
          <ac:picMkLst>
            <pc:docMk/>
            <pc:sldMk cId="1508424140" sldId="359"/>
            <ac:picMk id="6" creationId="{BD8CFAFD-805E-F68E-B723-469FD1C4B95B}"/>
          </ac:picMkLst>
        </pc:picChg>
        <pc:picChg chg="add mod">
          <ac:chgData name="Hobart, Catherine B" userId="9f5a252a-31d1-4893-a2cf-b51a5d6b4184" providerId="ADAL" clId="{7DE52279-18B3-4856-83FA-963E799734F2}" dt="2023-02-06T03:01:31.355" v="1326" actId="1076"/>
          <ac:picMkLst>
            <pc:docMk/>
            <pc:sldMk cId="1508424140" sldId="359"/>
            <ac:picMk id="10" creationId="{7B1C3727-B0FC-9875-87DB-BC9AC1113E4A}"/>
          </ac:picMkLst>
        </pc:picChg>
        <pc:cxnChg chg="add del">
          <ac:chgData name="Hobart, Catherine B" userId="9f5a252a-31d1-4893-a2cf-b51a5d6b4184" providerId="ADAL" clId="{7DE52279-18B3-4856-83FA-963E799734F2}" dt="2023-02-06T02:58:18.814" v="1313" actId="26606"/>
          <ac:cxnSpMkLst>
            <pc:docMk/>
            <pc:sldMk cId="1508424140" sldId="359"/>
            <ac:cxnSpMk id="13" creationId="{57E1E5E6-F385-4E9C-B201-BA5BDE5CAD52}"/>
          </ac:cxnSpMkLst>
        </pc:cxnChg>
      </pc:sldChg>
      <pc:sldChg chg="addSp delSp modSp mod modClrScheme chgLayout modNotesTx">
        <pc:chgData name="Hobart, Catherine B" userId="9f5a252a-31d1-4893-a2cf-b51a5d6b4184" providerId="ADAL" clId="{7DE52279-18B3-4856-83FA-963E799734F2}" dt="2023-02-06T18:09:13.175" v="3977" actId="14100"/>
        <pc:sldMkLst>
          <pc:docMk/>
          <pc:sldMk cId="3115762508" sldId="360"/>
        </pc:sldMkLst>
        <pc:spChg chg="add del mod ord">
          <ac:chgData name="Hobart, Catherine B" userId="9f5a252a-31d1-4893-a2cf-b51a5d6b4184" providerId="ADAL" clId="{7DE52279-18B3-4856-83FA-963E799734F2}" dt="2023-02-05T16:22:03.588" v="15" actId="700"/>
          <ac:spMkLst>
            <pc:docMk/>
            <pc:sldMk cId="3115762508" sldId="360"/>
            <ac:spMk id="2" creationId="{57F893C7-4D75-79B4-C6B7-C86DB4C30F03}"/>
          </ac:spMkLst>
        </pc:spChg>
        <pc:spChg chg="add mod">
          <ac:chgData name="Hobart, Catherine B" userId="9f5a252a-31d1-4893-a2cf-b51a5d6b4184" providerId="ADAL" clId="{7DE52279-18B3-4856-83FA-963E799734F2}" dt="2023-02-06T18:00:35.933" v="3550" actId="207"/>
          <ac:spMkLst>
            <pc:docMk/>
            <pc:sldMk cId="3115762508" sldId="360"/>
            <ac:spMk id="2" creationId="{B4B5E618-B886-73B3-0479-007275FD8FF0}"/>
          </ac:spMkLst>
        </pc:spChg>
        <pc:spChg chg="add del mod ord">
          <ac:chgData name="Hobart, Catherine B" userId="9f5a252a-31d1-4893-a2cf-b51a5d6b4184" providerId="ADAL" clId="{7DE52279-18B3-4856-83FA-963E799734F2}" dt="2023-02-05T16:22:14.884" v="16" actId="700"/>
          <ac:spMkLst>
            <pc:docMk/>
            <pc:sldMk cId="3115762508" sldId="360"/>
            <ac:spMk id="3" creationId="{CB23E8FF-EE7D-5F34-8546-BA3D0B884033}"/>
          </ac:spMkLst>
        </pc:spChg>
        <pc:spChg chg="del mod">
          <ac:chgData name="Hobart, Catherine B" userId="9f5a252a-31d1-4893-a2cf-b51a5d6b4184" providerId="ADAL" clId="{7DE52279-18B3-4856-83FA-963E799734F2}" dt="2023-02-06T18:00:06.023" v="3540" actId="478"/>
          <ac:spMkLst>
            <pc:docMk/>
            <pc:sldMk cId="3115762508" sldId="360"/>
            <ac:spMk id="7" creationId="{02C28AD5-852B-C201-DC4E-125097379F42}"/>
          </ac:spMkLst>
        </pc:spChg>
        <pc:spChg chg="mod ord">
          <ac:chgData name="Hobart, Catherine B" userId="9f5a252a-31d1-4893-a2cf-b51a5d6b4184" providerId="ADAL" clId="{7DE52279-18B3-4856-83FA-963E799734F2}" dt="2023-02-06T18:09:07.762" v="3976" actId="115"/>
          <ac:spMkLst>
            <pc:docMk/>
            <pc:sldMk cId="3115762508" sldId="360"/>
            <ac:spMk id="10" creationId="{D480C6B5-74E5-F63E-7FAF-06316529F3EA}"/>
          </ac:spMkLst>
        </pc:spChg>
        <pc:spChg chg="mod ord">
          <ac:chgData name="Hobart, Catherine B" userId="9f5a252a-31d1-4893-a2cf-b51a5d6b4184" providerId="ADAL" clId="{7DE52279-18B3-4856-83FA-963E799734F2}" dt="2023-02-06T18:09:13.175" v="3977" actId="14100"/>
          <ac:spMkLst>
            <pc:docMk/>
            <pc:sldMk cId="3115762508" sldId="360"/>
            <ac:spMk id="13" creationId="{5EE4A08A-8DCF-FFF0-AE01-5FA9B2AB00FB}"/>
          </ac:spMkLst>
        </pc:spChg>
        <pc:picChg chg="add del mod">
          <ac:chgData name="Hobart, Catherine B" userId="9f5a252a-31d1-4893-a2cf-b51a5d6b4184" providerId="ADAL" clId="{7DE52279-18B3-4856-83FA-963E799734F2}" dt="2023-02-06T18:00:03.196" v="3539" actId="478"/>
          <ac:picMkLst>
            <pc:docMk/>
            <pc:sldMk cId="3115762508" sldId="360"/>
            <ac:picMk id="5" creationId="{5A85FAD5-79F2-A5A7-EC6C-831A7C2F08E5}"/>
          </ac:picMkLst>
        </pc:picChg>
      </pc:sldChg>
      <pc:sldChg chg="addSp modSp mod ord modClrScheme chgLayout">
        <pc:chgData name="Hobart, Catherine B" userId="9f5a252a-31d1-4893-a2cf-b51a5d6b4184" providerId="ADAL" clId="{7DE52279-18B3-4856-83FA-963E799734F2}" dt="2023-02-06T20:00:46.028" v="6071" actId="1076"/>
        <pc:sldMkLst>
          <pc:docMk/>
          <pc:sldMk cId="2371848298" sldId="361"/>
        </pc:sldMkLst>
        <pc:spChg chg="mod ord">
          <ac:chgData name="Hobart, Catherine B" userId="9f5a252a-31d1-4893-a2cf-b51a5d6b4184" providerId="ADAL" clId="{7DE52279-18B3-4856-83FA-963E799734F2}" dt="2023-02-06T19:54:09.595" v="6041" actId="20577"/>
          <ac:spMkLst>
            <pc:docMk/>
            <pc:sldMk cId="2371848298" sldId="361"/>
            <ac:spMk id="2" creationId="{F542F1F9-BA39-6BF4-CC71-A83E86FA73BB}"/>
          </ac:spMkLst>
        </pc:spChg>
        <pc:spChg chg="mod ord">
          <ac:chgData name="Hobart, Catherine B" userId="9f5a252a-31d1-4893-a2cf-b51a5d6b4184" providerId="ADAL" clId="{7DE52279-18B3-4856-83FA-963E799734F2}" dt="2023-02-06T19:59:48.913" v="6067" actId="6549"/>
          <ac:spMkLst>
            <pc:docMk/>
            <pc:sldMk cId="2371848298" sldId="361"/>
            <ac:spMk id="3" creationId="{142F715C-033B-DF63-F688-18932E7DE435}"/>
          </ac:spMkLst>
        </pc:spChg>
        <pc:spChg chg="add mod">
          <ac:chgData name="Hobart, Catherine B" userId="9f5a252a-31d1-4893-a2cf-b51a5d6b4184" providerId="ADAL" clId="{7DE52279-18B3-4856-83FA-963E799734F2}" dt="2023-02-06T20:00:46.028" v="6071" actId="1076"/>
          <ac:spMkLst>
            <pc:docMk/>
            <pc:sldMk cId="2371848298" sldId="361"/>
            <ac:spMk id="7" creationId="{776EC9A0-3A8E-8E5F-431B-EC152A2E867A}"/>
          </ac:spMkLst>
        </pc:spChg>
      </pc:sldChg>
      <pc:sldChg chg="addSp modSp mod modClrScheme chgLayout modNotesTx">
        <pc:chgData name="Hobart, Catherine B" userId="9f5a252a-31d1-4893-a2cf-b51a5d6b4184" providerId="ADAL" clId="{7DE52279-18B3-4856-83FA-963E799734F2}" dt="2023-02-06T17:19:09.068" v="2991" actId="20577"/>
        <pc:sldMkLst>
          <pc:docMk/>
          <pc:sldMk cId="14207592" sldId="362"/>
        </pc:sldMkLst>
        <pc:spChg chg="mod ord">
          <ac:chgData name="Hobart, Catherine B" userId="9f5a252a-31d1-4893-a2cf-b51a5d6b4184" providerId="ADAL" clId="{7DE52279-18B3-4856-83FA-963E799734F2}" dt="2023-02-06T17:10:37.999" v="2805" actId="1037"/>
          <ac:spMkLst>
            <pc:docMk/>
            <pc:sldMk cId="14207592" sldId="362"/>
            <ac:spMk id="2" creationId="{66037C4C-68E3-5BB8-BB61-DED88045B62F}"/>
          </ac:spMkLst>
        </pc:spChg>
        <pc:spChg chg="mod ord">
          <ac:chgData name="Hobart, Catherine B" userId="9f5a252a-31d1-4893-a2cf-b51a5d6b4184" providerId="ADAL" clId="{7DE52279-18B3-4856-83FA-963E799734F2}" dt="2023-02-06T17:19:09.068" v="2991" actId="20577"/>
          <ac:spMkLst>
            <pc:docMk/>
            <pc:sldMk cId="14207592" sldId="362"/>
            <ac:spMk id="3" creationId="{5C06EBF8-FAEC-6455-4866-B035F65C7A96}"/>
          </ac:spMkLst>
        </pc:spChg>
        <pc:spChg chg="add mod">
          <ac:chgData name="Hobart, Catherine B" userId="9f5a252a-31d1-4893-a2cf-b51a5d6b4184" providerId="ADAL" clId="{7DE52279-18B3-4856-83FA-963E799734F2}" dt="2023-02-06T17:14:07.707" v="2904" actId="20577"/>
          <ac:spMkLst>
            <pc:docMk/>
            <pc:sldMk cId="14207592" sldId="362"/>
            <ac:spMk id="5" creationId="{7D11C5C5-7B35-22EB-4799-3A7DAC3DC668}"/>
          </ac:spMkLst>
        </pc:spChg>
      </pc:sldChg>
      <pc:sldChg chg="del">
        <pc:chgData name="Hobart, Catherine B" userId="9f5a252a-31d1-4893-a2cf-b51a5d6b4184" providerId="ADAL" clId="{7DE52279-18B3-4856-83FA-963E799734F2}" dt="2023-02-06T21:25:09.857" v="6737" actId="47"/>
        <pc:sldMkLst>
          <pc:docMk/>
          <pc:sldMk cId="1979046563" sldId="363"/>
        </pc:sldMkLst>
      </pc:sldChg>
      <pc:sldChg chg="del">
        <pc:chgData name="Hobart, Catherine B" userId="9f5a252a-31d1-4893-a2cf-b51a5d6b4184" providerId="ADAL" clId="{7DE52279-18B3-4856-83FA-963E799734F2}" dt="2023-02-06T17:22:29.961" v="3061" actId="47"/>
        <pc:sldMkLst>
          <pc:docMk/>
          <pc:sldMk cId="1663080094" sldId="370"/>
        </pc:sldMkLst>
      </pc:sldChg>
      <pc:sldChg chg="addSp delSp modSp del mod modClrScheme chgLayout">
        <pc:chgData name="Hobart, Catherine B" userId="9f5a252a-31d1-4893-a2cf-b51a5d6b4184" providerId="ADAL" clId="{7DE52279-18B3-4856-83FA-963E799734F2}" dt="2023-02-06T21:23:37.929" v="6736" actId="47"/>
        <pc:sldMkLst>
          <pc:docMk/>
          <pc:sldMk cId="54854118" sldId="371"/>
        </pc:sldMkLst>
        <pc:spChg chg="mod ord">
          <ac:chgData name="Hobart, Catherine B" userId="9f5a252a-31d1-4893-a2cf-b51a5d6b4184" providerId="ADAL" clId="{7DE52279-18B3-4856-83FA-963E799734F2}" dt="2023-02-06T21:23:20.910" v="6734" actId="700"/>
          <ac:spMkLst>
            <pc:docMk/>
            <pc:sldMk cId="54854118" sldId="371"/>
            <ac:spMk id="2" creationId="{00000000-0000-0000-0000-000000000000}"/>
          </ac:spMkLst>
        </pc:spChg>
        <pc:spChg chg="mod ord">
          <ac:chgData name="Hobart, Catherine B" userId="9f5a252a-31d1-4893-a2cf-b51a5d6b4184" providerId="ADAL" clId="{7DE52279-18B3-4856-83FA-963E799734F2}" dt="2023-02-06T21:23:20.968" v="6735" actId="27636"/>
          <ac:spMkLst>
            <pc:docMk/>
            <pc:sldMk cId="54854118" sldId="371"/>
            <ac:spMk id="3" creationId="{00000000-0000-0000-0000-000000000000}"/>
          </ac:spMkLst>
        </pc:spChg>
        <pc:spChg chg="add del mod">
          <ac:chgData name="Hobart, Catherine B" userId="9f5a252a-31d1-4893-a2cf-b51a5d6b4184" providerId="ADAL" clId="{7DE52279-18B3-4856-83FA-963E799734F2}" dt="2023-02-06T21:23:17.474" v="6731"/>
          <ac:spMkLst>
            <pc:docMk/>
            <pc:sldMk cId="54854118" sldId="371"/>
            <ac:spMk id="4" creationId="{62FA2BB5-89BB-ADED-14E0-4F40C362DF95}"/>
          </ac:spMkLst>
        </pc:spChg>
        <pc:spChg chg="add del mod">
          <ac:chgData name="Hobart, Catherine B" userId="9f5a252a-31d1-4893-a2cf-b51a5d6b4184" providerId="ADAL" clId="{7DE52279-18B3-4856-83FA-963E799734F2}" dt="2023-02-06T21:23:17.474" v="6731"/>
          <ac:spMkLst>
            <pc:docMk/>
            <pc:sldMk cId="54854118" sldId="371"/>
            <ac:spMk id="5" creationId="{926A0FE0-676F-B9DF-66D3-30DB2F73215F}"/>
          </ac:spMkLst>
        </pc:spChg>
        <pc:spChg chg="add del mod ord">
          <ac:chgData name="Hobart, Catherine B" userId="9f5a252a-31d1-4893-a2cf-b51a5d6b4184" providerId="ADAL" clId="{7DE52279-18B3-4856-83FA-963E799734F2}" dt="2023-02-06T21:23:20.910" v="6734" actId="700"/>
          <ac:spMkLst>
            <pc:docMk/>
            <pc:sldMk cId="54854118" sldId="371"/>
            <ac:spMk id="6" creationId="{BC8B9005-5209-683A-87DF-7C5BEEC909A3}"/>
          </ac:spMkLst>
        </pc:spChg>
        <pc:spChg chg="add del mod ord">
          <ac:chgData name="Hobart, Catherine B" userId="9f5a252a-31d1-4893-a2cf-b51a5d6b4184" providerId="ADAL" clId="{7DE52279-18B3-4856-83FA-963E799734F2}" dt="2023-02-06T21:23:20.910" v="6734" actId="700"/>
          <ac:spMkLst>
            <pc:docMk/>
            <pc:sldMk cId="54854118" sldId="371"/>
            <ac:spMk id="7" creationId="{6E234624-B7D3-3A0D-A615-16769C3D917C}"/>
          </ac:spMkLst>
        </pc:spChg>
      </pc:sldChg>
      <pc:sldChg chg="del">
        <pc:chgData name="Hobart, Catherine B" userId="9f5a252a-31d1-4893-a2cf-b51a5d6b4184" providerId="ADAL" clId="{7DE52279-18B3-4856-83FA-963E799734F2}" dt="2023-02-06T17:22:41.425" v="3062" actId="47"/>
        <pc:sldMkLst>
          <pc:docMk/>
          <pc:sldMk cId="2001689004" sldId="377"/>
        </pc:sldMkLst>
      </pc:sldChg>
      <pc:sldChg chg="del">
        <pc:chgData name="Hobart, Catherine B" userId="9f5a252a-31d1-4893-a2cf-b51a5d6b4184" providerId="ADAL" clId="{7DE52279-18B3-4856-83FA-963E799734F2}" dt="2023-02-06T21:22:20.175" v="6719" actId="47"/>
        <pc:sldMkLst>
          <pc:docMk/>
          <pc:sldMk cId="695055273" sldId="378"/>
        </pc:sldMkLst>
      </pc:sldChg>
      <pc:sldChg chg="del">
        <pc:chgData name="Hobart, Catherine B" userId="9f5a252a-31d1-4893-a2cf-b51a5d6b4184" providerId="ADAL" clId="{7DE52279-18B3-4856-83FA-963E799734F2}" dt="2023-02-06T21:22:22.643" v="6720" actId="47"/>
        <pc:sldMkLst>
          <pc:docMk/>
          <pc:sldMk cId="531855626" sldId="379"/>
        </pc:sldMkLst>
      </pc:sldChg>
      <pc:sldChg chg="del">
        <pc:chgData name="Hobart, Catherine B" userId="9f5a252a-31d1-4893-a2cf-b51a5d6b4184" providerId="ADAL" clId="{7DE52279-18B3-4856-83FA-963E799734F2}" dt="2023-02-06T21:22:25.087" v="6721" actId="47"/>
        <pc:sldMkLst>
          <pc:docMk/>
          <pc:sldMk cId="538504911" sldId="380"/>
        </pc:sldMkLst>
      </pc:sldChg>
      <pc:sldChg chg="del">
        <pc:chgData name="Hobart, Catherine B" userId="9f5a252a-31d1-4893-a2cf-b51a5d6b4184" providerId="ADAL" clId="{7DE52279-18B3-4856-83FA-963E799734F2}" dt="2023-02-06T21:22:38.662" v="6723" actId="47"/>
        <pc:sldMkLst>
          <pc:docMk/>
          <pc:sldMk cId="1982761773" sldId="381"/>
        </pc:sldMkLst>
      </pc:sldChg>
      <pc:sldChg chg="addSp delSp modSp del mod modClrScheme chgLayout">
        <pc:chgData name="Hobart, Catherine B" userId="9f5a252a-31d1-4893-a2cf-b51a5d6b4184" providerId="ADAL" clId="{7DE52279-18B3-4856-83FA-963E799734F2}" dt="2023-02-06T21:22:51.500" v="6724" actId="47"/>
        <pc:sldMkLst>
          <pc:docMk/>
          <pc:sldMk cId="2025632483" sldId="382"/>
        </pc:sldMkLst>
        <pc:spChg chg="mod ord">
          <ac:chgData name="Hobart, Catherine B" userId="9f5a252a-31d1-4893-a2cf-b51a5d6b4184" providerId="ADAL" clId="{7DE52279-18B3-4856-83FA-963E799734F2}" dt="2023-02-06T03:16:41.929" v="1451" actId="700"/>
          <ac:spMkLst>
            <pc:docMk/>
            <pc:sldMk cId="2025632483" sldId="382"/>
            <ac:spMk id="2" creationId="{00000000-0000-0000-0000-000000000000}"/>
          </ac:spMkLst>
        </pc:spChg>
        <pc:spChg chg="mod ord">
          <ac:chgData name="Hobart, Catherine B" userId="9f5a252a-31d1-4893-a2cf-b51a5d6b4184" providerId="ADAL" clId="{7DE52279-18B3-4856-83FA-963E799734F2}" dt="2023-02-06T03:16:41.929" v="1451" actId="700"/>
          <ac:spMkLst>
            <pc:docMk/>
            <pc:sldMk cId="2025632483" sldId="382"/>
            <ac:spMk id="3" creationId="{00000000-0000-0000-0000-000000000000}"/>
          </ac:spMkLst>
        </pc:spChg>
        <pc:spChg chg="add del mod">
          <ac:chgData name="Hobart, Catherine B" userId="9f5a252a-31d1-4893-a2cf-b51a5d6b4184" providerId="ADAL" clId="{7DE52279-18B3-4856-83FA-963E799734F2}" dt="2023-02-06T03:16:39.343" v="1450"/>
          <ac:spMkLst>
            <pc:docMk/>
            <pc:sldMk cId="2025632483" sldId="382"/>
            <ac:spMk id="5" creationId="{EEDB5FC4-8735-A7B5-57E1-1049E13591EB}"/>
          </ac:spMkLst>
        </pc:spChg>
        <pc:spChg chg="add del mod">
          <ac:chgData name="Hobart, Catherine B" userId="9f5a252a-31d1-4893-a2cf-b51a5d6b4184" providerId="ADAL" clId="{7DE52279-18B3-4856-83FA-963E799734F2}" dt="2023-02-06T03:16:39.343" v="1450"/>
          <ac:spMkLst>
            <pc:docMk/>
            <pc:sldMk cId="2025632483" sldId="382"/>
            <ac:spMk id="6" creationId="{28A32908-CD27-BE80-6C37-2E2E8D2EF702}"/>
          </ac:spMkLst>
        </pc:spChg>
      </pc:sldChg>
      <pc:sldChg chg="addSp delSp modSp del mod ord modClrScheme chgLayout">
        <pc:chgData name="Hobart, Catherine B" userId="9f5a252a-31d1-4893-a2cf-b51a5d6b4184" providerId="ADAL" clId="{7DE52279-18B3-4856-83FA-963E799734F2}" dt="2023-02-06T21:19:23.035" v="6716" actId="47"/>
        <pc:sldMkLst>
          <pc:docMk/>
          <pc:sldMk cId="1732343423" sldId="383"/>
        </pc:sldMkLst>
        <pc:spChg chg="add del mod ord">
          <ac:chgData name="Hobart, Catherine B" userId="9f5a252a-31d1-4893-a2cf-b51a5d6b4184" providerId="ADAL" clId="{7DE52279-18B3-4856-83FA-963E799734F2}" dt="2023-02-06T21:00:02.773" v="6440" actId="700"/>
          <ac:spMkLst>
            <pc:docMk/>
            <pc:sldMk cId="1732343423" sldId="383"/>
            <ac:spMk id="2" creationId="{E95C02A5-EDD6-73AE-8C17-532CAA963721}"/>
          </ac:spMkLst>
        </pc:spChg>
        <pc:spChg chg="add del mod ord">
          <ac:chgData name="Hobart, Catherine B" userId="9f5a252a-31d1-4893-a2cf-b51a5d6b4184" providerId="ADAL" clId="{7DE52279-18B3-4856-83FA-963E799734F2}" dt="2023-02-06T21:00:02.773" v="6440" actId="700"/>
          <ac:spMkLst>
            <pc:docMk/>
            <pc:sldMk cId="1732343423" sldId="383"/>
            <ac:spMk id="3" creationId="{6B745A5D-1AFF-7287-78D8-4AAC461CCA14}"/>
          </ac:spMkLst>
        </pc:spChg>
        <pc:spChg chg="add del mod ord">
          <ac:chgData name="Hobart, Catherine B" userId="9f5a252a-31d1-4893-a2cf-b51a5d6b4184" providerId="ADAL" clId="{7DE52279-18B3-4856-83FA-963E799734F2}" dt="2023-02-06T21:00:02.281" v="6439" actId="700"/>
          <ac:spMkLst>
            <pc:docMk/>
            <pc:sldMk cId="1732343423" sldId="383"/>
            <ac:spMk id="4" creationId="{AF386700-2A2C-D31E-8DB3-FB831E136F75}"/>
          </ac:spMkLst>
        </pc:spChg>
        <pc:spChg chg="add del mod ord">
          <ac:chgData name="Hobart, Catherine B" userId="9f5a252a-31d1-4893-a2cf-b51a5d6b4184" providerId="ADAL" clId="{7DE52279-18B3-4856-83FA-963E799734F2}" dt="2023-02-06T21:00:02.281" v="6439" actId="700"/>
          <ac:spMkLst>
            <pc:docMk/>
            <pc:sldMk cId="1732343423" sldId="383"/>
            <ac:spMk id="5" creationId="{C4FE2EB6-6D08-FDB4-9DD3-35081EC96535}"/>
          </ac:spMkLst>
        </pc:spChg>
        <pc:spChg chg="add del mod ord">
          <ac:chgData name="Hobart, Catherine B" userId="9f5a252a-31d1-4893-a2cf-b51a5d6b4184" providerId="ADAL" clId="{7DE52279-18B3-4856-83FA-963E799734F2}" dt="2023-02-06T21:00:02.281" v="6439" actId="700"/>
          <ac:spMkLst>
            <pc:docMk/>
            <pc:sldMk cId="1732343423" sldId="383"/>
            <ac:spMk id="6" creationId="{9553A9F8-A0CF-C162-0C03-588DC45DCB88}"/>
          </ac:spMkLst>
        </pc:spChg>
        <pc:spChg chg="add del mod ord">
          <ac:chgData name="Hobart, Catherine B" userId="9f5a252a-31d1-4893-a2cf-b51a5d6b4184" providerId="ADAL" clId="{7DE52279-18B3-4856-83FA-963E799734F2}" dt="2023-02-06T21:00:02.095" v="6438" actId="700"/>
          <ac:spMkLst>
            <pc:docMk/>
            <pc:sldMk cId="1732343423" sldId="383"/>
            <ac:spMk id="7" creationId="{6F283DBA-6777-B4AC-F49A-D791084242FC}"/>
          </ac:spMkLst>
        </pc:spChg>
        <pc:spChg chg="add del mod ord">
          <ac:chgData name="Hobart, Catherine B" userId="9f5a252a-31d1-4893-a2cf-b51a5d6b4184" providerId="ADAL" clId="{7DE52279-18B3-4856-83FA-963E799734F2}" dt="2023-02-06T21:00:01.888" v="6437" actId="700"/>
          <ac:spMkLst>
            <pc:docMk/>
            <pc:sldMk cId="1732343423" sldId="383"/>
            <ac:spMk id="8" creationId="{B9C87DA2-E504-B907-02B4-DD92BEBEF1DD}"/>
          </ac:spMkLst>
        </pc:spChg>
        <pc:spChg chg="add del mod ord">
          <ac:chgData name="Hobart, Catherine B" userId="9f5a252a-31d1-4893-a2cf-b51a5d6b4184" providerId="ADAL" clId="{7DE52279-18B3-4856-83FA-963E799734F2}" dt="2023-02-06T21:00:01.888" v="6437" actId="700"/>
          <ac:spMkLst>
            <pc:docMk/>
            <pc:sldMk cId="1732343423" sldId="383"/>
            <ac:spMk id="9" creationId="{6C81EA56-F5C2-C5F7-3A77-A3C7539051CD}"/>
          </ac:spMkLst>
        </pc:spChg>
        <pc:picChg chg="mod ord modCrop">
          <ac:chgData name="Hobart, Catherine B" userId="9f5a252a-31d1-4893-a2cf-b51a5d6b4184" providerId="ADAL" clId="{7DE52279-18B3-4856-83FA-963E799734F2}" dt="2023-02-06T21:00:02.773" v="6440" actId="700"/>
          <ac:picMkLst>
            <pc:docMk/>
            <pc:sldMk cId="1732343423" sldId="383"/>
            <ac:picMk id="11" creationId="{00000000-0000-0000-0000-000000000000}"/>
          </ac:picMkLst>
        </pc:picChg>
        <pc:picChg chg="mod ord">
          <ac:chgData name="Hobart, Catherine B" userId="9f5a252a-31d1-4893-a2cf-b51a5d6b4184" providerId="ADAL" clId="{7DE52279-18B3-4856-83FA-963E799734F2}" dt="2023-02-06T21:00:02.773" v="6440" actId="700"/>
          <ac:picMkLst>
            <pc:docMk/>
            <pc:sldMk cId="1732343423" sldId="383"/>
            <ac:picMk id="12" creationId="{00000000-0000-0000-0000-000000000000}"/>
          </ac:picMkLst>
        </pc:picChg>
      </pc:sldChg>
      <pc:sldChg chg="del ord">
        <pc:chgData name="Hobart, Catherine B" userId="9f5a252a-31d1-4893-a2cf-b51a5d6b4184" providerId="ADAL" clId="{7DE52279-18B3-4856-83FA-963E799734F2}" dt="2023-02-06T21:19:23.573" v="6717" actId="47"/>
        <pc:sldMkLst>
          <pc:docMk/>
          <pc:sldMk cId="480702741" sldId="384"/>
        </pc:sldMkLst>
      </pc:sldChg>
      <pc:sldChg chg="del">
        <pc:chgData name="Hobart, Catherine B" userId="9f5a252a-31d1-4893-a2cf-b51a5d6b4184" providerId="ADAL" clId="{7DE52279-18B3-4856-83FA-963E799734F2}" dt="2023-02-06T21:22:56.022" v="6725" actId="47"/>
        <pc:sldMkLst>
          <pc:docMk/>
          <pc:sldMk cId="1019145341" sldId="385"/>
        </pc:sldMkLst>
      </pc:sldChg>
      <pc:sldChg chg="del">
        <pc:chgData name="Hobart, Catherine B" userId="9f5a252a-31d1-4893-a2cf-b51a5d6b4184" providerId="ADAL" clId="{7DE52279-18B3-4856-83FA-963E799734F2}" dt="2023-02-06T21:22:57.562" v="6726" actId="47"/>
        <pc:sldMkLst>
          <pc:docMk/>
          <pc:sldMk cId="2043444328" sldId="386"/>
        </pc:sldMkLst>
      </pc:sldChg>
      <pc:sldChg chg="del">
        <pc:chgData name="Hobart, Catherine B" userId="9f5a252a-31d1-4893-a2cf-b51a5d6b4184" providerId="ADAL" clId="{7DE52279-18B3-4856-83FA-963E799734F2}" dt="2023-02-06T21:23:00.541" v="6727" actId="47"/>
        <pc:sldMkLst>
          <pc:docMk/>
          <pc:sldMk cId="212211563" sldId="387"/>
        </pc:sldMkLst>
      </pc:sldChg>
      <pc:sldChg chg="del">
        <pc:chgData name="Hobart, Catherine B" userId="9f5a252a-31d1-4893-a2cf-b51a5d6b4184" providerId="ADAL" clId="{7DE52279-18B3-4856-83FA-963E799734F2}" dt="2023-02-06T21:23:01.794" v="6728" actId="47"/>
        <pc:sldMkLst>
          <pc:docMk/>
          <pc:sldMk cId="1321613354" sldId="388"/>
        </pc:sldMkLst>
      </pc:sldChg>
      <pc:sldChg chg="del">
        <pc:chgData name="Hobart, Catherine B" userId="9f5a252a-31d1-4893-a2cf-b51a5d6b4184" providerId="ADAL" clId="{7DE52279-18B3-4856-83FA-963E799734F2}" dt="2023-02-06T21:23:03.148" v="6729" actId="47"/>
        <pc:sldMkLst>
          <pc:docMk/>
          <pc:sldMk cId="932279757" sldId="389"/>
        </pc:sldMkLst>
      </pc:sldChg>
      <pc:sldChg chg="del">
        <pc:chgData name="Hobart, Catherine B" userId="9f5a252a-31d1-4893-a2cf-b51a5d6b4184" providerId="ADAL" clId="{7DE52279-18B3-4856-83FA-963E799734F2}" dt="2023-02-06T21:23:05.924" v="6730" actId="47"/>
        <pc:sldMkLst>
          <pc:docMk/>
          <pc:sldMk cId="785187387" sldId="390"/>
        </pc:sldMkLst>
      </pc:sldChg>
      <pc:sldChg chg="del">
        <pc:chgData name="Hobart, Catherine B" userId="9f5a252a-31d1-4893-a2cf-b51a5d6b4184" providerId="ADAL" clId="{7DE52279-18B3-4856-83FA-963E799734F2}" dt="2023-02-06T19:23:24.131" v="6023" actId="47"/>
        <pc:sldMkLst>
          <pc:docMk/>
          <pc:sldMk cId="1573990626" sldId="394"/>
        </pc:sldMkLst>
      </pc:sldChg>
      <pc:sldChg chg="del">
        <pc:chgData name="Hobart, Catherine B" userId="9f5a252a-31d1-4893-a2cf-b51a5d6b4184" providerId="ADAL" clId="{7DE52279-18B3-4856-83FA-963E799734F2}" dt="2023-02-06T19:23:21.715" v="6022" actId="47"/>
        <pc:sldMkLst>
          <pc:docMk/>
          <pc:sldMk cId="1385064871" sldId="395"/>
        </pc:sldMkLst>
      </pc:sldChg>
      <pc:sldChg chg="del">
        <pc:chgData name="Hobart, Catherine B" userId="9f5a252a-31d1-4893-a2cf-b51a5d6b4184" providerId="ADAL" clId="{7DE52279-18B3-4856-83FA-963E799734F2}" dt="2023-02-06T17:20:05.854" v="3010" actId="47"/>
        <pc:sldMkLst>
          <pc:docMk/>
          <pc:sldMk cId="356012893" sldId="396"/>
        </pc:sldMkLst>
      </pc:sldChg>
      <pc:sldChg chg="modSp del mod modClrScheme chgLayout">
        <pc:chgData name="Hobart, Catherine B" userId="9f5a252a-31d1-4893-a2cf-b51a5d6b4184" providerId="ADAL" clId="{7DE52279-18B3-4856-83FA-963E799734F2}" dt="2023-02-06T03:23:00.868" v="1507" actId="47"/>
        <pc:sldMkLst>
          <pc:docMk/>
          <pc:sldMk cId="1913966773" sldId="398"/>
        </pc:sldMkLst>
        <pc:spChg chg="mod ord">
          <ac:chgData name="Hobart, Catherine B" userId="9f5a252a-31d1-4893-a2cf-b51a5d6b4184" providerId="ADAL" clId="{7DE52279-18B3-4856-83FA-963E799734F2}" dt="2023-02-05T16:26:43.443" v="71" actId="700"/>
          <ac:spMkLst>
            <pc:docMk/>
            <pc:sldMk cId="1913966773" sldId="398"/>
            <ac:spMk id="2" creationId="{00000000-0000-0000-0000-000000000000}"/>
          </ac:spMkLst>
        </pc:spChg>
        <pc:spChg chg="mod ord">
          <ac:chgData name="Hobart, Catherine B" userId="9f5a252a-31d1-4893-a2cf-b51a5d6b4184" providerId="ADAL" clId="{7DE52279-18B3-4856-83FA-963E799734F2}" dt="2023-02-05T16:26:43.443" v="71" actId="700"/>
          <ac:spMkLst>
            <pc:docMk/>
            <pc:sldMk cId="1913966773" sldId="398"/>
            <ac:spMk id="3" creationId="{00000000-0000-0000-0000-000000000000}"/>
          </ac:spMkLst>
        </pc:spChg>
      </pc:sldChg>
      <pc:sldChg chg="addSp modSp mod modClrScheme modAnim chgLayout modNotesTx">
        <pc:chgData name="Hobart, Catherine B" userId="9f5a252a-31d1-4893-a2cf-b51a5d6b4184" providerId="ADAL" clId="{7DE52279-18B3-4856-83FA-963E799734F2}" dt="2023-02-06T18:33:30.566" v="4956" actId="27636"/>
        <pc:sldMkLst>
          <pc:docMk/>
          <pc:sldMk cId="1512794883" sldId="399"/>
        </pc:sldMkLst>
        <pc:spChg chg="mod ord">
          <ac:chgData name="Hobart, Catherine B" userId="9f5a252a-31d1-4893-a2cf-b51a5d6b4184" providerId="ADAL" clId="{7DE52279-18B3-4856-83FA-963E799734F2}" dt="2023-02-05T16:26:26.872" v="69" actId="700"/>
          <ac:spMkLst>
            <pc:docMk/>
            <pc:sldMk cId="1512794883" sldId="399"/>
            <ac:spMk id="2" creationId="{1851D36D-D94B-F069-44D9-152E196A9F4D}"/>
          </ac:spMkLst>
        </pc:spChg>
        <pc:spChg chg="mod ord">
          <ac:chgData name="Hobart, Catherine B" userId="9f5a252a-31d1-4893-a2cf-b51a5d6b4184" providerId="ADAL" clId="{7DE52279-18B3-4856-83FA-963E799734F2}" dt="2023-02-06T18:33:30.566" v="4956" actId="27636"/>
          <ac:spMkLst>
            <pc:docMk/>
            <pc:sldMk cId="1512794883" sldId="399"/>
            <ac:spMk id="3" creationId="{3941EC79-0637-5A8B-450D-872B4F285108}"/>
          </ac:spMkLst>
        </pc:spChg>
        <pc:spChg chg="add mod">
          <ac:chgData name="Hobart, Catherine B" userId="9f5a252a-31d1-4893-a2cf-b51a5d6b4184" providerId="ADAL" clId="{7DE52279-18B3-4856-83FA-963E799734F2}" dt="2023-02-06T18:33:22.183" v="4954" actId="1037"/>
          <ac:spMkLst>
            <pc:docMk/>
            <pc:sldMk cId="1512794883" sldId="399"/>
            <ac:spMk id="4" creationId="{C1AA34C3-3C30-6A7E-CBA5-F6579033EB57}"/>
          </ac:spMkLst>
        </pc:spChg>
        <pc:spChg chg="add mod">
          <ac:chgData name="Hobart, Catherine B" userId="9f5a252a-31d1-4893-a2cf-b51a5d6b4184" providerId="ADAL" clId="{7DE52279-18B3-4856-83FA-963E799734F2}" dt="2023-02-06T18:23:12.941" v="4335" actId="1035"/>
          <ac:spMkLst>
            <pc:docMk/>
            <pc:sldMk cId="1512794883" sldId="399"/>
            <ac:spMk id="6" creationId="{CC1EEBEA-82F0-D750-5C2D-B5CF88A31646}"/>
          </ac:spMkLst>
        </pc:spChg>
        <pc:spChg chg="mod">
          <ac:chgData name="Hobart, Catherine B" userId="9f5a252a-31d1-4893-a2cf-b51a5d6b4184" providerId="ADAL" clId="{7DE52279-18B3-4856-83FA-963E799734F2}" dt="2023-02-06T18:33:14.969" v="4951" actId="1076"/>
          <ac:spMkLst>
            <pc:docMk/>
            <pc:sldMk cId="1512794883" sldId="399"/>
            <ac:spMk id="7" creationId="{89CE6814-46A5-DB6F-05E8-EDD5186522F0}"/>
          </ac:spMkLst>
        </pc:spChg>
      </pc:sldChg>
      <pc:sldChg chg="modSp mod modClrScheme chgLayout">
        <pc:chgData name="Hobart, Catherine B" userId="9f5a252a-31d1-4893-a2cf-b51a5d6b4184" providerId="ADAL" clId="{7DE52279-18B3-4856-83FA-963E799734F2}" dt="2023-02-06T03:20:13.500" v="1497" actId="12"/>
        <pc:sldMkLst>
          <pc:docMk/>
          <pc:sldMk cId="1985840671" sldId="400"/>
        </pc:sldMkLst>
        <pc:spChg chg="mod ord">
          <ac:chgData name="Hobart, Catherine B" userId="9f5a252a-31d1-4893-a2cf-b51a5d6b4184" providerId="ADAL" clId="{7DE52279-18B3-4856-83FA-963E799734F2}" dt="2023-02-05T16:25:12.594" v="61" actId="700"/>
          <ac:spMkLst>
            <pc:docMk/>
            <pc:sldMk cId="1985840671" sldId="400"/>
            <ac:spMk id="2" creationId="{25A25019-E4DC-2696-4EAD-393A5BE95931}"/>
          </ac:spMkLst>
        </pc:spChg>
        <pc:spChg chg="mod ord">
          <ac:chgData name="Hobart, Catherine B" userId="9f5a252a-31d1-4893-a2cf-b51a5d6b4184" providerId="ADAL" clId="{7DE52279-18B3-4856-83FA-963E799734F2}" dt="2023-02-06T03:20:13.500" v="1497" actId="12"/>
          <ac:spMkLst>
            <pc:docMk/>
            <pc:sldMk cId="1985840671" sldId="400"/>
            <ac:spMk id="3" creationId="{33FA2E74-DC4A-A3CC-BBD3-10683EE59DD5}"/>
          </ac:spMkLst>
        </pc:spChg>
      </pc:sldChg>
      <pc:sldChg chg="addSp delSp modSp mod setBg modClrScheme chgLayout modNotesTx">
        <pc:chgData name="Hobart, Catherine B" userId="9f5a252a-31d1-4893-a2cf-b51a5d6b4184" providerId="ADAL" clId="{7DE52279-18B3-4856-83FA-963E799734F2}" dt="2023-02-06T22:58:06.872" v="8706" actId="20577"/>
        <pc:sldMkLst>
          <pc:docMk/>
          <pc:sldMk cId="3798768862" sldId="401"/>
        </pc:sldMkLst>
        <pc:spChg chg="mod ord">
          <ac:chgData name="Hobart, Catherine B" userId="9f5a252a-31d1-4893-a2cf-b51a5d6b4184" providerId="ADAL" clId="{7DE52279-18B3-4856-83FA-963E799734F2}" dt="2023-02-06T18:17:44.257" v="4201" actId="2711"/>
          <ac:spMkLst>
            <pc:docMk/>
            <pc:sldMk cId="3798768862" sldId="401"/>
            <ac:spMk id="2" creationId="{42EA4195-0F50-96F9-5623-A017EE7ED0F4}"/>
          </ac:spMkLst>
        </pc:spChg>
        <pc:spChg chg="add del mod ord">
          <ac:chgData name="Hobart, Catherine B" userId="9f5a252a-31d1-4893-a2cf-b51a5d6b4184" providerId="ADAL" clId="{7DE52279-18B3-4856-83FA-963E799734F2}" dt="2023-02-06T18:17:38.159" v="4200" actId="26606"/>
          <ac:spMkLst>
            <pc:docMk/>
            <pc:sldMk cId="3798768862" sldId="401"/>
            <ac:spMk id="3" creationId="{FDFEF7D9-E101-19AD-AB89-A9466312173B}"/>
          </ac:spMkLst>
        </pc:spChg>
        <pc:spChg chg="add mod">
          <ac:chgData name="Hobart, Catherine B" userId="9f5a252a-31d1-4893-a2cf-b51a5d6b4184" providerId="ADAL" clId="{7DE52279-18B3-4856-83FA-963E799734F2}" dt="2023-02-06T22:57:54.503" v="8705" actId="1035"/>
          <ac:spMkLst>
            <pc:docMk/>
            <pc:sldMk cId="3798768862" sldId="401"/>
            <ac:spMk id="5" creationId="{3BA1BEAA-1E78-B03C-C7B6-6FE48FDDE42B}"/>
          </ac:spMkLst>
        </pc:spChg>
        <pc:spChg chg="del mod ord">
          <ac:chgData name="Hobart, Catherine B" userId="9f5a252a-31d1-4893-a2cf-b51a5d6b4184" providerId="ADAL" clId="{7DE52279-18B3-4856-83FA-963E799734F2}" dt="2023-02-05T16:26:26.872" v="69" actId="700"/>
          <ac:spMkLst>
            <pc:docMk/>
            <pc:sldMk cId="3798768862" sldId="401"/>
            <ac:spMk id="8" creationId="{C2373B41-01B9-D925-CC92-B48FEB740D6B}"/>
          </ac:spMkLst>
        </pc:spChg>
        <pc:spChg chg="add">
          <ac:chgData name="Hobart, Catherine B" userId="9f5a252a-31d1-4893-a2cf-b51a5d6b4184" providerId="ADAL" clId="{7DE52279-18B3-4856-83FA-963E799734F2}" dt="2023-02-06T18:17:38.159" v="4200" actId="26606"/>
          <ac:spMkLst>
            <pc:docMk/>
            <pc:sldMk cId="3798768862" sldId="401"/>
            <ac:spMk id="12" creationId="{D4771268-CB57-404A-9271-370EB28F6090}"/>
          </ac:spMkLst>
        </pc:spChg>
        <pc:picChg chg="mod">
          <ac:chgData name="Hobart, Catherine B" userId="9f5a252a-31d1-4893-a2cf-b51a5d6b4184" providerId="ADAL" clId="{7DE52279-18B3-4856-83FA-963E799734F2}" dt="2023-02-06T18:17:57.814" v="4204" actId="1076"/>
          <ac:picMkLst>
            <pc:docMk/>
            <pc:sldMk cId="3798768862" sldId="401"/>
            <ac:picMk id="7" creationId="{922C5B3B-E88B-87AC-D54E-005C716BFD93}"/>
          </ac:picMkLst>
        </pc:picChg>
      </pc:sldChg>
      <pc:sldChg chg="modSp new del mod ord">
        <pc:chgData name="Hobart, Catherine B" userId="9f5a252a-31d1-4893-a2cf-b51a5d6b4184" providerId="ADAL" clId="{7DE52279-18B3-4856-83FA-963E799734F2}" dt="2023-02-06T22:49:10.326" v="7710" actId="47"/>
        <pc:sldMkLst>
          <pc:docMk/>
          <pc:sldMk cId="3966028212" sldId="402"/>
        </pc:sldMkLst>
        <pc:spChg chg="mod">
          <ac:chgData name="Hobart, Catherine B" userId="9f5a252a-31d1-4893-a2cf-b51a5d6b4184" providerId="ADAL" clId="{7DE52279-18B3-4856-83FA-963E799734F2}" dt="2023-02-06T03:39:08.364" v="1766" actId="20577"/>
          <ac:spMkLst>
            <pc:docMk/>
            <pc:sldMk cId="3966028212" sldId="402"/>
            <ac:spMk id="2" creationId="{2632B99C-4E48-D9C1-AE5E-07D80880827C}"/>
          </ac:spMkLst>
        </pc:spChg>
        <pc:spChg chg="mod">
          <ac:chgData name="Hobart, Catherine B" userId="9f5a252a-31d1-4893-a2cf-b51a5d6b4184" providerId="ADAL" clId="{7DE52279-18B3-4856-83FA-963E799734F2}" dt="2023-02-06T03:39:14.061" v="1782" actId="20577"/>
          <ac:spMkLst>
            <pc:docMk/>
            <pc:sldMk cId="3966028212" sldId="402"/>
            <ac:spMk id="3" creationId="{57AAF41B-63FE-BD10-4855-D5F1BFADC612}"/>
          </ac:spMkLst>
        </pc:spChg>
      </pc:sldChg>
      <pc:sldChg chg="addSp delSp modSp new mod setBg modNotesTx">
        <pc:chgData name="Hobart, Catherine B" userId="9f5a252a-31d1-4893-a2cf-b51a5d6b4184" providerId="ADAL" clId="{7DE52279-18B3-4856-83FA-963E799734F2}" dt="2023-02-06T16:21:27.378" v="2355" actId="1037"/>
        <pc:sldMkLst>
          <pc:docMk/>
          <pc:sldMk cId="2584352725" sldId="403"/>
        </pc:sldMkLst>
        <pc:spChg chg="mod ord">
          <ac:chgData name="Hobart, Catherine B" userId="9f5a252a-31d1-4893-a2cf-b51a5d6b4184" providerId="ADAL" clId="{7DE52279-18B3-4856-83FA-963E799734F2}" dt="2023-02-06T16:07:33.479" v="2100" actId="27636"/>
          <ac:spMkLst>
            <pc:docMk/>
            <pc:sldMk cId="2584352725" sldId="403"/>
            <ac:spMk id="2" creationId="{29CA7598-945C-90AF-32A9-58A355100093}"/>
          </ac:spMkLst>
        </pc:spChg>
        <pc:spChg chg="del">
          <ac:chgData name="Hobart, Catherine B" userId="9f5a252a-31d1-4893-a2cf-b51a5d6b4184" providerId="ADAL" clId="{7DE52279-18B3-4856-83FA-963E799734F2}" dt="2023-02-06T16:07:02.455" v="2088" actId="26606"/>
          <ac:spMkLst>
            <pc:docMk/>
            <pc:sldMk cId="2584352725" sldId="403"/>
            <ac:spMk id="3" creationId="{2830C8F9-B249-96FC-0922-9C5548F90D22}"/>
          </ac:spMkLst>
        </pc:spChg>
        <pc:spChg chg="add mod">
          <ac:chgData name="Hobart, Catherine B" userId="9f5a252a-31d1-4893-a2cf-b51a5d6b4184" providerId="ADAL" clId="{7DE52279-18B3-4856-83FA-963E799734F2}" dt="2023-02-06T16:21:27.378" v="2355" actId="1037"/>
          <ac:spMkLst>
            <pc:docMk/>
            <pc:sldMk cId="2584352725" sldId="403"/>
            <ac:spMk id="5" creationId="{D29163A1-1C8D-C333-A209-1B9308E29814}"/>
          </ac:spMkLst>
        </pc:spChg>
        <pc:spChg chg="add">
          <ac:chgData name="Hobart, Catherine B" userId="9f5a252a-31d1-4893-a2cf-b51a5d6b4184" providerId="ADAL" clId="{7DE52279-18B3-4856-83FA-963E799734F2}" dt="2023-02-06T16:07:02.455" v="2088" actId="26606"/>
          <ac:spMkLst>
            <pc:docMk/>
            <pc:sldMk cId="2584352725" sldId="403"/>
            <ac:spMk id="2055" creationId="{37C89E4B-3C9F-44B9-8B86-D9E3D112D8EC}"/>
          </ac:spMkLst>
        </pc:spChg>
        <pc:picChg chg="add mod">
          <ac:chgData name="Hobart, Catherine B" userId="9f5a252a-31d1-4893-a2cf-b51a5d6b4184" providerId="ADAL" clId="{7DE52279-18B3-4856-83FA-963E799734F2}" dt="2023-02-06T16:07:02.455" v="2088" actId="26606"/>
          <ac:picMkLst>
            <pc:docMk/>
            <pc:sldMk cId="2584352725" sldId="403"/>
            <ac:picMk id="2050" creationId="{60BDBACE-CA35-AB57-658B-6D3FB018DC94}"/>
          </ac:picMkLst>
        </pc:picChg>
        <pc:cxnChg chg="add">
          <ac:chgData name="Hobart, Catherine B" userId="9f5a252a-31d1-4893-a2cf-b51a5d6b4184" providerId="ADAL" clId="{7DE52279-18B3-4856-83FA-963E799734F2}" dt="2023-02-06T16:07:02.455" v="2088" actId="26606"/>
          <ac:cxnSpMkLst>
            <pc:docMk/>
            <pc:sldMk cId="2584352725" sldId="403"/>
            <ac:cxnSpMk id="2057" creationId="{AA2EAA10-076F-46BD-8F0F-B9A2FB77A85C}"/>
          </ac:cxnSpMkLst>
        </pc:cxnChg>
        <pc:cxnChg chg="add">
          <ac:chgData name="Hobart, Catherine B" userId="9f5a252a-31d1-4893-a2cf-b51a5d6b4184" providerId="ADAL" clId="{7DE52279-18B3-4856-83FA-963E799734F2}" dt="2023-02-06T16:07:02.455" v="2088" actId="26606"/>
          <ac:cxnSpMkLst>
            <pc:docMk/>
            <pc:sldMk cId="2584352725" sldId="403"/>
            <ac:cxnSpMk id="2059" creationId="{D891E407-403B-4764-86C9-33A56D3BCAA3}"/>
          </ac:cxnSpMkLst>
        </pc:cxnChg>
      </pc:sldChg>
      <pc:sldChg chg="addSp delSp modSp new mod setBg">
        <pc:chgData name="Hobart, Catherine B" userId="9f5a252a-31d1-4893-a2cf-b51a5d6b4184" providerId="ADAL" clId="{7DE52279-18B3-4856-83FA-963E799734F2}" dt="2023-02-06T22:38:44.292" v="7673" actId="207"/>
        <pc:sldMkLst>
          <pc:docMk/>
          <pc:sldMk cId="358475752" sldId="404"/>
        </pc:sldMkLst>
        <pc:spChg chg="mod ord">
          <ac:chgData name="Hobart, Catherine B" userId="9f5a252a-31d1-4893-a2cf-b51a5d6b4184" providerId="ADAL" clId="{7DE52279-18B3-4856-83FA-963E799734F2}" dt="2023-02-06T22:38:16.305" v="7659" actId="2711"/>
          <ac:spMkLst>
            <pc:docMk/>
            <pc:sldMk cId="358475752" sldId="404"/>
            <ac:spMk id="2" creationId="{4B1E53D7-A918-227E-2FEB-E97D5794BC0C}"/>
          </ac:spMkLst>
        </pc:spChg>
        <pc:spChg chg="del">
          <ac:chgData name="Hobart, Catherine B" userId="9f5a252a-31d1-4893-a2cf-b51a5d6b4184" providerId="ADAL" clId="{7DE52279-18B3-4856-83FA-963E799734F2}" dt="2023-02-06T22:38:10.897" v="7658" actId="26606"/>
          <ac:spMkLst>
            <pc:docMk/>
            <pc:sldMk cId="358475752" sldId="404"/>
            <ac:spMk id="3" creationId="{6F6088F0-930C-0952-0DFF-E6E9D56C2311}"/>
          </ac:spMkLst>
        </pc:spChg>
        <pc:spChg chg="add mod">
          <ac:chgData name="Hobart, Catherine B" userId="9f5a252a-31d1-4893-a2cf-b51a5d6b4184" providerId="ADAL" clId="{7DE52279-18B3-4856-83FA-963E799734F2}" dt="2023-02-06T22:38:44.292" v="7673" actId="207"/>
          <ac:spMkLst>
            <pc:docMk/>
            <pc:sldMk cId="358475752" sldId="404"/>
            <ac:spMk id="5" creationId="{880E7097-E5C7-1FF8-8279-E2EAE6273175}"/>
          </ac:spMkLst>
        </pc:spChg>
        <pc:spChg chg="add">
          <ac:chgData name="Hobart, Catherine B" userId="9f5a252a-31d1-4893-a2cf-b51a5d6b4184" providerId="ADAL" clId="{7DE52279-18B3-4856-83FA-963E799734F2}" dt="2023-02-06T22:38:10.897" v="7658" actId="26606"/>
          <ac:spMkLst>
            <pc:docMk/>
            <pc:sldMk cId="358475752" sldId="404"/>
            <ac:spMk id="4103" creationId="{37C89E4B-3C9F-44B9-8B86-D9E3D112D8EC}"/>
          </ac:spMkLst>
        </pc:spChg>
        <pc:picChg chg="add mod">
          <ac:chgData name="Hobart, Catherine B" userId="9f5a252a-31d1-4893-a2cf-b51a5d6b4184" providerId="ADAL" clId="{7DE52279-18B3-4856-83FA-963E799734F2}" dt="2023-02-06T22:38:10.897" v="7658" actId="26606"/>
          <ac:picMkLst>
            <pc:docMk/>
            <pc:sldMk cId="358475752" sldId="404"/>
            <ac:picMk id="4098" creationId="{FDB2E6BE-04E3-ED1A-51D3-CE8AE1394B40}"/>
          </ac:picMkLst>
        </pc:picChg>
        <pc:cxnChg chg="add">
          <ac:chgData name="Hobart, Catherine B" userId="9f5a252a-31d1-4893-a2cf-b51a5d6b4184" providerId="ADAL" clId="{7DE52279-18B3-4856-83FA-963E799734F2}" dt="2023-02-06T22:38:10.897" v="7658" actId="26606"/>
          <ac:cxnSpMkLst>
            <pc:docMk/>
            <pc:sldMk cId="358475752" sldId="404"/>
            <ac:cxnSpMk id="4105" creationId="{AA2EAA10-076F-46BD-8F0F-B9A2FB77A85C}"/>
          </ac:cxnSpMkLst>
        </pc:cxnChg>
        <pc:cxnChg chg="add">
          <ac:chgData name="Hobart, Catherine B" userId="9f5a252a-31d1-4893-a2cf-b51a5d6b4184" providerId="ADAL" clId="{7DE52279-18B3-4856-83FA-963E799734F2}" dt="2023-02-06T22:38:10.897" v="7658" actId="26606"/>
          <ac:cxnSpMkLst>
            <pc:docMk/>
            <pc:sldMk cId="358475752" sldId="404"/>
            <ac:cxnSpMk id="4107" creationId="{D891E407-403B-4764-86C9-33A56D3BCAA3}"/>
          </ac:cxnSpMkLst>
        </pc:cxnChg>
      </pc:sldChg>
      <pc:sldChg chg="add ord">
        <pc:chgData name="Hobart, Catherine B" userId="9f5a252a-31d1-4893-a2cf-b51a5d6b4184" providerId="ADAL" clId="{7DE52279-18B3-4856-83FA-963E799734F2}" dt="2023-02-06T18:16:44.226" v="4169"/>
        <pc:sldMkLst>
          <pc:docMk/>
          <pc:sldMk cId="681896159" sldId="405"/>
        </pc:sldMkLst>
      </pc:sldChg>
      <pc:sldChg chg="new del">
        <pc:chgData name="Hobart, Catherine B" userId="9f5a252a-31d1-4893-a2cf-b51a5d6b4184" providerId="ADAL" clId="{7DE52279-18B3-4856-83FA-963E799734F2}" dt="2023-02-06T22:49:06.219" v="7709" actId="47"/>
        <pc:sldMkLst>
          <pc:docMk/>
          <pc:sldMk cId="1289388307" sldId="406"/>
        </pc:sldMkLst>
      </pc:sldChg>
      <pc:sldMasterChg chg="delSldLayout">
        <pc:chgData name="Hobart, Catherine B" userId="9f5a252a-31d1-4893-a2cf-b51a5d6b4184" providerId="ADAL" clId="{7DE52279-18B3-4856-83FA-963E799734F2}" dt="2023-02-06T22:53:03.280" v="8004" actId="47"/>
        <pc:sldMasterMkLst>
          <pc:docMk/>
          <pc:sldMasterMk cId="345347027" sldId="2147483648"/>
        </pc:sldMasterMkLst>
        <pc:sldLayoutChg chg="del">
          <pc:chgData name="Hobart, Catherine B" userId="9f5a252a-31d1-4893-a2cf-b51a5d6b4184" providerId="ADAL" clId="{7DE52279-18B3-4856-83FA-963E799734F2}" dt="2023-02-06T21:25:09.857" v="6737" actId="47"/>
          <pc:sldLayoutMkLst>
            <pc:docMk/>
            <pc:sldMasterMk cId="345347027" sldId="2147483648"/>
            <pc:sldLayoutMk cId="4050679921" sldId="2147483673"/>
          </pc:sldLayoutMkLst>
        </pc:sldLayoutChg>
        <pc:sldLayoutChg chg="del">
          <pc:chgData name="Hobart, Catherine B" userId="9f5a252a-31d1-4893-a2cf-b51a5d6b4184" providerId="ADAL" clId="{7DE52279-18B3-4856-83FA-963E799734F2}" dt="2023-02-06T22:53:03.280" v="8004" actId="47"/>
          <pc:sldLayoutMkLst>
            <pc:docMk/>
            <pc:sldMasterMk cId="345347027" sldId="2147483648"/>
            <pc:sldLayoutMk cId="1360696768" sldId="2147483677"/>
          </pc:sldLayoutMkLst>
        </pc:sldLayoutChg>
        <pc:sldLayoutChg chg="del">
          <pc:chgData name="Hobart, Catherine B" userId="9f5a252a-31d1-4893-a2cf-b51a5d6b4184" providerId="ADAL" clId="{7DE52279-18B3-4856-83FA-963E799734F2}" dt="2023-02-06T03:16:28.801" v="1449" actId="47"/>
          <pc:sldLayoutMkLst>
            <pc:docMk/>
            <pc:sldMasterMk cId="345347027" sldId="2147483648"/>
            <pc:sldLayoutMk cId="2332282589" sldId="2147483679"/>
          </pc:sldLayoutMkLst>
        </pc:sldLayoutChg>
      </pc:sldMasterChg>
    </pc:docChg>
  </pc:docChgLst>
  <pc:docChgLst>
    <pc:chgData name="Anderson, Kalia 1" userId="S::kalia.anderson@bannerhealth.com::f4da4a15-4a17-4147-8897-a2c374e9868c" providerId="AD" clId="Web-{F4A9C27E-E53F-4176-879E-FE7BAC1D011F}"/>
    <pc:docChg chg="modSld">
      <pc:chgData name="Anderson, Kalia 1" userId="S::kalia.anderson@bannerhealth.com::f4da4a15-4a17-4147-8897-a2c374e9868c" providerId="AD" clId="Web-{F4A9C27E-E53F-4176-879E-FE7BAC1D011F}" dt="2023-02-06T23:01:55.027" v="7" actId="1076"/>
      <pc:docMkLst>
        <pc:docMk/>
      </pc:docMkLst>
      <pc:sldChg chg="modSp">
        <pc:chgData name="Anderson, Kalia 1" userId="S::kalia.anderson@bannerhealth.com::f4da4a15-4a17-4147-8897-a2c374e9868c" providerId="AD" clId="Web-{F4A9C27E-E53F-4176-879E-FE7BAC1D011F}" dt="2023-02-06T22:59:08.393" v="5" actId="20577"/>
        <pc:sldMkLst>
          <pc:docMk/>
          <pc:sldMk cId="4215111232" sldId="294"/>
        </pc:sldMkLst>
        <pc:spChg chg="mod">
          <ac:chgData name="Anderson, Kalia 1" userId="S::kalia.anderson@bannerhealth.com::f4da4a15-4a17-4147-8897-a2c374e9868c" providerId="AD" clId="Web-{F4A9C27E-E53F-4176-879E-FE7BAC1D011F}" dt="2023-02-06T22:59:08.393" v="5" actId="20577"/>
          <ac:spMkLst>
            <pc:docMk/>
            <pc:sldMk cId="4215111232" sldId="294"/>
            <ac:spMk id="5" creationId="{B428FE96-839A-6E8A-A258-4DD3A3102B35}"/>
          </ac:spMkLst>
        </pc:spChg>
      </pc:sldChg>
      <pc:sldChg chg="delCm">
        <pc:chgData name="Anderson, Kalia 1" userId="S::kalia.anderson@bannerhealth.com::f4da4a15-4a17-4147-8897-a2c374e9868c" providerId="AD" clId="Web-{F4A9C27E-E53F-4176-879E-FE7BAC1D011F}" dt="2023-02-06T23:00:01.021" v="6"/>
        <pc:sldMkLst>
          <pc:docMk/>
          <pc:sldMk cId="3180000157" sldId="299"/>
        </pc:sldMkLst>
        <pc:extLst>
          <p:ext xmlns:p="http://schemas.openxmlformats.org/presentationml/2006/main" uri="{D6D511B9-2390-475A-947B-AFAB55BFBCF1}">
            <pc226:cmChg xmlns:pc226="http://schemas.microsoft.com/office/powerpoint/2022/06/main/command" chg="del">
              <pc226:chgData name="Anderson, Kalia 1" userId="S::kalia.anderson@bannerhealth.com::f4da4a15-4a17-4147-8897-a2c374e9868c" providerId="AD" clId="Web-{F4A9C27E-E53F-4176-879E-FE7BAC1D011F}" dt="2023-02-06T23:00:01.021" v="6"/>
              <pc2:cmMkLst xmlns:pc2="http://schemas.microsoft.com/office/powerpoint/2019/9/main/command">
                <pc:docMk/>
                <pc:sldMk cId="3180000157" sldId="299"/>
                <pc2:cmMk id="{BDEA95E4-25A9-4615-AED1-77158A860B70}"/>
              </pc2:cmMkLst>
            </pc226:cmChg>
          </p:ext>
        </pc:extLst>
      </pc:sldChg>
      <pc:sldChg chg="delCm">
        <pc:chgData name="Anderson, Kalia 1" userId="S::kalia.anderson@bannerhealth.com::f4da4a15-4a17-4147-8897-a2c374e9868c" providerId="AD" clId="Web-{F4A9C27E-E53F-4176-879E-FE7BAC1D011F}" dt="2023-02-06T22:58:15.983" v="2"/>
        <pc:sldMkLst>
          <pc:docMk/>
          <pc:sldMk cId="3521939141" sldId="300"/>
        </pc:sldMkLst>
        <pc:extLst>
          <p:ext xmlns:p="http://schemas.openxmlformats.org/presentationml/2006/main" uri="{D6D511B9-2390-475A-947B-AFAB55BFBCF1}">
            <pc226:cmChg xmlns:pc226="http://schemas.microsoft.com/office/powerpoint/2022/06/main/command" chg="del">
              <pc226:chgData name="Anderson, Kalia 1" userId="S::kalia.anderson@bannerhealth.com::f4da4a15-4a17-4147-8897-a2c374e9868c" providerId="AD" clId="Web-{F4A9C27E-E53F-4176-879E-FE7BAC1D011F}" dt="2023-02-06T22:58:15.983" v="2"/>
              <pc2:cmMkLst xmlns:pc2="http://schemas.microsoft.com/office/powerpoint/2019/9/main/command">
                <pc:docMk/>
                <pc:sldMk cId="3521939141" sldId="300"/>
                <pc2:cmMk id="{18DB3138-5A75-4BF4-89B4-9B6346C2A1F7}"/>
              </pc2:cmMkLst>
            </pc226:cmChg>
          </p:ext>
        </pc:extLst>
      </pc:sldChg>
      <pc:sldChg chg="modSp">
        <pc:chgData name="Anderson, Kalia 1" userId="S::kalia.anderson@bannerhealth.com::f4da4a15-4a17-4147-8897-a2c374e9868c" providerId="AD" clId="Web-{F4A9C27E-E53F-4176-879E-FE7BAC1D011F}" dt="2023-02-06T22:57:22.512" v="1" actId="20577"/>
        <pc:sldMkLst>
          <pc:docMk/>
          <pc:sldMk cId="3832212705" sldId="309"/>
        </pc:sldMkLst>
        <pc:spChg chg="mod">
          <ac:chgData name="Anderson, Kalia 1" userId="S::kalia.anderson@bannerhealth.com::f4da4a15-4a17-4147-8897-a2c374e9868c" providerId="AD" clId="Web-{F4A9C27E-E53F-4176-879E-FE7BAC1D011F}" dt="2023-02-06T22:57:22.512" v="1" actId="20577"/>
          <ac:spMkLst>
            <pc:docMk/>
            <pc:sldMk cId="3832212705" sldId="309"/>
            <ac:spMk id="3" creationId="{E8398974-5979-85C8-5582-57ADF03A1EF5}"/>
          </ac:spMkLst>
        </pc:spChg>
      </pc:sldChg>
      <pc:sldChg chg="modSp">
        <pc:chgData name="Anderson, Kalia 1" userId="S::kalia.anderson@bannerhealth.com::f4da4a15-4a17-4147-8897-a2c374e9868c" providerId="AD" clId="Web-{F4A9C27E-E53F-4176-879E-FE7BAC1D011F}" dt="2023-02-06T23:01:55.027" v="7" actId="1076"/>
        <pc:sldMkLst>
          <pc:docMk/>
          <pc:sldMk cId="1556881976" sldId="313"/>
        </pc:sldMkLst>
        <pc:spChg chg="mod">
          <ac:chgData name="Anderson, Kalia 1" userId="S::kalia.anderson@bannerhealth.com::f4da4a15-4a17-4147-8897-a2c374e9868c" providerId="AD" clId="Web-{F4A9C27E-E53F-4176-879E-FE7BAC1D011F}" dt="2023-02-06T23:01:55.027" v="7" actId="1076"/>
          <ac:spMkLst>
            <pc:docMk/>
            <pc:sldMk cId="1556881976" sldId="313"/>
            <ac:spMk id="3" creationId="{3F5DAFFD-82A8-7AAC-1542-82143E55DFC2}"/>
          </ac:spMkLst>
        </pc:spChg>
      </pc:sldChg>
      <pc:sldChg chg="delSp">
        <pc:chgData name="Anderson, Kalia 1" userId="S::kalia.anderson@bannerhealth.com::f4da4a15-4a17-4147-8897-a2c374e9868c" providerId="AD" clId="Web-{F4A9C27E-E53F-4176-879E-FE7BAC1D011F}" dt="2023-02-06T22:56:31.087" v="0"/>
        <pc:sldMkLst>
          <pc:docMk/>
          <pc:sldMk cId="1595232058" sldId="340"/>
        </pc:sldMkLst>
        <pc:spChg chg="del">
          <ac:chgData name="Anderson, Kalia 1" userId="S::kalia.anderson@bannerhealth.com::f4da4a15-4a17-4147-8897-a2c374e9868c" providerId="AD" clId="Web-{F4A9C27E-E53F-4176-879E-FE7BAC1D011F}" dt="2023-02-06T22:56:31.087" v="0"/>
          <ac:spMkLst>
            <pc:docMk/>
            <pc:sldMk cId="1595232058" sldId="340"/>
            <ac:spMk id="2" creationId="{C601B05B-63A5-9B59-55E6-3130F0F1D513}"/>
          </ac:spMkLst>
        </pc:spChg>
      </pc:sldChg>
    </pc:docChg>
  </pc:docChgLst>
  <pc:docChgLst>
    <pc:chgData name="Hobart, Catherine B" userId="9f5a252a-31d1-4893-a2cf-b51a5d6b4184" providerId="ADAL" clId="{7504B7A2-E297-4229-AFDF-05ED737F608E}"/>
    <pc:docChg chg="undo custSel addSld delSld modSld">
      <pc:chgData name="Hobart, Catherine B" userId="9f5a252a-31d1-4893-a2cf-b51a5d6b4184" providerId="ADAL" clId="{7504B7A2-E297-4229-AFDF-05ED737F608E}" dt="2023-02-05T16:16:40.476" v="310" actId="700"/>
      <pc:docMkLst>
        <pc:docMk/>
      </pc:docMkLst>
      <pc:sldChg chg="addSp delSp modSp add mod setBg modClrScheme delDesignElem chgLayout">
        <pc:chgData name="Hobart, Catherine B" userId="9f5a252a-31d1-4893-a2cf-b51a5d6b4184" providerId="ADAL" clId="{7504B7A2-E297-4229-AFDF-05ED737F608E}" dt="2023-02-05T15:24:33.869" v="262" actId="1037"/>
        <pc:sldMkLst>
          <pc:docMk/>
          <pc:sldMk cId="109857222" sldId="256"/>
        </pc:sldMkLst>
        <pc:spChg chg="mod ord">
          <ac:chgData name="Hobart, Catherine B" userId="9f5a252a-31d1-4893-a2cf-b51a5d6b4184" providerId="ADAL" clId="{7504B7A2-E297-4229-AFDF-05ED737F608E}" dt="2023-02-05T15:22:59.733" v="108" actId="14100"/>
          <ac:spMkLst>
            <pc:docMk/>
            <pc:sldMk cId="109857222" sldId="256"/>
            <ac:spMk id="2" creationId="{00000000-0000-0000-0000-000000000000}"/>
          </ac:spMkLst>
        </pc:spChg>
        <pc:spChg chg="mod ord">
          <ac:chgData name="Hobart, Catherine B" userId="9f5a252a-31d1-4893-a2cf-b51a5d6b4184" providerId="ADAL" clId="{7504B7A2-E297-4229-AFDF-05ED737F608E}" dt="2023-02-05T15:23:50.866" v="118" actId="27636"/>
          <ac:spMkLst>
            <pc:docMk/>
            <pc:sldMk cId="109857222" sldId="256"/>
            <ac:spMk id="3" creationId="{00000000-0000-0000-0000-000000000000}"/>
          </ac:spMkLst>
        </pc:spChg>
        <pc:spChg chg="add del mod ord">
          <ac:chgData name="Hobart, Catherine B" userId="9f5a252a-31d1-4893-a2cf-b51a5d6b4184" providerId="ADAL" clId="{7504B7A2-E297-4229-AFDF-05ED737F608E}" dt="2023-02-05T15:22:52.540" v="106" actId="478"/>
          <ac:spMkLst>
            <pc:docMk/>
            <pc:sldMk cId="109857222" sldId="256"/>
            <ac:spMk id="5" creationId="{041640C4-DF07-9517-3580-93607D1C0F5C}"/>
          </ac:spMkLst>
        </pc:spChg>
        <pc:spChg chg="add mod ord">
          <ac:chgData name="Hobart, Catherine B" userId="9f5a252a-31d1-4893-a2cf-b51a5d6b4184" providerId="ADAL" clId="{7504B7A2-E297-4229-AFDF-05ED737F608E}" dt="2023-02-05T15:24:33.869" v="262" actId="1037"/>
          <ac:spMkLst>
            <pc:docMk/>
            <pc:sldMk cId="109857222" sldId="256"/>
            <ac:spMk id="6" creationId="{F397BCD3-E4C7-AC6C-33B9-35EDFEC2D45F}"/>
          </ac:spMkLst>
        </pc:spChg>
        <pc:spChg chg="del">
          <ac:chgData name="Hobart, Catherine B" userId="9f5a252a-31d1-4893-a2cf-b51a5d6b4184" providerId="ADAL" clId="{7504B7A2-E297-4229-AFDF-05ED737F608E}" dt="2023-02-05T15:22:35.022" v="64"/>
          <ac:spMkLst>
            <pc:docMk/>
            <pc:sldMk cId="109857222" sldId="256"/>
            <ac:spMk id="9" creationId="{362D44EE-C852-4460-B8B5-C4F2BC20510C}"/>
          </ac:spMkLst>
        </pc:spChg>
        <pc:spChg chg="del">
          <ac:chgData name="Hobart, Catherine B" userId="9f5a252a-31d1-4893-a2cf-b51a5d6b4184" providerId="ADAL" clId="{7504B7A2-E297-4229-AFDF-05ED737F608E}" dt="2023-02-05T15:22:35.022" v="64"/>
          <ac:spMkLst>
            <pc:docMk/>
            <pc:sldMk cId="109857222" sldId="256"/>
            <ac:spMk id="11" creationId="{658970D8-8D1D-4B5C-894B-E871CC86543D}"/>
          </ac:spMkLst>
        </pc:spChg>
        <pc:spChg chg="del">
          <ac:chgData name="Hobart, Catherine B" userId="9f5a252a-31d1-4893-a2cf-b51a5d6b4184" providerId="ADAL" clId="{7504B7A2-E297-4229-AFDF-05ED737F608E}" dt="2023-02-05T15:22:35.022" v="64"/>
          <ac:spMkLst>
            <pc:docMk/>
            <pc:sldMk cId="109857222" sldId="256"/>
            <ac:spMk id="13" creationId="{F227E5B6-9132-43CA-B503-37A18562ADF2}"/>
          </ac:spMkLst>
        </pc:spChg>
        <pc:spChg chg="del">
          <ac:chgData name="Hobart, Catherine B" userId="9f5a252a-31d1-4893-a2cf-b51a5d6b4184" providerId="ADAL" clId="{7504B7A2-E297-4229-AFDF-05ED737F608E}" dt="2023-02-05T15:22:35.022" v="64"/>
          <ac:spMkLst>
            <pc:docMk/>
            <pc:sldMk cId="109857222" sldId="256"/>
            <ac:spMk id="15" creationId="{03C2051E-A88D-48E5-BACF-AAED17892722}"/>
          </ac:spMkLst>
        </pc:spChg>
        <pc:spChg chg="del">
          <ac:chgData name="Hobart, Catherine B" userId="9f5a252a-31d1-4893-a2cf-b51a5d6b4184" providerId="ADAL" clId="{7504B7A2-E297-4229-AFDF-05ED737F608E}" dt="2023-02-05T15:22:35.022" v="64"/>
          <ac:spMkLst>
            <pc:docMk/>
            <pc:sldMk cId="109857222" sldId="256"/>
            <ac:spMk id="17" creationId="{7821A508-2985-4905-874A-527429BAABFA}"/>
          </ac:spMkLst>
        </pc:spChg>
        <pc:spChg chg="del">
          <ac:chgData name="Hobart, Catherine B" userId="9f5a252a-31d1-4893-a2cf-b51a5d6b4184" providerId="ADAL" clId="{7504B7A2-E297-4229-AFDF-05ED737F608E}" dt="2023-02-05T15:22:35.022" v="64"/>
          <ac:spMkLst>
            <pc:docMk/>
            <pc:sldMk cId="109857222" sldId="256"/>
            <ac:spMk id="19" creationId="{D2929CB1-0E3C-4B2D-ADC5-0154FB33BA44}"/>
          </ac:spMkLst>
        </pc:spChg>
        <pc:spChg chg="del">
          <ac:chgData name="Hobart, Catherine B" userId="9f5a252a-31d1-4893-a2cf-b51a5d6b4184" providerId="ADAL" clId="{7504B7A2-E297-4229-AFDF-05ED737F608E}" dt="2023-02-05T15:22:35.022" v="64"/>
          <ac:spMkLst>
            <pc:docMk/>
            <pc:sldMk cId="109857222" sldId="256"/>
            <ac:spMk id="21" creationId="{5F2F0C84-BE8C-4DC2-A6D3-30349A801D5C}"/>
          </ac:spMkLst>
        </pc:spChg>
        <pc:picChg chg="mod">
          <ac:chgData name="Hobart, Catherine B" userId="9f5a252a-31d1-4893-a2cf-b51a5d6b4184" providerId="ADAL" clId="{7504B7A2-E297-4229-AFDF-05ED737F608E}" dt="2023-02-05T15:23:58.831" v="125" actId="1038"/>
          <ac:picMkLst>
            <pc:docMk/>
            <pc:sldMk cId="109857222" sldId="256"/>
            <ac:picMk id="4" creationId="{67DF1442-6629-86B6-2A07-7DCA86EA62D7}"/>
          </ac:picMkLst>
        </pc:picChg>
      </pc:sldChg>
      <pc:sldChg chg="addSp delSp modSp add mod modClrScheme chgLayout">
        <pc:chgData name="Hobart, Catherine B" userId="9f5a252a-31d1-4893-a2cf-b51a5d6b4184" providerId="ADAL" clId="{7504B7A2-E297-4229-AFDF-05ED737F608E}" dt="2023-02-05T15:25:46.213" v="267" actId="478"/>
        <pc:sldMkLst>
          <pc:docMk/>
          <pc:sldMk cId="3624572407" sldId="257"/>
        </pc:sldMkLst>
        <pc:spChg chg="mod ord">
          <ac:chgData name="Hobart, Catherine B" userId="9f5a252a-31d1-4893-a2cf-b51a5d6b4184" providerId="ADAL" clId="{7504B7A2-E297-4229-AFDF-05ED737F608E}" dt="2023-02-05T15:25:42.131" v="266" actId="700"/>
          <ac:spMkLst>
            <pc:docMk/>
            <pc:sldMk cId="3624572407" sldId="257"/>
            <ac:spMk id="2" creationId="{B37D1DE7-E0CE-8210-4D5B-597966BDAD6C}"/>
          </ac:spMkLst>
        </pc:spChg>
        <pc:spChg chg="add del mod ord">
          <ac:chgData name="Hobart, Catherine B" userId="9f5a252a-31d1-4893-a2cf-b51a5d6b4184" providerId="ADAL" clId="{7504B7A2-E297-4229-AFDF-05ED737F608E}" dt="2023-02-05T15:25:46.213" v="267" actId="478"/>
          <ac:spMkLst>
            <pc:docMk/>
            <pc:sldMk cId="3624572407" sldId="257"/>
            <ac:spMk id="3" creationId="{9C20A264-D12A-8E60-9045-12E81DDE7949}"/>
          </ac:spMkLst>
        </pc:spChg>
        <pc:graphicFrameChg chg="mod ord">
          <ac:chgData name="Hobart, Catherine B" userId="9f5a252a-31d1-4893-a2cf-b51a5d6b4184" providerId="ADAL" clId="{7504B7A2-E297-4229-AFDF-05ED737F608E}" dt="2023-02-05T15:25:42.131" v="266" actId="700"/>
          <ac:graphicFrameMkLst>
            <pc:docMk/>
            <pc:sldMk cId="3624572407" sldId="257"/>
            <ac:graphicFrameMk id="4" creationId="{146DA019-C828-A071-0AB1-085D2F75DD48}"/>
          </ac:graphicFrameMkLst>
        </pc:graphicFrameChg>
      </pc:sldChg>
      <pc:sldChg chg="modSp add mod modClrScheme chgLayout">
        <pc:chgData name="Hobart, Catherine B" userId="9f5a252a-31d1-4893-a2cf-b51a5d6b4184" providerId="ADAL" clId="{7504B7A2-E297-4229-AFDF-05ED737F608E}" dt="2023-02-05T15:25:31.783" v="265" actId="27636"/>
        <pc:sldMkLst>
          <pc:docMk/>
          <pc:sldMk cId="3156359409" sldId="259"/>
        </pc:sldMkLst>
        <pc:spChg chg="mod ord">
          <ac:chgData name="Hobart, Catherine B" userId="9f5a252a-31d1-4893-a2cf-b51a5d6b4184" providerId="ADAL" clId="{7504B7A2-E297-4229-AFDF-05ED737F608E}" dt="2023-02-05T15:25:31.763" v="264" actId="700"/>
          <ac:spMkLst>
            <pc:docMk/>
            <pc:sldMk cId="3156359409" sldId="259"/>
            <ac:spMk id="2" creationId="{869DA9F7-5E34-9421-1489-D127113649B2}"/>
          </ac:spMkLst>
        </pc:spChg>
        <pc:spChg chg="mod ord">
          <ac:chgData name="Hobart, Catherine B" userId="9f5a252a-31d1-4893-a2cf-b51a5d6b4184" providerId="ADAL" clId="{7504B7A2-E297-4229-AFDF-05ED737F608E}" dt="2023-02-05T15:25:31.783" v="265" actId="27636"/>
          <ac:spMkLst>
            <pc:docMk/>
            <pc:sldMk cId="3156359409" sldId="259"/>
            <ac:spMk id="3" creationId="{D3574AB9-0748-F857-0CAE-102AC0566AFF}"/>
          </ac:spMkLst>
        </pc:spChg>
      </pc:sldChg>
      <pc:sldChg chg="modSp add mod modClrScheme chgLayout">
        <pc:chgData name="Hobart, Catherine B" userId="9f5a252a-31d1-4893-a2cf-b51a5d6b4184" providerId="ADAL" clId="{7504B7A2-E297-4229-AFDF-05ED737F608E}" dt="2023-02-05T16:15:30.862" v="301" actId="12"/>
        <pc:sldMkLst>
          <pc:docMk/>
          <pc:sldMk cId="4169109409" sldId="260"/>
        </pc:sldMkLst>
        <pc:spChg chg="mod ord">
          <ac:chgData name="Hobart, Catherine B" userId="9f5a252a-31d1-4893-a2cf-b51a5d6b4184" providerId="ADAL" clId="{7504B7A2-E297-4229-AFDF-05ED737F608E}" dt="2023-02-05T16:15:22.693" v="299" actId="700"/>
          <ac:spMkLst>
            <pc:docMk/>
            <pc:sldMk cId="4169109409" sldId="260"/>
            <ac:spMk id="2" creationId="{4BBB1A40-AC77-6E86-3A91-D364D1BC1792}"/>
          </ac:spMkLst>
        </pc:spChg>
        <pc:spChg chg="mod ord">
          <ac:chgData name="Hobart, Catherine B" userId="9f5a252a-31d1-4893-a2cf-b51a5d6b4184" providerId="ADAL" clId="{7504B7A2-E297-4229-AFDF-05ED737F608E}" dt="2023-02-05T16:15:30.862" v="301" actId="12"/>
          <ac:spMkLst>
            <pc:docMk/>
            <pc:sldMk cId="4169109409" sldId="260"/>
            <ac:spMk id="3" creationId="{EEA0544F-4A6A-3E0F-55C8-85C6A96F7C21}"/>
          </ac:spMkLst>
        </pc:spChg>
      </pc:sldChg>
      <pc:sldChg chg="modSp add mod">
        <pc:chgData name="Hobart, Catherine B" userId="9f5a252a-31d1-4893-a2cf-b51a5d6b4184" providerId="ADAL" clId="{7504B7A2-E297-4229-AFDF-05ED737F608E}" dt="2023-02-05T15:22:35.824" v="80" actId="27636"/>
        <pc:sldMkLst>
          <pc:docMk/>
          <pc:sldMk cId="238228017" sldId="263"/>
        </pc:sldMkLst>
        <pc:spChg chg="mod">
          <ac:chgData name="Hobart, Catherine B" userId="9f5a252a-31d1-4893-a2cf-b51a5d6b4184" providerId="ADAL" clId="{7504B7A2-E297-4229-AFDF-05ED737F608E}" dt="2023-02-05T15:22:35.824" v="80" actId="27636"/>
          <ac:spMkLst>
            <pc:docMk/>
            <pc:sldMk cId="238228017" sldId="263"/>
            <ac:spMk id="3" creationId="{E9B5EFC9-1629-3053-D050-06B83D6BCD91}"/>
          </ac:spMkLst>
        </pc:spChg>
      </pc:sldChg>
      <pc:sldChg chg="delSp add setBg delDesignElem">
        <pc:chgData name="Hobart, Catherine B" userId="9f5a252a-31d1-4893-a2cf-b51a5d6b4184" providerId="ADAL" clId="{7504B7A2-E297-4229-AFDF-05ED737F608E}" dt="2023-02-05T15:22:35.022" v="64"/>
        <pc:sldMkLst>
          <pc:docMk/>
          <pc:sldMk cId="3109041019" sldId="265"/>
        </pc:sldMkLst>
        <pc:spChg chg="del">
          <ac:chgData name="Hobart, Catherine B" userId="9f5a252a-31d1-4893-a2cf-b51a5d6b4184" providerId="ADAL" clId="{7504B7A2-E297-4229-AFDF-05ED737F608E}" dt="2023-02-05T15:22:35.022" v="64"/>
          <ac:spMkLst>
            <pc:docMk/>
            <pc:sldMk cId="3109041019" sldId="265"/>
            <ac:spMk id="7" creationId="{934F1179-B481-4F9E-BCA3-AFB972070F83}"/>
          </ac:spMkLst>
        </pc:spChg>
        <pc:spChg chg="del">
          <ac:chgData name="Hobart, Catherine B" userId="9f5a252a-31d1-4893-a2cf-b51a5d6b4184" providerId="ADAL" clId="{7504B7A2-E297-4229-AFDF-05ED737F608E}" dt="2023-02-05T15:22:35.022" v="64"/>
          <ac:spMkLst>
            <pc:docMk/>
            <pc:sldMk cId="3109041019" sldId="265"/>
            <ac:spMk id="9" creationId="{827DC2C4-B485-428A-BF4A-472D2967F47F}"/>
          </ac:spMkLst>
        </pc:spChg>
        <pc:spChg chg="del">
          <ac:chgData name="Hobart, Catherine B" userId="9f5a252a-31d1-4893-a2cf-b51a5d6b4184" providerId="ADAL" clId="{7504B7A2-E297-4229-AFDF-05ED737F608E}" dt="2023-02-05T15:22:35.022" v="64"/>
          <ac:spMkLst>
            <pc:docMk/>
            <pc:sldMk cId="3109041019" sldId="265"/>
            <ac:spMk id="11" creationId="{EE04B5EB-F158-4507-90DD-BD23620C7CC9}"/>
          </ac:spMkLst>
        </pc:spChg>
      </pc:sldChg>
      <pc:sldChg chg="modSp add mod setBg">
        <pc:chgData name="Hobart, Catherine B" userId="9f5a252a-31d1-4893-a2cf-b51a5d6b4184" providerId="ADAL" clId="{7504B7A2-E297-4229-AFDF-05ED737F608E}" dt="2023-02-05T15:22:35.554" v="70" actId="27636"/>
        <pc:sldMkLst>
          <pc:docMk/>
          <pc:sldMk cId="1810870528" sldId="268"/>
        </pc:sldMkLst>
        <pc:spChg chg="mod">
          <ac:chgData name="Hobart, Catherine B" userId="9f5a252a-31d1-4893-a2cf-b51a5d6b4184" providerId="ADAL" clId="{7504B7A2-E297-4229-AFDF-05ED737F608E}" dt="2023-02-05T15:22:35.554" v="70" actId="27636"/>
          <ac:spMkLst>
            <pc:docMk/>
            <pc:sldMk cId="1810870528" sldId="268"/>
            <ac:spMk id="3" creationId="{BA881098-F91F-64BE-2741-E9BC046498EE}"/>
          </ac:spMkLst>
        </pc:spChg>
      </pc:sldChg>
      <pc:sldChg chg="delSp modSp add mod setBg delDesignElem">
        <pc:chgData name="Hobart, Catherine B" userId="9f5a252a-31d1-4893-a2cf-b51a5d6b4184" providerId="ADAL" clId="{7504B7A2-E297-4229-AFDF-05ED737F608E}" dt="2023-02-05T15:22:35.781" v="77" actId="27636"/>
        <pc:sldMkLst>
          <pc:docMk/>
          <pc:sldMk cId="3724233182" sldId="269"/>
        </pc:sldMkLst>
        <pc:spChg chg="mod">
          <ac:chgData name="Hobart, Catherine B" userId="9f5a252a-31d1-4893-a2cf-b51a5d6b4184" providerId="ADAL" clId="{7504B7A2-E297-4229-AFDF-05ED737F608E}" dt="2023-02-05T15:22:35.781" v="77" actId="27636"/>
          <ac:spMkLst>
            <pc:docMk/>
            <pc:sldMk cId="3724233182" sldId="269"/>
            <ac:spMk id="2" creationId="{851F95BC-D99A-2ABD-48AE-96DF67C68F59}"/>
          </ac:spMkLst>
        </pc:spChg>
        <pc:spChg chg="del">
          <ac:chgData name="Hobart, Catherine B" userId="9f5a252a-31d1-4893-a2cf-b51a5d6b4184" providerId="ADAL" clId="{7504B7A2-E297-4229-AFDF-05ED737F608E}" dt="2023-02-05T15:22:35.022" v="64"/>
          <ac:spMkLst>
            <pc:docMk/>
            <pc:sldMk cId="3724233182" sldId="269"/>
            <ac:spMk id="7" creationId="{100EDD19-6802-4EC3-95CE-CFFAB042CFD6}"/>
          </ac:spMkLst>
        </pc:spChg>
        <pc:spChg chg="del">
          <ac:chgData name="Hobart, Catherine B" userId="9f5a252a-31d1-4893-a2cf-b51a5d6b4184" providerId="ADAL" clId="{7504B7A2-E297-4229-AFDF-05ED737F608E}" dt="2023-02-05T15:22:35.022" v="64"/>
          <ac:spMkLst>
            <pc:docMk/>
            <pc:sldMk cId="3724233182" sldId="269"/>
            <ac:spMk id="9" creationId="{DB17E863-922E-4C26-BD64-E8FD41D28661}"/>
          </ac:spMkLst>
        </pc:spChg>
      </pc:sldChg>
      <pc:sldChg chg="add">
        <pc:chgData name="Hobart, Catherine B" userId="9f5a252a-31d1-4893-a2cf-b51a5d6b4184" providerId="ADAL" clId="{7504B7A2-E297-4229-AFDF-05ED737F608E}" dt="2023-02-05T15:22:35.022" v="64"/>
        <pc:sldMkLst>
          <pc:docMk/>
          <pc:sldMk cId="2366298791" sldId="271"/>
        </pc:sldMkLst>
      </pc:sldChg>
      <pc:sldChg chg="add">
        <pc:chgData name="Hobart, Catherine B" userId="9f5a252a-31d1-4893-a2cf-b51a5d6b4184" providerId="ADAL" clId="{7504B7A2-E297-4229-AFDF-05ED737F608E}" dt="2023-02-05T15:22:35.022" v="64"/>
        <pc:sldMkLst>
          <pc:docMk/>
          <pc:sldMk cId="1420606903" sldId="272"/>
        </pc:sldMkLst>
      </pc:sldChg>
      <pc:sldChg chg="modSp add mod">
        <pc:chgData name="Hobart, Catherine B" userId="9f5a252a-31d1-4893-a2cf-b51a5d6b4184" providerId="ADAL" clId="{7504B7A2-E297-4229-AFDF-05ED737F608E}" dt="2023-02-05T15:22:35.813" v="79" actId="27636"/>
        <pc:sldMkLst>
          <pc:docMk/>
          <pc:sldMk cId="986285284" sldId="273"/>
        </pc:sldMkLst>
        <pc:spChg chg="mod">
          <ac:chgData name="Hobart, Catherine B" userId="9f5a252a-31d1-4893-a2cf-b51a5d6b4184" providerId="ADAL" clId="{7504B7A2-E297-4229-AFDF-05ED737F608E}" dt="2023-02-05T15:22:35.813" v="79" actId="27636"/>
          <ac:spMkLst>
            <pc:docMk/>
            <pc:sldMk cId="986285284" sldId="273"/>
            <ac:spMk id="3" creationId="{C78465F4-63EC-523F-EAF2-74A575FBE0C1}"/>
          </ac:spMkLst>
        </pc:spChg>
      </pc:sldChg>
      <pc:sldChg chg="modSp add mod">
        <pc:chgData name="Hobart, Catherine B" userId="9f5a252a-31d1-4893-a2cf-b51a5d6b4184" providerId="ADAL" clId="{7504B7A2-E297-4229-AFDF-05ED737F608E}" dt="2023-02-05T15:22:35.830" v="81" actId="27636"/>
        <pc:sldMkLst>
          <pc:docMk/>
          <pc:sldMk cId="999802301" sldId="274"/>
        </pc:sldMkLst>
        <pc:spChg chg="mod">
          <ac:chgData name="Hobart, Catherine B" userId="9f5a252a-31d1-4893-a2cf-b51a5d6b4184" providerId="ADAL" clId="{7504B7A2-E297-4229-AFDF-05ED737F608E}" dt="2023-02-05T15:22:35.830" v="81" actId="27636"/>
          <ac:spMkLst>
            <pc:docMk/>
            <pc:sldMk cId="999802301" sldId="274"/>
            <ac:spMk id="3" creationId="{C2351488-88C3-0FB1-2735-F231A745FC1A}"/>
          </ac:spMkLst>
        </pc:spChg>
      </pc:sldChg>
      <pc:sldChg chg="addSp delSp modSp add mod modClrScheme chgLayout">
        <pc:chgData name="Hobart, Catherine B" userId="9f5a252a-31d1-4893-a2cf-b51a5d6b4184" providerId="ADAL" clId="{7504B7A2-E297-4229-AFDF-05ED737F608E}" dt="2023-02-05T16:13:13.196" v="277" actId="478"/>
        <pc:sldMkLst>
          <pc:docMk/>
          <pc:sldMk cId="975799367" sldId="275"/>
        </pc:sldMkLst>
        <pc:spChg chg="mod ord">
          <ac:chgData name="Hobart, Catherine B" userId="9f5a252a-31d1-4893-a2cf-b51a5d6b4184" providerId="ADAL" clId="{7504B7A2-E297-4229-AFDF-05ED737F608E}" dt="2023-02-05T16:13:02.185" v="275" actId="700"/>
          <ac:spMkLst>
            <pc:docMk/>
            <pc:sldMk cId="975799367" sldId="275"/>
            <ac:spMk id="2" creationId="{294B048D-D26F-42A5-A27E-88E51F97A3A7}"/>
          </ac:spMkLst>
        </pc:spChg>
        <pc:spChg chg="add del mod ord">
          <ac:chgData name="Hobart, Catherine B" userId="9f5a252a-31d1-4893-a2cf-b51a5d6b4184" providerId="ADAL" clId="{7504B7A2-E297-4229-AFDF-05ED737F608E}" dt="2023-02-05T16:13:13.196" v="277" actId="478"/>
          <ac:spMkLst>
            <pc:docMk/>
            <pc:sldMk cId="975799367" sldId="275"/>
            <ac:spMk id="3" creationId="{925D0CBA-A779-C71F-A246-434A66495600}"/>
          </ac:spMkLst>
        </pc:spChg>
        <pc:graphicFrameChg chg="mod ord">
          <ac:chgData name="Hobart, Catherine B" userId="9f5a252a-31d1-4893-a2cf-b51a5d6b4184" providerId="ADAL" clId="{7504B7A2-E297-4229-AFDF-05ED737F608E}" dt="2023-02-05T16:13:10.773" v="276" actId="1076"/>
          <ac:graphicFrameMkLst>
            <pc:docMk/>
            <pc:sldMk cId="975799367" sldId="275"/>
            <ac:graphicFrameMk id="5" creationId="{A4678201-8047-94AD-E87C-6DDE436C54F1}"/>
          </ac:graphicFrameMkLst>
        </pc:graphicFrameChg>
      </pc:sldChg>
      <pc:sldChg chg="modSp add mod">
        <pc:chgData name="Hobart, Catherine B" userId="9f5a252a-31d1-4893-a2cf-b51a5d6b4184" providerId="ADAL" clId="{7504B7A2-E297-4229-AFDF-05ED737F608E}" dt="2023-02-05T15:22:35.935" v="91" actId="27636"/>
        <pc:sldMkLst>
          <pc:docMk/>
          <pc:sldMk cId="174012223" sldId="278"/>
        </pc:sldMkLst>
        <pc:spChg chg="mod">
          <ac:chgData name="Hobart, Catherine B" userId="9f5a252a-31d1-4893-a2cf-b51a5d6b4184" providerId="ADAL" clId="{7504B7A2-E297-4229-AFDF-05ED737F608E}" dt="2023-02-05T15:22:35.935" v="91" actId="27636"/>
          <ac:spMkLst>
            <pc:docMk/>
            <pc:sldMk cId="174012223" sldId="278"/>
            <ac:spMk id="7" creationId="{00000000-0000-0000-0000-000000000000}"/>
          </ac:spMkLst>
        </pc:spChg>
      </pc:sldChg>
      <pc:sldChg chg="delSp modSp add mod setBg delDesignElem">
        <pc:chgData name="Hobart, Catherine B" userId="9f5a252a-31d1-4893-a2cf-b51a5d6b4184" providerId="ADAL" clId="{7504B7A2-E297-4229-AFDF-05ED737F608E}" dt="2023-02-05T15:22:35.835" v="82" actId="27636"/>
        <pc:sldMkLst>
          <pc:docMk/>
          <pc:sldMk cId="3626467198" sldId="279"/>
        </pc:sldMkLst>
        <pc:spChg chg="mod">
          <ac:chgData name="Hobart, Catherine B" userId="9f5a252a-31d1-4893-a2cf-b51a5d6b4184" providerId="ADAL" clId="{7504B7A2-E297-4229-AFDF-05ED737F608E}" dt="2023-02-05T15:22:35.835" v="82" actId="27636"/>
          <ac:spMkLst>
            <pc:docMk/>
            <pc:sldMk cId="3626467198" sldId="279"/>
            <ac:spMk id="2" creationId="{3A03CDF8-DDC7-1603-BA97-8B582CF4BEB5}"/>
          </ac:spMkLst>
        </pc:spChg>
        <pc:spChg chg="del">
          <ac:chgData name="Hobart, Catherine B" userId="9f5a252a-31d1-4893-a2cf-b51a5d6b4184" providerId="ADAL" clId="{7504B7A2-E297-4229-AFDF-05ED737F608E}" dt="2023-02-05T15:22:35.022" v="64"/>
          <ac:spMkLst>
            <pc:docMk/>
            <pc:sldMk cId="3626467198" sldId="279"/>
            <ac:spMk id="1031" creationId="{743AA782-23D1-4521-8CAD-47662984AA08}"/>
          </ac:spMkLst>
        </pc:spChg>
        <pc:spChg chg="del">
          <ac:chgData name="Hobart, Catherine B" userId="9f5a252a-31d1-4893-a2cf-b51a5d6b4184" providerId="ADAL" clId="{7504B7A2-E297-4229-AFDF-05ED737F608E}" dt="2023-02-05T15:22:35.022" v="64"/>
          <ac:spMkLst>
            <pc:docMk/>
            <pc:sldMk cId="3626467198" sldId="279"/>
            <ac:spMk id="1033" creationId="{71877DBC-BB60-40F0-AC93-2ACDBAAE60CE}"/>
          </ac:spMkLst>
        </pc:spChg>
      </pc:sldChg>
      <pc:sldChg chg="add">
        <pc:chgData name="Hobart, Catherine B" userId="9f5a252a-31d1-4893-a2cf-b51a5d6b4184" providerId="ADAL" clId="{7504B7A2-E297-4229-AFDF-05ED737F608E}" dt="2023-02-05T15:22:35.022" v="64"/>
        <pc:sldMkLst>
          <pc:docMk/>
          <pc:sldMk cId="1886228733" sldId="281"/>
        </pc:sldMkLst>
      </pc:sldChg>
      <pc:sldChg chg="modSp add mod">
        <pc:chgData name="Hobart, Catherine B" userId="9f5a252a-31d1-4893-a2cf-b51a5d6b4184" providerId="ADAL" clId="{7504B7A2-E297-4229-AFDF-05ED737F608E}" dt="2023-02-05T15:22:35.862" v="84" actId="27636"/>
        <pc:sldMkLst>
          <pc:docMk/>
          <pc:sldMk cId="234670536" sldId="282"/>
        </pc:sldMkLst>
        <pc:spChg chg="mod">
          <ac:chgData name="Hobart, Catherine B" userId="9f5a252a-31d1-4893-a2cf-b51a5d6b4184" providerId="ADAL" clId="{7504B7A2-E297-4229-AFDF-05ED737F608E}" dt="2023-02-05T15:22:35.862" v="84" actId="27636"/>
          <ac:spMkLst>
            <pc:docMk/>
            <pc:sldMk cId="234670536" sldId="282"/>
            <ac:spMk id="3" creationId="{EE30C89E-B794-BC01-F369-55BB642DF45A}"/>
          </ac:spMkLst>
        </pc:spChg>
      </pc:sldChg>
      <pc:sldChg chg="modSp add mod">
        <pc:chgData name="Hobart, Catherine B" userId="9f5a252a-31d1-4893-a2cf-b51a5d6b4184" providerId="ADAL" clId="{7504B7A2-E297-4229-AFDF-05ED737F608E}" dt="2023-02-05T15:22:36.118" v="99" actId="27636"/>
        <pc:sldMkLst>
          <pc:docMk/>
          <pc:sldMk cId="1070567368" sldId="283"/>
        </pc:sldMkLst>
        <pc:spChg chg="mod">
          <ac:chgData name="Hobart, Catherine B" userId="9f5a252a-31d1-4893-a2cf-b51a5d6b4184" providerId="ADAL" clId="{7504B7A2-E297-4229-AFDF-05ED737F608E}" dt="2023-02-05T15:22:36.118" v="99" actId="27636"/>
          <ac:spMkLst>
            <pc:docMk/>
            <pc:sldMk cId="1070567368" sldId="283"/>
            <ac:spMk id="2" creationId="{00000000-0000-0000-0000-000000000000}"/>
          </ac:spMkLst>
        </pc:spChg>
      </pc:sldChg>
      <pc:sldChg chg="delSp add setBg delDesignElem">
        <pc:chgData name="Hobart, Catherine B" userId="9f5a252a-31d1-4893-a2cf-b51a5d6b4184" providerId="ADAL" clId="{7504B7A2-E297-4229-AFDF-05ED737F608E}" dt="2023-02-05T15:22:35.022" v="64"/>
        <pc:sldMkLst>
          <pc:docMk/>
          <pc:sldMk cId="636324991" sldId="285"/>
        </pc:sldMkLst>
        <pc:spChg chg="del">
          <ac:chgData name="Hobart, Catherine B" userId="9f5a252a-31d1-4893-a2cf-b51a5d6b4184" providerId="ADAL" clId="{7504B7A2-E297-4229-AFDF-05ED737F608E}" dt="2023-02-05T15:22:35.022" v="64"/>
          <ac:spMkLst>
            <pc:docMk/>
            <pc:sldMk cId="636324991" sldId="285"/>
            <ac:spMk id="9" creationId="{B819A166-7571-4003-A6B8-B62034C3ED30}"/>
          </ac:spMkLst>
        </pc:spChg>
      </pc:sldChg>
      <pc:sldChg chg="delSp modSp add mod setBg delDesignElem">
        <pc:chgData name="Hobart, Catherine B" userId="9f5a252a-31d1-4893-a2cf-b51a5d6b4184" providerId="ADAL" clId="{7504B7A2-E297-4229-AFDF-05ED737F608E}" dt="2023-02-05T15:22:35.792" v="78" actId="27636"/>
        <pc:sldMkLst>
          <pc:docMk/>
          <pc:sldMk cId="1928743784" sldId="288"/>
        </pc:sldMkLst>
        <pc:spChg chg="mod">
          <ac:chgData name="Hobart, Catherine B" userId="9f5a252a-31d1-4893-a2cf-b51a5d6b4184" providerId="ADAL" clId="{7504B7A2-E297-4229-AFDF-05ED737F608E}" dt="2023-02-05T15:22:35.792" v="78" actId="27636"/>
          <ac:spMkLst>
            <pc:docMk/>
            <pc:sldMk cId="1928743784" sldId="288"/>
            <ac:spMk id="3" creationId="{57189F50-5D8E-4194-B8A6-1BCE13A36746}"/>
          </ac:spMkLst>
        </pc:spChg>
        <pc:spChg chg="del">
          <ac:chgData name="Hobart, Catherine B" userId="9f5a252a-31d1-4893-a2cf-b51a5d6b4184" providerId="ADAL" clId="{7504B7A2-E297-4229-AFDF-05ED737F608E}" dt="2023-02-05T15:22:35.022" v="64"/>
          <ac:spMkLst>
            <pc:docMk/>
            <pc:sldMk cId="1928743784" sldId="288"/>
            <ac:spMk id="10" creationId="{CEB41C5C-0F34-4DDA-9D7C-5E717F35F60C}"/>
          </ac:spMkLst>
        </pc:spChg>
        <pc:cxnChg chg="del">
          <ac:chgData name="Hobart, Catherine B" userId="9f5a252a-31d1-4893-a2cf-b51a5d6b4184" providerId="ADAL" clId="{7504B7A2-E297-4229-AFDF-05ED737F608E}" dt="2023-02-05T15:22:35.022" v="64"/>
          <ac:cxnSpMkLst>
            <pc:docMk/>
            <pc:sldMk cId="1928743784" sldId="288"/>
            <ac:cxnSpMk id="12" creationId="{57E1E5E6-F385-4E9C-B201-BA5BDE5CAD52}"/>
          </ac:cxnSpMkLst>
        </pc:cxnChg>
      </pc:sldChg>
      <pc:sldChg chg="modSp add mod">
        <pc:chgData name="Hobart, Catherine B" userId="9f5a252a-31d1-4893-a2cf-b51a5d6b4184" providerId="ADAL" clId="{7504B7A2-E297-4229-AFDF-05ED737F608E}" dt="2023-02-05T15:22:35.843" v="83" actId="27636"/>
        <pc:sldMkLst>
          <pc:docMk/>
          <pc:sldMk cId="2390667745" sldId="289"/>
        </pc:sldMkLst>
        <pc:spChg chg="mod">
          <ac:chgData name="Hobart, Catherine B" userId="9f5a252a-31d1-4893-a2cf-b51a5d6b4184" providerId="ADAL" clId="{7504B7A2-E297-4229-AFDF-05ED737F608E}" dt="2023-02-05T15:22:35.843" v="83" actId="27636"/>
          <ac:spMkLst>
            <pc:docMk/>
            <pc:sldMk cId="2390667745" sldId="289"/>
            <ac:spMk id="3" creationId="{0B9EAA28-32AF-4D67-9E83-253BA7C2B356}"/>
          </ac:spMkLst>
        </pc:spChg>
      </pc:sldChg>
      <pc:sldChg chg="add">
        <pc:chgData name="Hobart, Catherine B" userId="9f5a252a-31d1-4893-a2cf-b51a5d6b4184" providerId="ADAL" clId="{7504B7A2-E297-4229-AFDF-05ED737F608E}" dt="2023-02-05T15:22:35.022" v="64"/>
        <pc:sldMkLst>
          <pc:docMk/>
          <pc:sldMk cId="319523422" sldId="292"/>
        </pc:sldMkLst>
      </pc:sldChg>
      <pc:sldChg chg="add">
        <pc:chgData name="Hobart, Catherine B" userId="9f5a252a-31d1-4893-a2cf-b51a5d6b4184" providerId="ADAL" clId="{7504B7A2-E297-4229-AFDF-05ED737F608E}" dt="2023-02-05T15:22:35.022" v="64"/>
        <pc:sldMkLst>
          <pc:docMk/>
          <pc:sldMk cId="1263800974" sldId="293"/>
        </pc:sldMkLst>
      </pc:sldChg>
      <pc:sldChg chg="delSp add setBg delDesignElem">
        <pc:chgData name="Hobart, Catherine B" userId="9f5a252a-31d1-4893-a2cf-b51a5d6b4184" providerId="ADAL" clId="{7504B7A2-E297-4229-AFDF-05ED737F608E}" dt="2023-02-05T15:22:35.022" v="64"/>
        <pc:sldMkLst>
          <pc:docMk/>
          <pc:sldMk cId="4215111232" sldId="294"/>
        </pc:sldMkLst>
        <pc:spChg chg="del">
          <ac:chgData name="Hobart, Catherine B" userId="9f5a252a-31d1-4893-a2cf-b51a5d6b4184" providerId="ADAL" clId="{7504B7A2-E297-4229-AFDF-05ED737F608E}" dt="2023-02-05T15:22:35.022" v="64"/>
          <ac:spMkLst>
            <pc:docMk/>
            <pc:sldMk cId="4215111232" sldId="294"/>
            <ac:spMk id="1039" creationId="{F13C74B1-5B17-4795-BED0-7140497B445A}"/>
          </ac:spMkLst>
        </pc:spChg>
        <pc:spChg chg="del">
          <ac:chgData name="Hobart, Catherine B" userId="9f5a252a-31d1-4893-a2cf-b51a5d6b4184" providerId="ADAL" clId="{7504B7A2-E297-4229-AFDF-05ED737F608E}" dt="2023-02-05T15:22:35.022" v="64"/>
          <ac:spMkLst>
            <pc:docMk/>
            <pc:sldMk cId="4215111232" sldId="294"/>
            <ac:spMk id="1040" creationId="{D4974D33-8DC5-464E-8C6D-BE58F0669C17}"/>
          </ac:spMkLst>
        </pc:spChg>
      </pc:sldChg>
      <pc:sldChg chg="add">
        <pc:chgData name="Hobart, Catherine B" userId="9f5a252a-31d1-4893-a2cf-b51a5d6b4184" providerId="ADAL" clId="{7504B7A2-E297-4229-AFDF-05ED737F608E}" dt="2023-02-05T15:22:35.022" v="64"/>
        <pc:sldMkLst>
          <pc:docMk/>
          <pc:sldMk cId="3596610704" sldId="295"/>
        </pc:sldMkLst>
      </pc:sldChg>
      <pc:sldChg chg="delSp modSp add mod setBg delDesignElem">
        <pc:chgData name="Hobart, Catherine B" userId="9f5a252a-31d1-4893-a2cf-b51a5d6b4184" providerId="ADAL" clId="{7504B7A2-E297-4229-AFDF-05ED737F608E}" dt="2023-02-05T15:22:35.872" v="85" actId="27636"/>
        <pc:sldMkLst>
          <pc:docMk/>
          <pc:sldMk cId="2871096703" sldId="296"/>
        </pc:sldMkLst>
        <pc:spChg chg="mod">
          <ac:chgData name="Hobart, Catherine B" userId="9f5a252a-31d1-4893-a2cf-b51a5d6b4184" providerId="ADAL" clId="{7504B7A2-E297-4229-AFDF-05ED737F608E}" dt="2023-02-05T15:22:35.872" v="85" actId="27636"/>
          <ac:spMkLst>
            <pc:docMk/>
            <pc:sldMk cId="2871096703" sldId="296"/>
            <ac:spMk id="3" creationId="{AF3EA7E6-CB12-3049-5019-E632EF1B22DB}"/>
          </ac:spMkLst>
        </pc:spChg>
        <pc:spChg chg="del">
          <ac:chgData name="Hobart, Catherine B" userId="9f5a252a-31d1-4893-a2cf-b51a5d6b4184" providerId="ADAL" clId="{7504B7A2-E297-4229-AFDF-05ED737F608E}" dt="2023-02-05T15:22:35.022" v="64"/>
          <ac:spMkLst>
            <pc:docMk/>
            <pc:sldMk cId="2871096703" sldId="296"/>
            <ac:spMk id="1033" creationId="{A7AE9375-4664-4DB2-922D-2782A6E439AC}"/>
          </ac:spMkLst>
        </pc:spChg>
        <pc:spChg chg="del">
          <ac:chgData name="Hobart, Catherine B" userId="9f5a252a-31d1-4893-a2cf-b51a5d6b4184" providerId="ADAL" clId="{7504B7A2-E297-4229-AFDF-05ED737F608E}" dt="2023-02-05T15:22:35.022" v="64"/>
          <ac:spMkLst>
            <pc:docMk/>
            <pc:sldMk cId="2871096703" sldId="296"/>
            <ac:spMk id="1037" creationId="{C87417AF-190E-4D6E-AFA6-7D3E84B0B430}"/>
          </ac:spMkLst>
        </pc:spChg>
        <pc:spChg chg="del">
          <ac:chgData name="Hobart, Catherine B" userId="9f5a252a-31d1-4893-a2cf-b51a5d6b4184" providerId="ADAL" clId="{7504B7A2-E297-4229-AFDF-05ED737F608E}" dt="2023-02-05T15:22:35.022" v="64"/>
          <ac:spMkLst>
            <pc:docMk/>
            <pc:sldMk cId="2871096703" sldId="296"/>
            <ac:spMk id="1039" creationId="{80B30ED8-273E-4C07-8568-2FE5CC5C483D}"/>
          </ac:spMkLst>
        </pc:spChg>
        <pc:cxnChg chg="del">
          <ac:chgData name="Hobart, Catherine B" userId="9f5a252a-31d1-4893-a2cf-b51a5d6b4184" providerId="ADAL" clId="{7504B7A2-E297-4229-AFDF-05ED737F608E}" dt="2023-02-05T15:22:35.022" v="64"/>
          <ac:cxnSpMkLst>
            <pc:docMk/>
            <pc:sldMk cId="2871096703" sldId="296"/>
            <ac:cxnSpMk id="1035" creationId="{EE504C98-6397-41C1-A8D8-2D9C4ED307E0}"/>
          </ac:cxnSpMkLst>
        </pc:cxnChg>
      </pc:sldChg>
      <pc:sldChg chg="add">
        <pc:chgData name="Hobart, Catherine B" userId="9f5a252a-31d1-4893-a2cf-b51a5d6b4184" providerId="ADAL" clId="{7504B7A2-E297-4229-AFDF-05ED737F608E}" dt="2023-02-05T15:22:35.022" v="64"/>
        <pc:sldMkLst>
          <pc:docMk/>
          <pc:sldMk cId="133676256" sldId="297"/>
        </pc:sldMkLst>
      </pc:sldChg>
      <pc:sldChg chg="delSp add setBg delDesignElem">
        <pc:chgData name="Hobart, Catherine B" userId="9f5a252a-31d1-4893-a2cf-b51a5d6b4184" providerId="ADAL" clId="{7504B7A2-E297-4229-AFDF-05ED737F608E}" dt="2023-02-05T15:22:35.022" v="64"/>
        <pc:sldMkLst>
          <pc:docMk/>
          <pc:sldMk cId="2578210846" sldId="298"/>
        </pc:sldMkLst>
        <pc:spChg chg="del">
          <ac:chgData name="Hobart, Catherine B" userId="9f5a252a-31d1-4893-a2cf-b51a5d6b4184" providerId="ADAL" clId="{7504B7A2-E297-4229-AFDF-05ED737F608E}" dt="2023-02-05T15:22:35.022" v="64"/>
          <ac:spMkLst>
            <pc:docMk/>
            <pc:sldMk cId="2578210846" sldId="298"/>
            <ac:spMk id="10" creationId="{4522B21E-B2B9-4C72-9A71-C87EFD137480}"/>
          </ac:spMkLst>
        </pc:spChg>
        <pc:spChg chg="del">
          <ac:chgData name="Hobart, Catherine B" userId="9f5a252a-31d1-4893-a2cf-b51a5d6b4184" providerId="ADAL" clId="{7504B7A2-E297-4229-AFDF-05ED737F608E}" dt="2023-02-05T15:22:35.022" v="64"/>
          <ac:spMkLst>
            <pc:docMk/>
            <pc:sldMk cId="2578210846" sldId="298"/>
            <ac:spMk id="12" creationId="{5EB7D2A2-F448-44D4-938C-DC84CBCB3B1E}"/>
          </ac:spMkLst>
        </pc:spChg>
        <pc:spChg chg="del">
          <ac:chgData name="Hobart, Catherine B" userId="9f5a252a-31d1-4893-a2cf-b51a5d6b4184" providerId="ADAL" clId="{7504B7A2-E297-4229-AFDF-05ED737F608E}" dt="2023-02-05T15:22:35.022" v="64"/>
          <ac:spMkLst>
            <pc:docMk/>
            <pc:sldMk cId="2578210846" sldId="298"/>
            <ac:spMk id="14" creationId="{871AEA07-1E14-44B4-8E55-64EF049CD66F}"/>
          </ac:spMkLst>
        </pc:spChg>
        <pc:cxnChg chg="del">
          <ac:chgData name="Hobart, Catherine B" userId="9f5a252a-31d1-4893-a2cf-b51a5d6b4184" providerId="ADAL" clId="{7504B7A2-E297-4229-AFDF-05ED737F608E}" dt="2023-02-05T15:22:35.022" v="64"/>
          <ac:cxnSpMkLst>
            <pc:docMk/>
            <pc:sldMk cId="2578210846" sldId="298"/>
            <ac:cxnSpMk id="16" creationId="{F7C8EA93-3210-4C62-99E9-153C275E3A87}"/>
          </ac:cxnSpMkLst>
        </pc:cxnChg>
      </pc:sldChg>
      <pc:sldChg chg="add">
        <pc:chgData name="Hobart, Catherine B" userId="9f5a252a-31d1-4893-a2cf-b51a5d6b4184" providerId="ADAL" clId="{7504B7A2-E297-4229-AFDF-05ED737F608E}" dt="2023-02-05T15:22:35.022" v="64"/>
        <pc:sldMkLst>
          <pc:docMk/>
          <pc:sldMk cId="3180000157" sldId="299"/>
        </pc:sldMkLst>
      </pc:sldChg>
      <pc:sldChg chg="delSp add setBg delDesignElem">
        <pc:chgData name="Hobart, Catherine B" userId="9f5a252a-31d1-4893-a2cf-b51a5d6b4184" providerId="ADAL" clId="{7504B7A2-E297-4229-AFDF-05ED737F608E}" dt="2023-02-05T15:22:35.022" v="64"/>
        <pc:sldMkLst>
          <pc:docMk/>
          <pc:sldMk cId="3521939141" sldId="300"/>
        </pc:sldMkLst>
        <pc:spChg chg="del">
          <ac:chgData name="Hobart, Catherine B" userId="9f5a252a-31d1-4893-a2cf-b51a5d6b4184" providerId="ADAL" clId="{7504B7A2-E297-4229-AFDF-05ED737F608E}" dt="2023-02-05T15:22:35.022" v="64"/>
          <ac:spMkLst>
            <pc:docMk/>
            <pc:sldMk cId="3521939141" sldId="300"/>
            <ac:spMk id="20" creationId="{3CD9DF72-87A3-404E-A828-84CBF11A8303}"/>
          </ac:spMkLst>
        </pc:spChg>
        <pc:cxnChg chg="del">
          <ac:chgData name="Hobart, Catherine B" userId="9f5a252a-31d1-4893-a2cf-b51a5d6b4184" providerId="ADAL" clId="{7504B7A2-E297-4229-AFDF-05ED737F608E}" dt="2023-02-05T15:22:35.022" v="64"/>
          <ac:cxnSpMkLst>
            <pc:docMk/>
            <pc:sldMk cId="3521939141" sldId="300"/>
            <ac:cxnSpMk id="22" creationId="{20E3A342-4D61-4E3F-AF90-1AB42AEB96CC}"/>
          </ac:cxnSpMkLst>
        </pc:cxnChg>
      </pc:sldChg>
      <pc:sldChg chg="add del">
        <pc:chgData name="Hobart, Catherine B" userId="9f5a252a-31d1-4893-a2cf-b51a5d6b4184" providerId="ADAL" clId="{7504B7A2-E297-4229-AFDF-05ED737F608E}" dt="2023-02-05T15:24:37.269" v="263" actId="47"/>
        <pc:sldMkLst>
          <pc:docMk/>
          <pc:sldMk cId="2624109529" sldId="302"/>
        </pc:sldMkLst>
      </pc:sldChg>
      <pc:sldChg chg="del">
        <pc:chgData name="Hobart, Catherine B" userId="9f5a252a-31d1-4893-a2cf-b51a5d6b4184" providerId="ADAL" clId="{7504B7A2-E297-4229-AFDF-05ED737F608E}" dt="2023-02-05T15:22:18.248" v="2" actId="47"/>
        <pc:sldMkLst>
          <pc:docMk/>
          <pc:sldMk cId="402741899" sldId="303"/>
        </pc:sldMkLst>
      </pc:sldChg>
      <pc:sldChg chg="add">
        <pc:chgData name="Hobart, Catherine B" userId="9f5a252a-31d1-4893-a2cf-b51a5d6b4184" providerId="ADAL" clId="{7504B7A2-E297-4229-AFDF-05ED737F608E}" dt="2023-02-05T15:22:35.022" v="64"/>
        <pc:sldMkLst>
          <pc:docMk/>
          <pc:sldMk cId="3067537820" sldId="304"/>
        </pc:sldMkLst>
      </pc:sldChg>
      <pc:sldChg chg="addSp delSp modSp add mod modClrScheme chgLayout">
        <pc:chgData name="Hobart, Catherine B" userId="9f5a252a-31d1-4893-a2cf-b51a5d6b4184" providerId="ADAL" clId="{7504B7A2-E297-4229-AFDF-05ED737F608E}" dt="2023-02-05T16:14:31.084" v="298" actId="1036"/>
        <pc:sldMkLst>
          <pc:docMk/>
          <pc:sldMk cId="1411095328" sldId="305"/>
        </pc:sldMkLst>
        <pc:spChg chg="mod ord">
          <ac:chgData name="Hobart, Catherine B" userId="9f5a252a-31d1-4893-a2cf-b51a5d6b4184" providerId="ADAL" clId="{7504B7A2-E297-4229-AFDF-05ED737F608E}" dt="2023-02-05T16:14:01.720" v="285" actId="700"/>
          <ac:spMkLst>
            <pc:docMk/>
            <pc:sldMk cId="1411095328" sldId="305"/>
            <ac:spMk id="2" creationId="{EA23AF07-3A7A-AD04-1988-9A436883499B}"/>
          </ac:spMkLst>
        </pc:spChg>
        <pc:spChg chg="mod ord">
          <ac:chgData name="Hobart, Catherine B" userId="9f5a252a-31d1-4893-a2cf-b51a5d6b4184" providerId="ADAL" clId="{7504B7A2-E297-4229-AFDF-05ED737F608E}" dt="2023-02-05T16:14:19.265" v="290" actId="27636"/>
          <ac:spMkLst>
            <pc:docMk/>
            <pc:sldMk cId="1411095328" sldId="305"/>
            <ac:spMk id="3" creationId="{1323F544-1852-05B2-0B6C-113AE038F8C9}"/>
          </ac:spMkLst>
        </pc:spChg>
        <pc:spChg chg="add del mod ord">
          <ac:chgData name="Hobart, Catherine B" userId="9f5a252a-31d1-4893-a2cf-b51a5d6b4184" providerId="ADAL" clId="{7504B7A2-E297-4229-AFDF-05ED737F608E}" dt="2023-02-05T16:14:01.720" v="285" actId="700"/>
          <ac:spMkLst>
            <pc:docMk/>
            <pc:sldMk cId="1411095328" sldId="305"/>
            <ac:spMk id="4" creationId="{0C3C636D-4A6F-E6B6-7AD1-FBED3FF734AC}"/>
          </ac:spMkLst>
        </pc:spChg>
        <pc:spChg chg="mod">
          <ac:chgData name="Hobart, Catherine B" userId="9f5a252a-31d1-4893-a2cf-b51a5d6b4184" providerId="ADAL" clId="{7504B7A2-E297-4229-AFDF-05ED737F608E}" dt="2023-02-05T16:14:31.084" v="298" actId="1036"/>
          <ac:spMkLst>
            <pc:docMk/>
            <pc:sldMk cId="1411095328" sldId="305"/>
            <ac:spMk id="8" creationId="{32672A58-8D6B-9339-25BD-BAE9FCF16CC4}"/>
          </ac:spMkLst>
        </pc:spChg>
        <pc:graphicFrameChg chg="mod ord">
          <ac:chgData name="Hobart, Catherine B" userId="9f5a252a-31d1-4893-a2cf-b51a5d6b4184" providerId="ADAL" clId="{7504B7A2-E297-4229-AFDF-05ED737F608E}" dt="2023-02-05T16:14:01.720" v="285" actId="700"/>
          <ac:graphicFrameMkLst>
            <pc:docMk/>
            <pc:sldMk cId="1411095328" sldId="305"/>
            <ac:graphicFrameMk id="7" creationId="{72938974-34ED-1EF4-BF12-030154BBC6A1}"/>
          </ac:graphicFrameMkLst>
        </pc:graphicFrameChg>
      </pc:sldChg>
      <pc:sldChg chg="addSp delSp modSp add mod modClrScheme chgLayout">
        <pc:chgData name="Hobart, Catherine B" userId="9f5a252a-31d1-4893-a2cf-b51a5d6b4184" providerId="ADAL" clId="{7504B7A2-E297-4229-AFDF-05ED737F608E}" dt="2023-02-05T15:26:05.141" v="269" actId="700"/>
        <pc:sldMkLst>
          <pc:docMk/>
          <pc:sldMk cId="2775568648" sldId="306"/>
        </pc:sldMkLst>
        <pc:spChg chg="mod ord">
          <ac:chgData name="Hobart, Catherine B" userId="9f5a252a-31d1-4893-a2cf-b51a5d6b4184" providerId="ADAL" clId="{7504B7A2-E297-4229-AFDF-05ED737F608E}" dt="2023-02-05T15:26:05.141" v="269" actId="700"/>
          <ac:spMkLst>
            <pc:docMk/>
            <pc:sldMk cId="2775568648" sldId="306"/>
            <ac:spMk id="2" creationId="{D8D5F8F6-C817-9B73-0CEA-EB69CF1748B3}"/>
          </ac:spMkLst>
        </pc:spChg>
        <pc:spChg chg="mod ord">
          <ac:chgData name="Hobart, Catherine B" userId="9f5a252a-31d1-4893-a2cf-b51a5d6b4184" providerId="ADAL" clId="{7504B7A2-E297-4229-AFDF-05ED737F608E}" dt="2023-02-05T15:26:05.141" v="269" actId="700"/>
          <ac:spMkLst>
            <pc:docMk/>
            <pc:sldMk cId="2775568648" sldId="306"/>
            <ac:spMk id="3" creationId="{7B5D22C2-AB6C-12A8-0278-1E2D6121D5CD}"/>
          </ac:spMkLst>
        </pc:spChg>
        <pc:spChg chg="add del mod">
          <ac:chgData name="Hobart, Catherine B" userId="9f5a252a-31d1-4893-a2cf-b51a5d6b4184" providerId="ADAL" clId="{7504B7A2-E297-4229-AFDF-05ED737F608E}" dt="2023-02-05T15:26:02.120" v="268"/>
          <ac:spMkLst>
            <pc:docMk/>
            <pc:sldMk cId="2775568648" sldId="306"/>
            <ac:spMk id="4" creationId="{46360634-1AF2-DE73-7936-76F9A33537BA}"/>
          </ac:spMkLst>
        </pc:spChg>
        <pc:spChg chg="add del mod">
          <ac:chgData name="Hobart, Catherine B" userId="9f5a252a-31d1-4893-a2cf-b51a5d6b4184" providerId="ADAL" clId="{7504B7A2-E297-4229-AFDF-05ED737F608E}" dt="2023-02-05T15:26:02.120" v="268"/>
          <ac:spMkLst>
            <pc:docMk/>
            <pc:sldMk cId="2775568648" sldId="306"/>
            <ac:spMk id="5" creationId="{4BAE193A-6629-5C16-218D-7DCD97DF090D}"/>
          </ac:spMkLst>
        </pc:spChg>
      </pc:sldChg>
      <pc:sldChg chg="delSp add setBg delDesignElem">
        <pc:chgData name="Hobart, Catherine B" userId="9f5a252a-31d1-4893-a2cf-b51a5d6b4184" providerId="ADAL" clId="{7504B7A2-E297-4229-AFDF-05ED737F608E}" dt="2023-02-05T15:22:35.022" v="64"/>
        <pc:sldMkLst>
          <pc:docMk/>
          <pc:sldMk cId="1526746733" sldId="307"/>
        </pc:sldMkLst>
        <pc:spChg chg="del">
          <ac:chgData name="Hobart, Catherine B" userId="9f5a252a-31d1-4893-a2cf-b51a5d6b4184" providerId="ADAL" clId="{7504B7A2-E297-4229-AFDF-05ED737F608E}" dt="2023-02-05T15:22:35.022" v="64"/>
          <ac:spMkLst>
            <pc:docMk/>
            <pc:sldMk cId="1526746733" sldId="307"/>
            <ac:spMk id="11" creationId="{73DE2CFE-42F2-48F0-8706-5264E012B10C}"/>
          </ac:spMkLst>
        </pc:spChg>
      </pc:sldChg>
      <pc:sldChg chg="modSp add mod modClrScheme chgLayout">
        <pc:chgData name="Hobart, Catherine B" userId="9f5a252a-31d1-4893-a2cf-b51a5d6b4184" providerId="ADAL" clId="{7504B7A2-E297-4229-AFDF-05ED737F608E}" dt="2023-02-05T16:16:35.347" v="309" actId="12"/>
        <pc:sldMkLst>
          <pc:docMk/>
          <pc:sldMk cId="3832212705" sldId="309"/>
        </pc:sldMkLst>
        <pc:spChg chg="mod ord">
          <ac:chgData name="Hobart, Catherine B" userId="9f5a252a-31d1-4893-a2cf-b51a5d6b4184" providerId="ADAL" clId="{7504B7A2-E297-4229-AFDF-05ED737F608E}" dt="2023-02-05T16:16:31.447" v="307" actId="700"/>
          <ac:spMkLst>
            <pc:docMk/>
            <pc:sldMk cId="3832212705" sldId="309"/>
            <ac:spMk id="2" creationId="{24F7A1D6-C026-8A1F-AA9A-150BBF5457D6}"/>
          </ac:spMkLst>
        </pc:spChg>
        <pc:spChg chg="mod ord">
          <ac:chgData name="Hobart, Catherine B" userId="9f5a252a-31d1-4893-a2cf-b51a5d6b4184" providerId="ADAL" clId="{7504B7A2-E297-4229-AFDF-05ED737F608E}" dt="2023-02-05T16:16:35.347" v="309" actId="12"/>
          <ac:spMkLst>
            <pc:docMk/>
            <pc:sldMk cId="3832212705" sldId="309"/>
            <ac:spMk id="3" creationId="{E8398974-5979-85C8-5582-57ADF03A1EF5}"/>
          </ac:spMkLst>
        </pc:spChg>
      </pc:sldChg>
      <pc:sldChg chg="modSp add mod">
        <pc:chgData name="Hobart, Catherine B" userId="9f5a252a-31d1-4893-a2cf-b51a5d6b4184" providerId="ADAL" clId="{7504B7A2-E297-4229-AFDF-05ED737F608E}" dt="2023-02-05T15:22:35.737" v="75" actId="27636"/>
        <pc:sldMkLst>
          <pc:docMk/>
          <pc:sldMk cId="453185835" sldId="310"/>
        </pc:sldMkLst>
        <pc:spChg chg="mod">
          <ac:chgData name="Hobart, Catherine B" userId="9f5a252a-31d1-4893-a2cf-b51a5d6b4184" providerId="ADAL" clId="{7504B7A2-E297-4229-AFDF-05ED737F608E}" dt="2023-02-05T15:22:35.737" v="75" actId="27636"/>
          <ac:spMkLst>
            <pc:docMk/>
            <pc:sldMk cId="453185835" sldId="310"/>
            <ac:spMk id="3" creationId="{84AB0B83-048D-B132-9A4B-CDDC98941147}"/>
          </ac:spMkLst>
        </pc:spChg>
      </pc:sldChg>
      <pc:sldChg chg="add">
        <pc:chgData name="Hobart, Catherine B" userId="9f5a252a-31d1-4893-a2cf-b51a5d6b4184" providerId="ADAL" clId="{7504B7A2-E297-4229-AFDF-05ED737F608E}" dt="2023-02-05T15:22:35.022" v="64"/>
        <pc:sldMkLst>
          <pc:docMk/>
          <pc:sldMk cId="2984922791" sldId="311"/>
        </pc:sldMkLst>
      </pc:sldChg>
      <pc:sldChg chg="modSp add mod">
        <pc:chgData name="Hobart, Catherine B" userId="9f5a252a-31d1-4893-a2cf-b51a5d6b4184" providerId="ADAL" clId="{7504B7A2-E297-4229-AFDF-05ED737F608E}" dt="2023-02-05T15:22:35.915" v="87" actId="27636"/>
        <pc:sldMkLst>
          <pc:docMk/>
          <pc:sldMk cId="1063410468" sldId="312"/>
        </pc:sldMkLst>
        <pc:spChg chg="mod">
          <ac:chgData name="Hobart, Catherine B" userId="9f5a252a-31d1-4893-a2cf-b51a5d6b4184" providerId="ADAL" clId="{7504B7A2-E297-4229-AFDF-05ED737F608E}" dt="2023-02-05T15:22:35.915" v="87" actId="27636"/>
          <ac:spMkLst>
            <pc:docMk/>
            <pc:sldMk cId="1063410468" sldId="312"/>
            <ac:spMk id="3" creationId="{CA501319-9F66-52CF-F67A-BA3D2580DE4C}"/>
          </ac:spMkLst>
        </pc:spChg>
      </pc:sldChg>
      <pc:sldChg chg="add">
        <pc:chgData name="Hobart, Catherine B" userId="9f5a252a-31d1-4893-a2cf-b51a5d6b4184" providerId="ADAL" clId="{7504B7A2-E297-4229-AFDF-05ED737F608E}" dt="2023-02-05T15:22:35.022" v="64"/>
        <pc:sldMkLst>
          <pc:docMk/>
          <pc:sldMk cId="1556881976" sldId="313"/>
        </pc:sldMkLst>
      </pc:sldChg>
      <pc:sldChg chg="del">
        <pc:chgData name="Hobart, Catherine B" userId="9f5a252a-31d1-4893-a2cf-b51a5d6b4184" providerId="ADAL" clId="{7504B7A2-E297-4229-AFDF-05ED737F608E}" dt="2023-02-05T15:22:20.317" v="48" actId="47"/>
        <pc:sldMkLst>
          <pc:docMk/>
          <pc:sldMk cId="40472194" sldId="314"/>
        </pc:sldMkLst>
      </pc:sldChg>
      <pc:sldChg chg="add">
        <pc:chgData name="Hobart, Catherine B" userId="9f5a252a-31d1-4893-a2cf-b51a5d6b4184" providerId="ADAL" clId="{7504B7A2-E297-4229-AFDF-05ED737F608E}" dt="2023-02-05T15:22:35.022" v="64"/>
        <pc:sldMkLst>
          <pc:docMk/>
          <pc:sldMk cId="1109931897" sldId="314"/>
        </pc:sldMkLst>
      </pc:sldChg>
      <pc:sldChg chg="add">
        <pc:chgData name="Hobart, Catherine B" userId="9f5a252a-31d1-4893-a2cf-b51a5d6b4184" providerId="ADAL" clId="{7504B7A2-E297-4229-AFDF-05ED737F608E}" dt="2023-02-05T15:22:35.022" v="64"/>
        <pc:sldMkLst>
          <pc:docMk/>
          <pc:sldMk cId="2021632326" sldId="315"/>
        </pc:sldMkLst>
      </pc:sldChg>
      <pc:sldChg chg="add">
        <pc:chgData name="Hobart, Catherine B" userId="9f5a252a-31d1-4893-a2cf-b51a5d6b4184" providerId="ADAL" clId="{7504B7A2-E297-4229-AFDF-05ED737F608E}" dt="2023-02-05T15:22:35.022" v="64"/>
        <pc:sldMkLst>
          <pc:docMk/>
          <pc:sldMk cId="2639618032" sldId="316"/>
        </pc:sldMkLst>
      </pc:sldChg>
      <pc:sldChg chg="add">
        <pc:chgData name="Hobart, Catherine B" userId="9f5a252a-31d1-4893-a2cf-b51a5d6b4184" providerId="ADAL" clId="{7504B7A2-E297-4229-AFDF-05ED737F608E}" dt="2023-02-05T15:22:35.022" v="64"/>
        <pc:sldMkLst>
          <pc:docMk/>
          <pc:sldMk cId="2560652046" sldId="317"/>
        </pc:sldMkLst>
      </pc:sldChg>
      <pc:sldChg chg="add">
        <pc:chgData name="Hobart, Catherine B" userId="9f5a252a-31d1-4893-a2cf-b51a5d6b4184" providerId="ADAL" clId="{7504B7A2-E297-4229-AFDF-05ED737F608E}" dt="2023-02-05T15:22:35.022" v="64"/>
        <pc:sldMkLst>
          <pc:docMk/>
          <pc:sldMk cId="940645561" sldId="318"/>
        </pc:sldMkLst>
      </pc:sldChg>
      <pc:sldChg chg="add">
        <pc:chgData name="Hobart, Catherine B" userId="9f5a252a-31d1-4893-a2cf-b51a5d6b4184" providerId="ADAL" clId="{7504B7A2-E297-4229-AFDF-05ED737F608E}" dt="2023-02-05T15:22:35.022" v="64"/>
        <pc:sldMkLst>
          <pc:docMk/>
          <pc:sldMk cId="1118039597" sldId="319"/>
        </pc:sldMkLst>
      </pc:sldChg>
      <pc:sldChg chg="del">
        <pc:chgData name="Hobart, Catherine B" userId="9f5a252a-31d1-4893-a2cf-b51a5d6b4184" providerId="ADAL" clId="{7504B7A2-E297-4229-AFDF-05ED737F608E}" dt="2023-02-05T15:22:18.994" v="17" actId="47"/>
        <pc:sldMkLst>
          <pc:docMk/>
          <pc:sldMk cId="3721344749" sldId="330"/>
        </pc:sldMkLst>
      </pc:sldChg>
      <pc:sldChg chg="add">
        <pc:chgData name="Hobart, Catherine B" userId="9f5a252a-31d1-4893-a2cf-b51a5d6b4184" providerId="ADAL" clId="{7504B7A2-E297-4229-AFDF-05ED737F608E}" dt="2023-02-05T15:22:35.022" v="64"/>
        <pc:sldMkLst>
          <pc:docMk/>
          <pc:sldMk cId="2593129750" sldId="336"/>
        </pc:sldMkLst>
      </pc:sldChg>
      <pc:sldChg chg="addSp modSp add mod modClrScheme chgLayout">
        <pc:chgData name="Hobart, Catherine B" userId="9f5a252a-31d1-4893-a2cf-b51a5d6b4184" providerId="ADAL" clId="{7504B7A2-E297-4229-AFDF-05ED737F608E}" dt="2023-02-05T16:16:40.476" v="310" actId="700"/>
        <pc:sldMkLst>
          <pc:docMk/>
          <pc:sldMk cId="256271378" sldId="337"/>
        </pc:sldMkLst>
        <pc:spChg chg="add mod ord">
          <ac:chgData name="Hobart, Catherine B" userId="9f5a252a-31d1-4893-a2cf-b51a5d6b4184" providerId="ADAL" clId="{7504B7A2-E297-4229-AFDF-05ED737F608E}" dt="2023-02-05T16:16:40.476" v="310" actId="700"/>
          <ac:spMkLst>
            <pc:docMk/>
            <pc:sldMk cId="256271378" sldId="337"/>
            <ac:spMk id="2" creationId="{73043A7A-793D-D17C-7D1F-E13CA2651B7E}"/>
          </ac:spMkLst>
        </pc:spChg>
        <pc:spChg chg="add mod ord">
          <ac:chgData name="Hobart, Catherine B" userId="9f5a252a-31d1-4893-a2cf-b51a5d6b4184" providerId="ADAL" clId="{7504B7A2-E297-4229-AFDF-05ED737F608E}" dt="2023-02-05T16:16:40.476" v="310" actId="700"/>
          <ac:spMkLst>
            <pc:docMk/>
            <pc:sldMk cId="256271378" sldId="337"/>
            <ac:spMk id="3" creationId="{F4913B6C-E06D-4CDE-ECF1-2D955EEFA46B}"/>
          </ac:spMkLst>
        </pc:spChg>
        <pc:graphicFrameChg chg="mod ord">
          <ac:chgData name="Hobart, Catherine B" userId="9f5a252a-31d1-4893-a2cf-b51a5d6b4184" providerId="ADAL" clId="{7504B7A2-E297-4229-AFDF-05ED737F608E}" dt="2023-02-05T16:16:40.476" v="310" actId="700"/>
          <ac:graphicFrameMkLst>
            <pc:docMk/>
            <pc:sldMk cId="256271378" sldId="337"/>
            <ac:graphicFrameMk id="4" creationId="{54AB7511-8ED5-2835-E62F-5B25512AEFC3}"/>
          </ac:graphicFrameMkLst>
        </pc:graphicFrameChg>
      </pc:sldChg>
      <pc:sldChg chg="modSp add mod modClrScheme chgLayout">
        <pc:chgData name="Hobart, Catherine B" userId="9f5a252a-31d1-4893-a2cf-b51a5d6b4184" providerId="ADAL" clId="{7504B7A2-E297-4229-AFDF-05ED737F608E}" dt="2023-02-05T16:13:31.362" v="280" actId="12"/>
        <pc:sldMkLst>
          <pc:docMk/>
          <pc:sldMk cId="336192397" sldId="338"/>
        </pc:sldMkLst>
        <pc:spChg chg="mod ord">
          <ac:chgData name="Hobart, Catherine B" userId="9f5a252a-31d1-4893-a2cf-b51a5d6b4184" providerId="ADAL" clId="{7504B7A2-E297-4229-AFDF-05ED737F608E}" dt="2023-02-05T16:13:26.112" v="278" actId="700"/>
          <ac:spMkLst>
            <pc:docMk/>
            <pc:sldMk cId="336192397" sldId="338"/>
            <ac:spMk id="2" creationId="{FC98A9C4-DAEB-C073-D8FD-D501AB4B84E0}"/>
          </ac:spMkLst>
        </pc:spChg>
        <pc:spChg chg="mod ord">
          <ac:chgData name="Hobart, Catherine B" userId="9f5a252a-31d1-4893-a2cf-b51a5d6b4184" providerId="ADAL" clId="{7504B7A2-E297-4229-AFDF-05ED737F608E}" dt="2023-02-05T16:13:31.362" v="280" actId="12"/>
          <ac:spMkLst>
            <pc:docMk/>
            <pc:sldMk cId="336192397" sldId="338"/>
            <ac:spMk id="3" creationId="{D0B64414-067E-E55C-5DBA-FF5A15169904}"/>
          </ac:spMkLst>
        </pc:spChg>
      </pc:sldChg>
      <pc:sldChg chg="add">
        <pc:chgData name="Hobart, Catherine B" userId="9f5a252a-31d1-4893-a2cf-b51a5d6b4184" providerId="ADAL" clId="{7504B7A2-E297-4229-AFDF-05ED737F608E}" dt="2023-02-05T15:22:35.022" v="64"/>
        <pc:sldMkLst>
          <pc:docMk/>
          <pc:sldMk cId="3743037641" sldId="339"/>
        </pc:sldMkLst>
      </pc:sldChg>
      <pc:sldChg chg="addSp delSp modSp add mod setBg modClrScheme chgLayout">
        <pc:chgData name="Hobart, Catherine B" userId="9f5a252a-31d1-4893-a2cf-b51a5d6b4184" providerId="ADAL" clId="{7504B7A2-E297-4229-AFDF-05ED737F608E}" dt="2023-02-05T16:15:45.628" v="304" actId="26606"/>
        <pc:sldMkLst>
          <pc:docMk/>
          <pc:sldMk cId="1595232058" sldId="340"/>
        </pc:sldMkLst>
        <pc:spChg chg="add mod ord">
          <ac:chgData name="Hobart, Catherine B" userId="9f5a252a-31d1-4893-a2cf-b51a5d6b4184" providerId="ADAL" clId="{7504B7A2-E297-4229-AFDF-05ED737F608E}" dt="2023-02-05T16:15:45.628" v="304" actId="26606"/>
          <ac:spMkLst>
            <pc:docMk/>
            <pc:sldMk cId="1595232058" sldId="340"/>
            <ac:spMk id="2" creationId="{C601B05B-63A5-9B59-55E6-3130F0F1D513}"/>
          </ac:spMkLst>
        </pc:spChg>
        <pc:spChg chg="mod ord">
          <ac:chgData name="Hobart, Catherine B" userId="9f5a252a-31d1-4893-a2cf-b51a5d6b4184" providerId="ADAL" clId="{7504B7A2-E297-4229-AFDF-05ED737F608E}" dt="2023-02-05T16:15:45.628" v="304" actId="26606"/>
          <ac:spMkLst>
            <pc:docMk/>
            <pc:sldMk cId="1595232058" sldId="340"/>
            <ac:spMk id="5" creationId="{90A40272-FF1E-2C53-DD3F-274E1CC46347}"/>
          </ac:spMkLst>
        </pc:spChg>
        <pc:spChg chg="del mod ord">
          <ac:chgData name="Hobart, Catherine B" userId="9f5a252a-31d1-4893-a2cf-b51a5d6b4184" providerId="ADAL" clId="{7504B7A2-E297-4229-AFDF-05ED737F608E}" dt="2023-02-05T16:15:34.881" v="302" actId="700"/>
          <ac:spMkLst>
            <pc:docMk/>
            <pc:sldMk cId="1595232058" sldId="340"/>
            <ac:spMk id="6" creationId="{DB68C31E-E6B0-8F20-9496-700A0435DB4E}"/>
          </ac:spMkLst>
        </pc:spChg>
        <pc:spChg chg="add del">
          <ac:chgData name="Hobart, Catherine B" userId="9f5a252a-31d1-4893-a2cf-b51a5d6b4184" providerId="ADAL" clId="{7504B7A2-E297-4229-AFDF-05ED737F608E}" dt="2023-02-05T16:15:45.628" v="304" actId="26606"/>
          <ac:spMkLst>
            <pc:docMk/>
            <pc:sldMk cId="1595232058" sldId="340"/>
            <ac:spMk id="12" creationId="{A3363022-C969-41E9-8EB2-E4C94908C1FA}"/>
          </ac:spMkLst>
        </pc:spChg>
        <pc:spChg chg="add del">
          <ac:chgData name="Hobart, Catherine B" userId="9f5a252a-31d1-4893-a2cf-b51a5d6b4184" providerId="ADAL" clId="{7504B7A2-E297-4229-AFDF-05ED737F608E}" dt="2023-02-05T16:15:45.628" v="304" actId="26606"/>
          <ac:spMkLst>
            <pc:docMk/>
            <pc:sldMk cId="1595232058" sldId="340"/>
            <ac:spMk id="14" creationId="{8D1AD6B3-BE88-4CEB-BA17-790657CC4729}"/>
          </ac:spMkLst>
        </pc:spChg>
        <pc:grpChg chg="add del">
          <ac:chgData name="Hobart, Catherine B" userId="9f5a252a-31d1-4893-a2cf-b51a5d6b4184" providerId="ADAL" clId="{7504B7A2-E297-4229-AFDF-05ED737F608E}" dt="2023-02-05T16:15:45.628" v="304" actId="26606"/>
          <ac:grpSpMkLst>
            <pc:docMk/>
            <pc:sldMk cId="1595232058" sldId="340"/>
            <ac:grpSpMk id="16" creationId="{89D1390B-7E13-4B4F-9CB2-391063412E54}"/>
          </ac:grpSpMkLst>
        </pc:grpChg>
        <pc:picChg chg="add del">
          <ac:chgData name="Hobart, Catherine B" userId="9f5a252a-31d1-4893-a2cf-b51a5d6b4184" providerId="ADAL" clId="{7504B7A2-E297-4229-AFDF-05ED737F608E}" dt="2023-02-05T16:15:45.628" v="304" actId="26606"/>
          <ac:picMkLst>
            <pc:docMk/>
            <pc:sldMk cId="1595232058" sldId="340"/>
            <ac:picMk id="9" creationId="{B817DAB0-D1D3-E7BE-E682-80AC6FC06AA4}"/>
          </ac:picMkLst>
        </pc:picChg>
      </pc:sldChg>
      <pc:sldChg chg="modSp add mod modClrScheme chgLayout">
        <pc:chgData name="Hobart, Catherine B" userId="9f5a252a-31d1-4893-a2cf-b51a5d6b4184" providerId="ADAL" clId="{7504B7A2-E297-4229-AFDF-05ED737F608E}" dt="2023-02-05T16:15:57.647" v="306" actId="12"/>
        <pc:sldMkLst>
          <pc:docMk/>
          <pc:sldMk cId="35396794" sldId="341"/>
        </pc:sldMkLst>
        <pc:spChg chg="mod ord">
          <ac:chgData name="Hobart, Catherine B" userId="9f5a252a-31d1-4893-a2cf-b51a5d6b4184" providerId="ADAL" clId="{7504B7A2-E297-4229-AFDF-05ED737F608E}" dt="2023-02-05T16:15:53.848" v="305" actId="700"/>
          <ac:spMkLst>
            <pc:docMk/>
            <pc:sldMk cId="35396794" sldId="341"/>
            <ac:spMk id="4" creationId="{26267CDE-B59F-035F-DCCF-14EA8F7CA890}"/>
          </ac:spMkLst>
        </pc:spChg>
        <pc:spChg chg="mod ord">
          <ac:chgData name="Hobart, Catherine B" userId="9f5a252a-31d1-4893-a2cf-b51a5d6b4184" providerId="ADAL" clId="{7504B7A2-E297-4229-AFDF-05ED737F608E}" dt="2023-02-05T16:15:57.647" v="306" actId="12"/>
          <ac:spMkLst>
            <pc:docMk/>
            <pc:sldMk cId="35396794" sldId="341"/>
            <ac:spMk id="5" creationId="{B1773755-77A7-E4CC-FB77-F5A1BDEA5F59}"/>
          </ac:spMkLst>
        </pc:spChg>
      </pc:sldChg>
      <pc:sldChg chg="addSp delSp modSp add mod modClrScheme chgLayout">
        <pc:chgData name="Hobart, Catherine B" userId="9f5a252a-31d1-4893-a2cf-b51a5d6b4184" providerId="ADAL" clId="{7504B7A2-E297-4229-AFDF-05ED737F608E}" dt="2023-02-05T16:13:37.238" v="281" actId="700"/>
        <pc:sldMkLst>
          <pc:docMk/>
          <pc:sldMk cId="3826466446" sldId="342"/>
        </pc:sldMkLst>
        <pc:spChg chg="add mod ord">
          <ac:chgData name="Hobart, Catherine B" userId="9f5a252a-31d1-4893-a2cf-b51a5d6b4184" providerId="ADAL" clId="{7504B7A2-E297-4229-AFDF-05ED737F608E}" dt="2023-02-05T16:13:37.238" v="281" actId="700"/>
          <ac:spMkLst>
            <pc:docMk/>
            <pc:sldMk cId="3826466446" sldId="342"/>
            <ac:spMk id="2" creationId="{61DF2551-984D-D530-D040-C2C60E3C84C1}"/>
          </ac:spMkLst>
        </pc:spChg>
        <pc:spChg chg="mod ord">
          <ac:chgData name="Hobart, Catherine B" userId="9f5a252a-31d1-4893-a2cf-b51a5d6b4184" providerId="ADAL" clId="{7504B7A2-E297-4229-AFDF-05ED737F608E}" dt="2023-02-05T16:13:37.238" v="281" actId="700"/>
          <ac:spMkLst>
            <pc:docMk/>
            <pc:sldMk cId="3826466446" sldId="342"/>
            <ac:spMk id="4" creationId="{F9C66606-DC57-8965-F88D-E180C241D9C3}"/>
          </ac:spMkLst>
        </pc:spChg>
        <pc:spChg chg="del mod ord">
          <ac:chgData name="Hobart, Catherine B" userId="9f5a252a-31d1-4893-a2cf-b51a5d6b4184" providerId="ADAL" clId="{7504B7A2-E297-4229-AFDF-05ED737F608E}" dt="2023-02-05T16:13:37.238" v="281" actId="700"/>
          <ac:spMkLst>
            <pc:docMk/>
            <pc:sldMk cId="3826466446" sldId="342"/>
            <ac:spMk id="5" creationId="{CA0A5212-008E-ED20-BA03-621225B1DA6D}"/>
          </ac:spMkLst>
        </pc:spChg>
      </pc:sldChg>
      <pc:sldChg chg="addSp delSp modSp add mod modClrScheme chgLayout">
        <pc:chgData name="Hobart, Catherine B" userId="9f5a252a-31d1-4893-a2cf-b51a5d6b4184" providerId="ADAL" clId="{7504B7A2-E297-4229-AFDF-05ED737F608E}" dt="2023-02-05T16:12:33.844" v="270" actId="700"/>
        <pc:sldMkLst>
          <pc:docMk/>
          <pc:sldMk cId="1146280325" sldId="343"/>
        </pc:sldMkLst>
        <pc:spChg chg="add mod ord">
          <ac:chgData name="Hobart, Catherine B" userId="9f5a252a-31d1-4893-a2cf-b51a5d6b4184" providerId="ADAL" clId="{7504B7A2-E297-4229-AFDF-05ED737F608E}" dt="2023-02-05T16:12:33.844" v="270" actId="700"/>
          <ac:spMkLst>
            <pc:docMk/>
            <pc:sldMk cId="1146280325" sldId="343"/>
            <ac:spMk id="2" creationId="{BC6335EF-6418-B316-24DD-00F583486235}"/>
          </ac:spMkLst>
        </pc:spChg>
        <pc:spChg chg="mod ord">
          <ac:chgData name="Hobart, Catherine B" userId="9f5a252a-31d1-4893-a2cf-b51a5d6b4184" providerId="ADAL" clId="{7504B7A2-E297-4229-AFDF-05ED737F608E}" dt="2023-02-05T16:12:33.844" v="270" actId="700"/>
          <ac:spMkLst>
            <pc:docMk/>
            <pc:sldMk cId="1146280325" sldId="343"/>
            <ac:spMk id="7" creationId="{B72116A5-6441-7B82-DFC7-A2B8AA8CA65A}"/>
          </ac:spMkLst>
        </pc:spChg>
        <pc:spChg chg="del mod ord">
          <ac:chgData name="Hobart, Catherine B" userId="9f5a252a-31d1-4893-a2cf-b51a5d6b4184" providerId="ADAL" clId="{7504B7A2-E297-4229-AFDF-05ED737F608E}" dt="2023-02-05T16:12:33.844" v="270" actId="700"/>
          <ac:spMkLst>
            <pc:docMk/>
            <pc:sldMk cId="1146280325" sldId="343"/>
            <ac:spMk id="8" creationId="{1FD1176F-34B5-6853-F0C0-3D7D71D368F5}"/>
          </ac:spMkLst>
        </pc:spChg>
      </pc:sldChg>
      <pc:sldChg chg="add">
        <pc:chgData name="Hobart, Catherine B" userId="9f5a252a-31d1-4893-a2cf-b51a5d6b4184" providerId="ADAL" clId="{7504B7A2-E297-4229-AFDF-05ED737F608E}" dt="2023-02-05T15:22:35.022" v="64"/>
        <pc:sldMkLst>
          <pc:docMk/>
          <pc:sldMk cId="775298318" sldId="344"/>
        </pc:sldMkLst>
      </pc:sldChg>
      <pc:sldChg chg="add">
        <pc:chgData name="Hobart, Catherine B" userId="9f5a252a-31d1-4893-a2cf-b51a5d6b4184" providerId="ADAL" clId="{7504B7A2-E297-4229-AFDF-05ED737F608E}" dt="2023-02-05T15:22:35.022" v="64"/>
        <pc:sldMkLst>
          <pc:docMk/>
          <pc:sldMk cId="1546798304" sldId="345"/>
        </pc:sldMkLst>
      </pc:sldChg>
      <pc:sldChg chg="add">
        <pc:chgData name="Hobart, Catherine B" userId="9f5a252a-31d1-4893-a2cf-b51a5d6b4184" providerId="ADAL" clId="{7504B7A2-E297-4229-AFDF-05ED737F608E}" dt="2023-02-05T15:22:35.022" v="64"/>
        <pc:sldMkLst>
          <pc:docMk/>
          <pc:sldMk cId="3367638065" sldId="348"/>
        </pc:sldMkLst>
      </pc:sldChg>
      <pc:sldChg chg="add">
        <pc:chgData name="Hobart, Catherine B" userId="9f5a252a-31d1-4893-a2cf-b51a5d6b4184" providerId="ADAL" clId="{7504B7A2-E297-4229-AFDF-05ED737F608E}" dt="2023-02-05T15:22:35.022" v="64"/>
        <pc:sldMkLst>
          <pc:docMk/>
          <pc:sldMk cId="4032975430" sldId="349"/>
        </pc:sldMkLst>
      </pc:sldChg>
      <pc:sldChg chg="modSp add mod">
        <pc:chgData name="Hobart, Catherine B" userId="9f5a252a-31d1-4893-a2cf-b51a5d6b4184" providerId="ADAL" clId="{7504B7A2-E297-4229-AFDF-05ED737F608E}" dt="2023-02-05T15:22:35.778" v="76" actId="27636"/>
        <pc:sldMkLst>
          <pc:docMk/>
          <pc:sldMk cId="4192146865" sldId="352"/>
        </pc:sldMkLst>
        <pc:spChg chg="mod">
          <ac:chgData name="Hobart, Catherine B" userId="9f5a252a-31d1-4893-a2cf-b51a5d6b4184" providerId="ADAL" clId="{7504B7A2-E297-4229-AFDF-05ED737F608E}" dt="2023-02-05T15:22:35.778" v="76" actId="27636"/>
          <ac:spMkLst>
            <pc:docMk/>
            <pc:sldMk cId="4192146865" sldId="352"/>
            <ac:spMk id="4" creationId="{A4EA62C3-864C-2DFD-13CE-0E106A437EB2}"/>
          </ac:spMkLst>
        </pc:spChg>
      </pc:sldChg>
      <pc:sldChg chg="modSp add mod modClrScheme chgLayout">
        <pc:chgData name="Hobart, Catherine B" userId="9f5a252a-31d1-4893-a2cf-b51a5d6b4184" providerId="ADAL" clId="{7504B7A2-E297-4229-AFDF-05ED737F608E}" dt="2023-02-05T16:12:47.500" v="272" actId="12"/>
        <pc:sldMkLst>
          <pc:docMk/>
          <pc:sldMk cId="358576472" sldId="354"/>
        </pc:sldMkLst>
        <pc:spChg chg="mod ord">
          <ac:chgData name="Hobart, Catherine B" userId="9f5a252a-31d1-4893-a2cf-b51a5d6b4184" providerId="ADAL" clId="{7504B7A2-E297-4229-AFDF-05ED737F608E}" dt="2023-02-05T16:12:40.204" v="271" actId="700"/>
          <ac:spMkLst>
            <pc:docMk/>
            <pc:sldMk cId="358576472" sldId="354"/>
            <ac:spMk id="2" creationId="{8AF93EF3-29A0-603F-A243-40C62A95A2B5}"/>
          </ac:spMkLst>
        </pc:spChg>
        <pc:spChg chg="mod ord">
          <ac:chgData name="Hobart, Catherine B" userId="9f5a252a-31d1-4893-a2cf-b51a5d6b4184" providerId="ADAL" clId="{7504B7A2-E297-4229-AFDF-05ED737F608E}" dt="2023-02-05T16:12:47.500" v="272" actId="12"/>
          <ac:spMkLst>
            <pc:docMk/>
            <pc:sldMk cId="358576472" sldId="354"/>
            <ac:spMk id="3" creationId="{79510E65-FC1F-6DEF-E25B-776B1A64265E}"/>
          </ac:spMkLst>
        </pc:spChg>
      </pc:sldChg>
      <pc:sldChg chg="modSp add mod modClrScheme chgLayout">
        <pc:chgData name="Hobart, Catherine B" userId="9f5a252a-31d1-4893-a2cf-b51a5d6b4184" providerId="ADAL" clId="{7504B7A2-E297-4229-AFDF-05ED737F608E}" dt="2023-02-05T16:12:58.232" v="274" actId="12"/>
        <pc:sldMkLst>
          <pc:docMk/>
          <pc:sldMk cId="166533279" sldId="355"/>
        </pc:sldMkLst>
        <pc:spChg chg="mod ord">
          <ac:chgData name="Hobart, Catherine B" userId="9f5a252a-31d1-4893-a2cf-b51a5d6b4184" providerId="ADAL" clId="{7504B7A2-E297-4229-AFDF-05ED737F608E}" dt="2023-02-05T16:12:54.189" v="273" actId="700"/>
          <ac:spMkLst>
            <pc:docMk/>
            <pc:sldMk cId="166533279" sldId="355"/>
            <ac:spMk id="2" creationId="{1E6BDCB9-2B11-0962-7B29-9E65E167B970}"/>
          </ac:spMkLst>
        </pc:spChg>
        <pc:spChg chg="mod ord">
          <ac:chgData name="Hobart, Catherine B" userId="9f5a252a-31d1-4893-a2cf-b51a5d6b4184" providerId="ADAL" clId="{7504B7A2-E297-4229-AFDF-05ED737F608E}" dt="2023-02-05T16:12:58.232" v="274" actId="12"/>
          <ac:spMkLst>
            <pc:docMk/>
            <pc:sldMk cId="166533279" sldId="355"/>
            <ac:spMk id="3" creationId="{2A94B252-C461-EFB4-F0C1-8BA7C039BAD9}"/>
          </ac:spMkLst>
        </pc:spChg>
      </pc:sldChg>
      <pc:sldChg chg="modSp add mod">
        <pc:chgData name="Hobart, Catherine B" userId="9f5a252a-31d1-4893-a2cf-b51a5d6b4184" providerId="ADAL" clId="{7504B7A2-E297-4229-AFDF-05ED737F608E}" dt="2023-02-05T15:22:35.722" v="74" actId="27636"/>
        <pc:sldMkLst>
          <pc:docMk/>
          <pc:sldMk cId="1460049742" sldId="356"/>
        </pc:sldMkLst>
        <pc:spChg chg="mod">
          <ac:chgData name="Hobart, Catherine B" userId="9f5a252a-31d1-4893-a2cf-b51a5d6b4184" providerId="ADAL" clId="{7504B7A2-E297-4229-AFDF-05ED737F608E}" dt="2023-02-05T15:22:35.722" v="74" actId="27636"/>
          <ac:spMkLst>
            <pc:docMk/>
            <pc:sldMk cId="1460049742" sldId="356"/>
            <ac:spMk id="3" creationId="{CB7D6B9D-6D12-2878-C92B-99B4AB0DB646}"/>
          </ac:spMkLst>
        </pc:spChg>
        <pc:spChg chg="mod">
          <ac:chgData name="Hobart, Catherine B" userId="9f5a252a-31d1-4893-a2cf-b51a5d6b4184" providerId="ADAL" clId="{7504B7A2-E297-4229-AFDF-05ED737F608E}" dt="2023-02-05T15:22:35.721" v="73" actId="27636"/>
          <ac:spMkLst>
            <pc:docMk/>
            <pc:sldMk cId="1460049742" sldId="356"/>
            <ac:spMk id="4" creationId="{939C37F3-5383-AA67-807D-6A7BDFEC276F}"/>
          </ac:spMkLst>
        </pc:spChg>
      </pc:sldChg>
      <pc:sldChg chg="add">
        <pc:chgData name="Hobart, Catherine B" userId="9f5a252a-31d1-4893-a2cf-b51a5d6b4184" providerId="ADAL" clId="{7504B7A2-E297-4229-AFDF-05ED737F608E}" dt="2023-02-05T15:22:35.022" v="64"/>
        <pc:sldMkLst>
          <pc:docMk/>
          <pc:sldMk cId="2592415039" sldId="357"/>
        </pc:sldMkLst>
      </pc:sldChg>
      <pc:sldChg chg="add">
        <pc:chgData name="Hobart, Catherine B" userId="9f5a252a-31d1-4893-a2cf-b51a5d6b4184" providerId="ADAL" clId="{7504B7A2-E297-4229-AFDF-05ED737F608E}" dt="2023-02-05T15:22:35.022" v="64"/>
        <pc:sldMkLst>
          <pc:docMk/>
          <pc:sldMk cId="3509735237" sldId="358"/>
        </pc:sldMkLst>
      </pc:sldChg>
      <pc:sldChg chg="add">
        <pc:chgData name="Hobart, Catherine B" userId="9f5a252a-31d1-4893-a2cf-b51a5d6b4184" providerId="ADAL" clId="{7504B7A2-E297-4229-AFDF-05ED737F608E}" dt="2023-02-05T15:22:35.022" v="64"/>
        <pc:sldMkLst>
          <pc:docMk/>
          <pc:sldMk cId="1508424140" sldId="359"/>
        </pc:sldMkLst>
      </pc:sldChg>
      <pc:sldChg chg="delSp modSp add mod setBg delDesignElem">
        <pc:chgData name="Hobart, Catherine B" userId="9f5a252a-31d1-4893-a2cf-b51a5d6b4184" providerId="ADAL" clId="{7504B7A2-E297-4229-AFDF-05ED737F608E}" dt="2023-02-05T15:22:35.572" v="72" actId="27636"/>
        <pc:sldMkLst>
          <pc:docMk/>
          <pc:sldMk cId="3115762508" sldId="360"/>
        </pc:sldMkLst>
        <pc:spChg chg="mod">
          <ac:chgData name="Hobart, Catherine B" userId="9f5a252a-31d1-4893-a2cf-b51a5d6b4184" providerId="ADAL" clId="{7504B7A2-E297-4229-AFDF-05ED737F608E}" dt="2023-02-05T15:22:35.572" v="72" actId="27636"/>
          <ac:spMkLst>
            <pc:docMk/>
            <pc:sldMk cId="3115762508" sldId="360"/>
            <ac:spMk id="10" creationId="{D480C6B5-74E5-F63E-7FAF-06316529F3EA}"/>
          </ac:spMkLst>
        </pc:spChg>
        <pc:spChg chg="mod">
          <ac:chgData name="Hobart, Catherine B" userId="9f5a252a-31d1-4893-a2cf-b51a5d6b4184" providerId="ADAL" clId="{7504B7A2-E297-4229-AFDF-05ED737F608E}" dt="2023-02-05T15:22:35.571" v="71" actId="27636"/>
          <ac:spMkLst>
            <pc:docMk/>
            <pc:sldMk cId="3115762508" sldId="360"/>
            <ac:spMk id="13" creationId="{5EE4A08A-8DCF-FFF0-AE01-5FA9B2AB00FB}"/>
          </ac:spMkLst>
        </pc:spChg>
        <pc:spChg chg="del">
          <ac:chgData name="Hobart, Catherine B" userId="9f5a252a-31d1-4893-a2cf-b51a5d6b4184" providerId="ADAL" clId="{7504B7A2-E297-4229-AFDF-05ED737F608E}" dt="2023-02-05T15:22:35.022" v="64"/>
          <ac:spMkLst>
            <pc:docMk/>
            <pc:sldMk cId="3115762508" sldId="360"/>
            <ac:spMk id="27" creationId="{E862BE82-D00D-42C1-BF16-93AA37870C32}"/>
          </ac:spMkLst>
        </pc:spChg>
        <pc:spChg chg="del">
          <ac:chgData name="Hobart, Catherine B" userId="9f5a252a-31d1-4893-a2cf-b51a5d6b4184" providerId="ADAL" clId="{7504B7A2-E297-4229-AFDF-05ED737F608E}" dt="2023-02-05T15:22:35.022" v="64"/>
          <ac:spMkLst>
            <pc:docMk/>
            <pc:sldMk cId="3115762508" sldId="360"/>
            <ac:spMk id="29" creationId="{F6D92C2D-1D3D-4974-918C-06579FB354A9}"/>
          </ac:spMkLst>
        </pc:spChg>
      </pc:sldChg>
      <pc:sldChg chg="add">
        <pc:chgData name="Hobart, Catherine B" userId="9f5a252a-31d1-4893-a2cf-b51a5d6b4184" providerId="ADAL" clId="{7504B7A2-E297-4229-AFDF-05ED737F608E}" dt="2023-02-05T15:22:35.022" v="64"/>
        <pc:sldMkLst>
          <pc:docMk/>
          <pc:sldMk cId="2371848298" sldId="361"/>
        </pc:sldMkLst>
      </pc:sldChg>
      <pc:sldChg chg="modSp add mod">
        <pc:chgData name="Hobart, Catherine B" userId="9f5a252a-31d1-4893-a2cf-b51a5d6b4184" providerId="ADAL" clId="{7504B7A2-E297-4229-AFDF-05ED737F608E}" dt="2023-02-05T15:22:35.899" v="86" actId="27636"/>
        <pc:sldMkLst>
          <pc:docMk/>
          <pc:sldMk cId="14207592" sldId="362"/>
        </pc:sldMkLst>
        <pc:spChg chg="mod">
          <ac:chgData name="Hobart, Catherine B" userId="9f5a252a-31d1-4893-a2cf-b51a5d6b4184" providerId="ADAL" clId="{7504B7A2-E297-4229-AFDF-05ED737F608E}" dt="2023-02-05T15:22:35.899" v="86" actId="27636"/>
          <ac:spMkLst>
            <pc:docMk/>
            <pc:sldMk cId="14207592" sldId="362"/>
            <ac:spMk id="3" creationId="{5C06EBF8-FAEC-6455-4866-B035F65C7A96}"/>
          </ac:spMkLst>
        </pc:spChg>
      </pc:sldChg>
      <pc:sldChg chg="add">
        <pc:chgData name="Hobart, Catherine B" userId="9f5a252a-31d1-4893-a2cf-b51a5d6b4184" providerId="ADAL" clId="{7504B7A2-E297-4229-AFDF-05ED737F608E}" dt="2023-02-05T15:22:35.022" v="64"/>
        <pc:sldMkLst>
          <pc:docMk/>
          <pc:sldMk cId="1979046563" sldId="363"/>
        </pc:sldMkLst>
      </pc:sldChg>
      <pc:sldChg chg="del">
        <pc:chgData name="Hobart, Catherine B" userId="9f5a252a-31d1-4893-a2cf-b51a5d6b4184" providerId="ADAL" clId="{7504B7A2-E297-4229-AFDF-05ED737F608E}" dt="2023-02-05T15:22:17.733" v="0" actId="47"/>
        <pc:sldMkLst>
          <pc:docMk/>
          <pc:sldMk cId="2220192581" sldId="365"/>
        </pc:sldMkLst>
      </pc:sldChg>
      <pc:sldChg chg="del">
        <pc:chgData name="Hobart, Catherine B" userId="9f5a252a-31d1-4893-a2cf-b51a5d6b4184" providerId="ADAL" clId="{7504B7A2-E297-4229-AFDF-05ED737F608E}" dt="2023-02-05T15:22:18.199" v="1" actId="47"/>
        <pc:sldMkLst>
          <pc:docMk/>
          <pc:sldMk cId="909906904" sldId="366"/>
        </pc:sldMkLst>
      </pc:sldChg>
      <pc:sldChg chg="del">
        <pc:chgData name="Hobart, Catherine B" userId="9f5a252a-31d1-4893-a2cf-b51a5d6b4184" providerId="ADAL" clId="{7504B7A2-E297-4229-AFDF-05ED737F608E}" dt="2023-02-05T15:22:19.501" v="30" actId="47"/>
        <pc:sldMkLst>
          <pc:docMk/>
          <pc:sldMk cId="1031519410" sldId="369"/>
        </pc:sldMkLst>
      </pc:sldChg>
      <pc:sldChg chg="del">
        <pc:chgData name="Hobart, Catherine B" userId="9f5a252a-31d1-4893-a2cf-b51a5d6b4184" providerId="ADAL" clId="{7504B7A2-E297-4229-AFDF-05ED737F608E}" dt="2023-02-05T15:22:19.881" v="37" actId="47"/>
        <pc:sldMkLst>
          <pc:docMk/>
          <pc:sldMk cId="1018544859" sldId="370"/>
        </pc:sldMkLst>
      </pc:sldChg>
      <pc:sldChg chg="add">
        <pc:chgData name="Hobart, Catherine B" userId="9f5a252a-31d1-4893-a2cf-b51a5d6b4184" providerId="ADAL" clId="{7504B7A2-E297-4229-AFDF-05ED737F608E}" dt="2023-02-05T15:22:35.022" v="64"/>
        <pc:sldMkLst>
          <pc:docMk/>
          <pc:sldMk cId="1663080094" sldId="370"/>
        </pc:sldMkLst>
      </pc:sldChg>
      <pc:sldChg chg="modSp add mod">
        <pc:chgData name="Hobart, Catherine B" userId="9f5a252a-31d1-4893-a2cf-b51a5d6b4184" providerId="ADAL" clId="{7504B7A2-E297-4229-AFDF-05ED737F608E}" dt="2023-02-05T15:22:35.926" v="89" actId="27636"/>
        <pc:sldMkLst>
          <pc:docMk/>
          <pc:sldMk cId="54854118" sldId="371"/>
        </pc:sldMkLst>
        <pc:spChg chg="mod">
          <ac:chgData name="Hobart, Catherine B" userId="9f5a252a-31d1-4893-a2cf-b51a5d6b4184" providerId="ADAL" clId="{7504B7A2-E297-4229-AFDF-05ED737F608E}" dt="2023-02-05T15:22:35.926" v="89" actId="27636"/>
          <ac:spMkLst>
            <pc:docMk/>
            <pc:sldMk cId="54854118" sldId="371"/>
            <ac:spMk id="2" creationId="{00000000-0000-0000-0000-000000000000}"/>
          </ac:spMkLst>
        </pc:spChg>
      </pc:sldChg>
      <pc:sldChg chg="del">
        <pc:chgData name="Hobart, Catherine B" userId="9f5a252a-31d1-4893-a2cf-b51a5d6b4184" providerId="ADAL" clId="{7504B7A2-E297-4229-AFDF-05ED737F608E}" dt="2023-02-05T15:22:19.912" v="38" actId="47"/>
        <pc:sldMkLst>
          <pc:docMk/>
          <pc:sldMk cId="921166900" sldId="371"/>
        </pc:sldMkLst>
      </pc:sldChg>
      <pc:sldChg chg="del">
        <pc:chgData name="Hobart, Catherine B" userId="9f5a252a-31d1-4893-a2cf-b51a5d6b4184" providerId="ADAL" clId="{7504B7A2-E297-4229-AFDF-05ED737F608E}" dt="2023-02-05T15:22:20.173" v="45" actId="47"/>
        <pc:sldMkLst>
          <pc:docMk/>
          <pc:sldMk cId="3016687568" sldId="372"/>
        </pc:sldMkLst>
      </pc:sldChg>
      <pc:sldChg chg="del">
        <pc:chgData name="Hobart, Catherine B" userId="9f5a252a-31d1-4893-a2cf-b51a5d6b4184" providerId="ADAL" clId="{7504B7A2-E297-4229-AFDF-05ED737F608E}" dt="2023-02-05T15:22:18.263" v="3" actId="47"/>
        <pc:sldMkLst>
          <pc:docMk/>
          <pc:sldMk cId="3497934847" sldId="373"/>
        </pc:sldMkLst>
      </pc:sldChg>
      <pc:sldChg chg="del">
        <pc:chgData name="Hobart, Catherine B" userId="9f5a252a-31d1-4893-a2cf-b51a5d6b4184" providerId="ADAL" clId="{7504B7A2-E297-4229-AFDF-05ED737F608E}" dt="2023-02-05T15:22:18.292" v="4" actId="47"/>
        <pc:sldMkLst>
          <pc:docMk/>
          <pc:sldMk cId="1728542209" sldId="374"/>
        </pc:sldMkLst>
      </pc:sldChg>
      <pc:sldChg chg="del">
        <pc:chgData name="Hobart, Catherine B" userId="9f5a252a-31d1-4893-a2cf-b51a5d6b4184" providerId="ADAL" clId="{7504B7A2-E297-4229-AFDF-05ED737F608E}" dt="2023-02-05T15:22:18.557" v="7" actId="47"/>
        <pc:sldMkLst>
          <pc:docMk/>
          <pc:sldMk cId="3827170721" sldId="375"/>
        </pc:sldMkLst>
      </pc:sldChg>
      <pc:sldChg chg="del">
        <pc:chgData name="Hobart, Catherine B" userId="9f5a252a-31d1-4893-a2cf-b51a5d6b4184" providerId="ADAL" clId="{7504B7A2-E297-4229-AFDF-05ED737F608E}" dt="2023-02-05T15:22:18.479" v="6" actId="47"/>
        <pc:sldMkLst>
          <pc:docMk/>
          <pc:sldMk cId="3939782240" sldId="376"/>
        </pc:sldMkLst>
      </pc:sldChg>
      <pc:sldChg chg="modSp add mod">
        <pc:chgData name="Hobart, Catherine B" userId="9f5a252a-31d1-4893-a2cf-b51a5d6b4184" providerId="ADAL" clId="{7504B7A2-E297-4229-AFDF-05ED737F608E}" dt="2023-02-05T15:22:35.931" v="90" actId="27636"/>
        <pc:sldMkLst>
          <pc:docMk/>
          <pc:sldMk cId="2001689004" sldId="377"/>
        </pc:sldMkLst>
        <pc:spChg chg="mod">
          <ac:chgData name="Hobart, Catherine B" userId="9f5a252a-31d1-4893-a2cf-b51a5d6b4184" providerId="ADAL" clId="{7504B7A2-E297-4229-AFDF-05ED737F608E}" dt="2023-02-05T15:22:35.931" v="90" actId="27636"/>
          <ac:spMkLst>
            <pc:docMk/>
            <pc:sldMk cId="2001689004" sldId="377"/>
            <ac:spMk id="2" creationId="{00000000-0000-0000-0000-000000000000}"/>
          </ac:spMkLst>
        </pc:spChg>
      </pc:sldChg>
      <pc:sldChg chg="del">
        <pc:chgData name="Hobart, Catherine B" userId="9f5a252a-31d1-4893-a2cf-b51a5d6b4184" providerId="ADAL" clId="{7504B7A2-E297-4229-AFDF-05ED737F608E}" dt="2023-02-05T15:22:18.722" v="11" actId="47"/>
        <pc:sldMkLst>
          <pc:docMk/>
          <pc:sldMk cId="2765326638" sldId="377"/>
        </pc:sldMkLst>
      </pc:sldChg>
      <pc:sldChg chg="add">
        <pc:chgData name="Hobart, Catherine B" userId="9f5a252a-31d1-4893-a2cf-b51a5d6b4184" providerId="ADAL" clId="{7504B7A2-E297-4229-AFDF-05ED737F608E}" dt="2023-02-05T15:22:35.022" v="64"/>
        <pc:sldMkLst>
          <pc:docMk/>
          <pc:sldMk cId="695055273" sldId="378"/>
        </pc:sldMkLst>
      </pc:sldChg>
      <pc:sldChg chg="del">
        <pc:chgData name="Hobart, Catherine B" userId="9f5a252a-31d1-4893-a2cf-b51a5d6b4184" providerId="ADAL" clId="{7504B7A2-E297-4229-AFDF-05ED737F608E}" dt="2023-02-05T15:22:18.574" v="8" actId="47"/>
        <pc:sldMkLst>
          <pc:docMk/>
          <pc:sldMk cId="3936124436" sldId="378"/>
        </pc:sldMkLst>
      </pc:sldChg>
      <pc:sldChg chg="add">
        <pc:chgData name="Hobart, Catherine B" userId="9f5a252a-31d1-4893-a2cf-b51a5d6b4184" providerId="ADAL" clId="{7504B7A2-E297-4229-AFDF-05ED737F608E}" dt="2023-02-05T15:22:35.022" v="64"/>
        <pc:sldMkLst>
          <pc:docMk/>
          <pc:sldMk cId="531855626" sldId="379"/>
        </pc:sldMkLst>
      </pc:sldChg>
      <pc:sldChg chg="del">
        <pc:chgData name="Hobart, Catherine B" userId="9f5a252a-31d1-4893-a2cf-b51a5d6b4184" providerId="ADAL" clId="{7504B7A2-E297-4229-AFDF-05ED737F608E}" dt="2023-02-05T15:22:18.646" v="10" actId="47"/>
        <pc:sldMkLst>
          <pc:docMk/>
          <pc:sldMk cId="1567002950" sldId="379"/>
        </pc:sldMkLst>
      </pc:sldChg>
      <pc:sldChg chg="modSp add mod">
        <pc:chgData name="Hobart, Catherine B" userId="9f5a252a-31d1-4893-a2cf-b51a5d6b4184" providerId="ADAL" clId="{7504B7A2-E297-4229-AFDF-05ED737F608E}" dt="2023-02-05T15:22:35.939" v="92" actId="27636"/>
        <pc:sldMkLst>
          <pc:docMk/>
          <pc:sldMk cId="538504911" sldId="380"/>
        </pc:sldMkLst>
        <pc:spChg chg="mod">
          <ac:chgData name="Hobart, Catherine B" userId="9f5a252a-31d1-4893-a2cf-b51a5d6b4184" providerId="ADAL" clId="{7504B7A2-E297-4229-AFDF-05ED737F608E}" dt="2023-02-05T15:22:35.939" v="92" actId="27636"/>
          <ac:spMkLst>
            <pc:docMk/>
            <pc:sldMk cId="538504911" sldId="380"/>
            <ac:spMk id="7" creationId="{00000000-0000-0000-0000-000000000000}"/>
          </ac:spMkLst>
        </pc:spChg>
      </pc:sldChg>
      <pc:sldChg chg="del">
        <pc:chgData name="Hobart, Catherine B" userId="9f5a252a-31d1-4893-a2cf-b51a5d6b4184" providerId="ADAL" clId="{7504B7A2-E297-4229-AFDF-05ED737F608E}" dt="2023-02-05T15:22:18.805" v="12" actId="47"/>
        <pc:sldMkLst>
          <pc:docMk/>
          <pc:sldMk cId="2704618819" sldId="380"/>
        </pc:sldMkLst>
      </pc:sldChg>
      <pc:sldChg chg="del">
        <pc:chgData name="Hobart, Catherine B" userId="9f5a252a-31d1-4893-a2cf-b51a5d6b4184" providerId="ADAL" clId="{7504B7A2-E297-4229-AFDF-05ED737F608E}" dt="2023-02-05T15:22:18.928" v="14" actId="47"/>
        <pc:sldMkLst>
          <pc:docMk/>
          <pc:sldMk cId="475055916" sldId="381"/>
        </pc:sldMkLst>
      </pc:sldChg>
      <pc:sldChg chg="modSp add mod">
        <pc:chgData name="Hobart, Catherine B" userId="9f5a252a-31d1-4893-a2cf-b51a5d6b4184" providerId="ADAL" clId="{7504B7A2-E297-4229-AFDF-05ED737F608E}" dt="2023-02-05T15:22:35.957" v="94" actId="27636"/>
        <pc:sldMkLst>
          <pc:docMk/>
          <pc:sldMk cId="1982761773" sldId="381"/>
        </pc:sldMkLst>
        <pc:spChg chg="mod">
          <ac:chgData name="Hobart, Catherine B" userId="9f5a252a-31d1-4893-a2cf-b51a5d6b4184" providerId="ADAL" clId="{7504B7A2-E297-4229-AFDF-05ED737F608E}" dt="2023-02-05T15:22:35.950" v="93" actId="27636"/>
          <ac:spMkLst>
            <pc:docMk/>
            <pc:sldMk cId="1982761773" sldId="381"/>
            <ac:spMk id="2" creationId="{00000000-0000-0000-0000-000000000000}"/>
          </ac:spMkLst>
        </pc:spChg>
        <pc:spChg chg="mod">
          <ac:chgData name="Hobart, Catherine B" userId="9f5a252a-31d1-4893-a2cf-b51a5d6b4184" providerId="ADAL" clId="{7504B7A2-E297-4229-AFDF-05ED737F608E}" dt="2023-02-05T15:22:35.957" v="94" actId="27636"/>
          <ac:spMkLst>
            <pc:docMk/>
            <pc:sldMk cId="1982761773" sldId="381"/>
            <ac:spMk id="3" creationId="{00000000-0000-0000-0000-000000000000}"/>
          </ac:spMkLst>
        </pc:spChg>
      </pc:sldChg>
      <pc:sldChg chg="del">
        <pc:chgData name="Hobart, Catherine B" userId="9f5a252a-31d1-4893-a2cf-b51a5d6b4184" providerId="ADAL" clId="{7504B7A2-E297-4229-AFDF-05ED737F608E}" dt="2023-02-05T15:22:19.094" v="19" actId="47"/>
        <pc:sldMkLst>
          <pc:docMk/>
          <pc:sldMk cId="608750836" sldId="382"/>
        </pc:sldMkLst>
      </pc:sldChg>
      <pc:sldChg chg="modSp add mod">
        <pc:chgData name="Hobart, Catherine B" userId="9f5a252a-31d1-4893-a2cf-b51a5d6b4184" providerId="ADAL" clId="{7504B7A2-E297-4229-AFDF-05ED737F608E}" dt="2023-02-05T15:22:35.988" v="95" actId="27636"/>
        <pc:sldMkLst>
          <pc:docMk/>
          <pc:sldMk cId="2025632483" sldId="382"/>
        </pc:sldMkLst>
        <pc:spChg chg="mod">
          <ac:chgData name="Hobart, Catherine B" userId="9f5a252a-31d1-4893-a2cf-b51a5d6b4184" providerId="ADAL" clId="{7504B7A2-E297-4229-AFDF-05ED737F608E}" dt="2023-02-05T15:22:35.988" v="95" actId="27636"/>
          <ac:spMkLst>
            <pc:docMk/>
            <pc:sldMk cId="2025632483" sldId="382"/>
            <ac:spMk id="2" creationId="{00000000-0000-0000-0000-000000000000}"/>
          </ac:spMkLst>
        </pc:spChg>
      </pc:sldChg>
      <pc:sldChg chg="del">
        <pc:chgData name="Hobart, Catherine B" userId="9f5a252a-31d1-4893-a2cf-b51a5d6b4184" providerId="ADAL" clId="{7504B7A2-E297-4229-AFDF-05ED737F608E}" dt="2023-02-05T15:22:19.211" v="21" actId="47"/>
        <pc:sldMkLst>
          <pc:docMk/>
          <pc:sldMk cId="1496106135" sldId="383"/>
        </pc:sldMkLst>
      </pc:sldChg>
      <pc:sldChg chg="add">
        <pc:chgData name="Hobart, Catherine B" userId="9f5a252a-31d1-4893-a2cf-b51a5d6b4184" providerId="ADAL" clId="{7504B7A2-E297-4229-AFDF-05ED737F608E}" dt="2023-02-05T15:22:35.022" v="64"/>
        <pc:sldMkLst>
          <pc:docMk/>
          <pc:sldMk cId="1732343423" sldId="383"/>
        </pc:sldMkLst>
      </pc:sldChg>
      <pc:sldChg chg="add">
        <pc:chgData name="Hobart, Catherine B" userId="9f5a252a-31d1-4893-a2cf-b51a5d6b4184" providerId="ADAL" clId="{7504B7A2-E297-4229-AFDF-05ED737F608E}" dt="2023-02-05T15:22:35.022" v="64"/>
        <pc:sldMkLst>
          <pc:docMk/>
          <pc:sldMk cId="480702741" sldId="384"/>
        </pc:sldMkLst>
      </pc:sldChg>
      <pc:sldChg chg="del">
        <pc:chgData name="Hobart, Catherine B" userId="9f5a252a-31d1-4893-a2cf-b51a5d6b4184" providerId="ADAL" clId="{7504B7A2-E297-4229-AFDF-05ED737F608E}" dt="2023-02-05T15:22:19.310" v="23" actId="47"/>
        <pc:sldMkLst>
          <pc:docMk/>
          <pc:sldMk cId="1561658420" sldId="384"/>
        </pc:sldMkLst>
      </pc:sldChg>
      <pc:sldChg chg="modSp add mod">
        <pc:chgData name="Hobart, Catherine B" userId="9f5a252a-31d1-4893-a2cf-b51a5d6b4184" providerId="ADAL" clId="{7504B7A2-E297-4229-AFDF-05ED737F608E}" dt="2023-02-05T15:22:36.080" v="96" actId="27636"/>
        <pc:sldMkLst>
          <pc:docMk/>
          <pc:sldMk cId="1019145341" sldId="385"/>
        </pc:sldMkLst>
        <pc:spChg chg="mod">
          <ac:chgData name="Hobart, Catherine B" userId="9f5a252a-31d1-4893-a2cf-b51a5d6b4184" providerId="ADAL" clId="{7504B7A2-E297-4229-AFDF-05ED737F608E}" dt="2023-02-05T15:22:36.080" v="96" actId="27636"/>
          <ac:spMkLst>
            <pc:docMk/>
            <pc:sldMk cId="1019145341" sldId="385"/>
            <ac:spMk id="27651" creationId="{00000000-0000-0000-0000-000000000000}"/>
          </ac:spMkLst>
        </pc:spChg>
      </pc:sldChg>
      <pc:sldChg chg="del">
        <pc:chgData name="Hobart, Catherine B" userId="9f5a252a-31d1-4893-a2cf-b51a5d6b4184" providerId="ADAL" clId="{7504B7A2-E297-4229-AFDF-05ED737F608E}" dt="2023-02-05T15:22:19.411" v="26" actId="47"/>
        <pc:sldMkLst>
          <pc:docMk/>
          <pc:sldMk cId="3006610056" sldId="385"/>
        </pc:sldMkLst>
      </pc:sldChg>
      <pc:sldChg chg="del">
        <pc:chgData name="Hobart, Catherine B" userId="9f5a252a-31d1-4893-a2cf-b51a5d6b4184" providerId="ADAL" clId="{7504B7A2-E297-4229-AFDF-05ED737F608E}" dt="2023-02-05T15:22:19.470" v="28" actId="47"/>
        <pc:sldMkLst>
          <pc:docMk/>
          <pc:sldMk cId="419374125" sldId="386"/>
        </pc:sldMkLst>
      </pc:sldChg>
      <pc:sldChg chg="modSp add mod">
        <pc:chgData name="Hobart, Catherine B" userId="9f5a252a-31d1-4893-a2cf-b51a5d6b4184" providerId="ADAL" clId="{7504B7A2-E297-4229-AFDF-05ED737F608E}" dt="2023-02-05T15:22:36.094" v="97" actId="27636"/>
        <pc:sldMkLst>
          <pc:docMk/>
          <pc:sldMk cId="2043444328" sldId="386"/>
        </pc:sldMkLst>
        <pc:spChg chg="mod">
          <ac:chgData name="Hobart, Catherine B" userId="9f5a252a-31d1-4893-a2cf-b51a5d6b4184" providerId="ADAL" clId="{7504B7A2-E297-4229-AFDF-05ED737F608E}" dt="2023-02-05T15:22:36.094" v="97" actId="27636"/>
          <ac:spMkLst>
            <pc:docMk/>
            <pc:sldMk cId="2043444328" sldId="386"/>
            <ac:spMk id="27651" creationId="{00000000-0000-0000-0000-000000000000}"/>
          </ac:spMkLst>
        </pc:spChg>
      </pc:sldChg>
      <pc:sldChg chg="modSp add mod">
        <pc:chgData name="Hobart, Catherine B" userId="9f5a252a-31d1-4893-a2cf-b51a5d6b4184" providerId="ADAL" clId="{7504B7A2-E297-4229-AFDF-05ED737F608E}" dt="2023-02-05T15:22:36.109" v="98" actId="27636"/>
        <pc:sldMkLst>
          <pc:docMk/>
          <pc:sldMk cId="212211563" sldId="387"/>
        </pc:sldMkLst>
        <pc:spChg chg="mod">
          <ac:chgData name="Hobart, Catherine B" userId="9f5a252a-31d1-4893-a2cf-b51a5d6b4184" providerId="ADAL" clId="{7504B7A2-E297-4229-AFDF-05ED737F608E}" dt="2023-02-05T15:22:36.109" v="98" actId="27636"/>
          <ac:spMkLst>
            <pc:docMk/>
            <pc:sldMk cId="212211563" sldId="387"/>
            <ac:spMk id="27651" creationId="{00000000-0000-0000-0000-000000000000}"/>
          </ac:spMkLst>
        </pc:spChg>
      </pc:sldChg>
      <pc:sldChg chg="del">
        <pc:chgData name="Hobart, Catherine B" userId="9f5a252a-31d1-4893-a2cf-b51a5d6b4184" providerId="ADAL" clId="{7504B7A2-E297-4229-AFDF-05ED737F608E}" dt="2023-02-05T15:22:19.544" v="31" actId="47"/>
        <pc:sldMkLst>
          <pc:docMk/>
          <pc:sldMk cId="954771644" sldId="387"/>
        </pc:sldMkLst>
      </pc:sldChg>
      <pc:sldChg chg="add">
        <pc:chgData name="Hobart, Catherine B" userId="9f5a252a-31d1-4893-a2cf-b51a5d6b4184" providerId="ADAL" clId="{7504B7A2-E297-4229-AFDF-05ED737F608E}" dt="2023-02-05T15:22:35.022" v="64"/>
        <pc:sldMkLst>
          <pc:docMk/>
          <pc:sldMk cId="1321613354" sldId="388"/>
        </pc:sldMkLst>
      </pc:sldChg>
      <pc:sldChg chg="del">
        <pc:chgData name="Hobart, Catherine B" userId="9f5a252a-31d1-4893-a2cf-b51a5d6b4184" providerId="ADAL" clId="{7504B7A2-E297-4229-AFDF-05ED737F608E}" dt="2023-02-05T15:22:19.626" v="33" actId="47"/>
        <pc:sldMkLst>
          <pc:docMk/>
          <pc:sldMk cId="2627306458" sldId="388"/>
        </pc:sldMkLst>
      </pc:sldChg>
      <pc:sldChg chg="add">
        <pc:chgData name="Hobart, Catherine B" userId="9f5a252a-31d1-4893-a2cf-b51a5d6b4184" providerId="ADAL" clId="{7504B7A2-E297-4229-AFDF-05ED737F608E}" dt="2023-02-05T15:22:35.022" v="64"/>
        <pc:sldMkLst>
          <pc:docMk/>
          <pc:sldMk cId="932279757" sldId="389"/>
        </pc:sldMkLst>
      </pc:sldChg>
      <pc:sldChg chg="del">
        <pc:chgData name="Hobart, Catherine B" userId="9f5a252a-31d1-4893-a2cf-b51a5d6b4184" providerId="ADAL" clId="{7504B7A2-E297-4229-AFDF-05ED737F608E}" dt="2023-02-05T15:22:19.743" v="34" actId="47"/>
        <pc:sldMkLst>
          <pc:docMk/>
          <pc:sldMk cId="935462303" sldId="389"/>
        </pc:sldMkLst>
      </pc:sldChg>
      <pc:sldChg chg="add">
        <pc:chgData name="Hobart, Catherine B" userId="9f5a252a-31d1-4893-a2cf-b51a5d6b4184" providerId="ADAL" clId="{7504B7A2-E297-4229-AFDF-05ED737F608E}" dt="2023-02-05T15:22:35.022" v="64"/>
        <pc:sldMkLst>
          <pc:docMk/>
          <pc:sldMk cId="785187387" sldId="390"/>
        </pc:sldMkLst>
      </pc:sldChg>
      <pc:sldChg chg="del">
        <pc:chgData name="Hobart, Catherine B" userId="9f5a252a-31d1-4893-a2cf-b51a5d6b4184" providerId="ADAL" clId="{7504B7A2-E297-4229-AFDF-05ED737F608E}" dt="2023-02-05T15:22:20.077" v="41" actId="47"/>
        <pc:sldMkLst>
          <pc:docMk/>
          <pc:sldMk cId="2653622465" sldId="391"/>
        </pc:sldMkLst>
      </pc:sldChg>
      <pc:sldChg chg="del">
        <pc:chgData name="Hobart, Catherine B" userId="9f5a252a-31d1-4893-a2cf-b51a5d6b4184" providerId="ADAL" clId="{7504B7A2-E297-4229-AFDF-05ED737F608E}" dt="2023-02-05T15:22:20.028" v="40" actId="47"/>
        <pc:sldMkLst>
          <pc:docMk/>
          <pc:sldMk cId="3175232799" sldId="392"/>
        </pc:sldMkLst>
      </pc:sldChg>
      <pc:sldChg chg="del">
        <pc:chgData name="Hobart, Catherine B" userId="9f5a252a-31d1-4893-a2cf-b51a5d6b4184" providerId="ADAL" clId="{7504B7A2-E297-4229-AFDF-05ED737F608E}" dt="2023-02-05T15:22:19.875" v="36" actId="47"/>
        <pc:sldMkLst>
          <pc:docMk/>
          <pc:sldMk cId="3945953596" sldId="393"/>
        </pc:sldMkLst>
      </pc:sldChg>
      <pc:sldChg chg="modSp add mod">
        <pc:chgData name="Hobart, Catherine B" userId="9f5a252a-31d1-4893-a2cf-b51a5d6b4184" providerId="ADAL" clId="{7504B7A2-E297-4229-AFDF-05ED737F608E}" dt="2023-02-05T15:22:36.124" v="100" actId="27636"/>
        <pc:sldMkLst>
          <pc:docMk/>
          <pc:sldMk cId="1573990626" sldId="394"/>
        </pc:sldMkLst>
        <pc:spChg chg="mod">
          <ac:chgData name="Hobart, Catherine B" userId="9f5a252a-31d1-4893-a2cf-b51a5d6b4184" providerId="ADAL" clId="{7504B7A2-E297-4229-AFDF-05ED737F608E}" dt="2023-02-05T15:22:36.124" v="100" actId="27636"/>
          <ac:spMkLst>
            <pc:docMk/>
            <pc:sldMk cId="1573990626" sldId="394"/>
            <ac:spMk id="2" creationId="{00000000-0000-0000-0000-000000000000}"/>
          </ac:spMkLst>
        </pc:spChg>
      </pc:sldChg>
      <pc:sldChg chg="del">
        <pc:chgData name="Hobart, Catherine B" userId="9f5a252a-31d1-4893-a2cf-b51a5d6b4184" providerId="ADAL" clId="{7504B7A2-E297-4229-AFDF-05ED737F608E}" dt="2023-02-05T15:22:19.942" v="39" actId="47"/>
        <pc:sldMkLst>
          <pc:docMk/>
          <pc:sldMk cId="1794181288" sldId="394"/>
        </pc:sldMkLst>
      </pc:sldChg>
      <pc:sldChg chg="del">
        <pc:chgData name="Hobart, Catherine B" userId="9f5a252a-31d1-4893-a2cf-b51a5d6b4184" providerId="ADAL" clId="{7504B7A2-E297-4229-AFDF-05ED737F608E}" dt="2023-02-05T15:22:20.094" v="42" actId="47"/>
        <pc:sldMkLst>
          <pc:docMk/>
          <pc:sldMk cId="247693857" sldId="395"/>
        </pc:sldMkLst>
      </pc:sldChg>
      <pc:sldChg chg="modSp add mod">
        <pc:chgData name="Hobart, Catherine B" userId="9f5a252a-31d1-4893-a2cf-b51a5d6b4184" providerId="ADAL" clId="{7504B7A2-E297-4229-AFDF-05ED737F608E}" dt="2023-02-05T15:22:36.136" v="101" actId="27636"/>
        <pc:sldMkLst>
          <pc:docMk/>
          <pc:sldMk cId="1385064871" sldId="395"/>
        </pc:sldMkLst>
        <pc:spChg chg="mod">
          <ac:chgData name="Hobart, Catherine B" userId="9f5a252a-31d1-4893-a2cf-b51a5d6b4184" providerId="ADAL" clId="{7504B7A2-E297-4229-AFDF-05ED737F608E}" dt="2023-02-05T15:22:36.136" v="101" actId="27636"/>
          <ac:spMkLst>
            <pc:docMk/>
            <pc:sldMk cId="1385064871" sldId="395"/>
            <ac:spMk id="3" creationId="{00000000-0000-0000-0000-000000000000}"/>
          </ac:spMkLst>
        </pc:spChg>
      </pc:sldChg>
      <pc:sldChg chg="modSp add mod">
        <pc:chgData name="Hobart, Catherine B" userId="9f5a252a-31d1-4893-a2cf-b51a5d6b4184" providerId="ADAL" clId="{7504B7A2-E297-4229-AFDF-05ED737F608E}" dt="2023-02-05T15:22:35.920" v="88" actId="27636"/>
        <pc:sldMkLst>
          <pc:docMk/>
          <pc:sldMk cId="356012893" sldId="396"/>
        </pc:sldMkLst>
        <pc:spChg chg="mod">
          <ac:chgData name="Hobart, Catherine B" userId="9f5a252a-31d1-4893-a2cf-b51a5d6b4184" providerId="ADAL" clId="{7504B7A2-E297-4229-AFDF-05ED737F608E}" dt="2023-02-05T15:22:35.920" v="88" actId="27636"/>
          <ac:spMkLst>
            <pc:docMk/>
            <pc:sldMk cId="356012893" sldId="396"/>
            <ac:spMk id="4" creationId="{00000000-0000-0000-0000-000000000000}"/>
          </ac:spMkLst>
        </pc:spChg>
      </pc:sldChg>
      <pc:sldChg chg="del">
        <pc:chgData name="Hobart, Catherine B" userId="9f5a252a-31d1-4893-a2cf-b51a5d6b4184" providerId="ADAL" clId="{7504B7A2-E297-4229-AFDF-05ED737F608E}" dt="2023-02-05T15:22:20.119" v="43" actId="47"/>
        <pc:sldMkLst>
          <pc:docMk/>
          <pc:sldMk cId="4206253580" sldId="396"/>
        </pc:sldMkLst>
      </pc:sldChg>
      <pc:sldChg chg="del">
        <pc:chgData name="Hobart, Catherine B" userId="9f5a252a-31d1-4893-a2cf-b51a5d6b4184" providerId="ADAL" clId="{7504B7A2-E297-4229-AFDF-05ED737F608E}" dt="2023-02-05T15:22:20.168" v="44" actId="47"/>
        <pc:sldMkLst>
          <pc:docMk/>
          <pc:sldMk cId="3638128161" sldId="397"/>
        </pc:sldMkLst>
      </pc:sldChg>
      <pc:sldChg chg="del">
        <pc:chgData name="Hobart, Catherine B" userId="9f5a252a-31d1-4893-a2cf-b51a5d6b4184" providerId="ADAL" clId="{7504B7A2-E297-4229-AFDF-05ED737F608E}" dt="2023-02-05T15:22:18.824" v="13" actId="47"/>
        <pc:sldMkLst>
          <pc:docMk/>
          <pc:sldMk cId="1845051992" sldId="398"/>
        </pc:sldMkLst>
      </pc:sldChg>
      <pc:sldChg chg="modSp add mod">
        <pc:chgData name="Hobart, Catherine B" userId="9f5a252a-31d1-4893-a2cf-b51a5d6b4184" providerId="ADAL" clId="{7504B7A2-E297-4229-AFDF-05ED737F608E}" dt="2023-02-05T15:22:36.202" v="102" actId="27636"/>
        <pc:sldMkLst>
          <pc:docMk/>
          <pc:sldMk cId="1913966773" sldId="398"/>
        </pc:sldMkLst>
        <pc:spChg chg="mod">
          <ac:chgData name="Hobart, Catherine B" userId="9f5a252a-31d1-4893-a2cf-b51a5d6b4184" providerId="ADAL" clId="{7504B7A2-E297-4229-AFDF-05ED737F608E}" dt="2023-02-05T15:22:36.202" v="102" actId="27636"/>
          <ac:spMkLst>
            <pc:docMk/>
            <pc:sldMk cId="1913966773" sldId="398"/>
            <ac:spMk id="3" creationId="{00000000-0000-0000-0000-000000000000}"/>
          </ac:spMkLst>
        </pc:spChg>
      </pc:sldChg>
      <pc:sldChg chg="add">
        <pc:chgData name="Hobart, Catherine B" userId="9f5a252a-31d1-4893-a2cf-b51a5d6b4184" providerId="ADAL" clId="{7504B7A2-E297-4229-AFDF-05ED737F608E}" dt="2023-02-05T15:22:35.022" v="64"/>
        <pc:sldMkLst>
          <pc:docMk/>
          <pc:sldMk cId="1512794883" sldId="399"/>
        </pc:sldMkLst>
      </pc:sldChg>
      <pc:sldChg chg="del">
        <pc:chgData name="Hobart, Catherine B" userId="9f5a252a-31d1-4893-a2cf-b51a5d6b4184" providerId="ADAL" clId="{7504B7A2-E297-4229-AFDF-05ED737F608E}" dt="2023-02-05T15:22:19.823" v="35" actId="47"/>
        <pc:sldMkLst>
          <pc:docMk/>
          <pc:sldMk cId="1634418235" sldId="399"/>
        </pc:sldMkLst>
      </pc:sldChg>
      <pc:sldChg chg="add">
        <pc:chgData name="Hobart, Catherine B" userId="9f5a252a-31d1-4893-a2cf-b51a5d6b4184" providerId="ADAL" clId="{7504B7A2-E297-4229-AFDF-05ED737F608E}" dt="2023-02-05T15:22:35.022" v="64"/>
        <pc:sldMkLst>
          <pc:docMk/>
          <pc:sldMk cId="1985840671" sldId="400"/>
        </pc:sldMkLst>
      </pc:sldChg>
      <pc:sldChg chg="del">
        <pc:chgData name="Hobart, Catherine B" userId="9f5a252a-31d1-4893-a2cf-b51a5d6b4184" providerId="ADAL" clId="{7504B7A2-E297-4229-AFDF-05ED737F608E}" dt="2023-02-05T15:22:20.271" v="46" actId="47"/>
        <pc:sldMkLst>
          <pc:docMk/>
          <pc:sldMk cId="3254200381" sldId="400"/>
        </pc:sldMkLst>
      </pc:sldChg>
      <pc:sldChg chg="del">
        <pc:chgData name="Hobart, Catherine B" userId="9f5a252a-31d1-4893-a2cf-b51a5d6b4184" providerId="ADAL" clId="{7504B7A2-E297-4229-AFDF-05ED737F608E}" dt="2023-02-05T15:22:18.464" v="5" actId="47"/>
        <pc:sldMkLst>
          <pc:docMk/>
          <pc:sldMk cId="630024698" sldId="401"/>
        </pc:sldMkLst>
      </pc:sldChg>
      <pc:sldChg chg="delSp add setBg delDesignElem">
        <pc:chgData name="Hobart, Catherine B" userId="9f5a252a-31d1-4893-a2cf-b51a5d6b4184" providerId="ADAL" clId="{7504B7A2-E297-4229-AFDF-05ED737F608E}" dt="2023-02-05T15:22:35.022" v="64"/>
        <pc:sldMkLst>
          <pc:docMk/>
          <pc:sldMk cId="3798768862" sldId="401"/>
        </pc:sldMkLst>
        <pc:spChg chg="del">
          <ac:chgData name="Hobart, Catherine B" userId="9f5a252a-31d1-4893-a2cf-b51a5d6b4184" providerId="ADAL" clId="{7504B7A2-E297-4229-AFDF-05ED737F608E}" dt="2023-02-05T15:22:35.022" v="64"/>
          <ac:spMkLst>
            <pc:docMk/>
            <pc:sldMk cId="3798768862" sldId="401"/>
            <ac:spMk id="11" creationId="{73DE2CFE-42F2-48F0-8706-5264E012B10C}"/>
          </ac:spMkLst>
        </pc:spChg>
      </pc:sldChg>
      <pc:sldChg chg="del">
        <pc:chgData name="Hobart, Catherine B" userId="9f5a252a-31d1-4893-a2cf-b51a5d6b4184" providerId="ADAL" clId="{7504B7A2-E297-4229-AFDF-05ED737F608E}" dt="2023-02-05T15:22:19.079" v="18" actId="47"/>
        <pc:sldMkLst>
          <pc:docMk/>
          <pc:sldMk cId="2151160" sldId="402"/>
        </pc:sldMkLst>
      </pc:sldChg>
      <pc:sldChg chg="del">
        <pc:chgData name="Hobart, Catherine B" userId="9f5a252a-31d1-4893-a2cf-b51a5d6b4184" providerId="ADAL" clId="{7504B7A2-E297-4229-AFDF-05ED737F608E}" dt="2023-02-05T15:22:19.201" v="20" actId="47"/>
        <pc:sldMkLst>
          <pc:docMk/>
          <pc:sldMk cId="1205436932" sldId="403"/>
        </pc:sldMkLst>
      </pc:sldChg>
      <pc:sldChg chg="del">
        <pc:chgData name="Hobart, Catherine B" userId="9f5a252a-31d1-4893-a2cf-b51a5d6b4184" providerId="ADAL" clId="{7504B7A2-E297-4229-AFDF-05ED737F608E}" dt="2023-02-05T15:22:19.269" v="22" actId="47"/>
        <pc:sldMkLst>
          <pc:docMk/>
          <pc:sldMk cId="3764171047" sldId="404"/>
        </pc:sldMkLst>
      </pc:sldChg>
      <pc:sldChg chg="del">
        <pc:chgData name="Hobart, Catherine B" userId="9f5a252a-31d1-4893-a2cf-b51a5d6b4184" providerId="ADAL" clId="{7504B7A2-E297-4229-AFDF-05ED737F608E}" dt="2023-02-05T15:22:19.329" v="24" actId="47"/>
        <pc:sldMkLst>
          <pc:docMk/>
          <pc:sldMk cId="4101051677" sldId="405"/>
        </pc:sldMkLst>
      </pc:sldChg>
      <pc:sldChg chg="del">
        <pc:chgData name="Hobart, Catherine B" userId="9f5a252a-31d1-4893-a2cf-b51a5d6b4184" providerId="ADAL" clId="{7504B7A2-E297-4229-AFDF-05ED737F608E}" dt="2023-02-05T15:22:19.424" v="27" actId="47"/>
        <pc:sldMkLst>
          <pc:docMk/>
          <pc:sldMk cId="1505249536" sldId="406"/>
        </pc:sldMkLst>
      </pc:sldChg>
      <pc:sldChg chg="del">
        <pc:chgData name="Hobart, Catherine B" userId="9f5a252a-31d1-4893-a2cf-b51a5d6b4184" providerId="ADAL" clId="{7504B7A2-E297-4229-AFDF-05ED737F608E}" dt="2023-02-05T15:22:19.493" v="29" actId="47"/>
        <pc:sldMkLst>
          <pc:docMk/>
          <pc:sldMk cId="3314505514" sldId="407"/>
        </pc:sldMkLst>
      </pc:sldChg>
      <pc:sldChg chg="del">
        <pc:chgData name="Hobart, Catherine B" userId="9f5a252a-31d1-4893-a2cf-b51a5d6b4184" providerId="ADAL" clId="{7504B7A2-E297-4229-AFDF-05ED737F608E}" dt="2023-02-05T15:22:20.283" v="47" actId="47"/>
        <pc:sldMkLst>
          <pc:docMk/>
          <pc:sldMk cId="395170194" sldId="408"/>
        </pc:sldMkLst>
      </pc:sldChg>
      <pc:sldChg chg="del">
        <pc:chgData name="Hobart, Catherine B" userId="9f5a252a-31d1-4893-a2cf-b51a5d6b4184" providerId="ADAL" clId="{7504B7A2-E297-4229-AFDF-05ED737F608E}" dt="2023-02-05T15:22:18.623" v="9" actId="47"/>
        <pc:sldMkLst>
          <pc:docMk/>
          <pc:sldMk cId="2177591641" sldId="409"/>
        </pc:sldMkLst>
      </pc:sldChg>
      <pc:sldChg chg="del">
        <pc:chgData name="Hobart, Catherine B" userId="9f5a252a-31d1-4893-a2cf-b51a5d6b4184" providerId="ADAL" clId="{7504B7A2-E297-4229-AFDF-05ED737F608E}" dt="2023-02-05T15:22:19.619" v="32" actId="47"/>
        <pc:sldMkLst>
          <pc:docMk/>
          <pc:sldMk cId="2649200020" sldId="410"/>
        </pc:sldMkLst>
      </pc:sldChg>
      <pc:sldChg chg="del">
        <pc:chgData name="Hobart, Catherine B" userId="9f5a252a-31d1-4893-a2cf-b51a5d6b4184" providerId="ADAL" clId="{7504B7A2-E297-4229-AFDF-05ED737F608E}" dt="2023-02-05T15:22:18.943" v="15" actId="47"/>
        <pc:sldMkLst>
          <pc:docMk/>
          <pc:sldMk cId="3307580724" sldId="411"/>
        </pc:sldMkLst>
      </pc:sldChg>
      <pc:sldChg chg="del">
        <pc:chgData name="Hobart, Catherine B" userId="9f5a252a-31d1-4893-a2cf-b51a5d6b4184" providerId="ADAL" clId="{7504B7A2-E297-4229-AFDF-05ED737F608E}" dt="2023-02-05T15:22:18.984" v="16" actId="47"/>
        <pc:sldMkLst>
          <pc:docMk/>
          <pc:sldMk cId="1144393707" sldId="412"/>
        </pc:sldMkLst>
      </pc:sldChg>
      <pc:sldChg chg="del">
        <pc:chgData name="Hobart, Catherine B" userId="9f5a252a-31d1-4893-a2cf-b51a5d6b4184" providerId="ADAL" clId="{7504B7A2-E297-4229-AFDF-05ED737F608E}" dt="2023-02-05T15:22:19.365" v="25" actId="47"/>
        <pc:sldMkLst>
          <pc:docMk/>
          <pc:sldMk cId="2027503868" sldId="413"/>
        </pc:sldMkLst>
      </pc:sldChg>
    </pc:docChg>
  </pc:docChgLst>
</pc:chgInfo>
</file>

<file path=ppt/comments/modernComment_100_68C49C6.xml><?xml version="1.0" encoding="utf-8"?>
<p188:cmLst xmlns:a="http://schemas.openxmlformats.org/drawingml/2006/main" xmlns:r="http://schemas.openxmlformats.org/officeDocument/2006/relationships" xmlns:p188="http://schemas.microsoft.com/office/powerpoint/2018/8/main">
  <p188:cm id="{935C6D4B-BEEE-4E55-96F8-49D03AFCEEFB}" authorId="{C4470E7C-4851-A830-EA5F-F370D2B0EEA8}" created="2023-02-04T16:22:55.241">
    <pc:sldMkLst xmlns:pc="http://schemas.microsoft.com/office/powerpoint/2013/main/command">
      <pc:docMk/>
      <pc:sldMk cId="109857222" sldId="256"/>
    </pc:sldMkLst>
    <p188:txBody>
      <a:bodyPr/>
      <a:lstStyle/>
      <a:p>
        <a:r>
          <a:rPr lang="en-US"/>
          <a:t>May want to consider removing some of the transition slides in between topics</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ata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2207F4-C076-2B4A-A6B3-A6754B856C0F}" type="doc">
      <dgm:prSet loTypeId="urn:microsoft.com/office/officeart/2005/8/layout/vList3" loCatId="list" qsTypeId="urn:microsoft.com/office/officeart/2005/8/quickstyle/simple1" qsCatId="simple" csTypeId="urn:microsoft.com/office/officeart/2005/8/colors/colorful5" csCatId="colorful" phldr="1"/>
      <dgm:spPr/>
      <dgm:t>
        <a:bodyPr/>
        <a:lstStyle/>
        <a:p>
          <a:endParaRPr lang="en-US"/>
        </a:p>
      </dgm:t>
    </dgm:pt>
    <dgm:pt modelId="{23DC5A96-CB8B-BA4A-9666-DC5733B38567}">
      <dgm:prSet/>
      <dgm:spPr/>
      <dgm:t>
        <a:bodyPr/>
        <a:lstStyle/>
        <a:p>
          <a:pPr rtl="0"/>
          <a:r>
            <a:rPr lang="en-US">
              <a:solidFill>
                <a:srgbClr val="63666A"/>
              </a:solidFill>
            </a:rPr>
            <a:t>Define terminology related to medication</a:t>
          </a:r>
          <a:r>
            <a:rPr lang="en-US">
              <a:solidFill>
                <a:srgbClr val="63666A"/>
              </a:solidFill>
              <a:latin typeface="Calibri Light" panose="020F0302020204030204"/>
            </a:rPr>
            <a:t> </a:t>
          </a:r>
          <a:r>
            <a:rPr lang="en-US">
              <a:solidFill>
                <a:srgbClr val="63666A"/>
              </a:solidFill>
            </a:rPr>
            <a:t>administration</a:t>
          </a:r>
        </a:p>
      </dgm:t>
    </dgm:pt>
    <dgm:pt modelId="{71CC9B8E-F28B-9344-A947-D719C746EEBC}" type="parTrans" cxnId="{C26923DE-EA0E-654C-824D-0C3C4BE67886}">
      <dgm:prSet/>
      <dgm:spPr/>
      <dgm:t>
        <a:bodyPr/>
        <a:lstStyle/>
        <a:p>
          <a:endParaRPr lang="en-US"/>
        </a:p>
      </dgm:t>
    </dgm:pt>
    <dgm:pt modelId="{AB809963-303C-7249-8865-E154E31D1BC6}" type="sibTrans" cxnId="{C26923DE-EA0E-654C-824D-0C3C4BE67886}">
      <dgm:prSet/>
      <dgm:spPr/>
      <dgm:t>
        <a:bodyPr/>
        <a:lstStyle/>
        <a:p>
          <a:endParaRPr lang="en-US"/>
        </a:p>
      </dgm:t>
    </dgm:pt>
    <dgm:pt modelId="{8F6863C1-85E6-8749-AC34-FEC509D09EE1}">
      <dgm:prSet/>
      <dgm:spPr/>
      <dgm:t>
        <a:bodyPr/>
        <a:lstStyle/>
        <a:p>
          <a:r>
            <a:rPr lang="en-US">
              <a:solidFill>
                <a:srgbClr val="63666A"/>
              </a:solidFill>
            </a:rPr>
            <a:t>Review laws and regulations pertinent to medication use and administration in schools</a:t>
          </a:r>
        </a:p>
      </dgm:t>
    </dgm:pt>
    <dgm:pt modelId="{4AFB3438-9984-8A4F-8A74-356E5D4ACDA8}" type="parTrans" cxnId="{3C936BE4-2467-D44B-8CDB-B82139F43CAC}">
      <dgm:prSet/>
      <dgm:spPr/>
      <dgm:t>
        <a:bodyPr/>
        <a:lstStyle/>
        <a:p>
          <a:endParaRPr lang="en-US"/>
        </a:p>
      </dgm:t>
    </dgm:pt>
    <dgm:pt modelId="{678583A4-4B25-C748-B07E-7417807E5C53}" type="sibTrans" cxnId="{3C936BE4-2467-D44B-8CDB-B82139F43CAC}">
      <dgm:prSet/>
      <dgm:spPr/>
      <dgm:t>
        <a:bodyPr/>
        <a:lstStyle/>
        <a:p>
          <a:endParaRPr lang="en-US"/>
        </a:p>
      </dgm:t>
    </dgm:pt>
    <dgm:pt modelId="{6BC8FACC-CAFD-EB47-81EC-DF6B9E2A89E3}">
      <dgm:prSet/>
      <dgm:spPr/>
      <dgm:t>
        <a:bodyPr/>
        <a:lstStyle/>
        <a:p>
          <a:pPr rtl="0"/>
          <a:r>
            <a:rPr lang="en-US">
              <a:solidFill>
                <a:srgbClr val="63666A"/>
              </a:solidFill>
            </a:rPr>
            <a:t>Discuss storage and administration of common medications used in the school setting, including emergency response medications</a:t>
          </a:r>
        </a:p>
      </dgm:t>
    </dgm:pt>
    <dgm:pt modelId="{91957EDD-156A-644B-BC76-1F8F04DA0877}" type="parTrans" cxnId="{EC344D98-4CE3-674E-ACC8-09958929D7E3}">
      <dgm:prSet/>
      <dgm:spPr/>
      <dgm:t>
        <a:bodyPr/>
        <a:lstStyle/>
        <a:p>
          <a:endParaRPr lang="en-US"/>
        </a:p>
      </dgm:t>
    </dgm:pt>
    <dgm:pt modelId="{AB06BA69-E4B5-1C4D-8B5D-98C8741F0430}" type="sibTrans" cxnId="{EC344D98-4CE3-674E-ACC8-09958929D7E3}">
      <dgm:prSet/>
      <dgm:spPr/>
      <dgm:t>
        <a:bodyPr/>
        <a:lstStyle/>
        <a:p>
          <a:endParaRPr lang="en-US"/>
        </a:p>
      </dgm:t>
    </dgm:pt>
    <dgm:pt modelId="{01626065-E63C-9146-88D2-E5E12E9FBC23}" type="pres">
      <dgm:prSet presAssocID="{5F2207F4-C076-2B4A-A6B3-A6754B856C0F}" presName="linearFlow" presStyleCnt="0">
        <dgm:presLayoutVars>
          <dgm:dir/>
          <dgm:resizeHandles val="exact"/>
        </dgm:presLayoutVars>
      </dgm:prSet>
      <dgm:spPr/>
    </dgm:pt>
    <dgm:pt modelId="{E0ADBF99-3371-814E-AB71-4E6E6968523D}" type="pres">
      <dgm:prSet presAssocID="{23DC5A96-CB8B-BA4A-9666-DC5733B38567}" presName="composite" presStyleCnt="0"/>
      <dgm:spPr/>
    </dgm:pt>
    <dgm:pt modelId="{E6EDAE15-5486-D244-B74C-C976DB3D4D0D}" type="pres">
      <dgm:prSet presAssocID="{23DC5A96-CB8B-BA4A-9666-DC5733B38567}" presName="imgShp"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choolhouse with solid fill"/>
        </a:ext>
      </dgm:extLst>
    </dgm:pt>
    <dgm:pt modelId="{E7573CE7-BC91-CF44-A4D9-2DFCAB0BCDCF}" type="pres">
      <dgm:prSet presAssocID="{23DC5A96-CB8B-BA4A-9666-DC5733B38567}" presName="txShp" presStyleLbl="node1" presStyleIdx="0" presStyleCnt="3">
        <dgm:presLayoutVars>
          <dgm:bulletEnabled val="1"/>
        </dgm:presLayoutVars>
      </dgm:prSet>
      <dgm:spPr/>
    </dgm:pt>
    <dgm:pt modelId="{7E46C684-DED6-3142-B277-9A13F6C8CDCD}" type="pres">
      <dgm:prSet presAssocID="{AB809963-303C-7249-8865-E154E31D1BC6}" presName="spacing" presStyleCnt="0"/>
      <dgm:spPr/>
    </dgm:pt>
    <dgm:pt modelId="{EFD52B2F-4069-5947-95B5-4AEED2D32428}" type="pres">
      <dgm:prSet presAssocID="{8F6863C1-85E6-8749-AC34-FEC509D09EE1}" presName="composite" presStyleCnt="0"/>
      <dgm:spPr/>
    </dgm:pt>
    <dgm:pt modelId="{AAE45B40-60F9-124E-9E4D-8A0DD7D8A21D}" type="pres">
      <dgm:prSet presAssocID="{8F6863C1-85E6-8749-AC34-FEC509D09EE1}" presName="imgShp"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avel with solid fill"/>
        </a:ext>
      </dgm:extLst>
    </dgm:pt>
    <dgm:pt modelId="{4A1B2E63-C5E4-254A-9501-8239A320936E}" type="pres">
      <dgm:prSet presAssocID="{8F6863C1-85E6-8749-AC34-FEC509D09EE1}" presName="txShp" presStyleLbl="node1" presStyleIdx="1" presStyleCnt="3">
        <dgm:presLayoutVars>
          <dgm:bulletEnabled val="1"/>
        </dgm:presLayoutVars>
      </dgm:prSet>
      <dgm:spPr/>
    </dgm:pt>
    <dgm:pt modelId="{E06E02C4-5A1B-4B4C-9C76-2C627E4703DA}" type="pres">
      <dgm:prSet presAssocID="{678583A4-4B25-C748-B07E-7417807E5C53}" presName="spacing" presStyleCnt="0"/>
      <dgm:spPr/>
    </dgm:pt>
    <dgm:pt modelId="{78C637D4-F078-AA40-B1EC-154B675CCC32}" type="pres">
      <dgm:prSet presAssocID="{6BC8FACC-CAFD-EB47-81EC-DF6B9E2A89E3}" presName="composite" presStyleCnt="0"/>
      <dgm:spPr/>
    </dgm:pt>
    <dgm:pt modelId="{1A6F369A-46B6-F748-B0AD-EA04A983907E}" type="pres">
      <dgm:prSet presAssocID="{6BC8FACC-CAFD-EB47-81EC-DF6B9E2A89E3}" presName="imgShp"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edicine with solid fill"/>
        </a:ext>
      </dgm:extLst>
    </dgm:pt>
    <dgm:pt modelId="{2B6F4282-EBE6-F744-BD32-79CE6DEC8EC3}" type="pres">
      <dgm:prSet presAssocID="{6BC8FACC-CAFD-EB47-81EC-DF6B9E2A89E3}" presName="txShp" presStyleLbl="node1" presStyleIdx="2" presStyleCnt="3">
        <dgm:presLayoutVars>
          <dgm:bulletEnabled val="1"/>
        </dgm:presLayoutVars>
      </dgm:prSet>
      <dgm:spPr/>
    </dgm:pt>
  </dgm:ptLst>
  <dgm:cxnLst>
    <dgm:cxn modelId="{2A80A724-1834-3344-BEDB-0AA3B2507FED}" type="presOf" srcId="{8F6863C1-85E6-8749-AC34-FEC509D09EE1}" destId="{4A1B2E63-C5E4-254A-9501-8239A320936E}" srcOrd="0" destOrd="0" presId="urn:microsoft.com/office/officeart/2005/8/layout/vList3"/>
    <dgm:cxn modelId="{FF6D7F51-3B65-8541-A7D1-1239D4407FB7}" type="presOf" srcId="{5F2207F4-C076-2B4A-A6B3-A6754B856C0F}" destId="{01626065-E63C-9146-88D2-E5E12E9FBC23}" srcOrd="0" destOrd="0" presId="urn:microsoft.com/office/officeart/2005/8/layout/vList3"/>
    <dgm:cxn modelId="{EC344D98-4CE3-674E-ACC8-09958929D7E3}" srcId="{5F2207F4-C076-2B4A-A6B3-A6754B856C0F}" destId="{6BC8FACC-CAFD-EB47-81EC-DF6B9E2A89E3}" srcOrd="2" destOrd="0" parTransId="{91957EDD-156A-644B-BC76-1F8F04DA0877}" sibTransId="{AB06BA69-E4B5-1C4D-8B5D-98C8741F0430}"/>
    <dgm:cxn modelId="{2ABFC4CF-073F-8D47-A5F1-ACD144470253}" type="presOf" srcId="{6BC8FACC-CAFD-EB47-81EC-DF6B9E2A89E3}" destId="{2B6F4282-EBE6-F744-BD32-79CE6DEC8EC3}" srcOrd="0" destOrd="0" presId="urn:microsoft.com/office/officeart/2005/8/layout/vList3"/>
    <dgm:cxn modelId="{C26923DE-EA0E-654C-824D-0C3C4BE67886}" srcId="{5F2207F4-C076-2B4A-A6B3-A6754B856C0F}" destId="{23DC5A96-CB8B-BA4A-9666-DC5733B38567}" srcOrd="0" destOrd="0" parTransId="{71CC9B8E-F28B-9344-A947-D719C746EEBC}" sibTransId="{AB809963-303C-7249-8865-E154E31D1BC6}"/>
    <dgm:cxn modelId="{3C936BE4-2467-D44B-8CDB-B82139F43CAC}" srcId="{5F2207F4-C076-2B4A-A6B3-A6754B856C0F}" destId="{8F6863C1-85E6-8749-AC34-FEC509D09EE1}" srcOrd="1" destOrd="0" parTransId="{4AFB3438-9984-8A4F-8A74-356E5D4ACDA8}" sibTransId="{678583A4-4B25-C748-B07E-7417807E5C53}"/>
    <dgm:cxn modelId="{36F392E9-A205-4A47-A31E-A6281DF5ED2C}" type="presOf" srcId="{23DC5A96-CB8B-BA4A-9666-DC5733B38567}" destId="{E7573CE7-BC91-CF44-A4D9-2DFCAB0BCDCF}" srcOrd="0" destOrd="0" presId="urn:microsoft.com/office/officeart/2005/8/layout/vList3"/>
    <dgm:cxn modelId="{613BA687-A11A-6B45-B32A-4DD34276B6E9}" type="presParOf" srcId="{01626065-E63C-9146-88D2-E5E12E9FBC23}" destId="{E0ADBF99-3371-814E-AB71-4E6E6968523D}" srcOrd="0" destOrd="0" presId="urn:microsoft.com/office/officeart/2005/8/layout/vList3"/>
    <dgm:cxn modelId="{F881E8E3-45C0-D94D-B19B-D9BFBA4D105B}" type="presParOf" srcId="{E0ADBF99-3371-814E-AB71-4E6E6968523D}" destId="{E6EDAE15-5486-D244-B74C-C976DB3D4D0D}" srcOrd="0" destOrd="0" presId="urn:microsoft.com/office/officeart/2005/8/layout/vList3"/>
    <dgm:cxn modelId="{DCA9FF30-8E68-E049-B3A6-C54030B575CE}" type="presParOf" srcId="{E0ADBF99-3371-814E-AB71-4E6E6968523D}" destId="{E7573CE7-BC91-CF44-A4D9-2DFCAB0BCDCF}" srcOrd="1" destOrd="0" presId="urn:microsoft.com/office/officeart/2005/8/layout/vList3"/>
    <dgm:cxn modelId="{38707F2D-AE44-284A-AE27-4E66046BCA69}" type="presParOf" srcId="{01626065-E63C-9146-88D2-E5E12E9FBC23}" destId="{7E46C684-DED6-3142-B277-9A13F6C8CDCD}" srcOrd="1" destOrd="0" presId="urn:microsoft.com/office/officeart/2005/8/layout/vList3"/>
    <dgm:cxn modelId="{D2815F49-96AE-FB43-BC7A-1D3F2E8160A4}" type="presParOf" srcId="{01626065-E63C-9146-88D2-E5E12E9FBC23}" destId="{EFD52B2F-4069-5947-95B5-4AEED2D32428}" srcOrd="2" destOrd="0" presId="urn:microsoft.com/office/officeart/2005/8/layout/vList3"/>
    <dgm:cxn modelId="{EC5D077B-6B9B-E944-90DA-BF21FA1B6A50}" type="presParOf" srcId="{EFD52B2F-4069-5947-95B5-4AEED2D32428}" destId="{AAE45B40-60F9-124E-9E4D-8A0DD7D8A21D}" srcOrd="0" destOrd="0" presId="urn:microsoft.com/office/officeart/2005/8/layout/vList3"/>
    <dgm:cxn modelId="{C3C4B169-D549-1B45-9BCD-060D8EEF64FE}" type="presParOf" srcId="{EFD52B2F-4069-5947-95B5-4AEED2D32428}" destId="{4A1B2E63-C5E4-254A-9501-8239A320936E}" srcOrd="1" destOrd="0" presId="urn:microsoft.com/office/officeart/2005/8/layout/vList3"/>
    <dgm:cxn modelId="{6E259BF5-027E-5749-98BD-D28AFA5B6B51}" type="presParOf" srcId="{01626065-E63C-9146-88D2-E5E12E9FBC23}" destId="{E06E02C4-5A1B-4B4C-9C76-2C627E4703DA}" srcOrd="3" destOrd="0" presId="urn:microsoft.com/office/officeart/2005/8/layout/vList3"/>
    <dgm:cxn modelId="{5B2C22AD-4DF0-E345-B598-2AFEDBA1E9B5}" type="presParOf" srcId="{01626065-E63C-9146-88D2-E5E12E9FBC23}" destId="{78C637D4-F078-AA40-B1EC-154B675CCC32}" srcOrd="4" destOrd="0" presId="urn:microsoft.com/office/officeart/2005/8/layout/vList3"/>
    <dgm:cxn modelId="{EEA109AE-5F8C-3C41-951B-353CE776C29C}" type="presParOf" srcId="{78C637D4-F078-AA40-B1EC-154B675CCC32}" destId="{1A6F369A-46B6-F748-B0AD-EA04A983907E}" srcOrd="0" destOrd="0" presId="urn:microsoft.com/office/officeart/2005/8/layout/vList3"/>
    <dgm:cxn modelId="{7FF0E472-869F-EB4B-8D8A-C667BEB82A10}" type="presParOf" srcId="{78C637D4-F078-AA40-B1EC-154B675CCC32}" destId="{2B6F4282-EBE6-F744-BD32-79CE6DEC8EC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757C89-046D-8743-8FE7-8F88D2B65466}"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7F6E18B0-36B6-EB48-8030-E04BA6CDB403}">
      <dgm:prSet/>
      <dgm:spPr/>
      <dgm:t>
        <a:bodyPr/>
        <a:lstStyle/>
        <a:p>
          <a:pPr rtl="0"/>
          <a:r>
            <a:rPr lang="en-US" b="0">
              <a:solidFill>
                <a:srgbClr val="63666A"/>
              </a:solidFill>
            </a:rPr>
            <a:t>Nonprescription or </a:t>
          </a:r>
          <a:br>
            <a:rPr lang="en-US" b="0">
              <a:solidFill>
                <a:srgbClr val="63666A"/>
              </a:solidFill>
            </a:rPr>
          </a:br>
          <a:r>
            <a:rPr lang="en-US" b="0">
              <a:solidFill>
                <a:srgbClr val="63666A"/>
              </a:solidFill>
            </a:rPr>
            <a:t>“Over-the-Counter”</a:t>
          </a:r>
        </a:p>
      </dgm:t>
    </dgm:pt>
    <dgm:pt modelId="{1004BCEC-484F-074F-9DC4-66C52B22DB50}" type="parTrans" cxnId="{FB72C17C-7676-6D46-B0EC-43FF89A11894}">
      <dgm:prSet/>
      <dgm:spPr/>
      <dgm:t>
        <a:bodyPr/>
        <a:lstStyle/>
        <a:p>
          <a:endParaRPr lang="en-US"/>
        </a:p>
      </dgm:t>
    </dgm:pt>
    <dgm:pt modelId="{79B02D52-DC7A-9347-AA5D-D04DEC76D656}" type="sibTrans" cxnId="{FB72C17C-7676-6D46-B0EC-43FF89A11894}">
      <dgm:prSet/>
      <dgm:spPr/>
      <dgm:t>
        <a:bodyPr/>
        <a:lstStyle/>
        <a:p>
          <a:endParaRPr lang="en-US"/>
        </a:p>
      </dgm:t>
    </dgm:pt>
    <dgm:pt modelId="{E75232A4-F70A-D540-B548-F92CC2C9BE0D}">
      <dgm:prSet/>
      <dgm:spPr/>
      <dgm:t>
        <a:bodyPr/>
        <a:lstStyle/>
        <a:p>
          <a:r>
            <a:rPr lang="en-US" b="0">
              <a:solidFill>
                <a:srgbClr val="63666A"/>
              </a:solidFill>
            </a:rPr>
            <a:t>Medicine that may be purchased </a:t>
          </a:r>
          <a:r>
            <a:rPr lang="en-US" b="0" u="sng">
              <a:solidFill>
                <a:srgbClr val="63666A"/>
              </a:solidFill>
            </a:rPr>
            <a:t>without</a:t>
          </a:r>
          <a:r>
            <a:rPr lang="en-US" b="0" u="none">
              <a:solidFill>
                <a:srgbClr val="63666A"/>
              </a:solidFill>
            </a:rPr>
            <a:t> </a:t>
          </a:r>
          <a:r>
            <a:rPr lang="en-US" b="0">
              <a:solidFill>
                <a:srgbClr val="63666A"/>
              </a:solidFill>
            </a:rPr>
            <a:t>a prescription</a:t>
          </a:r>
        </a:p>
      </dgm:t>
    </dgm:pt>
    <dgm:pt modelId="{36680E11-EB3B-6246-B655-1E93C5DBA905}" type="parTrans" cxnId="{6D0AA38C-B867-1B44-BC92-4B0ED5A2B079}">
      <dgm:prSet/>
      <dgm:spPr/>
      <dgm:t>
        <a:bodyPr/>
        <a:lstStyle/>
        <a:p>
          <a:endParaRPr lang="en-US"/>
        </a:p>
      </dgm:t>
    </dgm:pt>
    <dgm:pt modelId="{3062205D-ECFA-F943-BC2A-8FDEECCE3678}" type="sibTrans" cxnId="{6D0AA38C-B867-1B44-BC92-4B0ED5A2B079}">
      <dgm:prSet/>
      <dgm:spPr/>
      <dgm:t>
        <a:bodyPr/>
        <a:lstStyle/>
        <a:p>
          <a:endParaRPr lang="en-US"/>
        </a:p>
      </dgm:t>
    </dgm:pt>
    <dgm:pt modelId="{39BD480A-56FF-9041-90F8-0F4E77BB3E62}">
      <dgm:prSet/>
      <dgm:spPr/>
      <dgm:t>
        <a:bodyPr/>
        <a:lstStyle/>
        <a:p>
          <a:pPr rtl="0"/>
          <a:r>
            <a:rPr lang="en-US" b="0">
              <a:solidFill>
                <a:srgbClr val="63666A"/>
              </a:solidFill>
            </a:rPr>
            <a:t>Regulated by FDA</a:t>
          </a:r>
          <a:r>
            <a:rPr lang="en-US" b="0">
              <a:solidFill>
                <a:srgbClr val="63666A"/>
              </a:solidFill>
              <a:latin typeface="Calibri Light" panose="020F0302020204030204"/>
            </a:rPr>
            <a:t> </a:t>
          </a:r>
          <a:endParaRPr lang="en-US" b="0">
            <a:solidFill>
              <a:srgbClr val="63666A"/>
            </a:solidFill>
          </a:endParaRPr>
        </a:p>
      </dgm:t>
    </dgm:pt>
    <dgm:pt modelId="{C2DD4C11-D5ED-8D42-A3A4-003C1D07500D}" type="parTrans" cxnId="{BD1EE012-4448-E441-BD31-8152318C1BC3}">
      <dgm:prSet/>
      <dgm:spPr/>
      <dgm:t>
        <a:bodyPr/>
        <a:lstStyle/>
        <a:p>
          <a:endParaRPr lang="en-US"/>
        </a:p>
      </dgm:t>
    </dgm:pt>
    <dgm:pt modelId="{21F6BEF2-0AFB-AE4F-A4C5-C879BC84C3CF}" type="sibTrans" cxnId="{BD1EE012-4448-E441-BD31-8152318C1BC3}">
      <dgm:prSet/>
      <dgm:spPr/>
      <dgm:t>
        <a:bodyPr/>
        <a:lstStyle/>
        <a:p>
          <a:endParaRPr lang="en-US"/>
        </a:p>
      </dgm:t>
    </dgm:pt>
    <dgm:pt modelId="{B3FDE5AA-416D-C24C-987A-5D48916E56A8}">
      <dgm:prSet/>
      <dgm:spPr/>
      <dgm:t>
        <a:bodyPr/>
        <a:lstStyle/>
        <a:p>
          <a:r>
            <a:rPr lang="en-US" b="0">
              <a:solidFill>
                <a:srgbClr val="63666A"/>
              </a:solidFill>
            </a:rPr>
            <a:t>Prescription Medications</a:t>
          </a:r>
        </a:p>
      </dgm:t>
    </dgm:pt>
    <dgm:pt modelId="{0FF80884-0CD2-8944-97CE-7EB1BF3C6C1F}" type="parTrans" cxnId="{BBB0DA22-706D-A342-845A-2367A5008F50}">
      <dgm:prSet/>
      <dgm:spPr/>
      <dgm:t>
        <a:bodyPr/>
        <a:lstStyle/>
        <a:p>
          <a:endParaRPr lang="en-US"/>
        </a:p>
      </dgm:t>
    </dgm:pt>
    <dgm:pt modelId="{7615F064-455C-1648-A9E6-F012C0C64C0D}" type="sibTrans" cxnId="{BBB0DA22-706D-A342-845A-2367A5008F50}">
      <dgm:prSet/>
      <dgm:spPr/>
      <dgm:t>
        <a:bodyPr/>
        <a:lstStyle/>
        <a:p>
          <a:endParaRPr lang="en-US"/>
        </a:p>
      </dgm:t>
    </dgm:pt>
    <dgm:pt modelId="{78EF8091-29CB-B54D-819A-6B07490B979F}">
      <dgm:prSet/>
      <dgm:spPr/>
      <dgm:t>
        <a:bodyPr/>
        <a:lstStyle/>
        <a:p>
          <a:r>
            <a:rPr lang="en-US" b="0">
              <a:solidFill>
                <a:srgbClr val="63666A"/>
              </a:solidFill>
            </a:rPr>
            <a:t>Rx</a:t>
          </a:r>
        </a:p>
      </dgm:t>
    </dgm:pt>
    <dgm:pt modelId="{91117573-5797-2246-8EAE-19A8AA8CC893}" type="parTrans" cxnId="{49DE814A-8B94-CF44-BD7A-4E3294C6B431}">
      <dgm:prSet/>
      <dgm:spPr/>
      <dgm:t>
        <a:bodyPr/>
        <a:lstStyle/>
        <a:p>
          <a:endParaRPr lang="en-US"/>
        </a:p>
      </dgm:t>
    </dgm:pt>
    <dgm:pt modelId="{6F14F9F7-F31A-434E-9194-C80E48AD0D47}" type="sibTrans" cxnId="{49DE814A-8B94-CF44-BD7A-4E3294C6B431}">
      <dgm:prSet/>
      <dgm:spPr/>
      <dgm:t>
        <a:bodyPr/>
        <a:lstStyle/>
        <a:p>
          <a:endParaRPr lang="en-US"/>
        </a:p>
      </dgm:t>
    </dgm:pt>
    <dgm:pt modelId="{FBB39AD6-3543-124F-BC84-ACE13ADD87F9}">
      <dgm:prSet/>
      <dgm:spPr/>
      <dgm:t>
        <a:bodyPr/>
        <a:lstStyle/>
        <a:p>
          <a:pPr rtl="0"/>
          <a:r>
            <a:rPr lang="en-US" b="0">
              <a:solidFill>
                <a:srgbClr val="63666A"/>
              </a:solidFill>
            </a:rPr>
            <a:t>Regulated by FDA</a:t>
          </a:r>
          <a:r>
            <a:rPr lang="en-US" b="0">
              <a:solidFill>
                <a:srgbClr val="63666A"/>
              </a:solidFill>
              <a:latin typeface="Calibri Light" panose="020F0302020204030204"/>
            </a:rPr>
            <a:t> </a:t>
          </a:r>
          <a:endParaRPr lang="en-US" b="0">
            <a:solidFill>
              <a:srgbClr val="63666A"/>
            </a:solidFill>
          </a:endParaRPr>
        </a:p>
      </dgm:t>
    </dgm:pt>
    <dgm:pt modelId="{FCAB53B0-18B9-B24C-A533-571D1E2BB98E}" type="parTrans" cxnId="{58529AD2-16D6-5A41-B4C4-81255FDC736D}">
      <dgm:prSet/>
      <dgm:spPr/>
      <dgm:t>
        <a:bodyPr/>
        <a:lstStyle/>
        <a:p>
          <a:endParaRPr lang="en-US"/>
        </a:p>
      </dgm:t>
    </dgm:pt>
    <dgm:pt modelId="{AE6E4F63-2792-AA42-86B3-B83A568A4170}" type="sibTrans" cxnId="{58529AD2-16D6-5A41-B4C4-81255FDC736D}">
      <dgm:prSet/>
      <dgm:spPr/>
      <dgm:t>
        <a:bodyPr/>
        <a:lstStyle/>
        <a:p>
          <a:endParaRPr lang="en-US"/>
        </a:p>
      </dgm:t>
    </dgm:pt>
    <dgm:pt modelId="{5FFDDAC2-0CB6-4346-896A-EA565D9DB7A9}">
      <dgm:prSet/>
      <dgm:spPr/>
      <dgm:t>
        <a:bodyPr/>
        <a:lstStyle/>
        <a:p>
          <a:r>
            <a:rPr lang="en-US" b="0">
              <a:solidFill>
                <a:srgbClr val="63666A"/>
              </a:solidFill>
            </a:rPr>
            <a:t>Intended for consumer use</a:t>
          </a:r>
        </a:p>
      </dgm:t>
    </dgm:pt>
    <dgm:pt modelId="{380265D6-C13B-4232-88E3-9865CEAFA14A}" type="parTrans" cxnId="{528DAC21-FA35-4A08-9EE1-E29A1C172DDF}">
      <dgm:prSet/>
      <dgm:spPr/>
      <dgm:t>
        <a:bodyPr/>
        <a:lstStyle/>
        <a:p>
          <a:endParaRPr lang="en-US"/>
        </a:p>
      </dgm:t>
    </dgm:pt>
    <dgm:pt modelId="{48C1245F-74DE-4E6B-B62D-AFD47D6C9747}" type="sibTrans" cxnId="{528DAC21-FA35-4A08-9EE1-E29A1C172DDF}">
      <dgm:prSet/>
      <dgm:spPr/>
      <dgm:t>
        <a:bodyPr/>
        <a:lstStyle/>
        <a:p>
          <a:endParaRPr lang="en-US"/>
        </a:p>
      </dgm:t>
    </dgm:pt>
    <dgm:pt modelId="{3582F0AA-810F-4572-B970-B4A6BD49D30B}">
      <dgm:prSet/>
      <dgm:spPr/>
      <dgm:t>
        <a:bodyPr/>
        <a:lstStyle/>
        <a:p>
          <a:r>
            <a:rPr lang="en-US" b="0">
              <a:solidFill>
                <a:srgbClr val="63666A"/>
              </a:solidFill>
            </a:rPr>
            <a:t>Medication with potentially harmful effects, except by under the supervision of a medical provider</a:t>
          </a:r>
        </a:p>
      </dgm:t>
    </dgm:pt>
    <dgm:pt modelId="{1DA1C744-FB3E-4EBB-BD15-7ADF7B278995}" type="parTrans" cxnId="{1E52E29F-14D8-4935-81A5-444A93D32638}">
      <dgm:prSet/>
      <dgm:spPr/>
      <dgm:t>
        <a:bodyPr/>
        <a:lstStyle/>
        <a:p>
          <a:endParaRPr lang="en-US"/>
        </a:p>
      </dgm:t>
    </dgm:pt>
    <dgm:pt modelId="{785AE9B5-C331-45BC-8A66-96389EFD9285}" type="sibTrans" cxnId="{1E52E29F-14D8-4935-81A5-444A93D32638}">
      <dgm:prSet/>
      <dgm:spPr/>
      <dgm:t>
        <a:bodyPr/>
        <a:lstStyle/>
        <a:p>
          <a:endParaRPr lang="en-US"/>
        </a:p>
      </dgm:t>
    </dgm:pt>
    <dgm:pt modelId="{193D902B-B172-8542-A9D5-8A0E63E26F68}" type="pres">
      <dgm:prSet presAssocID="{9E757C89-046D-8743-8FE7-8F88D2B65466}" presName="Name0" presStyleCnt="0">
        <dgm:presLayoutVars>
          <dgm:dir/>
          <dgm:animLvl val="lvl"/>
          <dgm:resizeHandles val="exact"/>
        </dgm:presLayoutVars>
      </dgm:prSet>
      <dgm:spPr/>
    </dgm:pt>
    <dgm:pt modelId="{E83D204C-AEF6-4443-8774-B5671759E66F}" type="pres">
      <dgm:prSet presAssocID="{7F6E18B0-36B6-EB48-8030-E04BA6CDB403}" presName="linNode" presStyleCnt="0"/>
      <dgm:spPr/>
    </dgm:pt>
    <dgm:pt modelId="{45AB7062-BC08-D542-B852-E730508FA4C3}" type="pres">
      <dgm:prSet presAssocID="{7F6E18B0-36B6-EB48-8030-E04BA6CDB403}" presName="parentText" presStyleLbl="node1" presStyleIdx="0" presStyleCnt="2">
        <dgm:presLayoutVars>
          <dgm:chMax val="1"/>
          <dgm:bulletEnabled val="1"/>
        </dgm:presLayoutVars>
      </dgm:prSet>
      <dgm:spPr/>
    </dgm:pt>
    <dgm:pt modelId="{CC2414AB-781A-D347-B423-094D1185BC9F}" type="pres">
      <dgm:prSet presAssocID="{7F6E18B0-36B6-EB48-8030-E04BA6CDB403}" presName="descendantText" presStyleLbl="alignAccFollowNode1" presStyleIdx="0" presStyleCnt="2">
        <dgm:presLayoutVars>
          <dgm:bulletEnabled val="1"/>
        </dgm:presLayoutVars>
      </dgm:prSet>
      <dgm:spPr/>
    </dgm:pt>
    <dgm:pt modelId="{0866411A-17BF-0E49-B99A-47792035489B}" type="pres">
      <dgm:prSet presAssocID="{79B02D52-DC7A-9347-AA5D-D04DEC76D656}" presName="sp" presStyleCnt="0"/>
      <dgm:spPr/>
    </dgm:pt>
    <dgm:pt modelId="{32615B66-ED5F-4B4C-A8EF-6615C7CD2BAE}" type="pres">
      <dgm:prSet presAssocID="{B3FDE5AA-416D-C24C-987A-5D48916E56A8}" presName="linNode" presStyleCnt="0"/>
      <dgm:spPr/>
    </dgm:pt>
    <dgm:pt modelId="{107229AC-A81A-D748-B74B-16C1CC75DBF5}" type="pres">
      <dgm:prSet presAssocID="{B3FDE5AA-416D-C24C-987A-5D48916E56A8}" presName="parentText" presStyleLbl="node1" presStyleIdx="1" presStyleCnt="2">
        <dgm:presLayoutVars>
          <dgm:chMax val="1"/>
          <dgm:bulletEnabled val="1"/>
        </dgm:presLayoutVars>
      </dgm:prSet>
      <dgm:spPr/>
    </dgm:pt>
    <dgm:pt modelId="{4970C8C6-E538-5F43-93FB-8D7EF5A7FC4F}" type="pres">
      <dgm:prSet presAssocID="{B3FDE5AA-416D-C24C-987A-5D48916E56A8}" presName="descendantText" presStyleLbl="alignAccFollowNode1" presStyleIdx="1" presStyleCnt="2">
        <dgm:presLayoutVars>
          <dgm:bulletEnabled val="1"/>
        </dgm:presLayoutVars>
      </dgm:prSet>
      <dgm:spPr/>
    </dgm:pt>
  </dgm:ptLst>
  <dgm:cxnLst>
    <dgm:cxn modelId="{C8F34708-CAD1-410C-BBBB-824574C914E6}" type="presOf" srcId="{B3FDE5AA-416D-C24C-987A-5D48916E56A8}" destId="{107229AC-A81A-D748-B74B-16C1CC75DBF5}" srcOrd="0" destOrd="0" presId="urn:microsoft.com/office/officeart/2005/8/layout/vList5"/>
    <dgm:cxn modelId="{BD1EE012-4448-E441-BD31-8152318C1BC3}" srcId="{7F6E18B0-36B6-EB48-8030-E04BA6CDB403}" destId="{39BD480A-56FF-9041-90F8-0F4E77BB3E62}" srcOrd="2" destOrd="0" parTransId="{C2DD4C11-D5ED-8D42-A3A4-003C1D07500D}" sibTransId="{21F6BEF2-0AFB-AE4F-A4C5-C879BC84C3CF}"/>
    <dgm:cxn modelId="{528DAC21-FA35-4A08-9EE1-E29A1C172DDF}" srcId="{7F6E18B0-36B6-EB48-8030-E04BA6CDB403}" destId="{5FFDDAC2-0CB6-4346-896A-EA565D9DB7A9}" srcOrd="1" destOrd="0" parTransId="{380265D6-C13B-4232-88E3-9865CEAFA14A}" sibTransId="{48C1245F-74DE-4E6B-B62D-AFD47D6C9747}"/>
    <dgm:cxn modelId="{BBB0DA22-706D-A342-845A-2367A5008F50}" srcId="{9E757C89-046D-8743-8FE7-8F88D2B65466}" destId="{B3FDE5AA-416D-C24C-987A-5D48916E56A8}" srcOrd="1" destOrd="0" parTransId="{0FF80884-0CD2-8944-97CE-7EB1BF3C6C1F}" sibTransId="{7615F064-455C-1648-A9E6-F012C0C64C0D}"/>
    <dgm:cxn modelId="{770E0228-E638-4938-AB4E-502CF4A9A84E}" type="presOf" srcId="{7F6E18B0-36B6-EB48-8030-E04BA6CDB403}" destId="{45AB7062-BC08-D542-B852-E730508FA4C3}" srcOrd="0" destOrd="0" presId="urn:microsoft.com/office/officeart/2005/8/layout/vList5"/>
    <dgm:cxn modelId="{D494A139-FE67-4870-B4C9-26BC3E6243CE}" type="presOf" srcId="{5FFDDAC2-0CB6-4346-896A-EA565D9DB7A9}" destId="{CC2414AB-781A-D347-B423-094D1185BC9F}" srcOrd="0" destOrd="1" presId="urn:microsoft.com/office/officeart/2005/8/layout/vList5"/>
    <dgm:cxn modelId="{704BC168-4573-4E6C-A531-E2CD4AE00528}" type="presOf" srcId="{78EF8091-29CB-B54D-819A-6B07490B979F}" destId="{4970C8C6-E538-5F43-93FB-8D7EF5A7FC4F}" srcOrd="0" destOrd="0" presId="urn:microsoft.com/office/officeart/2005/8/layout/vList5"/>
    <dgm:cxn modelId="{49DE814A-8B94-CF44-BD7A-4E3294C6B431}" srcId="{B3FDE5AA-416D-C24C-987A-5D48916E56A8}" destId="{78EF8091-29CB-B54D-819A-6B07490B979F}" srcOrd="0" destOrd="0" parTransId="{91117573-5797-2246-8EAE-19A8AA8CC893}" sibTransId="{6F14F9F7-F31A-434E-9194-C80E48AD0D47}"/>
    <dgm:cxn modelId="{FB72C17C-7676-6D46-B0EC-43FF89A11894}" srcId="{9E757C89-046D-8743-8FE7-8F88D2B65466}" destId="{7F6E18B0-36B6-EB48-8030-E04BA6CDB403}" srcOrd="0" destOrd="0" parTransId="{1004BCEC-484F-074F-9DC4-66C52B22DB50}" sibTransId="{79B02D52-DC7A-9347-AA5D-D04DEC76D656}"/>
    <dgm:cxn modelId="{6D0AA38C-B867-1B44-BC92-4B0ED5A2B079}" srcId="{7F6E18B0-36B6-EB48-8030-E04BA6CDB403}" destId="{E75232A4-F70A-D540-B548-F92CC2C9BE0D}" srcOrd="0" destOrd="0" parTransId="{36680E11-EB3B-6246-B655-1E93C5DBA905}" sibTransId="{3062205D-ECFA-F943-BC2A-8FDEECCE3678}"/>
    <dgm:cxn modelId="{58A1F08D-FBF3-48CF-8636-E25D84184A99}" type="presOf" srcId="{E75232A4-F70A-D540-B548-F92CC2C9BE0D}" destId="{CC2414AB-781A-D347-B423-094D1185BC9F}" srcOrd="0" destOrd="0" presId="urn:microsoft.com/office/officeart/2005/8/layout/vList5"/>
    <dgm:cxn modelId="{1E52E29F-14D8-4935-81A5-444A93D32638}" srcId="{B3FDE5AA-416D-C24C-987A-5D48916E56A8}" destId="{3582F0AA-810F-4572-B970-B4A6BD49D30B}" srcOrd="1" destOrd="0" parTransId="{1DA1C744-FB3E-4EBB-BD15-7ADF7B278995}" sibTransId="{785AE9B5-C331-45BC-8A66-96389EFD9285}"/>
    <dgm:cxn modelId="{0C70F2A7-6350-49B8-B1FC-3440C67CD978}" type="presOf" srcId="{3582F0AA-810F-4572-B970-B4A6BD49D30B}" destId="{4970C8C6-E538-5F43-93FB-8D7EF5A7FC4F}" srcOrd="0" destOrd="1" presId="urn:microsoft.com/office/officeart/2005/8/layout/vList5"/>
    <dgm:cxn modelId="{58529AD2-16D6-5A41-B4C4-81255FDC736D}" srcId="{B3FDE5AA-416D-C24C-987A-5D48916E56A8}" destId="{FBB39AD6-3543-124F-BC84-ACE13ADD87F9}" srcOrd="2" destOrd="0" parTransId="{FCAB53B0-18B9-B24C-A533-571D1E2BB98E}" sibTransId="{AE6E4F63-2792-AA42-86B3-B83A568A4170}"/>
    <dgm:cxn modelId="{60C127D9-7D26-3A44-8204-8F7D079D4FF7}" type="presOf" srcId="{9E757C89-046D-8743-8FE7-8F88D2B65466}" destId="{193D902B-B172-8542-A9D5-8A0E63E26F68}" srcOrd="0" destOrd="0" presId="urn:microsoft.com/office/officeart/2005/8/layout/vList5"/>
    <dgm:cxn modelId="{9134DCE5-CAAE-4856-853C-7ED978EA662F}" type="presOf" srcId="{FBB39AD6-3543-124F-BC84-ACE13ADD87F9}" destId="{4970C8C6-E538-5F43-93FB-8D7EF5A7FC4F}" srcOrd="0" destOrd="2" presId="urn:microsoft.com/office/officeart/2005/8/layout/vList5"/>
    <dgm:cxn modelId="{BBAC68EC-F180-46DD-972C-F47910802597}" type="presOf" srcId="{39BD480A-56FF-9041-90F8-0F4E77BB3E62}" destId="{CC2414AB-781A-D347-B423-094D1185BC9F}" srcOrd="0" destOrd="2" presId="urn:microsoft.com/office/officeart/2005/8/layout/vList5"/>
    <dgm:cxn modelId="{9CB236A2-2B6B-484C-88CB-8E68E8FE4615}" type="presParOf" srcId="{193D902B-B172-8542-A9D5-8A0E63E26F68}" destId="{E83D204C-AEF6-4443-8774-B5671759E66F}" srcOrd="0" destOrd="0" presId="urn:microsoft.com/office/officeart/2005/8/layout/vList5"/>
    <dgm:cxn modelId="{D8E55E31-92D4-4B76-819F-37C3DEB107BB}" type="presParOf" srcId="{E83D204C-AEF6-4443-8774-B5671759E66F}" destId="{45AB7062-BC08-D542-B852-E730508FA4C3}" srcOrd="0" destOrd="0" presId="urn:microsoft.com/office/officeart/2005/8/layout/vList5"/>
    <dgm:cxn modelId="{8521C0D5-F852-4470-B2A7-A66F40ACBC2C}" type="presParOf" srcId="{E83D204C-AEF6-4443-8774-B5671759E66F}" destId="{CC2414AB-781A-D347-B423-094D1185BC9F}" srcOrd="1" destOrd="0" presId="urn:microsoft.com/office/officeart/2005/8/layout/vList5"/>
    <dgm:cxn modelId="{0E25CFB8-C945-4201-96AF-2B987CC8A2BE}" type="presParOf" srcId="{193D902B-B172-8542-A9D5-8A0E63E26F68}" destId="{0866411A-17BF-0E49-B99A-47792035489B}" srcOrd="1" destOrd="0" presId="urn:microsoft.com/office/officeart/2005/8/layout/vList5"/>
    <dgm:cxn modelId="{1B47204C-09C8-4BB6-A567-4536DE74593B}" type="presParOf" srcId="{193D902B-B172-8542-A9D5-8A0E63E26F68}" destId="{32615B66-ED5F-4B4C-A8EF-6615C7CD2BAE}" srcOrd="2" destOrd="0" presId="urn:microsoft.com/office/officeart/2005/8/layout/vList5"/>
    <dgm:cxn modelId="{C23AC9CE-8895-4977-9608-50585B58F951}" type="presParOf" srcId="{32615B66-ED5F-4B4C-A8EF-6615C7CD2BAE}" destId="{107229AC-A81A-D748-B74B-16C1CC75DBF5}" srcOrd="0" destOrd="0" presId="urn:microsoft.com/office/officeart/2005/8/layout/vList5"/>
    <dgm:cxn modelId="{CC600EB6-6238-45C9-8C18-98E3DC3923BB}" type="presParOf" srcId="{32615B66-ED5F-4B4C-A8EF-6615C7CD2BAE}" destId="{4970C8C6-E538-5F43-93FB-8D7EF5A7FC4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0ABCB0-9A48-704B-AACF-AB73C755C42B}" type="doc">
      <dgm:prSet loTypeId="urn:microsoft.com/office/officeart/2005/8/layout/bList2" loCatId="list" qsTypeId="urn:microsoft.com/office/officeart/2005/8/quickstyle/simple1" qsCatId="simple" csTypeId="urn:microsoft.com/office/officeart/2005/8/colors/colorful1" csCatId="colorful" phldr="1"/>
      <dgm:spPr/>
      <dgm:t>
        <a:bodyPr/>
        <a:lstStyle/>
        <a:p>
          <a:endParaRPr lang="en-US"/>
        </a:p>
      </dgm:t>
    </dgm:pt>
    <dgm:pt modelId="{7F6F24F4-B101-2648-9BDA-C1E193E1B7B3}">
      <dgm:prSet/>
      <dgm:spPr/>
      <dgm:t>
        <a:bodyPr/>
        <a:lstStyle/>
        <a:p>
          <a:r>
            <a:rPr lang="en-US"/>
            <a:t>Prescription</a:t>
          </a:r>
        </a:p>
      </dgm:t>
    </dgm:pt>
    <dgm:pt modelId="{59218320-7151-0446-8E5D-41D44D7BF53E}" type="parTrans" cxnId="{E13EDD5E-7339-7248-87FA-15E94281CE00}">
      <dgm:prSet/>
      <dgm:spPr/>
      <dgm:t>
        <a:bodyPr/>
        <a:lstStyle/>
        <a:p>
          <a:endParaRPr lang="en-US"/>
        </a:p>
      </dgm:t>
    </dgm:pt>
    <dgm:pt modelId="{88088BAF-4C7F-5F44-8749-A9EE412ABE29}" type="sibTrans" cxnId="{E13EDD5E-7339-7248-87FA-15E94281CE00}">
      <dgm:prSet/>
      <dgm:spPr/>
      <dgm:t>
        <a:bodyPr/>
        <a:lstStyle/>
        <a:p>
          <a:endParaRPr lang="en-US"/>
        </a:p>
      </dgm:t>
    </dgm:pt>
    <dgm:pt modelId="{7C501D3B-6CC8-3343-80BF-A83E8DB05850}">
      <dgm:prSet custT="1"/>
      <dgm:spPr/>
      <dgm:t>
        <a:bodyPr/>
        <a:lstStyle/>
        <a:p>
          <a:r>
            <a:rPr lang="en-US" sz="1500" u="sng">
              <a:latin typeface="+mn-lt"/>
            </a:rPr>
            <a:t>Inhalers</a:t>
          </a:r>
        </a:p>
      </dgm:t>
    </dgm:pt>
    <dgm:pt modelId="{B8BEEEED-FDA3-4447-8FF1-5C0D867E2D5D}" type="parTrans" cxnId="{7791CF92-FB44-E445-939A-E7AEC18163A9}">
      <dgm:prSet/>
      <dgm:spPr/>
      <dgm:t>
        <a:bodyPr/>
        <a:lstStyle/>
        <a:p>
          <a:endParaRPr lang="en-US"/>
        </a:p>
      </dgm:t>
    </dgm:pt>
    <dgm:pt modelId="{33E0D669-261F-8142-9E4B-8946EC50BB3B}" type="sibTrans" cxnId="{7791CF92-FB44-E445-939A-E7AEC18163A9}">
      <dgm:prSet/>
      <dgm:spPr/>
      <dgm:t>
        <a:bodyPr/>
        <a:lstStyle/>
        <a:p>
          <a:endParaRPr lang="en-US"/>
        </a:p>
      </dgm:t>
    </dgm:pt>
    <dgm:pt modelId="{96EF4DC2-8D47-B149-B0BF-3F2D33627EAB}">
      <dgm:prSet custT="1"/>
      <dgm:spPr/>
      <dgm:t>
        <a:bodyPr/>
        <a:lstStyle/>
        <a:p>
          <a:r>
            <a:rPr lang="en-US" sz="1500">
              <a:latin typeface="+mn-lt"/>
            </a:rPr>
            <a:t>Albuterol, Levalbuterol</a:t>
          </a:r>
        </a:p>
      </dgm:t>
    </dgm:pt>
    <dgm:pt modelId="{57507CFB-F00A-C445-A13C-B237C676E8D6}" type="parTrans" cxnId="{7A39DF70-5812-6C4C-B215-032906D010DB}">
      <dgm:prSet/>
      <dgm:spPr/>
      <dgm:t>
        <a:bodyPr/>
        <a:lstStyle/>
        <a:p>
          <a:endParaRPr lang="en-US"/>
        </a:p>
      </dgm:t>
    </dgm:pt>
    <dgm:pt modelId="{1F0B9581-3901-1B42-8F3B-88250725E458}" type="sibTrans" cxnId="{7A39DF70-5812-6C4C-B215-032906D010DB}">
      <dgm:prSet/>
      <dgm:spPr/>
      <dgm:t>
        <a:bodyPr/>
        <a:lstStyle/>
        <a:p>
          <a:endParaRPr lang="en-US"/>
        </a:p>
      </dgm:t>
    </dgm:pt>
    <dgm:pt modelId="{65CA59ED-B6B3-BA4F-A977-E8F8B07E7D97}">
      <dgm:prSet custT="1"/>
      <dgm:spPr/>
      <dgm:t>
        <a:bodyPr/>
        <a:lstStyle/>
        <a:p>
          <a:pPr rtl="0"/>
          <a:r>
            <a:rPr lang="en-US" sz="1500">
              <a:latin typeface="+mn-lt"/>
            </a:rPr>
            <a:t>Budesonide/formoterol, Mometasone/formoterol </a:t>
          </a:r>
          <a:br>
            <a:rPr lang="en-US" sz="1500">
              <a:latin typeface="+mn-lt"/>
            </a:rPr>
          </a:br>
          <a:endParaRPr lang="en-US" sz="1500">
            <a:latin typeface="+mn-lt"/>
          </a:endParaRPr>
        </a:p>
      </dgm:t>
    </dgm:pt>
    <dgm:pt modelId="{E6E623E4-7781-1C45-87E1-262CBDED0AA2}" type="parTrans" cxnId="{4FE0F617-605A-D640-B2D2-A7AE89278CF7}">
      <dgm:prSet/>
      <dgm:spPr/>
      <dgm:t>
        <a:bodyPr/>
        <a:lstStyle/>
        <a:p>
          <a:endParaRPr lang="en-US"/>
        </a:p>
      </dgm:t>
    </dgm:pt>
    <dgm:pt modelId="{B37CECC6-9CCC-1F41-8DCE-27523A406145}" type="sibTrans" cxnId="{4FE0F617-605A-D640-B2D2-A7AE89278CF7}">
      <dgm:prSet/>
      <dgm:spPr/>
      <dgm:t>
        <a:bodyPr/>
        <a:lstStyle/>
        <a:p>
          <a:endParaRPr lang="en-US"/>
        </a:p>
      </dgm:t>
    </dgm:pt>
    <dgm:pt modelId="{B765FC43-436B-9844-8E85-790B0CDF3E5A}">
      <dgm:prSet custT="1"/>
      <dgm:spPr/>
      <dgm:t>
        <a:bodyPr/>
        <a:lstStyle/>
        <a:p>
          <a:pPr rtl="0"/>
          <a:r>
            <a:rPr lang="en-US" sz="1500" u="sng">
              <a:latin typeface="+mn-lt"/>
            </a:rPr>
            <a:t>Oral Medications</a:t>
          </a:r>
        </a:p>
      </dgm:t>
    </dgm:pt>
    <dgm:pt modelId="{44E7E969-90AD-2D42-8C33-8A670000D70E}" type="parTrans" cxnId="{CF4ADDCC-4B3F-794C-9D14-058793FA5F0C}">
      <dgm:prSet/>
      <dgm:spPr/>
      <dgm:t>
        <a:bodyPr/>
        <a:lstStyle/>
        <a:p>
          <a:endParaRPr lang="en-US"/>
        </a:p>
      </dgm:t>
    </dgm:pt>
    <dgm:pt modelId="{4F3560E2-5BB1-0A48-A54F-8DFE094449E6}" type="sibTrans" cxnId="{CF4ADDCC-4B3F-794C-9D14-058793FA5F0C}">
      <dgm:prSet/>
      <dgm:spPr/>
      <dgm:t>
        <a:bodyPr/>
        <a:lstStyle/>
        <a:p>
          <a:endParaRPr lang="en-US"/>
        </a:p>
      </dgm:t>
    </dgm:pt>
    <dgm:pt modelId="{CB4E7F93-523F-D240-999D-C0B7A6389630}">
      <dgm:prSet custT="1"/>
      <dgm:spPr/>
      <dgm:t>
        <a:bodyPr/>
        <a:lstStyle/>
        <a:p>
          <a:pPr rtl="0"/>
          <a:r>
            <a:rPr lang="en-US" sz="1500">
              <a:latin typeface="+mn-lt"/>
            </a:rPr>
            <a:t>Pancreatic enzyme replacement therapy</a:t>
          </a:r>
          <a:br>
            <a:rPr lang="en-US" sz="1500">
              <a:latin typeface="+mn-lt"/>
            </a:rPr>
          </a:br>
          <a:r>
            <a:rPr lang="en-US" sz="1500">
              <a:latin typeface="+mn-lt"/>
            </a:rPr>
            <a:t> (ex. </a:t>
          </a:r>
          <a:r>
            <a:rPr lang="en-US" sz="1500" err="1">
              <a:latin typeface="+mn-lt"/>
            </a:rPr>
            <a:t>Pancrealipase</a:t>
          </a:r>
          <a:r>
            <a:rPr lang="en-US" sz="1500">
              <a:latin typeface="+mn-lt"/>
            </a:rPr>
            <a:t>)</a:t>
          </a:r>
        </a:p>
      </dgm:t>
    </dgm:pt>
    <dgm:pt modelId="{2DC113C5-5AD3-4548-876E-CA31036790B9}" type="parTrans" cxnId="{EF98B193-C32D-5042-8503-E4FE66E2EA7D}">
      <dgm:prSet/>
      <dgm:spPr/>
      <dgm:t>
        <a:bodyPr/>
        <a:lstStyle/>
        <a:p>
          <a:endParaRPr lang="en-US"/>
        </a:p>
      </dgm:t>
    </dgm:pt>
    <dgm:pt modelId="{7CE3FDF8-DAB6-FC46-9D0D-0D962EC3EE39}" type="sibTrans" cxnId="{EF98B193-C32D-5042-8503-E4FE66E2EA7D}">
      <dgm:prSet/>
      <dgm:spPr/>
      <dgm:t>
        <a:bodyPr/>
        <a:lstStyle/>
        <a:p>
          <a:endParaRPr lang="en-US"/>
        </a:p>
      </dgm:t>
    </dgm:pt>
    <dgm:pt modelId="{4BB97C68-26BD-4B48-804A-043B37B242E1}">
      <dgm:prSet custT="1"/>
      <dgm:spPr/>
      <dgm:t>
        <a:bodyPr/>
        <a:lstStyle/>
        <a:p>
          <a:pPr rtl="0"/>
          <a:r>
            <a:rPr lang="en-US" sz="1500">
              <a:latin typeface="+mn-lt"/>
            </a:rPr>
            <a:t>Controlled substances </a:t>
          </a:r>
          <a:br>
            <a:rPr lang="en-US" sz="1500">
              <a:latin typeface="+mn-lt"/>
            </a:rPr>
          </a:br>
          <a:r>
            <a:rPr lang="en-US" sz="1500">
              <a:latin typeface="+mn-lt"/>
            </a:rPr>
            <a:t>(ex. Dextroamphetamine)</a:t>
          </a:r>
        </a:p>
      </dgm:t>
    </dgm:pt>
    <dgm:pt modelId="{0764FF03-65D0-AC4C-AE92-B88A4C93EAF9}" type="parTrans" cxnId="{89EAEA42-2D97-EB40-9C8E-B9C49AA73BE6}">
      <dgm:prSet/>
      <dgm:spPr/>
      <dgm:t>
        <a:bodyPr/>
        <a:lstStyle/>
        <a:p>
          <a:endParaRPr lang="en-US"/>
        </a:p>
      </dgm:t>
    </dgm:pt>
    <dgm:pt modelId="{659D64E2-81AD-754D-9ED2-F6C733F79EC2}" type="sibTrans" cxnId="{89EAEA42-2D97-EB40-9C8E-B9C49AA73BE6}">
      <dgm:prSet/>
      <dgm:spPr/>
      <dgm:t>
        <a:bodyPr/>
        <a:lstStyle/>
        <a:p>
          <a:endParaRPr lang="en-US"/>
        </a:p>
      </dgm:t>
    </dgm:pt>
    <dgm:pt modelId="{98FD0B95-729D-ED4A-860E-FAF69A7AE958}">
      <dgm:prSet custT="1"/>
      <dgm:spPr/>
      <dgm:t>
        <a:bodyPr/>
        <a:lstStyle/>
        <a:p>
          <a:pPr rtl="0"/>
          <a:r>
            <a:rPr lang="en-US" sz="1500">
              <a:latin typeface="+mn-lt"/>
            </a:rPr>
            <a:t>Antiepileptic drugs (ex. Levetiracetam)</a:t>
          </a:r>
        </a:p>
      </dgm:t>
    </dgm:pt>
    <dgm:pt modelId="{8109A936-9E22-7E44-9DB9-353B77CE1E7F}" type="parTrans" cxnId="{6D5FCD0A-095B-2F45-9D78-7812F51DC321}">
      <dgm:prSet/>
      <dgm:spPr/>
      <dgm:t>
        <a:bodyPr/>
        <a:lstStyle/>
        <a:p>
          <a:endParaRPr lang="en-US"/>
        </a:p>
      </dgm:t>
    </dgm:pt>
    <dgm:pt modelId="{DB13E51A-44C3-2240-9C62-70A3652E5F79}" type="sibTrans" cxnId="{6D5FCD0A-095B-2F45-9D78-7812F51DC321}">
      <dgm:prSet/>
      <dgm:spPr/>
      <dgm:t>
        <a:bodyPr/>
        <a:lstStyle/>
        <a:p>
          <a:endParaRPr lang="en-US"/>
        </a:p>
      </dgm:t>
    </dgm:pt>
    <dgm:pt modelId="{D9B34506-67BD-9D4B-A84E-5A31AB5B4E98}">
      <dgm:prSet/>
      <dgm:spPr/>
      <dgm:t>
        <a:bodyPr/>
        <a:lstStyle/>
        <a:p>
          <a:r>
            <a:rPr lang="en-US" u="none">
              <a:latin typeface="Calibri Light" panose="020F0302020204030204"/>
            </a:rPr>
            <a:t>Over-the-Counter</a:t>
          </a:r>
          <a:endParaRPr lang="en-US" u="none"/>
        </a:p>
      </dgm:t>
    </dgm:pt>
    <dgm:pt modelId="{D978ECE6-6ECA-5949-A665-F11F7E8E4137}" type="parTrans" cxnId="{895A32CB-A582-054B-B90C-032116AE25ED}">
      <dgm:prSet/>
      <dgm:spPr/>
      <dgm:t>
        <a:bodyPr/>
        <a:lstStyle/>
        <a:p>
          <a:endParaRPr lang="en-US"/>
        </a:p>
      </dgm:t>
    </dgm:pt>
    <dgm:pt modelId="{295864AE-3E5B-1048-BDC3-4BAD77FBC768}" type="sibTrans" cxnId="{895A32CB-A582-054B-B90C-032116AE25ED}">
      <dgm:prSet/>
      <dgm:spPr/>
      <dgm:t>
        <a:bodyPr/>
        <a:lstStyle/>
        <a:p>
          <a:endParaRPr lang="en-US"/>
        </a:p>
      </dgm:t>
    </dgm:pt>
    <dgm:pt modelId="{32361369-2155-4849-9E07-112152B61307}">
      <dgm:prSet custT="1"/>
      <dgm:spPr/>
      <dgm:t>
        <a:bodyPr/>
        <a:lstStyle/>
        <a:p>
          <a:pPr rtl="0"/>
          <a:r>
            <a:rPr lang="en-US" sz="1500">
              <a:latin typeface="+mn-lt"/>
            </a:rPr>
            <a:t>Pain Relievers and Antipyretics</a:t>
          </a:r>
        </a:p>
      </dgm:t>
    </dgm:pt>
    <dgm:pt modelId="{8566E257-8BC7-FE47-A6DB-DEBA437B9849}" type="parTrans" cxnId="{FE5EA1FE-F546-0A4A-BCC2-FD95EB18CD67}">
      <dgm:prSet/>
      <dgm:spPr/>
      <dgm:t>
        <a:bodyPr/>
        <a:lstStyle/>
        <a:p>
          <a:endParaRPr lang="en-US"/>
        </a:p>
      </dgm:t>
    </dgm:pt>
    <dgm:pt modelId="{85DCC52F-1F38-C746-878D-8DAC526162AC}" type="sibTrans" cxnId="{FE5EA1FE-F546-0A4A-BCC2-FD95EB18CD67}">
      <dgm:prSet/>
      <dgm:spPr/>
      <dgm:t>
        <a:bodyPr/>
        <a:lstStyle/>
        <a:p>
          <a:endParaRPr lang="en-US"/>
        </a:p>
      </dgm:t>
    </dgm:pt>
    <dgm:pt modelId="{18393620-A0FF-A745-93EF-4EFB594E20D0}">
      <dgm:prSet custT="1"/>
      <dgm:spPr/>
      <dgm:t>
        <a:bodyPr/>
        <a:lstStyle/>
        <a:p>
          <a:pPr rtl="0"/>
          <a:r>
            <a:rPr lang="en-US" sz="1500">
              <a:latin typeface="+mn-lt"/>
            </a:rPr>
            <a:t>Acetaminophen </a:t>
          </a:r>
        </a:p>
      </dgm:t>
    </dgm:pt>
    <dgm:pt modelId="{DFEDB3A6-7152-7642-8E68-8837D1373075}" type="parTrans" cxnId="{5C5BCC6A-FD5A-D349-B0D5-4959E8358A9A}">
      <dgm:prSet/>
      <dgm:spPr/>
      <dgm:t>
        <a:bodyPr/>
        <a:lstStyle/>
        <a:p>
          <a:endParaRPr lang="en-US"/>
        </a:p>
      </dgm:t>
    </dgm:pt>
    <dgm:pt modelId="{E53799A4-5516-BD43-B3A7-9B801EB235C7}" type="sibTrans" cxnId="{5C5BCC6A-FD5A-D349-B0D5-4959E8358A9A}">
      <dgm:prSet/>
      <dgm:spPr/>
      <dgm:t>
        <a:bodyPr/>
        <a:lstStyle/>
        <a:p>
          <a:endParaRPr lang="en-US"/>
        </a:p>
      </dgm:t>
    </dgm:pt>
    <dgm:pt modelId="{59B3424F-4B24-5848-8591-D100AE699CD4}">
      <dgm:prSet custT="1"/>
      <dgm:spPr/>
      <dgm:t>
        <a:bodyPr/>
        <a:lstStyle/>
        <a:p>
          <a:r>
            <a:rPr lang="en-US" sz="1500">
              <a:latin typeface="+mn-lt"/>
            </a:rPr>
            <a:t>Cough and cold medicine</a:t>
          </a:r>
        </a:p>
      </dgm:t>
    </dgm:pt>
    <dgm:pt modelId="{92993321-A253-2542-B7E4-23975CCF85A8}" type="parTrans" cxnId="{F430B0D8-4659-2742-B2A9-B591DDC04A6D}">
      <dgm:prSet/>
      <dgm:spPr/>
      <dgm:t>
        <a:bodyPr/>
        <a:lstStyle/>
        <a:p>
          <a:endParaRPr lang="en-US"/>
        </a:p>
      </dgm:t>
    </dgm:pt>
    <dgm:pt modelId="{8DC9FD48-BA66-EB40-85D7-BC702E755A62}" type="sibTrans" cxnId="{F430B0D8-4659-2742-B2A9-B591DDC04A6D}">
      <dgm:prSet/>
      <dgm:spPr/>
      <dgm:t>
        <a:bodyPr/>
        <a:lstStyle/>
        <a:p>
          <a:endParaRPr lang="en-US"/>
        </a:p>
      </dgm:t>
    </dgm:pt>
    <dgm:pt modelId="{F18F0494-6CC9-7B4C-91CD-91F3466A140E}">
      <dgm:prSet custT="1"/>
      <dgm:spPr/>
      <dgm:t>
        <a:bodyPr/>
        <a:lstStyle/>
        <a:p>
          <a:r>
            <a:rPr lang="en-US" sz="1500">
              <a:latin typeface="+mn-lt"/>
            </a:rPr>
            <a:t>Stomach acid reducers</a:t>
          </a:r>
        </a:p>
      </dgm:t>
    </dgm:pt>
    <dgm:pt modelId="{2619A4F8-E283-1B44-87EE-7FED690525AF}" type="parTrans" cxnId="{D3618588-7B3D-214C-B95F-5F953AB15FAF}">
      <dgm:prSet/>
      <dgm:spPr/>
      <dgm:t>
        <a:bodyPr/>
        <a:lstStyle/>
        <a:p>
          <a:endParaRPr lang="en-US"/>
        </a:p>
      </dgm:t>
    </dgm:pt>
    <dgm:pt modelId="{9EDAAF18-8262-5147-9DBD-815DC197360C}" type="sibTrans" cxnId="{D3618588-7B3D-214C-B95F-5F953AB15FAF}">
      <dgm:prSet/>
      <dgm:spPr/>
      <dgm:t>
        <a:bodyPr/>
        <a:lstStyle/>
        <a:p>
          <a:endParaRPr lang="en-US"/>
        </a:p>
      </dgm:t>
    </dgm:pt>
    <dgm:pt modelId="{ADCEE8FC-AC02-4EEA-A531-3D2791E973E5}">
      <dgm:prSet phldr="0" custT="1"/>
      <dgm:spPr/>
      <dgm:t>
        <a:bodyPr/>
        <a:lstStyle/>
        <a:p>
          <a:r>
            <a:rPr lang="en-US" sz="1500">
              <a:latin typeface="+mn-lt"/>
            </a:rPr>
            <a:t>Ibuprofen</a:t>
          </a:r>
        </a:p>
      </dgm:t>
    </dgm:pt>
    <dgm:pt modelId="{270EFB73-4C72-42F9-96DE-CAC1547A8B98}" type="parTrans" cxnId="{EE03D344-CA61-48F4-864D-B63B96EFF0FE}">
      <dgm:prSet/>
      <dgm:spPr/>
      <dgm:t>
        <a:bodyPr/>
        <a:lstStyle/>
        <a:p>
          <a:endParaRPr lang="en-US"/>
        </a:p>
      </dgm:t>
    </dgm:pt>
    <dgm:pt modelId="{69036832-3CA9-480E-A157-B7E055CCCB25}" type="sibTrans" cxnId="{EE03D344-CA61-48F4-864D-B63B96EFF0FE}">
      <dgm:prSet/>
      <dgm:spPr/>
      <dgm:t>
        <a:bodyPr/>
        <a:lstStyle/>
        <a:p>
          <a:endParaRPr lang="en-US"/>
        </a:p>
      </dgm:t>
    </dgm:pt>
    <dgm:pt modelId="{7DDE1892-B0CC-465F-BDAC-D83915E35846}">
      <dgm:prSet phldr="0" custT="1"/>
      <dgm:spPr/>
      <dgm:t>
        <a:bodyPr/>
        <a:lstStyle/>
        <a:p>
          <a:pPr rtl="0"/>
          <a:r>
            <a:rPr lang="en-US" sz="1500" u="none">
              <a:latin typeface="+mn-lt"/>
            </a:rPr>
            <a:t>Antibiotic therapy (ex. Amoxicillin, Cephalexin, etc.)</a:t>
          </a:r>
        </a:p>
      </dgm:t>
    </dgm:pt>
    <dgm:pt modelId="{D65D53FF-045B-4F92-B9CC-CE93DC66D41B}" type="parTrans" cxnId="{356C6E45-761E-4B39-ABAC-427C8BB3DD3D}">
      <dgm:prSet/>
      <dgm:spPr/>
      <dgm:t>
        <a:bodyPr/>
        <a:lstStyle/>
        <a:p>
          <a:endParaRPr lang="en-US"/>
        </a:p>
      </dgm:t>
    </dgm:pt>
    <dgm:pt modelId="{3E5C857E-F7DB-4F55-A823-41BED93B7BD4}" type="sibTrans" cxnId="{356C6E45-761E-4B39-ABAC-427C8BB3DD3D}">
      <dgm:prSet/>
      <dgm:spPr/>
      <dgm:t>
        <a:bodyPr/>
        <a:lstStyle/>
        <a:p>
          <a:endParaRPr lang="en-US"/>
        </a:p>
      </dgm:t>
    </dgm:pt>
    <dgm:pt modelId="{66ECBC72-4B92-4CC0-9B06-A6CB870B015E}">
      <dgm:prSet custT="1"/>
      <dgm:spPr/>
      <dgm:t>
        <a:bodyPr/>
        <a:lstStyle/>
        <a:p>
          <a:r>
            <a:rPr lang="en-US" sz="1500">
              <a:latin typeface="+mn-lt"/>
            </a:rPr>
            <a:t>Nutritional supplementation</a:t>
          </a:r>
        </a:p>
      </dgm:t>
    </dgm:pt>
    <dgm:pt modelId="{E7224F49-6D12-4AB0-9094-81F0EAC1A002}" type="parTrans" cxnId="{8EEBB2B9-5028-42DE-B280-02B3066C3F8D}">
      <dgm:prSet/>
      <dgm:spPr/>
      <dgm:t>
        <a:bodyPr/>
        <a:lstStyle/>
        <a:p>
          <a:endParaRPr lang="en-US"/>
        </a:p>
      </dgm:t>
    </dgm:pt>
    <dgm:pt modelId="{2E2B829D-9C41-4330-B781-7325E50630B2}" type="sibTrans" cxnId="{8EEBB2B9-5028-42DE-B280-02B3066C3F8D}">
      <dgm:prSet/>
      <dgm:spPr/>
      <dgm:t>
        <a:bodyPr/>
        <a:lstStyle/>
        <a:p>
          <a:endParaRPr lang="en-US"/>
        </a:p>
      </dgm:t>
    </dgm:pt>
    <dgm:pt modelId="{3C892131-B3B8-7541-8955-1E814071ED35}" type="pres">
      <dgm:prSet presAssocID="{970ABCB0-9A48-704B-AACF-AB73C755C42B}" presName="diagram" presStyleCnt="0">
        <dgm:presLayoutVars>
          <dgm:dir/>
          <dgm:animLvl val="lvl"/>
          <dgm:resizeHandles val="exact"/>
        </dgm:presLayoutVars>
      </dgm:prSet>
      <dgm:spPr/>
    </dgm:pt>
    <dgm:pt modelId="{465EE30A-58D2-2D4F-8172-30016A596073}" type="pres">
      <dgm:prSet presAssocID="{7F6F24F4-B101-2648-9BDA-C1E193E1B7B3}" presName="compNode" presStyleCnt="0"/>
      <dgm:spPr/>
    </dgm:pt>
    <dgm:pt modelId="{1AAF9477-A12F-6E43-A608-07B5D5419337}" type="pres">
      <dgm:prSet presAssocID="{7F6F24F4-B101-2648-9BDA-C1E193E1B7B3}" presName="childRect" presStyleLbl="bgAcc1" presStyleIdx="0" presStyleCnt="2">
        <dgm:presLayoutVars>
          <dgm:bulletEnabled val="1"/>
        </dgm:presLayoutVars>
      </dgm:prSet>
      <dgm:spPr/>
    </dgm:pt>
    <dgm:pt modelId="{EF975924-FFD5-C24B-A517-4B62514FD271}" type="pres">
      <dgm:prSet presAssocID="{7F6F24F4-B101-2648-9BDA-C1E193E1B7B3}" presName="parentText" presStyleLbl="node1" presStyleIdx="0" presStyleCnt="0">
        <dgm:presLayoutVars>
          <dgm:chMax val="0"/>
          <dgm:bulletEnabled val="1"/>
        </dgm:presLayoutVars>
      </dgm:prSet>
      <dgm:spPr/>
    </dgm:pt>
    <dgm:pt modelId="{34EB78F6-DCE5-EE44-A1D9-4F01A130FDDF}" type="pres">
      <dgm:prSet presAssocID="{7F6F24F4-B101-2648-9BDA-C1E193E1B7B3}" presName="parentRect" presStyleLbl="alignNode1" presStyleIdx="0" presStyleCnt="2"/>
      <dgm:spPr/>
    </dgm:pt>
    <dgm:pt modelId="{5EDF25B2-81D8-DA45-836F-B7AB7429E518}" type="pres">
      <dgm:prSet presAssocID="{7F6F24F4-B101-2648-9BDA-C1E193E1B7B3}" presName="adorn" presStyleLbl="fgAccFollow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User with solid fill"/>
        </a:ext>
      </dgm:extLst>
    </dgm:pt>
    <dgm:pt modelId="{BD3B2893-89D0-5249-86C3-CD1F6ABA67EF}" type="pres">
      <dgm:prSet presAssocID="{88088BAF-4C7F-5F44-8749-A9EE412ABE29}" presName="sibTrans" presStyleLbl="sibTrans2D1" presStyleIdx="0" presStyleCnt="0"/>
      <dgm:spPr/>
    </dgm:pt>
    <dgm:pt modelId="{DDCF065B-57CA-3A42-901D-2EEFDB85042B}" type="pres">
      <dgm:prSet presAssocID="{D9B34506-67BD-9D4B-A84E-5A31AB5B4E98}" presName="compNode" presStyleCnt="0"/>
      <dgm:spPr/>
    </dgm:pt>
    <dgm:pt modelId="{B4125FEF-4FF0-AE4C-AC80-7ABDA4519212}" type="pres">
      <dgm:prSet presAssocID="{D9B34506-67BD-9D4B-A84E-5A31AB5B4E98}" presName="childRect" presStyleLbl="bgAcc1" presStyleIdx="1" presStyleCnt="2">
        <dgm:presLayoutVars>
          <dgm:bulletEnabled val="1"/>
        </dgm:presLayoutVars>
      </dgm:prSet>
      <dgm:spPr/>
    </dgm:pt>
    <dgm:pt modelId="{7F15C3A0-FBCC-FF4A-8612-0B7909E2266C}" type="pres">
      <dgm:prSet presAssocID="{D9B34506-67BD-9D4B-A84E-5A31AB5B4E98}" presName="parentText" presStyleLbl="node1" presStyleIdx="0" presStyleCnt="0">
        <dgm:presLayoutVars>
          <dgm:chMax val="0"/>
          <dgm:bulletEnabled val="1"/>
        </dgm:presLayoutVars>
      </dgm:prSet>
      <dgm:spPr/>
    </dgm:pt>
    <dgm:pt modelId="{8FD034A6-9ECA-554C-B98B-5D260D67AFDD}" type="pres">
      <dgm:prSet presAssocID="{D9B34506-67BD-9D4B-A84E-5A31AB5B4E98}" presName="parentRect" presStyleLbl="alignNode1" presStyleIdx="1" presStyleCnt="2"/>
      <dgm:spPr/>
    </dgm:pt>
    <dgm:pt modelId="{3DCDA9C8-9AEE-8343-985C-2F6DEA6943E9}" type="pres">
      <dgm:prSet presAssocID="{D9B34506-67BD-9D4B-A84E-5A31AB5B4E98}" presName="adorn" presStyleLbl="fgAccFollow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sers with solid fill"/>
        </a:ext>
      </dgm:extLst>
    </dgm:pt>
  </dgm:ptLst>
  <dgm:cxnLst>
    <dgm:cxn modelId="{E7483509-E26D-4FB8-8009-08DCFFCD6EBC}" type="presOf" srcId="{ADCEE8FC-AC02-4EEA-A531-3D2791E973E5}" destId="{B4125FEF-4FF0-AE4C-AC80-7ABDA4519212}" srcOrd="0" destOrd="2" presId="urn:microsoft.com/office/officeart/2005/8/layout/bList2"/>
    <dgm:cxn modelId="{6D5FCD0A-095B-2F45-9D78-7812F51DC321}" srcId="{B765FC43-436B-9844-8E85-790B0CDF3E5A}" destId="{98FD0B95-729D-ED4A-860E-FAF69A7AE958}" srcOrd="2" destOrd="0" parTransId="{8109A936-9E22-7E44-9DB9-353B77CE1E7F}" sibTransId="{DB13E51A-44C3-2240-9C62-70A3652E5F79}"/>
    <dgm:cxn modelId="{359C340F-52B3-4E76-BE5F-6AE903455024}" type="presOf" srcId="{CB4E7F93-523F-D240-999D-C0B7A6389630}" destId="{1AAF9477-A12F-6E43-A608-07B5D5419337}" srcOrd="0" destOrd="4" presId="urn:microsoft.com/office/officeart/2005/8/layout/bList2"/>
    <dgm:cxn modelId="{72A2B715-474A-4CF1-B3EA-8C2CADF9B8D1}" type="presOf" srcId="{96EF4DC2-8D47-B149-B0BF-3F2D33627EAB}" destId="{1AAF9477-A12F-6E43-A608-07B5D5419337}" srcOrd="0" destOrd="1" presId="urn:microsoft.com/office/officeart/2005/8/layout/bList2"/>
    <dgm:cxn modelId="{4FE0F617-605A-D640-B2D2-A7AE89278CF7}" srcId="{7C501D3B-6CC8-3343-80BF-A83E8DB05850}" destId="{65CA59ED-B6B3-BA4F-A977-E8F8B07E7D97}" srcOrd="1" destOrd="0" parTransId="{E6E623E4-7781-1C45-87E1-262CBDED0AA2}" sibTransId="{B37CECC6-9CCC-1F41-8DCE-27523A406145}"/>
    <dgm:cxn modelId="{48113836-B2F6-0944-81C9-795E278547F7}" type="presOf" srcId="{970ABCB0-9A48-704B-AACF-AB73C755C42B}" destId="{3C892131-B3B8-7541-8955-1E814071ED35}" srcOrd="0" destOrd="0" presId="urn:microsoft.com/office/officeart/2005/8/layout/bList2"/>
    <dgm:cxn modelId="{E13EDD5E-7339-7248-87FA-15E94281CE00}" srcId="{970ABCB0-9A48-704B-AACF-AB73C755C42B}" destId="{7F6F24F4-B101-2648-9BDA-C1E193E1B7B3}" srcOrd="0" destOrd="0" parTransId="{59218320-7151-0446-8E5D-41D44D7BF53E}" sibTransId="{88088BAF-4C7F-5F44-8749-A9EE412ABE29}"/>
    <dgm:cxn modelId="{89EAEA42-2D97-EB40-9C8E-B9C49AA73BE6}" srcId="{B765FC43-436B-9844-8E85-790B0CDF3E5A}" destId="{4BB97C68-26BD-4B48-804A-043B37B242E1}" srcOrd="1" destOrd="0" parTransId="{0764FF03-65D0-AC4C-AE92-B88A4C93EAF9}" sibTransId="{659D64E2-81AD-754D-9ED2-F6C733F79EC2}"/>
    <dgm:cxn modelId="{EE03D344-CA61-48F4-864D-B63B96EFF0FE}" srcId="{32361369-2155-4849-9E07-112152B61307}" destId="{ADCEE8FC-AC02-4EEA-A531-3D2791E973E5}" srcOrd="1" destOrd="0" parTransId="{270EFB73-4C72-42F9-96DE-CAC1547A8B98}" sibTransId="{69036832-3CA9-480E-A157-B7E055CCCB25}"/>
    <dgm:cxn modelId="{356C6E45-761E-4B39-ABAC-427C8BB3DD3D}" srcId="{B765FC43-436B-9844-8E85-790B0CDF3E5A}" destId="{7DDE1892-B0CC-465F-BDAC-D83915E35846}" srcOrd="3" destOrd="0" parTransId="{D65D53FF-045B-4F92-B9CC-CE93DC66D41B}" sibTransId="{3E5C857E-F7DB-4F55-A823-41BED93B7BD4}"/>
    <dgm:cxn modelId="{3C38E746-CD84-4C16-849B-CD21A2AAAC9A}" type="presOf" srcId="{4BB97C68-26BD-4B48-804A-043B37B242E1}" destId="{1AAF9477-A12F-6E43-A608-07B5D5419337}" srcOrd="0" destOrd="5" presId="urn:microsoft.com/office/officeart/2005/8/layout/bList2"/>
    <dgm:cxn modelId="{5C5BCC6A-FD5A-D349-B0D5-4959E8358A9A}" srcId="{32361369-2155-4849-9E07-112152B61307}" destId="{18393620-A0FF-A745-93EF-4EFB594E20D0}" srcOrd="0" destOrd="0" parTransId="{DFEDB3A6-7152-7642-8E68-8837D1373075}" sibTransId="{E53799A4-5516-BD43-B3A7-9B801EB235C7}"/>
    <dgm:cxn modelId="{8E41B24E-D794-43C8-9540-53073DF69BFC}" type="presOf" srcId="{32361369-2155-4849-9E07-112152B61307}" destId="{B4125FEF-4FF0-AE4C-AC80-7ABDA4519212}" srcOrd="0" destOrd="0" presId="urn:microsoft.com/office/officeart/2005/8/layout/bList2"/>
    <dgm:cxn modelId="{7A39DF70-5812-6C4C-B215-032906D010DB}" srcId="{7C501D3B-6CC8-3343-80BF-A83E8DB05850}" destId="{96EF4DC2-8D47-B149-B0BF-3F2D33627EAB}" srcOrd="0" destOrd="0" parTransId="{57507CFB-F00A-C445-A13C-B237C676E8D6}" sibTransId="{1F0B9581-3901-1B42-8F3B-88250725E458}"/>
    <dgm:cxn modelId="{F225E274-DD3C-4B07-8256-0A1D9058870D}" type="presOf" srcId="{D9B34506-67BD-9D4B-A84E-5A31AB5B4E98}" destId="{7F15C3A0-FBCC-FF4A-8612-0B7909E2266C}" srcOrd="0" destOrd="0" presId="urn:microsoft.com/office/officeart/2005/8/layout/bList2"/>
    <dgm:cxn modelId="{A9F6B655-8B35-48D6-ABD7-0AA85E423CF3}" type="presOf" srcId="{7F6F24F4-B101-2648-9BDA-C1E193E1B7B3}" destId="{34EB78F6-DCE5-EE44-A1D9-4F01A130FDDF}" srcOrd="1" destOrd="0" presId="urn:microsoft.com/office/officeart/2005/8/layout/bList2"/>
    <dgm:cxn modelId="{C1069577-FF72-41C9-9D45-6CA5FBD811BB}" type="presOf" srcId="{7F6F24F4-B101-2648-9BDA-C1E193E1B7B3}" destId="{EF975924-FFD5-C24B-A517-4B62514FD271}" srcOrd="0" destOrd="0" presId="urn:microsoft.com/office/officeart/2005/8/layout/bList2"/>
    <dgm:cxn modelId="{171E6D84-60A7-4F93-88F2-F9604D6CE52D}" type="presOf" srcId="{98FD0B95-729D-ED4A-860E-FAF69A7AE958}" destId="{1AAF9477-A12F-6E43-A608-07B5D5419337}" srcOrd="0" destOrd="6" presId="urn:microsoft.com/office/officeart/2005/8/layout/bList2"/>
    <dgm:cxn modelId="{12183F88-ABC2-44B1-9788-2FE5B6917DFD}" type="presOf" srcId="{59B3424F-4B24-5848-8591-D100AE699CD4}" destId="{B4125FEF-4FF0-AE4C-AC80-7ABDA4519212}" srcOrd="0" destOrd="3" presId="urn:microsoft.com/office/officeart/2005/8/layout/bList2"/>
    <dgm:cxn modelId="{D3618588-7B3D-214C-B95F-5F953AB15FAF}" srcId="{D9B34506-67BD-9D4B-A84E-5A31AB5B4E98}" destId="{F18F0494-6CC9-7B4C-91CD-91F3466A140E}" srcOrd="2" destOrd="0" parTransId="{2619A4F8-E283-1B44-87EE-7FED690525AF}" sibTransId="{9EDAAF18-8262-5147-9DBD-815DC197360C}"/>
    <dgm:cxn modelId="{FFCC138E-3B65-4314-B9A4-C9902351CD58}" type="presOf" srcId="{7C501D3B-6CC8-3343-80BF-A83E8DB05850}" destId="{1AAF9477-A12F-6E43-A608-07B5D5419337}" srcOrd="0" destOrd="0" presId="urn:microsoft.com/office/officeart/2005/8/layout/bList2"/>
    <dgm:cxn modelId="{C197D68F-24C9-4365-B45A-47C5F0DC825D}" type="presOf" srcId="{D9B34506-67BD-9D4B-A84E-5A31AB5B4E98}" destId="{8FD034A6-9ECA-554C-B98B-5D260D67AFDD}" srcOrd="1" destOrd="0" presId="urn:microsoft.com/office/officeart/2005/8/layout/bList2"/>
    <dgm:cxn modelId="{7791CF92-FB44-E445-939A-E7AEC18163A9}" srcId="{7F6F24F4-B101-2648-9BDA-C1E193E1B7B3}" destId="{7C501D3B-6CC8-3343-80BF-A83E8DB05850}" srcOrd="0" destOrd="0" parTransId="{B8BEEEED-FDA3-4447-8FF1-5C0D867E2D5D}" sibTransId="{33E0D669-261F-8142-9E4B-8946EC50BB3B}"/>
    <dgm:cxn modelId="{EF98B193-C32D-5042-8503-E4FE66E2EA7D}" srcId="{B765FC43-436B-9844-8E85-790B0CDF3E5A}" destId="{CB4E7F93-523F-D240-999D-C0B7A6389630}" srcOrd="0" destOrd="0" parTransId="{2DC113C5-5AD3-4548-876E-CA31036790B9}" sibTransId="{7CE3FDF8-DAB6-FC46-9D0D-0D962EC3EE39}"/>
    <dgm:cxn modelId="{8FC3E3A7-1E83-4A84-85EC-508C56C707F0}" type="presOf" srcId="{B765FC43-436B-9844-8E85-790B0CDF3E5A}" destId="{1AAF9477-A12F-6E43-A608-07B5D5419337}" srcOrd="0" destOrd="3" presId="urn:microsoft.com/office/officeart/2005/8/layout/bList2"/>
    <dgm:cxn modelId="{4DF3EEAA-718A-4B92-9BE0-BEDC0280C629}" type="presOf" srcId="{18393620-A0FF-A745-93EF-4EFB594E20D0}" destId="{B4125FEF-4FF0-AE4C-AC80-7ABDA4519212}" srcOrd="0" destOrd="1" presId="urn:microsoft.com/office/officeart/2005/8/layout/bList2"/>
    <dgm:cxn modelId="{8EEBB2B9-5028-42DE-B280-02B3066C3F8D}" srcId="{D9B34506-67BD-9D4B-A84E-5A31AB5B4E98}" destId="{66ECBC72-4B92-4CC0-9B06-A6CB870B015E}" srcOrd="3" destOrd="0" parTransId="{E7224F49-6D12-4AB0-9094-81F0EAC1A002}" sibTransId="{2E2B829D-9C41-4330-B781-7325E50630B2}"/>
    <dgm:cxn modelId="{57579EBD-33B4-4C90-BC66-B4CF94A4FB6C}" type="presOf" srcId="{66ECBC72-4B92-4CC0-9B06-A6CB870B015E}" destId="{B4125FEF-4FF0-AE4C-AC80-7ABDA4519212}" srcOrd="0" destOrd="5" presId="urn:microsoft.com/office/officeart/2005/8/layout/bList2"/>
    <dgm:cxn modelId="{AD913BBF-B7C4-40BE-A91D-856F3937010F}" type="presOf" srcId="{65CA59ED-B6B3-BA4F-A977-E8F8B07E7D97}" destId="{1AAF9477-A12F-6E43-A608-07B5D5419337}" srcOrd="0" destOrd="2" presId="urn:microsoft.com/office/officeart/2005/8/layout/bList2"/>
    <dgm:cxn modelId="{895A32CB-A582-054B-B90C-032116AE25ED}" srcId="{970ABCB0-9A48-704B-AACF-AB73C755C42B}" destId="{D9B34506-67BD-9D4B-A84E-5A31AB5B4E98}" srcOrd="1" destOrd="0" parTransId="{D978ECE6-6ECA-5949-A665-F11F7E8E4137}" sibTransId="{295864AE-3E5B-1048-BDC3-4BAD77FBC768}"/>
    <dgm:cxn modelId="{CF4ADDCC-4B3F-794C-9D14-058793FA5F0C}" srcId="{7F6F24F4-B101-2648-9BDA-C1E193E1B7B3}" destId="{B765FC43-436B-9844-8E85-790B0CDF3E5A}" srcOrd="1" destOrd="0" parTransId="{44E7E969-90AD-2D42-8C33-8A670000D70E}" sibTransId="{4F3560E2-5BB1-0A48-A54F-8DFE094449E6}"/>
    <dgm:cxn modelId="{C31533D0-BB52-400B-8762-9B4CE2D2D903}" type="presOf" srcId="{7DDE1892-B0CC-465F-BDAC-D83915E35846}" destId="{1AAF9477-A12F-6E43-A608-07B5D5419337}" srcOrd="0" destOrd="7" presId="urn:microsoft.com/office/officeart/2005/8/layout/bList2"/>
    <dgm:cxn modelId="{F430B0D8-4659-2742-B2A9-B591DDC04A6D}" srcId="{D9B34506-67BD-9D4B-A84E-5A31AB5B4E98}" destId="{59B3424F-4B24-5848-8591-D100AE699CD4}" srcOrd="1" destOrd="0" parTransId="{92993321-A253-2542-B7E4-23975CCF85A8}" sibTransId="{8DC9FD48-BA66-EB40-85D7-BC702E755A62}"/>
    <dgm:cxn modelId="{FDCA6AEC-14C5-4CDB-A531-35548ADA8ADB}" type="presOf" srcId="{F18F0494-6CC9-7B4C-91CD-91F3466A140E}" destId="{B4125FEF-4FF0-AE4C-AC80-7ABDA4519212}" srcOrd="0" destOrd="4" presId="urn:microsoft.com/office/officeart/2005/8/layout/bList2"/>
    <dgm:cxn modelId="{9D8392FB-1860-4AFF-BA67-E067B1EEEAE6}" type="presOf" srcId="{88088BAF-4C7F-5F44-8749-A9EE412ABE29}" destId="{BD3B2893-89D0-5249-86C3-CD1F6ABA67EF}" srcOrd="0" destOrd="0" presId="urn:microsoft.com/office/officeart/2005/8/layout/bList2"/>
    <dgm:cxn modelId="{FE5EA1FE-F546-0A4A-BCC2-FD95EB18CD67}" srcId="{D9B34506-67BD-9D4B-A84E-5A31AB5B4E98}" destId="{32361369-2155-4849-9E07-112152B61307}" srcOrd="0" destOrd="0" parTransId="{8566E257-8BC7-FE47-A6DB-DEBA437B9849}" sibTransId="{85DCC52F-1F38-C746-878D-8DAC526162AC}"/>
    <dgm:cxn modelId="{244004E0-9B94-49E8-B430-7A32A3BFE738}" type="presParOf" srcId="{3C892131-B3B8-7541-8955-1E814071ED35}" destId="{465EE30A-58D2-2D4F-8172-30016A596073}" srcOrd="0" destOrd="0" presId="urn:microsoft.com/office/officeart/2005/8/layout/bList2"/>
    <dgm:cxn modelId="{D4797474-517C-4BC3-B5D6-6CD5F23D457C}" type="presParOf" srcId="{465EE30A-58D2-2D4F-8172-30016A596073}" destId="{1AAF9477-A12F-6E43-A608-07B5D5419337}" srcOrd="0" destOrd="0" presId="urn:microsoft.com/office/officeart/2005/8/layout/bList2"/>
    <dgm:cxn modelId="{D8DDEDC9-DAFF-44A4-BD56-CA953EC5A4B1}" type="presParOf" srcId="{465EE30A-58D2-2D4F-8172-30016A596073}" destId="{EF975924-FFD5-C24B-A517-4B62514FD271}" srcOrd="1" destOrd="0" presId="urn:microsoft.com/office/officeart/2005/8/layout/bList2"/>
    <dgm:cxn modelId="{265F4DC2-CA33-45CF-82E6-8CC1AA08A5EC}" type="presParOf" srcId="{465EE30A-58D2-2D4F-8172-30016A596073}" destId="{34EB78F6-DCE5-EE44-A1D9-4F01A130FDDF}" srcOrd="2" destOrd="0" presId="urn:microsoft.com/office/officeart/2005/8/layout/bList2"/>
    <dgm:cxn modelId="{CDB18FF9-6C67-4765-9579-0B5E38ED64E0}" type="presParOf" srcId="{465EE30A-58D2-2D4F-8172-30016A596073}" destId="{5EDF25B2-81D8-DA45-836F-B7AB7429E518}" srcOrd="3" destOrd="0" presId="urn:microsoft.com/office/officeart/2005/8/layout/bList2"/>
    <dgm:cxn modelId="{C49F7F00-CAD2-45D4-86D7-0817B055B51D}" type="presParOf" srcId="{3C892131-B3B8-7541-8955-1E814071ED35}" destId="{BD3B2893-89D0-5249-86C3-CD1F6ABA67EF}" srcOrd="1" destOrd="0" presId="urn:microsoft.com/office/officeart/2005/8/layout/bList2"/>
    <dgm:cxn modelId="{A9AA0A83-E62F-467B-AC69-2B9E733D207D}" type="presParOf" srcId="{3C892131-B3B8-7541-8955-1E814071ED35}" destId="{DDCF065B-57CA-3A42-901D-2EEFDB85042B}" srcOrd="2" destOrd="0" presId="urn:microsoft.com/office/officeart/2005/8/layout/bList2"/>
    <dgm:cxn modelId="{26325B19-668F-4752-A210-AE4414D5EF78}" type="presParOf" srcId="{DDCF065B-57CA-3A42-901D-2EEFDB85042B}" destId="{B4125FEF-4FF0-AE4C-AC80-7ABDA4519212}" srcOrd="0" destOrd="0" presId="urn:microsoft.com/office/officeart/2005/8/layout/bList2"/>
    <dgm:cxn modelId="{C54D41A6-42DF-4088-8ED6-DF3D46BF06D0}" type="presParOf" srcId="{DDCF065B-57CA-3A42-901D-2EEFDB85042B}" destId="{7F15C3A0-FBCC-FF4A-8612-0B7909E2266C}" srcOrd="1" destOrd="0" presId="urn:microsoft.com/office/officeart/2005/8/layout/bList2"/>
    <dgm:cxn modelId="{D8A12876-31B8-4F54-95CB-7B38D726003C}" type="presParOf" srcId="{DDCF065B-57CA-3A42-901D-2EEFDB85042B}" destId="{8FD034A6-9ECA-554C-B98B-5D260D67AFDD}" srcOrd="2" destOrd="0" presId="urn:microsoft.com/office/officeart/2005/8/layout/bList2"/>
    <dgm:cxn modelId="{5D6893CC-D0C5-4A63-8D9B-E2317B5212BF}" type="presParOf" srcId="{DDCF065B-57CA-3A42-901D-2EEFDB85042B}" destId="{3DCDA9C8-9AEE-8343-985C-2F6DEA6943E9}"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DE64BD-138C-431E-BC3F-B0BCAF3BE291}" type="doc">
      <dgm:prSet loTypeId="urn:microsoft.com/office/officeart/2005/8/layout/vList3" loCatId="picture" qsTypeId="urn:microsoft.com/office/officeart/2005/8/quickstyle/simple1" qsCatId="simple" csTypeId="urn:microsoft.com/office/officeart/2005/8/colors/colorful1" csCatId="colorful" phldr="1"/>
      <dgm:spPr/>
      <dgm:t>
        <a:bodyPr/>
        <a:lstStyle/>
        <a:p>
          <a:endParaRPr lang="en-US"/>
        </a:p>
      </dgm:t>
    </dgm:pt>
    <dgm:pt modelId="{2A90BB4A-6C4A-4379-B4A6-646B4F913D52}">
      <dgm:prSet custT="1"/>
      <dgm:spPr/>
      <dgm:t>
        <a:bodyPr/>
        <a:lstStyle/>
        <a:p>
          <a:r>
            <a:rPr lang="en-US" sz="2400"/>
            <a:t>Asthma: ~6% (2020)</a:t>
          </a:r>
        </a:p>
      </dgm:t>
    </dgm:pt>
    <dgm:pt modelId="{879BD940-BCDB-44D2-851D-8DCF46D17725}" type="parTrans" cxnId="{AA96AE62-538E-403B-A5FF-D653675CC5D6}">
      <dgm:prSet/>
      <dgm:spPr/>
      <dgm:t>
        <a:bodyPr/>
        <a:lstStyle/>
        <a:p>
          <a:endParaRPr lang="en-US"/>
        </a:p>
      </dgm:t>
    </dgm:pt>
    <dgm:pt modelId="{26591A6B-7AFF-4EFC-BCFA-EE646B5FCC85}" type="sibTrans" cxnId="{AA96AE62-538E-403B-A5FF-D653675CC5D6}">
      <dgm:prSet/>
      <dgm:spPr/>
      <dgm:t>
        <a:bodyPr/>
        <a:lstStyle/>
        <a:p>
          <a:endParaRPr lang="en-US"/>
        </a:p>
      </dgm:t>
    </dgm:pt>
    <dgm:pt modelId="{B1AB6E1D-07B9-4F5F-90EE-E235BF642BAF}">
      <dgm:prSet custT="1"/>
      <dgm:spPr/>
      <dgm:t>
        <a:bodyPr/>
        <a:lstStyle/>
        <a:p>
          <a:r>
            <a:rPr lang="en-US" sz="2400"/>
            <a:t>Diabetes: 0.35%</a:t>
          </a:r>
        </a:p>
      </dgm:t>
    </dgm:pt>
    <dgm:pt modelId="{D2D18F54-BF16-4D5D-A5BA-9CFA4578B9C8}" type="parTrans" cxnId="{20E5AF78-AD90-40CB-934E-038E07ECCE6B}">
      <dgm:prSet/>
      <dgm:spPr/>
      <dgm:t>
        <a:bodyPr/>
        <a:lstStyle/>
        <a:p>
          <a:endParaRPr lang="en-US"/>
        </a:p>
      </dgm:t>
    </dgm:pt>
    <dgm:pt modelId="{06C93CAE-79ED-480A-A306-1BFB37FC07EC}" type="sibTrans" cxnId="{20E5AF78-AD90-40CB-934E-038E07ECCE6B}">
      <dgm:prSet/>
      <dgm:spPr/>
      <dgm:t>
        <a:bodyPr/>
        <a:lstStyle/>
        <a:p>
          <a:endParaRPr lang="en-US"/>
        </a:p>
      </dgm:t>
    </dgm:pt>
    <dgm:pt modelId="{13089662-1861-4362-8062-522FC249A025}">
      <dgm:prSet custT="1"/>
      <dgm:spPr/>
      <dgm:t>
        <a:bodyPr/>
        <a:lstStyle/>
        <a:p>
          <a:r>
            <a:rPr lang="en-US" sz="2400"/>
            <a:t>Epilepsy: 0.6%</a:t>
          </a:r>
        </a:p>
      </dgm:t>
    </dgm:pt>
    <dgm:pt modelId="{927DA2CB-1BBA-4EDD-AE1F-67B1C3F81FF6}" type="parTrans" cxnId="{B1AC94C4-979C-481F-A95A-A198592410E2}">
      <dgm:prSet/>
      <dgm:spPr/>
      <dgm:t>
        <a:bodyPr/>
        <a:lstStyle/>
        <a:p>
          <a:endParaRPr lang="en-US"/>
        </a:p>
      </dgm:t>
    </dgm:pt>
    <dgm:pt modelId="{B4A98AC5-3FF9-4B0F-866A-2590F28AA94D}" type="sibTrans" cxnId="{B1AC94C4-979C-481F-A95A-A198592410E2}">
      <dgm:prSet/>
      <dgm:spPr/>
      <dgm:t>
        <a:bodyPr/>
        <a:lstStyle/>
        <a:p>
          <a:endParaRPr lang="en-US"/>
        </a:p>
      </dgm:t>
    </dgm:pt>
    <dgm:pt modelId="{3F8FB00C-BFD9-4307-8B40-21518EC14085}">
      <dgm:prSet custT="1"/>
      <dgm:spPr>
        <a:solidFill>
          <a:srgbClr val="5B9BD5"/>
        </a:solidFill>
      </dgm:spPr>
      <dgm:t>
        <a:bodyPr/>
        <a:lstStyle/>
        <a:p>
          <a:r>
            <a:rPr lang="en-US" sz="2400"/>
            <a:t>Obesity: 19.7%</a:t>
          </a:r>
        </a:p>
      </dgm:t>
    </dgm:pt>
    <dgm:pt modelId="{F8FAF389-F0D5-41A5-9242-98BD339C6045}" type="parTrans" cxnId="{A227C7E1-AB45-4FEA-BE01-2EA2DF1D5E63}">
      <dgm:prSet/>
      <dgm:spPr/>
      <dgm:t>
        <a:bodyPr/>
        <a:lstStyle/>
        <a:p>
          <a:endParaRPr lang="en-US"/>
        </a:p>
      </dgm:t>
    </dgm:pt>
    <dgm:pt modelId="{27588A00-DE0A-4A0F-9570-13F3447EE7E1}" type="sibTrans" cxnId="{A227C7E1-AB45-4FEA-BE01-2EA2DF1D5E63}">
      <dgm:prSet/>
      <dgm:spPr/>
      <dgm:t>
        <a:bodyPr/>
        <a:lstStyle/>
        <a:p>
          <a:endParaRPr lang="en-US"/>
        </a:p>
      </dgm:t>
    </dgm:pt>
    <dgm:pt modelId="{7E170183-AC3C-413C-BA34-21EF288A26B3}">
      <dgm:prSet custT="1"/>
      <dgm:spPr>
        <a:solidFill>
          <a:srgbClr val="70AD47"/>
        </a:solidFill>
      </dgm:spPr>
      <dgm:t>
        <a:bodyPr/>
        <a:lstStyle/>
        <a:p>
          <a:r>
            <a:rPr lang="en-US" sz="2400"/>
            <a:t>Allergies: 0.04 – 1.8%</a:t>
          </a:r>
          <a:r>
            <a:rPr lang="en-US" sz="2400" baseline="30000"/>
            <a:t>*</a:t>
          </a:r>
          <a:endParaRPr lang="en-US" sz="2400"/>
        </a:p>
      </dgm:t>
    </dgm:pt>
    <dgm:pt modelId="{4A5CEE3A-356C-483D-8D18-FD24ED920CD2}" type="parTrans" cxnId="{55F032FA-DE68-4473-A821-1FE01BAF9863}">
      <dgm:prSet/>
      <dgm:spPr/>
      <dgm:t>
        <a:bodyPr/>
        <a:lstStyle/>
        <a:p>
          <a:endParaRPr lang="en-US"/>
        </a:p>
      </dgm:t>
    </dgm:pt>
    <dgm:pt modelId="{5B5667E8-C65F-4BCA-A3AD-3F23735E2EF6}" type="sibTrans" cxnId="{55F032FA-DE68-4473-A821-1FE01BAF9863}">
      <dgm:prSet/>
      <dgm:spPr/>
      <dgm:t>
        <a:bodyPr/>
        <a:lstStyle/>
        <a:p>
          <a:endParaRPr lang="en-US"/>
        </a:p>
      </dgm:t>
    </dgm:pt>
    <dgm:pt modelId="{973109EA-718A-4A18-99BF-A3DA44D62AFE}" type="pres">
      <dgm:prSet presAssocID="{4DDE64BD-138C-431E-BC3F-B0BCAF3BE291}" presName="linearFlow" presStyleCnt="0">
        <dgm:presLayoutVars>
          <dgm:dir/>
          <dgm:resizeHandles val="exact"/>
        </dgm:presLayoutVars>
      </dgm:prSet>
      <dgm:spPr/>
    </dgm:pt>
    <dgm:pt modelId="{32A8241C-CF43-4483-8B14-FC06E3DB46A7}" type="pres">
      <dgm:prSet presAssocID="{2A90BB4A-6C4A-4379-B4A6-646B4F913D52}" presName="composite" presStyleCnt="0"/>
      <dgm:spPr/>
    </dgm:pt>
    <dgm:pt modelId="{53C78213-7057-4C6F-802C-BFCFA2B106C6}" type="pres">
      <dgm:prSet presAssocID="{2A90BB4A-6C4A-4379-B4A6-646B4F913D52}"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8000" b="-8000"/>
          </a:stretch>
        </a:blipFill>
      </dgm:spPr>
      <dgm:extLst>
        <a:ext uri="{E40237B7-FDA0-4F09-8148-C483321AD2D9}">
          <dgm14:cNvPr xmlns:dgm14="http://schemas.microsoft.com/office/drawing/2010/diagram" id="0" name="" descr="Lungs with solid fill"/>
        </a:ext>
      </dgm:extLst>
    </dgm:pt>
    <dgm:pt modelId="{2C17A4D8-8F7E-45A9-BFDB-ECFDD2376D33}" type="pres">
      <dgm:prSet presAssocID="{2A90BB4A-6C4A-4379-B4A6-646B4F913D52}" presName="txShp" presStyleLbl="node1" presStyleIdx="0" presStyleCnt="5">
        <dgm:presLayoutVars>
          <dgm:bulletEnabled val="1"/>
        </dgm:presLayoutVars>
      </dgm:prSet>
      <dgm:spPr/>
    </dgm:pt>
    <dgm:pt modelId="{5FAABAA0-7BD9-4E12-9CFF-CA514ECD180B}" type="pres">
      <dgm:prSet presAssocID="{26591A6B-7AFF-4EFC-BCFA-EE646B5FCC85}" presName="spacing" presStyleCnt="0"/>
      <dgm:spPr/>
    </dgm:pt>
    <dgm:pt modelId="{8EE6BE44-C9D6-4D8B-8C0A-A10DA031D5C3}" type="pres">
      <dgm:prSet presAssocID="{B1AB6E1D-07B9-4F5F-90EE-E235BF642BAF}" presName="composite" presStyleCnt="0"/>
      <dgm:spPr/>
    </dgm:pt>
    <dgm:pt modelId="{CA5A118B-53DF-4CAA-816D-DAFB67EA0C3B}" type="pres">
      <dgm:prSet presAssocID="{B1AB6E1D-07B9-4F5F-90EE-E235BF642BAF}" presName="imgShp" presStyleLbl="fgImgPlac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t="-8000" b="-8000"/>
          </a:stretch>
        </a:blipFill>
      </dgm:spPr>
      <dgm:extLst>
        <a:ext uri="{E40237B7-FDA0-4F09-8148-C483321AD2D9}">
          <dgm14:cNvPr xmlns:dgm14="http://schemas.microsoft.com/office/drawing/2010/diagram" id="0" name="" descr="Needle with solid fill"/>
        </a:ext>
      </dgm:extLst>
    </dgm:pt>
    <dgm:pt modelId="{1C517D09-DFD4-457D-93C9-032E3FD03753}" type="pres">
      <dgm:prSet presAssocID="{B1AB6E1D-07B9-4F5F-90EE-E235BF642BAF}" presName="txShp" presStyleLbl="node1" presStyleIdx="1" presStyleCnt="5">
        <dgm:presLayoutVars>
          <dgm:bulletEnabled val="1"/>
        </dgm:presLayoutVars>
      </dgm:prSet>
      <dgm:spPr/>
    </dgm:pt>
    <dgm:pt modelId="{33EF7137-9097-4E26-BA14-2EC5B366ACE2}" type="pres">
      <dgm:prSet presAssocID="{06C93CAE-79ED-480A-A306-1BFB37FC07EC}" presName="spacing" presStyleCnt="0"/>
      <dgm:spPr/>
    </dgm:pt>
    <dgm:pt modelId="{7B067441-85AE-4582-9197-9D836BFEEA03}" type="pres">
      <dgm:prSet presAssocID="{13089662-1861-4362-8062-522FC249A025}" presName="composite" presStyleCnt="0"/>
      <dgm:spPr/>
    </dgm:pt>
    <dgm:pt modelId="{6872C720-A442-41A8-A39B-2F3291C98338}" type="pres">
      <dgm:prSet presAssocID="{13089662-1861-4362-8062-522FC249A025}" presName="imgShp" presStyleLbl="fgImgPlac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t="-8000" b="-8000"/>
          </a:stretch>
        </a:blipFill>
      </dgm:spPr>
      <dgm:extLst>
        <a:ext uri="{E40237B7-FDA0-4F09-8148-C483321AD2D9}">
          <dgm14:cNvPr xmlns:dgm14="http://schemas.microsoft.com/office/drawing/2010/diagram" id="0" name="" descr="Brain with solid fill"/>
        </a:ext>
      </dgm:extLst>
    </dgm:pt>
    <dgm:pt modelId="{73BF6D8C-BE88-4ED9-AB5D-4E7D9D6C505A}" type="pres">
      <dgm:prSet presAssocID="{13089662-1861-4362-8062-522FC249A025}" presName="txShp" presStyleLbl="node1" presStyleIdx="2" presStyleCnt="5">
        <dgm:presLayoutVars>
          <dgm:bulletEnabled val="1"/>
        </dgm:presLayoutVars>
      </dgm:prSet>
      <dgm:spPr/>
    </dgm:pt>
    <dgm:pt modelId="{7C93FA81-C76F-4C46-B8A6-C22DA403CA8C}" type="pres">
      <dgm:prSet presAssocID="{B4A98AC5-3FF9-4B0F-866A-2590F28AA94D}" presName="spacing" presStyleCnt="0"/>
      <dgm:spPr/>
    </dgm:pt>
    <dgm:pt modelId="{785BF472-0320-41AA-8BDE-94C42B625659}" type="pres">
      <dgm:prSet presAssocID="{7E170183-AC3C-413C-BA34-21EF288A26B3}" presName="composite" presStyleCnt="0"/>
      <dgm:spPr/>
    </dgm:pt>
    <dgm:pt modelId="{2AA9AB0B-0494-441B-89A6-FE0CA2CA2C5D}" type="pres">
      <dgm:prSet presAssocID="{7E170183-AC3C-413C-BA34-21EF288A26B3}" presName="imgShp" presStyleLbl="fgImgPlac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t="-8000" b="-8000"/>
          </a:stretch>
        </a:blipFill>
      </dgm:spPr>
      <dgm:extLst>
        <a:ext uri="{E40237B7-FDA0-4F09-8148-C483321AD2D9}">
          <dgm14:cNvPr xmlns:dgm14="http://schemas.microsoft.com/office/drawing/2010/diagram" id="0" name="" descr="Ambulance with solid fill"/>
        </a:ext>
      </dgm:extLst>
    </dgm:pt>
    <dgm:pt modelId="{8D8EFE1D-53DA-421A-A86E-4C5F62F992E3}" type="pres">
      <dgm:prSet presAssocID="{7E170183-AC3C-413C-BA34-21EF288A26B3}" presName="txShp" presStyleLbl="node1" presStyleIdx="3" presStyleCnt="5">
        <dgm:presLayoutVars>
          <dgm:bulletEnabled val="1"/>
        </dgm:presLayoutVars>
      </dgm:prSet>
      <dgm:spPr/>
    </dgm:pt>
    <dgm:pt modelId="{CA5B1D75-09F5-4D9C-B201-AE670E52B101}" type="pres">
      <dgm:prSet presAssocID="{5B5667E8-C65F-4BCA-A3AD-3F23735E2EF6}" presName="spacing" presStyleCnt="0"/>
      <dgm:spPr/>
    </dgm:pt>
    <dgm:pt modelId="{FE2AF994-A983-457C-80CC-E55A0D0B8608}" type="pres">
      <dgm:prSet presAssocID="{3F8FB00C-BFD9-4307-8B40-21518EC14085}" presName="composite" presStyleCnt="0"/>
      <dgm:spPr/>
    </dgm:pt>
    <dgm:pt modelId="{A8D34E9E-6C1E-4793-93EF-CEBDFDB8A7AD}" type="pres">
      <dgm:prSet presAssocID="{3F8FB00C-BFD9-4307-8B40-21518EC14085}" presName="imgShp" presStyleLbl="fgImgPlac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8000" b="-8000"/>
          </a:stretch>
        </a:blipFill>
      </dgm:spPr>
      <dgm:extLst>
        <a:ext uri="{E40237B7-FDA0-4F09-8148-C483321AD2D9}">
          <dgm14:cNvPr xmlns:dgm14="http://schemas.microsoft.com/office/drawing/2010/diagram" id="0" name="" descr="Scale with solid fill"/>
        </a:ext>
      </dgm:extLst>
    </dgm:pt>
    <dgm:pt modelId="{25E1724A-68E5-442D-8061-B1708D44D09E}" type="pres">
      <dgm:prSet presAssocID="{3F8FB00C-BFD9-4307-8B40-21518EC14085}" presName="txShp" presStyleLbl="node1" presStyleIdx="4" presStyleCnt="5">
        <dgm:presLayoutVars>
          <dgm:bulletEnabled val="1"/>
        </dgm:presLayoutVars>
      </dgm:prSet>
      <dgm:spPr/>
    </dgm:pt>
  </dgm:ptLst>
  <dgm:cxnLst>
    <dgm:cxn modelId="{4F4B9303-1488-41C3-A63D-F8416CED86DD}" type="presOf" srcId="{13089662-1861-4362-8062-522FC249A025}" destId="{73BF6D8C-BE88-4ED9-AB5D-4E7D9D6C505A}" srcOrd="0" destOrd="0" presId="urn:microsoft.com/office/officeart/2005/8/layout/vList3"/>
    <dgm:cxn modelId="{F4F9B205-3A10-446E-940A-047A1D239008}" type="presOf" srcId="{7E170183-AC3C-413C-BA34-21EF288A26B3}" destId="{8D8EFE1D-53DA-421A-A86E-4C5F62F992E3}" srcOrd="0" destOrd="0" presId="urn:microsoft.com/office/officeart/2005/8/layout/vList3"/>
    <dgm:cxn modelId="{8A298609-BAF1-41E4-8762-AE07F5E7E50F}" type="presOf" srcId="{2A90BB4A-6C4A-4379-B4A6-646B4F913D52}" destId="{2C17A4D8-8F7E-45A9-BFDB-ECFDD2376D33}" srcOrd="0" destOrd="0" presId="urn:microsoft.com/office/officeart/2005/8/layout/vList3"/>
    <dgm:cxn modelId="{AA96AE62-538E-403B-A5FF-D653675CC5D6}" srcId="{4DDE64BD-138C-431E-BC3F-B0BCAF3BE291}" destId="{2A90BB4A-6C4A-4379-B4A6-646B4F913D52}" srcOrd="0" destOrd="0" parTransId="{879BD940-BCDB-44D2-851D-8DCF46D17725}" sibTransId="{26591A6B-7AFF-4EFC-BCFA-EE646B5FCC85}"/>
    <dgm:cxn modelId="{D464726F-07F2-451E-877E-0F94A1A8158B}" type="presOf" srcId="{3F8FB00C-BFD9-4307-8B40-21518EC14085}" destId="{25E1724A-68E5-442D-8061-B1708D44D09E}" srcOrd="0" destOrd="0" presId="urn:microsoft.com/office/officeart/2005/8/layout/vList3"/>
    <dgm:cxn modelId="{20E5AF78-AD90-40CB-934E-038E07ECCE6B}" srcId="{4DDE64BD-138C-431E-BC3F-B0BCAF3BE291}" destId="{B1AB6E1D-07B9-4F5F-90EE-E235BF642BAF}" srcOrd="1" destOrd="0" parTransId="{D2D18F54-BF16-4D5D-A5BA-9CFA4578B9C8}" sibTransId="{06C93CAE-79ED-480A-A306-1BFB37FC07EC}"/>
    <dgm:cxn modelId="{B1AC94C4-979C-481F-A95A-A198592410E2}" srcId="{4DDE64BD-138C-431E-BC3F-B0BCAF3BE291}" destId="{13089662-1861-4362-8062-522FC249A025}" srcOrd="2" destOrd="0" parTransId="{927DA2CB-1BBA-4EDD-AE1F-67B1C3F81FF6}" sibTransId="{B4A98AC5-3FF9-4B0F-866A-2590F28AA94D}"/>
    <dgm:cxn modelId="{A227C7E1-AB45-4FEA-BE01-2EA2DF1D5E63}" srcId="{4DDE64BD-138C-431E-BC3F-B0BCAF3BE291}" destId="{3F8FB00C-BFD9-4307-8B40-21518EC14085}" srcOrd="4" destOrd="0" parTransId="{F8FAF389-F0D5-41A5-9242-98BD339C6045}" sibTransId="{27588A00-DE0A-4A0F-9570-13F3447EE7E1}"/>
    <dgm:cxn modelId="{5B7B7FE2-867C-4412-8B62-CC469BE880B0}" type="presOf" srcId="{B1AB6E1D-07B9-4F5F-90EE-E235BF642BAF}" destId="{1C517D09-DFD4-457D-93C9-032E3FD03753}" srcOrd="0" destOrd="0" presId="urn:microsoft.com/office/officeart/2005/8/layout/vList3"/>
    <dgm:cxn modelId="{3D8C13ED-3DA5-4D7F-8E58-449BA11E0E72}" type="presOf" srcId="{4DDE64BD-138C-431E-BC3F-B0BCAF3BE291}" destId="{973109EA-718A-4A18-99BF-A3DA44D62AFE}" srcOrd="0" destOrd="0" presId="urn:microsoft.com/office/officeart/2005/8/layout/vList3"/>
    <dgm:cxn modelId="{55F032FA-DE68-4473-A821-1FE01BAF9863}" srcId="{4DDE64BD-138C-431E-BC3F-B0BCAF3BE291}" destId="{7E170183-AC3C-413C-BA34-21EF288A26B3}" srcOrd="3" destOrd="0" parTransId="{4A5CEE3A-356C-483D-8D18-FD24ED920CD2}" sibTransId="{5B5667E8-C65F-4BCA-A3AD-3F23735E2EF6}"/>
    <dgm:cxn modelId="{02120318-191E-4275-B8A9-54EA3B852A50}" type="presParOf" srcId="{973109EA-718A-4A18-99BF-A3DA44D62AFE}" destId="{32A8241C-CF43-4483-8B14-FC06E3DB46A7}" srcOrd="0" destOrd="0" presId="urn:microsoft.com/office/officeart/2005/8/layout/vList3"/>
    <dgm:cxn modelId="{0766FA23-7B8B-4761-BEE2-20BA85B8CFE7}" type="presParOf" srcId="{32A8241C-CF43-4483-8B14-FC06E3DB46A7}" destId="{53C78213-7057-4C6F-802C-BFCFA2B106C6}" srcOrd="0" destOrd="0" presId="urn:microsoft.com/office/officeart/2005/8/layout/vList3"/>
    <dgm:cxn modelId="{04A1EA2C-138B-40BC-9C29-36BC15A100FB}" type="presParOf" srcId="{32A8241C-CF43-4483-8B14-FC06E3DB46A7}" destId="{2C17A4D8-8F7E-45A9-BFDB-ECFDD2376D33}" srcOrd="1" destOrd="0" presId="urn:microsoft.com/office/officeart/2005/8/layout/vList3"/>
    <dgm:cxn modelId="{F5A60EAC-93BE-4ADA-83BF-C3901EAAB10D}" type="presParOf" srcId="{973109EA-718A-4A18-99BF-A3DA44D62AFE}" destId="{5FAABAA0-7BD9-4E12-9CFF-CA514ECD180B}" srcOrd="1" destOrd="0" presId="urn:microsoft.com/office/officeart/2005/8/layout/vList3"/>
    <dgm:cxn modelId="{6152C301-C746-47B1-859D-025857D61940}" type="presParOf" srcId="{973109EA-718A-4A18-99BF-A3DA44D62AFE}" destId="{8EE6BE44-C9D6-4D8B-8C0A-A10DA031D5C3}" srcOrd="2" destOrd="0" presId="urn:microsoft.com/office/officeart/2005/8/layout/vList3"/>
    <dgm:cxn modelId="{4CB63350-8A37-449D-9EF3-324A837DAA5C}" type="presParOf" srcId="{8EE6BE44-C9D6-4D8B-8C0A-A10DA031D5C3}" destId="{CA5A118B-53DF-4CAA-816D-DAFB67EA0C3B}" srcOrd="0" destOrd="0" presId="urn:microsoft.com/office/officeart/2005/8/layout/vList3"/>
    <dgm:cxn modelId="{3C3B899C-70D1-4C65-9A72-90893A026C56}" type="presParOf" srcId="{8EE6BE44-C9D6-4D8B-8C0A-A10DA031D5C3}" destId="{1C517D09-DFD4-457D-93C9-032E3FD03753}" srcOrd="1" destOrd="0" presId="urn:microsoft.com/office/officeart/2005/8/layout/vList3"/>
    <dgm:cxn modelId="{D5A88071-86B7-4540-B62C-486BA19CF012}" type="presParOf" srcId="{973109EA-718A-4A18-99BF-A3DA44D62AFE}" destId="{33EF7137-9097-4E26-BA14-2EC5B366ACE2}" srcOrd="3" destOrd="0" presId="urn:microsoft.com/office/officeart/2005/8/layout/vList3"/>
    <dgm:cxn modelId="{E18E70A7-85F7-400C-AC14-FB3A0C0AA3A5}" type="presParOf" srcId="{973109EA-718A-4A18-99BF-A3DA44D62AFE}" destId="{7B067441-85AE-4582-9197-9D836BFEEA03}" srcOrd="4" destOrd="0" presId="urn:microsoft.com/office/officeart/2005/8/layout/vList3"/>
    <dgm:cxn modelId="{7B65E5AB-23E4-4984-8D87-C8F03EF2884E}" type="presParOf" srcId="{7B067441-85AE-4582-9197-9D836BFEEA03}" destId="{6872C720-A442-41A8-A39B-2F3291C98338}" srcOrd="0" destOrd="0" presId="urn:microsoft.com/office/officeart/2005/8/layout/vList3"/>
    <dgm:cxn modelId="{05717014-F537-4777-A23E-C413526C0E2C}" type="presParOf" srcId="{7B067441-85AE-4582-9197-9D836BFEEA03}" destId="{73BF6D8C-BE88-4ED9-AB5D-4E7D9D6C505A}" srcOrd="1" destOrd="0" presId="urn:microsoft.com/office/officeart/2005/8/layout/vList3"/>
    <dgm:cxn modelId="{62C61EBB-20FA-40BE-AEAD-557C7AD47D01}" type="presParOf" srcId="{973109EA-718A-4A18-99BF-A3DA44D62AFE}" destId="{7C93FA81-C76F-4C46-B8A6-C22DA403CA8C}" srcOrd="5" destOrd="0" presId="urn:microsoft.com/office/officeart/2005/8/layout/vList3"/>
    <dgm:cxn modelId="{046114C7-A496-4DA1-BAB8-716701B429B9}" type="presParOf" srcId="{973109EA-718A-4A18-99BF-A3DA44D62AFE}" destId="{785BF472-0320-41AA-8BDE-94C42B625659}" srcOrd="6" destOrd="0" presId="urn:microsoft.com/office/officeart/2005/8/layout/vList3"/>
    <dgm:cxn modelId="{736AB26B-7138-4562-84A7-2B3CC3728F0A}" type="presParOf" srcId="{785BF472-0320-41AA-8BDE-94C42B625659}" destId="{2AA9AB0B-0494-441B-89A6-FE0CA2CA2C5D}" srcOrd="0" destOrd="0" presId="urn:microsoft.com/office/officeart/2005/8/layout/vList3"/>
    <dgm:cxn modelId="{57F29135-9D11-4F7A-9570-EFA97F863766}" type="presParOf" srcId="{785BF472-0320-41AA-8BDE-94C42B625659}" destId="{8D8EFE1D-53DA-421A-A86E-4C5F62F992E3}" srcOrd="1" destOrd="0" presId="urn:microsoft.com/office/officeart/2005/8/layout/vList3"/>
    <dgm:cxn modelId="{88336120-BCAC-4BF2-A5F5-E39FC20F8B77}" type="presParOf" srcId="{973109EA-718A-4A18-99BF-A3DA44D62AFE}" destId="{CA5B1D75-09F5-4D9C-B201-AE670E52B101}" srcOrd="7" destOrd="0" presId="urn:microsoft.com/office/officeart/2005/8/layout/vList3"/>
    <dgm:cxn modelId="{FC8ABA35-A564-4956-85C2-737CB32D4403}" type="presParOf" srcId="{973109EA-718A-4A18-99BF-A3DA44D62AFE}" destId="{FE2AF994-A983-457C-80CC-E55A0D0B8608}" srcOrd="8" destOrd="0" presId="urn:microsoft.com/office/officeart/2005/8/layout/vList3"/>
    <dgm:cxn modelId="{2CDFDD90-7BC7-4D63-8EB4-E8D3642A439B}" type="presParOf" srcId="{FE2AF994-A983-457C-80CC-E55A0D0B8608}" destId="{A8D34E9E-6C1E-4793-93EF-CEBDFDB8A7AD}" srcOrd="0" destOrd="0" presId="urn:microsoft.com/office/officeart/2005/8/layout/vList3"/>
    <dgm:cxn modelId="{60A1412D-9764-4099-A5AC-C9813891034D}" type="presParOf" srcId="{FE2AF994-A983-457C-80CC-E55A0D0B8608}" destId="{25E1724A-68E5-442D-8061-B1708D44D09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385580-83A8-4E1A-A416-4801AA7E7527}" type="doc">
      <dgm:prSet loTypeId="urn:microsoft.com/office/officeart/2005/8/layout/radial3" loCatId="cycle" qsTypeId="urn:microsoft.com/office/officeart/2005/8/quickstyle/simple4" qsCatId="simple" csTypeId="urn:microsoft.com/office/officeart/2005/8/colors/accent1_5" csCatId="accent1" phldr="1"/>
      <dgm:spPr/>
      <dgm:t>
        <a:bodyPr/>
        <a:lstStyle/>
        <a:p>
          <a:endParaRPr lang="en-US"/>
        </a:p>
      </dgm:t>
    </dgm:pt>
    <dgm:pt modelId="{FBFF42CF-A914-4042-8EC8-6A6470FD408F}">
      <dgm:prSet phldrT="[Text]" phldr="0" custT="1"/>
      <dgm:spPr/>
      <dgm:t>
        <a:bodyPr/>
        <a:lstStyle/>
        <a:p>
          <a:r>
            <a:rPr lang="en-US" sz="1800">
              <a:solidFill>
                <a:schemeClr val="bg1"/>
              </a:solidFill>
              <a:latin typeface="Calibri Light" panose="020F0302020204030204"/>
            </a:rPr>
            <a:t>Families</a:t>
          </a:r>
          <a:endParaRPr lang="en-US" sz="1800">
            <a:solidFill>
              <a:schemeClr val="bg1"/>
            </a:solidFill>
          </a:endParaRPr>
        </a:p>
      </dgm:t>
    </dgm:pt>
    <dgm:pt modelId="{09B9882B-43F6-4B3F-910C-69D7B8669C70}" type="parTrans" cxnId="{377A0C72-5223-4B1F-8974-E11A159B86DC}">
      <dgm:prSet/>
      <dgm:spPr/>
      <dgm:t>
        <a:bodyPr/>
        <a:lstStyle/>
        <a:p>
          <a:endParaRPr lang="en-US"/>
        </a:p>
      </dgm:t>
    </dgm:pt>
    <dgm:pt modelId="{47A5D307-B55B-431D-B478-5284C86E4405}" type="sibTrans" cxnId="{377A0C72-5223-4B1F-8974-E11A159B86DC}">
      <dgm:prSet/>
      <dgm:spPr/>
      <dgm:t>
        <a:bodyPr/>
        <a:lstStyle/>
        <a:p>
          <a:endParaRPr lang="en-US"/>
        </a:p>
      </dgm:t>
    </dgm:pt>
    <dgm:pt modelId="{D356B207-32CA-4A2B-A9A1-9A925123828D}">
      <dgm:prSet phldrT="[Text]" phldr="0" custT="1"/>
      <dgm:spPr/>
      <dgm:t>
        <a:bodyPr/>
        <a:lstStyle/>
        <a:p>
          <a:pPr rtl="0"/>
          <a:r>
            <a:rPr lang="en-US" sz="1800">
              <a:solidFill>
                <a:schemeClr val="bg1"/>
              </a:solidFill>
              <a:latin typeface="Calibri Light" panose="020F0302020204030204"/>
            </a:rPr>
            <a:t>Health care providers</a:t>
          </a:r>
          <a:endParaRPr lang="en-US" sz="1800">
            <a:solidFill>
              <a:schemeClr val="bg1"/>
            </a:solidFill>
          </a:endParaRPr>
        </a:p>
      </dgm:t>
    </dgm:pt>
    <dgm:pt modelId="{9CAD4DC7-680D-4C10-9121-251ECAC97FC0}" type="parTrans" cxnId="{144DC586-FC90-46A9-AB9F-53DA00AD6BD0}">
      <dgm:prSet/>
      <dgm:spPr/>
      <dgm:t>
        <a:bodyPr/>
        <a:lstStyle/>
        <a:p>
          <a:endParaRPr lang="en-US"/>
        </a:p>
      </dgm:t>
    </dgm:pt>
    <dgm:pt modelId="{A113BC92-D46B-416A-A885-819A5CBD674E}" type="sibTrans" cxnId="{144DC586-FC90-46A9-AB9F-53DA00AD6BD0}">
      <dgm:prSet/>
      <dgm:spPr/>
      <dgm:t>
        <a:bodyPr/>
        <a:lstStyle/>
        <a:p>
          <a:endParaRPr lang="en-US"/>
        </a:p>
      </dgm:t>
    </dgm:pt>
    <dgm:pt modelId="{3FCE86D8-DC92-44BA-B3E0-5A91B7CC1645}">
      <dgm:prSet phldrT="[Text]" phldr="0" custT="1"/>
      <dgm:spPr/>
      <dgm:t>
        <a:bodyPr/>
        <a:lstStyle/>
        <a:p>
          <a:pPr rtl="0"/>
          <a:r>
            <a:rPr lang="en-US" sz="1800">
              <a:solidFill>
                <a:schemeClr val="bg1"/>
              </a:solidFill>
              <a:latin typeface="Calibri Light" panose="020F0302020204030204"/>
            </a:rPr>
            <a:t> Teachers</a:t>
          </a:r>
          <a:endParaRPr lang="en-US" sz="1800">
            <a:solidFill>
              <a:schemeClr val="bg1"/>
            </a:solidFill>
          </a:endParaRPr>
        </a:p>
      </dgm:t>
    </dgm:pt>
    <dgm:pt modelId="{693D7007-EE05-4274-AAF1-E65A8723CE76}" type="parTrans" cxnId="{ECC1D852-0BA8-4DF8-92FF-489EAD814E6C}">
      <dgm:prSet/>
      <dgm:spPr/>
      <dgm:t>
        <a:bodyPr/>
        <a:lstStyle/>
        <a:p>
          <a:endParaRPr lang="en-US"/>
        </a:p>
      </dgm:t>
    </dgm:pt>
    <dgm:pt modelId="{4B2D8AEF-826E-4394-ACA5-F21BDA5F99FC}" type="sibTrans" cxnId="{ECC1D852-0BA8-4DF8-92FF-489EAD814E6C}">
      <dgm:prSet/>
      <dgm:spPr/>
      <dgm:t>
        <a:bodyPr/>
        <a:lstStyle/>
        <a:p>
          <a:endParaRPr lang="en-US"/>
        </a:p>
      </dgm:t>
    </dgm:pt>
    <dgm:pt modelId="{ABEBB548-D73F-4874-8C1A-27B779A0367A}">
      <dgm:prSet phldrT="[Text]" phldr="0" custT="1"/>
      <dgm:spPr/>
      <dgm:t>
        <a:bodyPr/>
        <a:lstStyle/>
        <a:p>
          <a:pPr rtl="0"/>
          <a:r>
            <a:rPr lang="en-US" sz="1800">
              <a:solidFill>
                <a:schemeClr val="bg1"/>
              </a:solidFill>
              <a:latin typeface="Calibri Light" panose="020F0302020204030204"/>
            </a:rPr>
            <a:t> Out-of-school time staff</a:t>
          </a:r>
          <a:endParaRPr lang="en-US" sz="1800">
            <a:solidFill>
              <a:schemeClr val="bg1"/>
            </a:solidFill>
          </a:endParaRPr>
        </a:p>
      </dgm:t>
    </dgm:pt>
    <dgm:pt modelId="{35FB0944-44AE-405B-A918-9D819AA7C07D}" type="parTrans" cxnId="{75450212-5C62-4590-A710-63A1081944A2}">
      <dgm:prSet/>
      <dgm:spPr/>
      <dgm:t>
        <a:bodyPr/>
        <a:lstStyle/>
        <a:p>
          <a:endParaRPr lang="en-US"/>
        </a:p>
      </dgm:t>
    </dgm:pt>
    <dgm:pt modelId="{FDE6AB34-614B-4A0B-9923-22D4AD26461D}" type="sibTrans" cxnId="{75450212-5C62-4590-A710-63A1081944A2}">
      <dgm:prSet/>
      <dgm:spPr/>
      <dgm:t>
        <a:bodyPr/>
        <a:lstStyle/>
        <a:p>
          <a:endParaRPr lang="en-US"/>
        </a:p>
      </dgm:t>
    </dgm:pt>
    <dgm:pt modelId="{BFC39F56-71F4-4998-8B18-52666221479F}">
      <dgm:prSet phldrT="[Text]" phldr="0" custT="1"/>
      <dgm:spPr/>
      <dgm:t>
        <a:bodyPr/>
        <a:lstStyle/>
        <a:p>
          <a:pPr rtl="0"/>
          <a:r>
            <a:rPr lang="en-US" sz="1800">
              <a:solidFill>
                <a:schemeClr val="bg1"/>
              </a:solidFill>
              <a:latin typeface="Calibri Light" panose="020F0302020204030204"/>
            </a:rPr>
            <a:t>Other school staff </a:t>
          </a:r>
          <a:endParaRPr lang="en-US" sz="1800">
            <a:solidFill>
              <a:schemeClr val="bg1"/>
            </a:solidFill>
          </a:endParaRPr>
        </a:p>
      </dgm:t>
    </dgm:pt>
    <dgm:pt modelId="{E23F8962-8310-4D21-8F78-A3370DE81B91}" type="parTrans" cxnId="{BA2D54A4-A62B-4D3D-84DE-50DF04EB62BD}">
      <dgm:prSet/>
      <dgm:spPr/>
      <dgm:t>
        <a:bodyPr/>
        <a:lstStyle/>
        <a:p>
          <a:endParaRPr lang="en-US"/>
        </a:p>
      </dgm:t>
    </dgm:pt>
    <dgm:pt modelId="{8DDB70AE-F035-4E92-A634-9BC4FBF441F6}" type="sibTrans" cxnId="{BA2D54A4-A62B-4D3D-84DE-50DF04EB62BD}">
      <dgm:prSet/>
      <dgm:spPr/>
      <dgm:t>
        <a:bodyPr/>
        <a:lstStyle/>
        <a:p>
          <a:endParaRPr lang="en-US"/>
        </a:p>
      </dgm:t>
    </dgm:pt>
    <dgm:pt modelId="{46B80942-269C-4363-AA66-04D190EBA0B2}">
      <dgm:prSet phldrT="[Text]" phldr="0"/>
      <dgm:spPr/>
      <dgm:t>
        <a:bodyPr/>
        <a:lstStyle/>
        <a:p>
          <a:r>
            <a:rPr lang="en-US">
              <a:solidFill>
                <a:schemeClr val="bg1"/>
              </a:solidFill>
            </a:rPr>
            <a:t>Child</a:t>
          </a:r>
        </a:p>
      </dgm:t>
    </dgm:pt>
    <dgm:pt modelId="{78D511E9-60C1-4B46-8EBC-1E6D4B1A79F8}" type="parTrans" cxnId="{ABEC4FF8-96DB-457C-9C44-E3D08112F4D1}">
      <dgm:prSet/>
      <dgm:spPr/>
      <dgm:t>
        <a:bodyPr/>
        <a:lstStyle/>
        <a:p>
          <a:endParaRPr lang="en-US"/>
        </a:p>
      </dgm:t>
    </dgm:pt>
    <dgm:pt modelId="{E1633B24-871F-4B30-BEE1-9F999E2168DC}" type="sibTrans" cxnId="{ABEC4FF8-96DB-457C-9C44-E3D08112F4D1}">
      <dgm:prSet/>
      <dgm:spPr/>
      <dgm:t>
        <a:bodyPr/>
        <a:lstStyle/>
        <a:p>
          <a:endParaRPr lang="en-US"/>
        </a:p>
      </dgm:t>
    </dgm:pt>
    <dgm:pt modelId="{DCAA837F-6BB9-4463-9410-69E6B84C0E99}" type="pres">
      <dgm:prSet presAssocID="{DE385580-83A8-4E1A-A416-4801AA7E7527}" presName="composite" presStyleCnt="0">
        <dgm:presLayoutVars>
          <dgm:chMax val="1"/>
          <dgm:dir/>
          <dgm:resizeHandles val="exact"/>
        </dgm:presLayoutVars>
      </dgm:prSet>
      <dgm:spPr/>
    </dgm:pt>
    <dgm:pt modelId="{7F3F5ADF-42AD-4709-B9AF-F6D397910249}" type="pres">
      <dgm:prSet presAssocID="{DE385580-83A8-4E1A-A416-4801AA7E7527}" presName="radial" presStyleCnt="0">
        <dgm:presLayoutVars>
          <dgm:animLvl val="ctr"/>
        </dgm:presLayoutVars>
      </dgm:prSet>
      <dgm:spPr/>
    </dgm:pt>
    <dgm:pt modelId="{AA0DD04B-DAC9-4E05-8EF4-921BCF730281}" type="pres">
      <dgm:prSet presAssocID="{46B80942-269C-4363-AA66-04D190EBA0B2}" presName="centerShape" presStyleLbl="vennNode1" presStyleIdx="0" presStyleCnt="6"/>
      <dgm:spPr/>
    </dgm:pt>
    <dgm:pt modelId="{95B38577-9884-45C8-8055-820085471DAA}" type="pres">
      <dgm:prSet presAssocID="{FBFF42CF-A914-4042-8EC8-6A6470FD408F}" presName="node" presStyleLbl="vennNode1" presStyleIdx="1" presStyleCnt="6">
        <dgm:presLayoutVars>
          <dgm:bulletEnabled val="1"/>
        </dgm:presLayoutVars>
      </dgm:prSet>
      <dgm:spPr/>
    </dgm:pt>
    <dgm:pt modelId="{D2390885-BA19-4BBA-BC2C-7AE2E8B4B89C}" type="pres">
      <dgm:prSet presAssocID="{D356B207-32CA-4A2B-A9A1-9A925123828D}" presName="node" presStyleLbl="vennNode1" presStyleIdx="2" presStyleCnt="6">
        <dgm:presLayoutVars>
          <dgm:bulletEnabled val="1"/>
        </dgm:presLayoutVars>
      </dgm:prSet>
      <dgm:spPr/>
    </dgm:pt>
    <dgm:pt modelId="{194A4F0A-2ABA-4432-A164-DFB05E6E7548}" type="pres">
      <dgm:prSet presAssocID="{3FCE86D8-DC92-44BA-B3E0-5A91B7CC1645}" presName="node" presStyleLbl="vennNode1" presStyleIdx="3" presStyleCnt="6">
        <dgm:presLayoutVars>
          <dgm:bulletEnabled val="1"/>
        </dgm:presLayoutVars>
      </dgm:prSet>
      <dgm:spPr/>
    </dgm:pt>
    <dgm:pt modelId="{5E06C900-27C5-446E-BEFD-1A4CC74E3ABA}" type="pres">
      <dgm:prSet presAssocID="{ABEBB548-D73F-4874-8C1A-27B779A0367A}" presName="node" presStyleLbl="vennNode1" presStyleIdx="4" presStyleCnt="6">
        <dgm:presLayoutVars>
          <dgm:bulletEnabled val="1"/>
        </dgm:presLayoutVars>
      </dgm:prSet>
      <dgm:spPr/>
    </dgm:pt>
    <dgm:pt modelId="{6F306EE6-E9EE-4575-88A3-25D5ED603467}" type="pres">
      <dgm:prSet presAssocID="{BFC39F56-71F4-4998-8B18-52666221479F}" presName="node" presStyleLbl="vennNode1" presStyleIdx="5" presStyleCnt="6">
        <dgm:presLayoutVars>
          <dgm:bulletEnabled val="1"/>
        </dgm:presLayoutVars>
      </dgm:prSet>
      <dgm:spPr/>
    </dgm:pt>
  </dgm:ptLst>
  <dgm:cxnLst>
    <dgm:cxn modelId="{75450212-5C62-4590-A710-63A1081944A2}" srcId="{46B80942-269C-4363-AA66-04D190EBA0B2}" destId="{ABEBB548-D73F-4874-8C1A-27B779A0367A}" srcOrd="3" destOrd="0" parTransId="{35FB0944-44AE-405B-A918-9D819AA7C07D}" sibTransId="{FDE6AB34-614B-4A0B-9923-22D4AD26461D}"/>
    <dgm:cxn modelId="{66D8F923-418B-481E-BC24-30CB322E7880}" type="presOf" srcId="{3FCE86D8-DC92-44BA-B3E0-5A91B7CC1645}" destId="{194A4F0A-2ABA-4432-A164-DFB05E6E7548}" srcOrd="0" destOrd="0" presId="urn:microsoft.com/office/officeart/2005/8/layout/radial3"/>
    <dgm:cxn modelId="{02745343-3DE7-4D93-ADBC-98DE4F8A4FA6}" type="presOf" srcId="{D356B207-32CA-4A2B-A9A1-9A925123828D}" destId="{D2390885-BA19-4BBA-BC2C-7AE2E8B4B89C}" srcOrd="0" destOrd="0" presId="urn:microsoft.com/office/officeart/2005/8/layout/radial3"/>
    <dgm:cxn modelId="{057A2E71-00F3-4612-8A74-F1429CF3482F}" type="presOf" srcId="{FBFF42CF-A914-4042-8EC8-6A6470FD408F}" destId="{95B38577-9884-45C8-8055-820085471DAA}" srcOrd="0" destOrd="0" presId="urn:microsoft.com/office/officeart/2005/8/layout/radial3"/>
    <dgm:cxn modelId="{FABE9151-9A02-417F-824F-0A339B4494BA}" type="presOf" srcId="{DE385580-83A8-4E1A-A416-4801AA7E7527}" destId="{DCAA837F-6BB9-4463-9410-69E6B84C0E99}" srcOrd="0" destOrd="0" presId="urn:microsoft.com/office/officeart/2005/8/layout/radial3"/>
    <dgm:cxn modelId="{CE46E051-8A63-413A-9C21-BFA99AA1F47C}" type="presOf" srcId="{BFC39F56-71F4-4998-8B18-52666221479F}" destId="{6F306EE6-E9EE-4575-88A3-25D5ED603467}" srcOrd="0" destOrd="0" presId="urn:microsoft.com/office/officeart/2005/8/layout/radial3"/>
    <dgm:cxn modelId="{377A0C72-5223-4B1F-8974-E11A159B86DC}" srcId="{46B80942-269C-4363-AA66-04D190EBA0B2}" destId="{FBFF42CF-A914-4042-8EC8-6A6470FD408F}" srcOrd="0" destOrd="0" parTransId="{09B9882B-43F6-4B3F-910C-69D7B8669C70}" sibTransId="{47A5D307-B55B-431D-B478-5284C86E4405}"/>
    <dgm:cxn modelId="{ECC1D852-0BA8-4DF8-92FF-489EAD814E6C}" srcId="{46B80942-269C-4363-AA66-04D190EBA0B2}" destId="{3FCE86D8-DC92-44BA-B3E0-5A91B7CC1645}" srcOrd="2" destOrd="0" parTransId="{693D7007-EE05-4274-AAF1-E65A8723CE76}" sibTransId="{4B2D8AEF-826E-4394-ACA5-F21BDA5F99FC}"/>
    <dgm:cxn modelId="{144DC586-FC90-46A9-AB9F-53DA00AD6BD0}" srcId="{46B80942-269C-4363-AA66-04D190EBA0B2}" destId="{D356B207-32CA-4A2B-A9A1-9A925123828D}" srcOrd="1" destOrd="0" parTransId="{9CAD4DC7-680D-4C10-9121-251ECAC97FC0}" sibTransId="{A113BC92-D46B-416A-A885-819A5CBD674E}"/>
    <dgm:cxn modelId="{BA2D54A4-A62B-4D3D-84DE-50DF04EB62BD}" srcId="{46B80942-269C-4363-AA66-04D190EBA0B2}" destId="{BFC39F56-71F4-4998-8B18-52666221479F}" srcOrd="4" destOrd="0" parTransId="{E23F8962-8310-4D21-8F78-A3370DE81B91}" sibTransId="{8DDB70AE-F035-4E92-A634-9BC4FBF441F6}"/>
    <dgm:cxn modelId="{D6ACC4B5-1A80-48DC-A8DE-C30A78B2560E}" type="presOf" srcId="{46B80942-269C-4363-AA66-04D190EBA0B2}" destId="{AA0DD04B-DAC9-4E05-8EF4-921BCF730281}" srcOrd="0" destOrd="0" presId="urn:microsoft.com/office/officeart/2005/8/layout/radial3"/>
    <dgm:cxn modelId="{AA730CEB-F703-4DE4-BCD5-135782A7A023}" type="presOf" srcId="{ABEBB548-D73F-4874-8C1A-27B779A0367A}" destId="{5E06C900-27C5-446E-BEFD-1A4CC74E3ABA}" srcOrd="0" destOrd="0" presId="urn:microsoft.com/office/officeart/2005/8/layout/radial3"/>
    <dgm:cxn modelId="{ABEC4FF8-96DB-457C-9C44-E3D08112F4D1}" srcId="{DE385580-83A8-4E1A-A416-4801AA7E7527}" destId="{46B80942-269C-4363-AA66-04D190EBA0B2}" srcOrd="0" destOrd="0" parTransId="{78D511E9-60C1-4B46-8EBC-1E6D4B1A79F8}" sibTransId="{E1633B24-871F-4B30-BEE1-9F999E2168DC}"/>
    <dgm:cxn modelId="{B834D5E5-D2B0-4E10-B53A-454B4503D764}" type="presParOf" srcId="{DCAA837F-6BB9-4463-9410-69E6B84C0E99}" destId="{7F3F5ADF-42AD-4709-B9AF-F6D397910249}" srcOrd="0" destOrd="0" presId="urn:microsoft.com/office/officeart/2005/8/layout/radial3"/>
    <dgm:cxn modelId="{B1F7FF01-715F-48A6-9593-A95D0B5A404B}" type="presParOf" srcId="{7F3F5ADF-42AD-4709-B9AF-F6D397910249}" destId="{AA0DD04B-DAC9-4E05-8EF4-921BCF730281}" srcOrd="0" destOrd="0" presId="urn:microsoft.com/office/officeart/2005/8/layout/radial3"/>
    <dgm:cxn modelId="{6E0FE54B-ADAF-4B66-A6F8-14222CD0B814}" type="presParOf" srcId="{7F3F5ADF-42AD-4709-B9AF-F6D397910249}" destId="{95B38577-9884-45C8-8055-820085471DAA}" srcOrd="1" destOrd="0" presId="urn:microsoft.com/office/officeart/2005/8/layout/radial3"/>
    <dgm:cxn modelId="{97A28E15-7B31-4EFF-9D5D-144B9AD4CD5F}" type="presParOf" srcId="{7F3F5ADF-42AD-4709-B9AF-F6D397910249}" destId="{D2390885-BA19-4BBA-BC2C-7AE2E8B4B89C}" srcOrd="2" destOrd="0" presId="urn:microsoft.com/office/officeart/2005/8/layout/radial3"/>
    <dgm:cxn modelId="{A2A6572F-5010-40A7-8F83-140E6045C5C1}" type="presParOf" srcId="{7F3F5ADF-42AD-4709-B9AF-F6D397910249}" destId="{194A4F0A-2ABA-4432-A164-DFB05E6E7548}" srcOrd="3" destOrd="0" presId="urn:microsoft.com/office/officeart/2005/8/layout/radial3"/>
    <dgm:cxn modelId="{A4D828E4-B4B2-49AF-82A9-C142637A6A0D}" type="presParOf" srcId="{7F3F5ADF-42AD-4709-B9AF-F6D397910249}" destId="{5E06C900-27C5-446E-BEFD-1A4CC74E3ABA}" srcOrd="4" destOrd="0" presId="urn:microsoft.com/office/officeart/2005/8/layout/radial3"/>
    <dgm:cxn modelId="{8A868C36-D5E8-40D8-B04F-0FA4DC6527CF}" type="presParOf" srcId="{7F3F5ADF-42AD-4709-B9AF-F6D397910249}" destId="{6F306EE6-E9EE-4575-88A3-25D5ED603467}"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127618-C3D6-48BA-B7A6-73FE48CF2B5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7878EB1-4B75-482A-8D8C-D29D8BE802FB}">
      <dgm:prSet/>
      <dgm:spPr/>
      <dgm:t>
        <a:bodyPr/>
        <a:lstStyle/>
        <a:p>
          <a:r>
            <a:rPr lang="en-US"/>
            <a:t>State and federal laws, regulations, and standards</a:t>
          </a:r>
        </a:p>
      </dgm:t>
    </dgm:pt>
    <dgm:pt modelId="{FB8401F1-F940-44F0-A9A2-DC413A4B0399}" type="parTrans" cxnId="{37AF95F4-8C03-4770-96D0-96E35F80F25E}">
      <dgm:prSet/>
      <dgm:spPr/>
      <dgm:t>
        <a:bodyPr/>
        <a:lstStyle/>
        <a:p>
          <a:endParaRPr lang="en-US"/>
        </a:p>
      </dgm:t>
    </dgm:pt>
    <dgm:pt modelId="{B93C0AA1-B0B5-41AE-AE2E-EF9344602772}" type="sibTrans" cxnId="{37AF95F4-8C03-4770-96D0-96E35F80F25E}">
      <dgm:prSet/>
      <dgm:spPr/>
      <dgm:t>
        <a:bodyPr/>
        <a:lstStyle/>
        <a:p>
          <a:endParaRPr lang="en-US"/>
        </a:p>
      </dgm:t>
    </dgm:pt>
    <dgm:pt modelId="{C986EE24-3F6B-4324-8338-B214E88104D6}">
      <dgm:prSet/>
      <dgm:spPr/>
      <dgm:t>
        <a:bodyPr/>
        <a:lstStyle/>
        <a:p>
          <a:r>
            <a:rPr lang="en-US"/>
            <a:t>Recommend incorporation of policies established by the National Association of School Nurses (NASN) and American Nurses Association</a:t>
          </a:r>
        </a:p>
      </dgm:t>
    </dgm:pt>
    <dgm:pt modelId="{20C51428-864D-47D5-8525-08A312AAC494}" type="parTrans" cxnId="{F3CE6D47-053B-4D6A-BF0E-880003809E94}">
      <dgm:prSet/>
      <dgm:spPr/>
      <dgm:t>
        <a:bodyPr/>
        <a:lstStyle/>
        <a:p>
          <a:endParaRPr lang="en-US"/>
        </a:p>
      </dgm:t>
    </dgm:pt>
    <dgm:pt modelId="{752510BC-5D0C-40C7-88CD-282EAAF0A565}" type="sibTrans" cxnId="{F3CE6D47-053B-4D6A-BF0E-880003809E94}">
      <dgm:prSet/>
      <dgm:spPr/>
      <dgm:t>
        <a:bodyPr/>
        <a:lstStyle/>
        <a:p>
          <a:endParaRPr lang="en-US"/>
        </a:p>
      </dgm:t>
    </dgm:pt>
    <dgm:pt modelId="{715FE226-F20F-40DF-971D-7354CD439839}">
      <dgm:prSet/>
      <dgm:spPr/>
      <dgm:t>
        <a:bodyPr/>
        <a:lstStyle/>
        <a:p>
          <a:r>
            <a:rPr lang="en-US"/>
            <a:t>State nurse practice acts </a:t>
          </a:r>
        </a:p>
      </dgm:t>
    </dgm:pt>
    <dgm:pt modelId="{EA472815-E3F4-4A4C-8A92-C665D1F51805}" type="parTrans" cxnId="{B1683086-95DA-4838-BA0A-5FB16A08D5E4}">
      <dgm:prSet/>
      <dgm:spPr/>
      <dgm:t>
        <a:bodyPr/>
        <a:lstStyle/>
        <a:p>
          <a:endParaRPr lang="en-US"/>
        </a:p>
      </dgm:t>
    </dgm:pt>
    <dgm:pt modelId="{22CF17F0-1CEC-4355-ABB3-5A47222A29BF}" type="sibTrans" cxnId="{B1683086-95DA-4838-BA0A-5FB16A08D5E4}">
      <dgm:prSet/>
      <dgm:spPr/>
      <dgm:t>
        <a:bodyPr/>
        <a:lstStyle/>
        <a:p>
          <a:endParaRPr lang="en-US"/>
        </a:p>
      </dgm:t>
    </dgm:pt>
    <dgm:pt modelId="{4C5C743D-179E-414F-8A0E-519A8E1F5D66}">
      <dgm:prSet/>
      <dgm:spPr/>
      <dgm:t>
        <a:bodyPr/>
        <a:lstStyle/>
        <a:p>
          <a:r>
            <a:rPr lang="en-US"/>
            <a:t>Uniformity across all schools within the district </a:t>
          </a:r>
        </a:p>
      </dgm:t>
    </dgm:pt>
    <dgm:pt modelId="{4989AAD2-C3B8-464B-A166-370AFC2E3FEC}" type="parTrans" cxnId="{B7042860-A374-4F21-AEC2-7D8E51519F30}">
      <dgm:prSet/>
      <dgm:spPr/>
      <dgm:t>
        <a:bodyPr/>
        <a:lstStyle/>
        <a:p>
          <a:endParaRPr lang="en-US"/>
        </a:p>
      </dgm:t>
    </dgm:pt>
    <dgm:pt modelId="{1CA80C37-6D4D-4019-90D4-16C5A7C55CFC}" type="sibTrans" cxnId="{B7042860-A374-4F21-AEC2-7D8E51519F30}">
      <dgm:prSet/>
      <dgm:spPr/>
      <dgm:t>
        <a:bodyPr/>
        <a:lstStyle/>
        <a:p>
          <a:endParaRPr lang="en-US"/>
        </a:p>
      </dgm:t>
    </dgm:pt>
    <dgm:pt modelId="{53E9B02A-EFF5-4018-A899-792A3DB237CB}">
      <dgm:prSet/>
      <dgm:spPr/>
      <dgm:t>
        <a:bodyPr/>
        <a:lstStyle/>
        <a:p>
          <a:r>
            <a:rPr lang="en-US"/>
            <a:t>Liability coverage </a:t>
          </a:r>
          <a:br>
            <a:rPr lang="en-US"/>
          </a:br>
          <a:r>
            <a:rPr lang="en-US"/>
            <a:t>(Ex. nurses, teachers, athletic staff, etc.)</a:t>
          </a:r>
        </a:p>
      </dgm:t>
    </dgm:pt>
    <dgm:pt modelId="{843B923D-C3FD-4450-9A1D-C9451AFCA336}" type="parTrans" cxnId="{2A8EBF0C-5AFC-4D7F-A752-15D5F0135547}">
      <dgm:prSet/>
      <dgm:spPr/>
      <dgm:t>
        <a:bodyPr/>
        <a:lstStyle/>
        <a:p>
          <a:endParaRPr lang="en-US"/>
        </a:p>
      </dgm:t>
    </dgm:pt>
    <dgm:pt modelId="{E8BE4150-12C9-47C1-8989-1C3ACA3E9CF9}" type="sibTrans" cxnId="{2A8EBF0C-5AFC-4D7F-A752-15D5F0135547}">
      <dgm:prSet/>
      <dgm:spPr/>
      <dgm:t>
        <a:bodyPr/>
        <a:lstStyle/>
        <a:p>
          <a:endParaRPr lang="en-US"/>
        </a:p>
      </dgm:t>
    </dgm:pt>
    <dgm:pt modelId="{1E162E9D-AF3D-4197-86A5-F9EF450103FF}">
      <dgm:prSet/>
      <dgm:spPr/>
      <dgm:t>
        <a:bodyPr/>
        <a:lstStyle/>
        <a:p>
          <a:r>
            <a:rPr lang="en-US"/>
            <a:t>Documentation and accountability systems</a:t>
          </a:r>
        </a:p>
      </dgm:t>
    </dgm:pt>
    <dgm:pt modelId="{26F9B2F7-53C6-434B-851D-E166530C6F51}" type="parTrans" cxnId="{C2602F64-9FB3-4B05-A4E0-DAE7D41E1C8B}">
      <dgm:prSet/>
      <dgm:spPr/>
      <dgm:t>
        <a:bodyPr/>
        <a:lstStyle/>
        <a:p>
          <a:endParaRPr lang="en-US"/>
        </a:p>
      </dgm:t>
    </dgm:pt>
    <dgm:pt modelId="{4EB23E84-36BF-46BC-866B-BEE10817CA8B}" type="sibTrans" cxnId="{C2602F64-9FB3-4B05-A4E0-DAE7D41E1C8B}">
      <dgm:prSet/>
      <dgm:spPr/>
      <dgm:t>
        <a:bodyPr/>
        <a:lstStyle/>
        <a:p>
          <a:endParaRPr lang="en-US"/>
        </a:p>
      </dgm:t>
    </dgm:pt>
    <dgm:pt modelId="{1BA04C86-B18E-4982-8744-70D7CBD15946}" type="pres">
      <dgm:prSet presAssocID="{AC127618-C3D6-48BA-B7A6-73FE48CF2B5E}" presName="vert0" presStyleCnt="0">
        <dgm:presLayoutVars>
          <dgm:dir/>
          <dgm:animOne val="branch"/>
          <dgm:animLvl val="lvl"/>
        </dgm:presLayoutVars>
      </dgm:prSet>
      <dgm:spPr/>
    </dgm:pt>
    <dgm:pt modelId="{5A74451D-100E-4AFC-A56F-042934377846}" type="pres">
      <dgm:prSet presAssocID="{07878EB1-4B75-482A-8D8C-D29D8BE802FB}" presName="thickLine" presStyleLbl="alignNode1" presStyleIdx="0" presStyleCnt="6"/>
      <dgm:spPr/>
    </dgm:pt>
    <dgm:pt modelId="{985B9670-F57D-4A9A-9509-0C1405ABAABE}" type="pres">
      <dgm:prSet presAssocID="{07878EB1-4B75-482A-8D8C-D29D8BE802FB}" presName="horz1" presStyleCnt="0"/>
      <dgm:spPr/>
    </dgm:pt>
    <dgm:pt modelId="{EB8B9A7B-B1B0-4689-93B2-51B0A860CD43}" type="pres">
      <dgm:prSet presAssocID="{07878EB1-4B75-482A-8D8C-D29D8BE802FB}" presName="tx1" presStyleLbl="revTx" presStyleIdx="0" presStyleCnt="6"/>
      <dgm:spPr/>
    </dgm:pt>
    <dgm:pt modelId="{1B598ACF-A095-4D02-96D7-7CA1F8DFEEEC}" type="pres">
      <dgm:prSet presAssocID="{07878EB1-4B75-482A-8D8C-D29D8BE802FB}" presName="vert1" presStyleCnt="0"/>
      <dgm:spPr/>
    </dgm:pt>
    <dgm:pt modelId="{E61D80D6-AB52-42B3-8C0C-F3D2F36C649E}" type="pres">
      <dgm:prSet presAssocID="{C986EE24-3F6B-4324-8338-B214E88104D6}" presName="thickLine" presStyleLbl="alignNode1" presStyleIdx="1" presStyleCnt="6"/>
      <dgm:spPr/>
    </dgm:pt>
    <dgm:pt modelId="{22B93A17-C887-4F9E-95D2-1DAEBC3F5F7F}" type="pres">
      <dgm:prSet presAssocID="{C986EE24-3F6B-4324-8338-B214E88104D6}" presName="horz1" presStyleCnt="0"/>
      <dgm:spPr/>
    </dgm:pt>
    <dgm:pt modelId="{AB476D60-DE68-4887-8F36-4EA65B9C0B8B}" type="pres">
      <dgm:prSet presAssocID="{C986EE24-3F6B-4324-8338-B214E88104D6}" presName="tx1" presStyleLbl="revTx" presStyleIdx="1" presStyleCnt="6"/>
      <dgm:spPr/>
    </dgm:pt>
    <dgm:pt modelId="{CA323D5B-6EE8-4D28-A35F-664D418CDB07}" type="pres">
      <dgm:prSet presAssocID="{C986EE24-3F6B-4324-8338-B214E88104D6}" presName="vert1" presStyleCnt="0"/>
      <dgm:spPr/>
    </dgm:pt>
    <dgm:pt modelId="{48BF9342-53E3-4F32-AC6A-A4370F941BC5}" type="pres">
      <dgm:prSet presAssocID="{715FE226-F20F-40DF-971D-7354CD439839}" presName="thickLine" presStyleLbl="alignNode1" presStyleIdx="2" presStyleCnt="6"/>
      <dgm:spPr/>
    </dgm:pt>
    <dgm:pt modelId="{FFE529C2-C71F-4BBC-A094-6A1DDCB09DD2}" type="pres">
      <dgm:prSet presAssocID="{715FE226-F20F-40DF-971D-7354CD439839}" presName="horz1" presStyleCnt="0"/>
      <dgm:spPr/>
    </dgm:pt>
    <dgm:pt modelId="{E08FC74D-EF70-4CAD-AB41-28421B4FD048}" type="pres">
      <dgm:prSet presAssocID="{715FE226-F20F-40DF-971D-7354CD439839}" presName="tx1" presStyleLbl="revTx" presStyleIdx="2" presStyleCnt="6"/>
      <dgm:spPr/>
    </dgm:pt>
    <dgm:pt modelId="{F225E86B-41F0-46AC-BBF8-F4ED9EB8F3AA}" type="pres">
      <dgm:prSet presAssocID="{715FE226-F20F-40DF-971D-7354CD439839}" presName="vert1" presStyleCnt="0"/>
      <dgm:spPr/>
    </dgm:pt>
    <dgm:pt modelId="{27A340AB-30AA-4418-9D06-FD985580CFA7}" type="pres">
      <dgm:prSet presAssocID="{4C5C743D-179E-414F-8A0E-519A8E1F5D66}" presName="thickLine" presStyleLbl="alignNode1" presStyleIdx="3" presStyleCnt="6"/>
      <dgm:spPr/>
    </dgm:pt>
    <dgm:pt modelId="{AC4A5251-2F00-442B-97EF-D3F58ADABF00}" type="pres">
      <dgm:prSet presAssocID="{4C5C743D-179E-414F-8A0E-519A8E1F5D66}" presName="horz1" presStyleCnt="0"/>
      <dgm:spPr/>
    </dgm:pt>
    <dgm:pt modelId="{1F75AA66-16D2-4F1D-B0A3-DC200693756D}" type="pres">
      <dgm:prSet presAssocID="{4C5C743D-179E-414F-8A0E-519A8E1F5D66}" presName="tx1" presStyleLbl="revTx" presStyleIdx="3" presStyleCnt="6"/>
      <dgm:spPr/>
    </dgm:pt>
    <dgm:pt modelId="{D709DD4F-99E8-40C8-92D8-B6F96B1A533D}" type="pres">
      <dgm:prSet presAssocID="{4C5C743D-179E-414F-8A0E-519A8E1F5D66}" presName="vert1" presStyleCnt="0"/>
      <dgm:spPr/>
    </dgm:pt>
    <dgm:pt modelId="{08164926-9161-4430-9039-A334AF2C8081}" type="pres">
      <dgm:prSet presAssocID="{53E9B02A-EFF5-4018-A899-792A3DB237CB}" presName="thickLine" presStyleLbl="alignNode1" presStyleIdx="4" presStyleCnt="6"/>
      <dgm:spPr/>
    </dgm:pt>
    <dgm:pt modelId="{95276200-9D4E-4F0E-83FB-FD554B867D38}" type="pres">
      <dgm:prSet presAssocID="{53E9B02A-EFF5-4018-A899-792A3DB237CB}" presName="horz1" presStyleCnt="0"/>
      <dgm:spPr/>
    </dgm:pt>
    <dgm:pt modelId="{48DC4AE8-C863-40A1-8ADA-BA9D691B625C}" type="pres">
      <dgm:prSet presAssocID="{53E9B02A-EFF5-4018-A899-792A3DB237CB}" presName="tx1" presStyleLbl="revTx" presStyleIdx="4" presStyleCnt="6"/>
      <dgm:spPr/>
    </dgm:pt>
    <dgm:pt modelId="{8A776654-44FE-4A97-8310-CC38E5276F2F}" type="pres">
      <dgm:prSet presAssocID="{53E9B02A-EFF5-4018-A899-792A3DB237CB}" presName="vert1" presStyleCnt="0"/>
      <dgm:spPr/>
    </dgm:pt>
    <dgm:pt modelId="{C2EE1056-E2C5-4DCF-9135-285C1805F749}" type="pres">
      <dgm:prSet presAssocID="{1E162E9D-AF3D-4197-86A5-F9EF450103FF}" presName="thickLine" presStyleLbl="alignNode1" presStyleIdx="5" presStyleCnt="6"/>
      <dgm:spPr/>
    </dgm:pt>
    <dgm:pt modelId="{718C6690-5DFA-4FAD-89DE-E25379440B3C}" type="pres">
      <dgm:prSet presAssocID="{1E162E9D-AF3D-4197-86A5-F9EF450103FF}" presName="horz1" presStyleCnt="0"/>
      <dgm:spPr/>
    </dgm:pt>
    <dgm:pt modelId="{B24E307F-B60E-4DEB-B6D9-8CAD10D57E15}" type="pres">
      <dgm:prSet presAssocID="{1E162E9D-AF3D-4197-86A5-F9EF450103FF}" presName="tx1" presStyleLbl="revTx" presStyleIdx="5" presStyleCnt="6"/>
      <dgm:spPr/>
    </dgm:pt>
    <dgm:pt modelId="{80DF3170-0785-4A62-9B4C-675FA2D631AA}" type="pres">
      <dgm:prSet presAssocID="{1E162E9D-AF3D-4197-86A5-F9EF450103FF}" presName="vert1" presStyleCnt="0"/>
      <dgm:spPr/>
    </dgm:pt>
  </dgm:ptLst>
  <dgm:cxnLst>
    <dgm:cxn modelId="{2A8EBF0C-5AFC-4D7F-A752-15D5F0135547}" srcId="{AC127618-C3D6-48BA-B7A6-73FE48CF2B5E}" destId="{53E9B02A-EFF5-4018-A899-792A3DB237CB}" srcOrd="4" destOrd="0" parTransId="{843B923D-C3FD-4450-9A1D-C9451AFCA336}" sibTransId="{E8BE4150-12C9-47C1-8989-1C3ACA3E9CF9}"/>
    <dgm:cxn modelId="{B7042860-A374-4F21-AEC2-7D8E51519F30}" srcId="{AC127618-C3D6-48BA-B7A6-73FE48CF2B5E}" destId="{4C5C743D-179E-414F-8A0E-519A8E1F5D66}" srcOrd="3" destOrd="0" parTransId="{4989AAD2-C3B8-464B-A166-370AFC2E3FEC}" sibTransId="{1CA80C37-6D4D-4019-90D4-16C5A7C55CFC}"/>
    <dgm:cxn modelId="{C2602F64-9FB3-4B05-A4E0-DAE7D41E1C8B}" srcId="{AC127618-C3D6-48BA-B7A6-73FE48CF2B5E}" destId="{1E162E9D-AF3D-4197-86A5-F9EF450103FF}" srcOrd="5" destOrd="0" parTransId="{26F9B2F7-53C6-434B-851D-E166530C6F51}" sibTransId="{4EB23E84-36BF-46BC-866B-BEE10817CA8B}"/>
    <dgm:cxn modelId="{F3CE6D47-053B-4D6A-BF0E-880003809E94}" srcId="{AC127618-C3D6-48BA-B7A6-73FE48CF2B5E}" destId="{C986EE24-3F6B-4324-8338-B214E88104D6}" srcOrd="1" destOrd="0" parTransId="{20C51428-864D-47D5-8525-08A312AAC494}" sibTransId="{752510BC-5D0C-40C7-88CD-282EAAF0A565}"/>
    <dgm:cxn modelId="{0EB70C70-B751-4E20-9889-3505016A74F1}" type="presOf" srcId="{53E9B02A-EFF5-4018-A899-792A3DB237CB}" destId="{48DC4AE8-C863-40A1-8ADA-BA9D691B625C}" srcOrd="0" destOrd="0" presId="urn:microsoft.com/office/officeart/2008/layout/LinedList"/>
    <dgm:cxn modelId="{58522A76-59BC-4C35-8C77-F3DD7B17EEFC}" type="presOf" srcId="{AC127618-C3D6-48BA-B7A6-73FE48CF2B5E}" destId="{1BA04C86-B18E-4982-8744-70D7CBD15946}" srcOrd="0" destOrd="0" presId="urn:microsoft.com/office/officeart/2008/layout/LinedList"/>
    <dgm:cxn modelId="{B1683086-95DA-4838-BA0A-5FB16A08D5E4}" srcId="{AC127618-C3D6-48BA-B7A6-73FE48CF2B5E}" destId="{715FE226-F20F-40DF-971D-7354CD439839}" srcOrd="2" destOrd="0" parTransId="{EA472815-E3F4-4A4C-8A92-C665D1F51805}" sibTransId="{22CF17F0-1CEC-4355-ABB3-5A47222A29BF}"/>
    <dgm:cxn modelId="{559C4A8C-EFF8-4A58-A382-AE78066F0C9B}" type="presOf" srcId="{4C5C743D-179E-414F-8A0E-519A8E1F5D66}" destId="{1F75AA66-16D2-4F1D-B0A3-DC200693756D}" srcOrd="0" destOrd="0" presId="urn:microsoft.com/office/officeart/2008/layout/LinedList"/>
    <dgm:cxn modelId="{D1ED5392-344B-483C-B9A4-C5A481C22CE9}" type="presOf" srcId="{715FE226-F20F-40DF-971D-7354CD439839}" destId="{E08FC74D-EF70-4CAD-AB41-28421B4FD048}" srcOrd="0" destOrd="0" presId="urn:microsoft.com/office/officeart/2008/layout/LinedList"/>
    <dgm:cxn modelId="{21889FB4-454E-4B84-ADFD-0699B118F5EF}" type="presOf" srcId="{07878EB1-4B75-482A-8D8C-D29D8BE802FB}" destId="{EB8B9A7B-B1B0-4689-93B2-51B0A860CD43}" srcOrd="0" destOrd="0" presId="urn:microsoft.com/office/officeart/2008/layout/LinedList"/>
    <dgm:cxn modelId="{FF23B1CC-37B7-40B5-9FE9-F5E55DD982E1}" type="presOf" srcId="{1E162E9D-AF3D-4197-86A5-F9EF450103FF}" destId="{B24E307F-B60E-4DEB-B6D9-8CAD10D57E15}" srcOrd="0" destOrd="0" presId="urn:microsoft.com/office/officeart/2008/layout/LinedList"/>
    <dgm:cxn modelId="{37AF95F4-8C03-4770-96D0-96E35F80F25E}" srcId="{AC127618-C3D6-48BA-B7A6-73FE48CF2B5E}" destId="{07878EB1-4B75-482A-8D8C-D29D8BE802FB}" srcOrd="0" destOrd="0" parTransId="{FB8401F1-F940-44F0-A9A2-DC413A4B0399}" sibTransId="{B93C0AA1-B0B5-41AE-AE2E-EF9344602772}"/>
    <dgm:cxn modelId="{24E55EFE-59A4-4280-A6E0-279C8FD4348F}" type="presOf" srcId="{C986EE24-3F6B-4324-8338-B214E88104D6}" destId="{AB476D60-DE68-4887-8F36-4EA65B9C0B8B}" srcOrd="0" destOrd="0" presId="urn:microsoft.com/office/officeart/2008/layout/LinedList"/>
    <dgm:cxn modelId="{A54027D1-3D95-49F8-9F7E-68AB290BF968}" type="presParOf" srcId="{1BA04C86-B18E-4982-8744-70D7CBD15946}" destId="{5A74451D-100E-4AFC-A56F-042934377846}" srcOrd="0" destOrd="0" presId="urn:microsoft.com/office/officeart/2008/layout/LinedList"/>
    <dgm:cxn modelId="{5413C0B2-C54A-4146-BB4D-DC9E2F83AE7E}" type="presParOf" srcId="{1BA04C86-B18E-4982-8744-70D7CBD15946}" destId="{985B9670-F57D-4A9A-9509-0C1405ABAABE}" srcOrd="1" destOrd="0" presId="urn:microsoft.com/office/officeart/2008/layout/LinedList"/>
    <dgm:cxn modelId="{5147432A-783B-4D7C-8506-B5FBF510813C}" type="presParOf" srcId="{985B9670-F57D-4A9A-9509-0C1405ABAABE}" destId="{EB8B9A7B-B1B0-4689-93B2-51B0A860CD43}" srcOrd="0" destOrd="0" presId="urn:microsoft.com/office/officeart/2008/layout/LinedList"/>
    <dgm:cxn modelId="{A63CFE7C-9EC7-4C9A-B329-6B29B3E7EC85}" type="presParOf" srcId="{985B9670-F57D-4A9A-9509-0C1405ABAABE}" destId="{1B598ACF-A095-4D02-96D7-7CA1F8DFEEEC}" srcOrd="1" destOrd="0" presId="urn:microsoft.com/office/officeart/2008/layout/LinedList"/>
    <dgm:cxn modelId="{922B3C45-9911-4DB0-BA9D-F181F753E32C}" type="presParOf" srcId="{1BA04C86-B18E-4982-8744-70D7CBD15946}" destId="{E61D80D6-AB52-42B3-8C0C-F3D2F36C649E}" srcOrd="2" destOrd="0" presId="urn:microsoft.com/office/officeart/2008/layout/LinedList"/>
    <dgm:cxn modelId="{EF52BC35-AF5D-4BDC-8884-FC2E985095B6}" type="presParOf" srcId="{1BA04C86-B18E-4982-8744-70D7CBD15946}" destId="{22B93A17-C887-4F9E-95D2-1DAEBC3F5F7F}" srcOrd="3" destOrd="0" presId="urn:microsoft.com/office/officeart/2008/layout/LinedList"/>
    <dgm:cxn modelId="{597F3754-B791-4F20-BCC1-7B063E90B3E1}" type="presParOf" srcId="{22B93A17-C887-4F9E-95D2-1DAEBC3F5F7F}" destId="{AB476D60-DE68-4887-8F36-4EA65B9C0B8B}" srcOrd="0" destOrd="0" presId="urn:microsoft.com/office/officeart/2008/layout/LinedList"/>
    <dgm:cxn modelId="{1DFF955F-FAD9-42E3-8181-C2E87BC7DC35}" type="presParOf" srcId="{22B93A17-C887-4F9E-95D2-1DAEBC3F5F7F}" destId="{CA323D5B-6EE8-4D28-A35F-664D418CDB07}" srcOrd="1" destOrd="0" presId="urn:microsoft.com/office/officeart/2008/layout/LinedList"/>
    <dgm:cxn modelId="{CD051AC3-B1DF-4C5A-B1E1-1B89A0E19789}" type="presParOf" srcId="{1BA04C86-B18E-4982-8744-70D7CBD15946}" destId="{48BF9342-53E3-4F32-AC6A-A4370F941BC5}" srcOrd="4" destOrd="0" presId="urn:microsoft.com/office/officeart/2008/layout/LinedList"/>
    <dgm:cxn modelId="{37CEB306-A45A-49A1-98ED-371181D7380A}" type="presParOf" srcId="{1BA04C86-B18E-4982-8744-70D7CBD15946}" destId="{FFE529C2-C71F-4BBC-A094-6A1DDCB09DD2}" srcOrd="5" destOrd="0" presId="urn:microsoft.com/office/officeart/2008/layout/LinedList"/>
    <dgm:cxn modelId="{00582F6E-86AB-4646-BC4C-7D82F4EBEBBF}" type="presParOf" srcId="{FFE529C2-C71F-4BBC-A094-6A1DDCB09DD2}" destId="{E08FC74D-EF70-4CAD-AB41-28421B4FD048}" srcOrd="0" destOrd="0" presId="urn:microsoft.com/office/officeart/2008/layout/LinedList"/>
    <dgm:cxn modelId="{218C6943-223E-45E2-BA8A-E61884E579F3}" type="presParOf" srcId="{FFE529C2-C71F-4BBC-A094-6A1DDCB09DD2}" destId="{F225E86B-41F0-46AC-BBF8-F4ED9EB8F3AA}" srcOrd="1" destOrd="0" presId="urn:microsoft.com/office/officeart/2008/layout/LinedList"/>
    <dgm:cxn modelId="{B5A68E26-0A72-4CBB-BE08-832A285F9E53}" type="presParOf" srcId="{1BA04C86-B18E-4982-8744-70D7CBD15946}" destId="{27A340AB-30AA-4418-9D06-FD985580CFA7}" srcOrd="6" destOrd="0" presId="urn:microsoft.com/office/officeart/2008/layout/LinedList"/>
    <dgm:cxn modelId="{C374D4EA-31FA-4AD2-8B94-47CFD252D7D7}" type="presParOf" srcId="{1BA04C86-B18E-4982-8744-70D7CBD15946}" destId="{AC4A5251-2F00-442B-97EF-D3F58ADABF00}" srcOrd="7" destOrd="0" presId="urn:microsoft.com/office/officeart/2008/layout/LinedList"/>
    <dgm:cxn modelId="{8E264494-6A79-4A7B-921B-74819B451BFC}" type="presParOf" srcId="{AC4A5251-2F00-442B-97EF-D3F58ADABF00}" destId="{1F75AA66-16D2-4F1D-B0A3-DC200693756D}" srcOrd="0" destOrd="0" presId="urn:microsoft.com/office/officeart/2008/layout/LinedList"/>
    <dgm:cxn modelId="{F8CE4A33-2010-4421-BBC8-05CAAFCC8242}" type="presParOf" srcId="{AC4A5251-2F00-442B-97EF-D3F58ADABF00}" destId="{D709DD4F-99E8-40C8-92D8-B6F96B1A533D}" srcOrd="1" destOrd="0" presId="urn:microsoft.com/office/officeart/2008/layout/LinedList"/>
    <dgm:cxn modelId="{467E1A71-7FC7-4FA0-B90E-B653F645B352}" type="presParOf" srcId="{1BA04C86-B18E-4982-8744-70D7CBD15946}" destId="{08164926-9161-4430-9039-A334AF2C8081}" srcOrd="8" destOrd="0" presId="urn:microsoft.com/office/officeart/2008/layout/LinedList"/>
    <dgm:cxn modelId="{514F9CC7-0240-4DE8-A3C4-8D5531B28758}" type="presParOf" srcId="{1BA04C86-B18E-4982-8744-70D7CBD15946}" destId="{95276200-9D4E-4F0E-83FB-FD554B867D38}" srcOrd="9" destOrd="0" presId="urn:microsoft.com/office/officeart/2008/layout/LinedList"/>
    <dgm:cxn modelId="{F4FA27E6-D984-403D-8A2C-14A3C47E438B}" type="presParOf" srcId="{95276200-9D4E-4F0E-83FB-FD554B867D38}" destId="{48DC4AE8-C863-40A1-8ADA-BA9D691B625C}" srcOrd="0" destOrd="0" presId="urn:microsoft.com/office/officeart/2008/layout/LinedList"/>
    <dgm:cxn modelId="{CB97EEE7-BA37-418C-A294-F01DB53E52EC}" type="presParOf" srcId="{95276200-9D4E-4F0E-83FB-FD554B867D38}" destId="{8A776654-44FE-4A97-8310-CC38E5276F2F}" srcOrd="1" destOrd="0" presId="urn:microsoft.com/office/officeart/2008/layout/LinedList"/>
    <dgm:cxn modelId="{B6005498-B2FC-4D96-BE7E-6192F01C207B}" type="presParOf" srcId="{1BA04C86-B18E-4982-8744-70D7CBD15946}" destId="{C2EE1056-E2C5-4DCF-9135-285C1805F749}" srcOrd="10" destOrd="0" presId="urn:microsoft.com/office/officeart/2008/layout/LinedList"/>
    <dgm:cxn modelId="{C4CA48B0-8F67-486D-9E6D-ACD1C92C6C00}" type="presParOf" srcId="{1BA04C86-B18E-4982-8744-70D7CBD15946}" destId="{718C6690-5DFA-4FAD-89DE-E25379440B3C}" srcOrd="11" destOrd="0" presId="urn:microsoft.com/office/officeart/2008/layout/LinedList"/>
    <dgm:cxn modelId="{9B027846-87B2-4CC3-8DCC-6190816F20BF}" type="presParOf" srcId="{718C6690-5DFA-4FAD-89DE-E25379440B3C}" destId="{B24E307F-B60E-4DEB-B6D9-8CAD10D57E15}" srcOrd="0" destOrd="0" presId="urn:microsoft.com/office/officeart/2008/layout/LinedList"/>
    <dgm:cxn modelId="{253738FA-DE17-45F3-A15C-62D336E35A62}" type="presParOf" srcId="{718C6690-5DFA-4FAD-89DE-E25379440B3C}" destId="{80DF3170-0785-4A62-9B4C-675FA2D631AA}"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BA6B4D3-63E6-4A9B-9EAE-0D113655A635}" type="doc">
      <dgm:prSet loTypeId="urn:microsoft.com/office/officeart/2008/layout/RadialCluster" loCatId="relationship" qsTypeId="urn:microsoft.com/office/officeart/2005/8/quickstyle/simple1" qsCatId="simple" csTypeId="urn:microsoft.com/office/officeart/2005/8/colors/accent0_3" csCatId="mainScheme" phldr="1"/>
      <dgm:spPr/>
      <dgm:t>
        <a:bodyPr/>
        <a:lstStyle/>
        <a:p>
          <a:endParaRPr lang="en-US"/>
        </a:p>
      </dgm:t>
    </dgm:pt>
    <dgm:pt modelId="{F6F0B9BF-9D52-4175-BD39-A6B9AABC9502}">
      <dgm:prSet phldrT="[Text]"/>
      <dgm:spPr>
        <a:solidFill>
          <a:srgbClr val="FB8125"/>
        </a:solidFill>
      </dgm:spPr>
      <dgm:t>
        <a:bodyPr/>
        <a:lstStyle/>
        <a:p>
          <a:r>
            <a:rPr lang="en-US"/>
            <a:t>Goals of NASN Clinical Practice Guidelines</a:t>
          </a:r>
        </a:p>
      </dgm:t>
    </dgm:pt>
    <dgm:pt modelId="{9D7FDD87-8749-44E1-BA31-EE1D75F68983}" type="parTrans" cxnId="{AD1A41CB-3BE6-46D6-B81E-968841CE6B05}">
      <dgm:prSet/>
      <dgm:spPr/>
      <dgm:t>
        <a:bodyPr/>
        <a:lstStyle/>
        <a:p>
          <a:endParaRPr lang="en-US"/>
        </a:p>
      </dgm:t>
    </dgm:pt>
    <dgm:pt modelId="{615EF3FD-2D6E-43A2-B30C-96F0749EA4A8}" type="sibTrans" cxnId="{AD1A41CB-3BE6-46D6-B81E-968841CE6B05}">
      <dgm:prSet/>
      <dgm:spPr/>
      <dgm:t>
        <a:bodyPr/>
        <a:lstStyle/>
        <a:p>
          <a:endParaRPr lang="en-US"/>
        </a:p>
      </dgm:t>
    </dgm:pt>
    <dgm:pt modelId="{BEE73892-A3AA-480B-AAB7-D4A627B36703}">
      <dgm:prSet phldrT="[Text]" custT="1"/>
      <dgm:spPr/>
      <dgm:t>
        <a:bodyPr/>
        <a:lstStyle/>
        <a:p>
          <a:r>
            <a:rPr lang="en-US" sz="1200"/>
            <a:t>Increase medication adherence</a:t>
          </a:r>
        </a:p>
      </dgm:t>
    </dgm:pt>
    <dgm:pt modelId="{056A6C81-E7D6-408F-8F6C-054551A04FED}" type="parTrans" cxnId="{A85C77F3-74DA-4B6D-BED5-D2B2EA6F6733}">
      <dgm:prSet/>
      <dgm:spPr/>
      <dgm:t>
        <a:bodyPr/>
        <a:lstStyle/>
        <a:p>
          <a:endParaRPr lang="en-US"/>
        </a:p>
      </dgm:t>
    </dgm:pt>
    <dgm:pt modelId="{D19E2E89-6DD0-4E9F-8C17-32E952D21C7B}" type="sibTrans" cxnId="{A85C77F3-74DA-4B6D-BED5-D2B2EA6F6733}">
      <dgm:prSet/>
      <dgm:spPr/>
      <dgm:t>
        <a:bodyPr/>
        <a:lstStyle/>
        <a:p>
          <a:endParaRPr lang="en-US"/>
        </a:p>
      </dgm:t>
    </dgm:pt>
    <dgm:pt modelId="{5943CC6A-6766-4A9A-8A50-7D47922AE1FF}">
      <dgm:prSet phldrT="[Text]" custT="1"/>
      <dgm:spPr/>
      <dgm:t>
        <a:bodyPr/>
        <a:lstStyle/>
        <a:p>
          <a:r>
            <a:rPr lang="en-US" sz="1200"/>
            <a:t>Decrease medication errors</a:t>
          </a:r>
        </a:p>
      </dgm:t>
    </dgm:pt>
    <dgm:pt modelId="{90843CD0-62AB-4C4E-909A-0A614766A524}" type="parTrans" cxnId="{CB8075C3-E2C8-4696-8E80-4A446A808408}">
      <dgm:prSet/>
      <dgm:spPr/>
      <dgm:t>
        <a:bodyPr/>
        <a:lstStyle/>
        <a:p>
          <a:endParaRPr lang="en-US"/>
        </a:p>
      </dgm:t>
    </dgm:pt>
    <dgm:pt modelId="{EEC7C004-9315-4C3D-8031-B09799F900EF}" type="sibTrans" cxnId="{CB8075C3-E2C8-4696-8E80-4A446A808408}">
      <dgm:prSet/>
      <dgm:spPr/>
      <dgm:t>
        <a:bodyPr/>
        <a:lstStyle/>
        <a:p>
          <a:endParaRPr lang="en-US"/>
        </a:p>
      </dgm:t>
    </dgm:pt>
    <dgm:pt modelId="{E37E88E9-EF41-4C1A-AADE-7E290CDA7C82}">
      <dgm:prSet phldrT="[Text]" custT="1"/>
      <dgm:spPr/>
      <dgm:t>
        <a:bodyPr/>
        <a:lstStyle/>
        <a:p>
          <a:r>
            <a:rPr lang="en-US" sz="1200"/>
            <a:t>Decrease morbidity</a:t>
          </a:r>
        </a:p>
      </dgm:t>
    </dgm:pt>
    <dgm:pt modelId="{F5DDB75A-C791-4EC8-84B8-5EA3E6107E63}" type="parTrans" cxnId="{F5208800-E486-41B3-AD86-82EF98E049B1}">
      <dgm:prSet/>
      <dgm:spPr/>
      <dgm:t>
        <a:bodyPr/>
        <a:lstStyle/>
        <a:p>
          <a:endParaRPr lang="en-US"/>
        </a:p>
      </dgm:t>
    </dgm:pt>
    <dgm:pt modelId="{9C8456EB-2637-425A-ACFC-F0A2E4A9BC05}" type="sibTrans" cxnId="{F5208800-E486-41B3-AD86-82EF98E049B1}">
      <dgm:prSet/>
      <dgm:spPr/>
      <dgm:t>
        <a:bodyPr/>
        <a:lstStyle/>
        <a:p>
          <a:endParaRPr lang="en-US"/>
        </a:p>
      </dgm:t>
    </dgm:pt>
    <dgm:pt modelId="{FC178AC5-A1FA-47CC-B485-2E198B1C3BD2}">
      <dgm:prSet phldrT="[Text]" custT="1"/>
      <dgm:spPr/>
      <dgm:t>
        <a:bodyPr/>
        <a:lstStyle/>
        <a:p>
          <a:r>
            <a:rPr lang="en-US" sz="1200"/>
            <a:t>Standardize reports of medication errors</a:t>
          </a:r>
        </a:p>
      </dgm:t>
    </dgm:pt>
    <dgm:pt modelId="{9C4FDFCF-BEC3-45BC-B1A9-95A213F4FEBF}" type="parTrans" cxnId="{30A303C9-14F0-419E-BB1F-AA9EE61BC6AC}">
      <dgm:prSet/>
      <dgm:spPr/>
      <dgm:t>
        <a:bodyPr/>
        <a:lstStyle/>
        <a:p>
          <a:endParaRPr lang="en-US"/>
        </a:p>
      </dgm:t>
    </dgm:pt>
    <dgm:pt modelId="{683697B6-1BED-47E1-B68E-04894189EF48}" type="sibTrans" cxnId="{30A303C9-14F0-419E-BB1F-AA9EE61BC6AC}">
      <dgm:prSet/>
      <dgm:spPr/>
      <dgm:t>
        <a:bodyPr/>
        <a:lstStyle/>
        <a:p>
          <a:endParaRPr lang="en-US"/>
        </a:p>
      </dgm:t>
    </dgm:pt>
    <dgm:pt modelId="{6E1BA124-3C67-4B72-949B-3D23B82540A1}">
      <dgm:prSet phldrT="[Text]" custT="1"/>
      <dgm:spPr/>
      <dgm:t>
        <a:bodyPr/>
        <a:lstStyle/>
        <a:p>
          <a:r>
            <a:rPr lang="en-US" sz="1200"/>
            <a:t>Increase security measures and resources</a:t>
          </a:r>
        </a:p>
      </dgm:t>
    </dgm:pt>
    <dgm:pt modelId="{6D429224-E6AD-48EE-ADC0-E00F3DDD6827}" type="parTrans" cxnId="{0365D809-EF7B-4271-8C00-CD8FAE11F0F3}">
      <dgm:prSet/>
      <dgm:spPr/>
      <dgm:t>
        <a:bodyPr/>
        <a:lstStyle/>
        <a:p>
          <a:endParaRPr lang="en-US"/>
        </a:p>
      </dgm:t>
    </dgm:pt>
    <dgm:pt modelId="{31026235-2781-486D-99D4-6A454CA79BEB}" type="sibTrans" cxnId="{0365D809-EF7B-4271-8C00-CD8FAE11F0F3}">
      <dgm:prSet/>
      <dgm:spPr/>
      <dgm:t>
        <a:bodyPr/>
        <a:lstStyle/>
        <a:p>
          <a:endParaRPr lang="en-US"/>
        </a:p>
      </dgm:t>
    </dgm:pt>
    <dgm:pt modelId="{650A86DC-4335-4626-AF13-F062249FDC26}">
      <dgm:prSet phldrT="[Text]" custT="1"/>
      <dgm:spPr/>
      <dgm:t>
        <a:bodyPr/>
        <a:lstStyle/>
        <a:p>
          <a:r>
            <a:rPr lang="en-US" sz="1200"/>
            <a:t>Increase medication administration audits</a:t>
          </a:r>
        </a:p>
      </dgm:t>
    </dgm:pt>
    <dgm:pt modelId="{5EBC236E-8259-422A-BDFD-D5F7A6AE67F9}" type="parTrans" cxnId="{E2BD4530-7506-44A1-92E7-6C9831F12472}">
      <dgm:prSet/>
      <dgm:spPr/>
      <dgm:t>
        <a:bodyPr/>
        <a:lstStyle/>
        <a:p>
          <a:endParaRPr lang="en-US"/>
        </a:p>
      </dgm:t>
    </dgm:pt>
    <dgm:pt modelId="{A6675B9D-8642-4889-A443-9FCF8FB2836A}" type="sibTrans" cxnId="{E2BD4530-7506-44A1-92E7-6C9831F12472}">
      <dgm:prSet/>
      <dgm:spPr/>
      <dgm:t>
        <a:bodyPr/>
        <a:lstStyle/>
        <a:p>
          <a:endParaRPr lang="en-US"/>
        </a:p>
      </dgm:t>
    </dgm:pt>
    <dgm:pt modelId="{56A4D617-D0DC-4FB4-84A0-B6F50DA7175B}">
      <dgm:prSet phldrT="[Text]" custT="1"/>
      <dgm:spPr/>
      <dgm:t>
        <a:bodyPr/>
        <a:lstStyle/>
        <a:p>
          <a:r>
            <a:rPr lang="en-US" sz="1200"/>
            <a:t>Adopt medication reconciliation practices</a:t>
          </a:r>
        </a:p>
      </dgm:t>
    </dgm:pt>
    <dgm:pt modelId="{47A332C1-1FFA-4BFA-B2E3-1A35E99DAA89}" type="parTrans" cxnId="{239256BB-F3B0-431B-819F-B0FFA7E5C660}">
      <dgm:prSet/>
      <dgm:spPr/>
      <dgm:t>
        <a:bodyPr/>
        <a:lstStyle/>
        <a:p>
          <a:endParaRPr lang="en-US"/>
        </a:p>
      </dgm:t>
    </dgm:pt>
    <dgm:pt modelId="{1DC52F98-4231-4D67-9EF4-EAEDDD9A77F8}" type="sibTrans" cxnId="{239256BB-F3B0-431B-819F-B0FFA7E5C660}">
      <dgm:prSet/>
      <dgm:spPr/>
      <dgm:t>
        <a:bodyPr/>
        <a:lstStyle/>
        <a:p>
          <a:endParaRPr lang="en-US"/>
        </a:p>
      </dgm:t>
    </dgm:pt>
    <dgm:pt modelId="{FE18BD43-D3D2-44C1-91BA-4E9DF4520E3F}" type="pres">
      <dgm:prSet presAssocID="{FBA6B4D3-63E6-4A9B-9EAE-0D113655A635}" presName="Name0" presStyleCnt="0">
        <dgm:presLayoutVars>
          <dgm:chMax val="1"/>
          <dgm:chPref val="1"/>
          <dgm:dir/>
          <dgm:animOne val="branch"/>
          <dgm:animLvl val="lvl"/>
        </dgm:presLayoutVars>
      </dgm:prSet>
      <dgm:spPr/>
    </dgm:pt>
    <dgm:pt modelId="{4A1BCEE9-AB95-4F44-BF45-92A6047A5E23}" type="pres">
      <dgm:prSet presAssocID="{F6F0B9BF-9D52-4175-BD39-A6B9AABC9502}" presName="singleCycle" presStyleCnt="0"/>
      <dgm:spPr/>
    </dgm:pt>
    <dgm:pt modelId="{D0FAD0BE-83FD-4C14-B802-095A23E1B731}" type="pres">
      <dgm:prSet presAssocID="{F6F0B9BF-9D52-4175-BD39-A6B9AABC9502}" presName="singleCenter" presStyleLbl="node1" presStyleIdx="0" presStyleCnt="8">
        <dgm:presLayoutVars>
          <dgm:chMax val="7"/>
          <dgm:chPref val="7"/>
        </dgm:presLayoutVars>
      </dgm:prSet>
      <dgm:spPr/>
    </dgm:pt>
    <dgm:pt modelId="{3518D6FD-27D1-4D2F-90A5-299D2486DADE}" type="pres">
      <dgm:prSet presAssocID="{056A6C81-E7D6-408F-8F6C-054551A04FED}" presName="Name56" presStyleLbl="parChTrans1D2" presStyleIdx="0" presStyleCnt="7"/>
      <dgm:spPr/>
    </dgm:pt>
    <dgm:pt modelId="{C528107F-458F-4F44-8297-32B4055BECDE}" type="pres">
      <dgm:prSet presAssocID="{BEE73892-A3AA-480B-AAB7-D4A627B36703}" presName="text0" presStyleLbl="node1" presStyleIdx="1" presStyleCnt="8">
        <dgm:presLayoutVars>
          <dgm:bulletEnabled val="1"/>
        </dgm:presLayoutVars>
      </dgm:prSet>
      <dgm:spPr/>
    </dgm:pt>
    <dgm:pt modelId="{C82CEDA3-96D5-48E9-AB92-030BC2B6C6AD}" type="pres">
      <dgm:prSet presAssocID="{90843CD0-62AB-4C4E-909A-0A614766A524}" presName="Name56" presStyleLbl="parChTrans1D2" presStyleIdx="1" presStyleCnt="7"/>
      <dgm:spPr/>
    </dgm:pt>
    <dgm:pt modelId="{E5E9F9A0-29E1-4EC3-B1C2-19EB478A4E7F}" type="pres">
      <dgm:prSet presAssocID="{5943CC6A-6766-4A9A-8A50-7D47922AE1FF}" presName="text0" presStyleLbl="node1" presStyleIdx="2" presStyleCnt="8">
        <dgm:presLayoutVars>
          <dgm:bulletEnabled val="1"/>
        </dgm:presLayoutVars>
      </dgm:prSet>
      <dgm:spPr/>
    </dgm:pt>
    <dgm:pt modelId="{FB8B660D-49AC-4EDE-8A09-E152785F2A4D}" type="pres">
      <dgm:prSet presAssocID="{9C4FDFCF-BEC3-45BC-B1A9-95A213F4FEBF}" presName="Name56" presStyleLbl="parChTrans1D2" presStyleIdx="2" presStyleCnt="7"/>
      <dgm:spPr/>
    </dgm:pt>
    <dgm:pt modelId="{9DD9B5DA-4811-41D7-8DFC-7951B431FC59}" type="pres">
      <dgm:prSet presAssocID="{FC178AC5-A1FA-47CC-B485-2E198B1C3BD2}" presName="text0" presStyleLbl="node1" presStyleIdx="3" presStyleCnt="8">
        <dgm:presLayoutVars>
          <dgm:bulletEnabled val="1"/>
        </dgm:presLayoutVars>
      </dgm:prSet>
      <dgm:spPr/>
    </dgm:pt>
    <dgm:pt modelId="{1D44C247-EA9D-4E85-9318-789DBDF0F14D}" type="pres">
      <dgm:prSet presAssocID="{6D429224-E6AD-48EE-ADC0-E00F3DDD6827}" presName="Name56" presStyleLbl="parChTrans1D2" presStyleIdx="3" presStyleCnt="7"/>
      <dgm:spPr/>
    </dgm:pt>
    <dgm:pt modelId="{228A48AA-E0F6-4CC6-B670-64BB1617BCDA}" type="pres">
      <dgm:prSet presAssocID="{6E1BA124-3C67-4B72-949B-3D23B82540A1}" presName="text0" presStyleLbl="node1" presStyleIdx="4" presStyleCnt="8">
        <dgm:presLayoutVars>
          <dgm:bulletEnabled val="1"/>
        </dgm:presLayoutVars>
      </dgm:prSet>
      <dgm:spPr/>
    </dgm:pt>
    <dgm:pt modelId="{F574D49A-7222-4931-8486-B8EDE591A8B3}" type="pres">
      <dgm:prSet presAssocID="{5EBC236E-8259-422A-BDFD-D5F7A6AE67F9}" presName="Name56" presStyleLbl="parChTrans1D2" presStyleIdx="4" presStyleCnt="7"/>
      <dgm:spPr/>
    </dgm:pt>
    <dgm:pt modelId="{BD3ADC80-55CC-4419-BE3E-B94C3334F0B8}" type="pres">
      <dgm:prSet presAssocID="{650A86DC-4335-4626-AF13-F062249FDC26}" presName="text0" presStyleLbl="node1" presStyleIdx="5" presStyleCnt="8">
        <dgm:presLayoutVars>
          <dgm:bulletEnabled val="1"/>
        </dgm:presLayoutVars>
      </dgm:prSet>
      <dgm:spPr/>
    </dgm:pt>
    <dgm:pt modelId="{1CC9CD80-B9A0-46A6-90DA-96C3C9190AEB}" type="pres">
      <dgm:prSet presAssocID="{47A332C1-1FFA-4BFA-B2E3-1A35E99DAA89}" presName="Name56" presStyleLbl="parChTrans1D2" presStyleIdx="5" presStyleCnt="7"/>
      <dgm:spPr/>
    </dgm:pt>
    <dgm:pt modelId="{D9B452E3-0810-47F5-BEAA-08E36F002E7A}" type="pres">
      <dgm:prSet presAssocID="{56A4D617-D0DC-4FB4-84A0-B6F50DA7175B}" presName="text0" presStyleLbl="node1" presStyleIdx="6" presStyleCnt="8">
        <dgm:presLayoutVars>
          <dgm:bulletEnabled val="1"/>
        </dgm:presLayoutVars>
      </dgm:prSet>
      <dgm:spPr/>
    </dgm:pt>
    <dgm:pt modelId="{9F57EBFA-FE94-4EDB-9007-4AE9C6BE9F94}" type="pres">
      <dgm:prSet presAssocID="{F5DDB75A-C791-4EC8-84B8-5EA3E6107E63}" presName="Name56" presStyleLbl="parChTrans1D2" presStyleIdx="6" presStyleCnt="7"/>
      <dgm:spPr/>
    </dgm:pt>
    <dgm:pt modelId="{D3AF5663-CCBD-49D3-9751-B9D3AE66A0F7}" type="pres">
      <dgm:prSet presAssocID="{E37E88E9-EF41-4C1A-AADE-7E290CDA7C82}" presName="text0" presStyleLbl="node1" presStyleIdx="7" presStyleCnt="8">
        <dgm:presLayoutVars>
          <dgm:bulletEnabled val="1"/>
        </dgm:presLayoutVars>
      </dgm:prSet>
      <dgm:spPr/>
    </dgm:pt>
  </dgm:ptLst>
  <dgm:cxnLst>
    <dgm:cxn modelId="{F5208800-E486-41B3-AD86-82EF98E049B1}" srcId="{F6F0B9BF-9D52-4175-BD39-A6B9AABC9502}" destId="{E37E88E9-EF41-4C1A-AADE-7E290CDA7C82}" srcOrd="6" destOrd="0" parTransId="{F5DDB75A-C791-4EC8-84B8-5EA3E6107E63}" sibTransId="{9C8456EB-2637-425A-ACFC-F0A2E4A9BC05}"/>
    <dgm:cxn modelId="{0365D809-EF7B-4271-8C00-CD8FAE11F0F3}" srcId="{F6F0B9BF-9D52-4175-BD39-A6B9AABC9502}" destId="{6E1BA124-3C67-4B72-949B-3D23B82540A1}" srcOrd="3" destOrd="0" parTransId="{6D429224-E6AD-48EE-ADC0-E00F3DDD6827}" sibTransId="{31026235-2781-486D-99D4-6A454CA79BEB}"/>
    <dgm:cxn modelId="{4C3A2911-C762-4C3F-9163-2477F92D2C21}" type="presOf" srcId="{90843CD0-62AB-4C4E-909A-0A614766A524}" destId="{C82CEDA3-96D5-48E9-AB92-030BC2B6C6AD}" srcOrd="0" destOrd="0" presId="urn:microsoft.com/office/officeart/2008/layout/RadialCluster"/>
    <dgm:cxn modelId="{2B72CD11-E3EA-4B45-AA01-DFB44ECD7F6F}" type="presOf" srcId="{E37E88E9-EF41-4C1A-AADE-7E290CDA7C82}" destId="{D3AF5663-CCBD-49D3-9751-B9D3AE66A0F7}" srcOrd="0" destOrd="0" presId="urn:microsoft.com/office/officeart/2008/layout/RadialCluster"/>
    <dgm:cxn modelId="{21087F2E-17D8-4925-ADE0-A6CC0F7119FA}" type="presOf" srcId="{F6F0B9BF-9D52-4175-BD39-A6B9AABC9502}" destId="{D0FAD0BE-83FD-4C14-B802-095A23E1B731}" srcOrd="0" destOrd="0" presId="urn:microsoft.com/office/officeart/2008/layout/RadialCluster"/>
    <dgm:cxn modelId="{E2BD4530-7506-44A1-92E7-6C9831F12472}" srcId="{F6F0B9BF-9D52-4175-BD39-A6B9AABC9502}" destId="{650A86DC-4335-4626-AF13-F062249FDC26}" srcOrd="4" destOrd="0" parTransId="{5EBC236E-8259-422A-BDFD-D5F7A6AE67F9}" sibTransId="{A6675B9D-8642-4889-A443-9FCF8FB2836A}"/>
    <dgm:cxn modelId="{AE53EA31-9C3A-474C-A9CC-BE8DA8439920}" type="presOf" srcId="{056A6C81-E7D6-408F-8F6C-054551A04FED}" destId="{3518D6FD-27D1-4D2F-90A5-299D2486DADE}" srcOrd="0" destOrd="0" presId="urn:microsoft.com/office/officeart/2008/layout/RadialCluster"/>
    <dgm:cxn modelId="{1893635C-5F05-4AF6-B369-915A0D5CCEA7}" type="presOf" srcId="{FC178AC5-A1FA-47CC-B485-2E198B1C3BD2}" destId="{9DD9B5DA-4811-41D7-8DFC-7951B431FC59}" srcOrd="0" destOrd="0" presId="urn:microsoft.com/office/officeart/2008/layout/RadialCluster"/>
    <dgm:cxn modelId="{B1CC715D-38C2-43BB-B6F8-95C666E6386C}" type="presOf" srcId="{650A86DC-4335-4626-AF13-F062249FDC26}" destId="{BD3ADC80-55CC-4419-BE3E-B94C3334F0B8}" srcOrd="0" destOrd="0" presId="urn:microsoft.com/office/officeart/2008/layout/RadialCluster"/>
    <dgm:cxn modelId="{01A11269-8558-49DF-B64E-ADDD495949B8}" type="presOf" srcId="{BEE73892-A3AA-480B-AAB7-D4A627B36703}" destId="{C528107F-458F-4F44-8297-32B4055BECDE}" srcOrd="0" destOrd="0" presId="urn:microsoft.com/office/officeart/2008/layout/RadialCluster"/>
    <dgm:cxn modelId="{35DD5B58-F61B-4373-8111-D3CE7E009EE0}" type="presOf" srcId="{5EBC236E-8259-422A-BDFD-D5F7A6AE67F9}" destId="{F574D49A-7222-4931-8486-B8EDE591A8B3}" srcOrd="0" destOrd="0" presId="urn:microsoft.com/office/officeart/2008/layout/RadialCluster"/>
    <dgm:cxn modelId="{79924558-D4B3-476E-AE60-C86DB079473D}" type="presOf" srcId="{6E1BA124-3C67-4B72-949B-3D23B82540A1}" destId="{228A48AA-E0F6-4CC6-B670-64BB1617BCDA}" srcOrd="0" destOrd="0" presId="urn:microsoft.com/office/officeart/2008/layout/RadialCluster"/>
    <dgm:cxn modelId="{BF860D79-E8D6-4A0F-84DA-47458DB85E0F}" type="presOf" srcId="{9C4FDFCF-BEC3-45BC-B1A9-95A213F4FEBF}" destId="{FB8B660D-49AC-4EDE-8A09-E152785F2A4D}" srcOrd="0" destOrd="0" presId="urn:microsoft.com/office/officeart/2008/layout/RadialCluster"/>
    <dgm:cxn modelId="{24581993-7E1F-4B4F-9872-6E18034FEE14}" type="presOf" srcId="{5943CC6A-6766-4A9A-8A50-7D47922AE1FF}" destId="{E5E9F9A0-29E1-4EC3-B1C2-19EB478A4E7F}" srcOrd="0" destOrd="0" presId="urn:microsoft.com/office/officeart/2008/layout/RadialCluster"/>
    <dgm:cxn modelId="{239256BB-F3B0-431B-819F-B0FFA7E5C660}" srcId="{F6F0B9BF-9D52-4175-BD39-A6B9AABC9502}" destId="{56A4D617-D0DC-4FB4-84A0-B6F50DA7175B}" srcOrd="5" destOrd="0" parTransId="{47A332C1-1FFA-4BFA-B2E3-1A35E99DAA89}" sibTransId="{1DC52F98-4231-4D67-9EF4-EAEDDD9A77F8}"/>
    <dgm:cxn modelId="{D76E86C2-B8C6-47A1-9E86-E84BCF3FB4C9}" type="presOf" srcId="{6D429224-E6AD-48EE-ADC0-E00F3DDD6827}" destId="{1D44C247-EA9D-4E85-9318-789DBDF0F14D}" srcOrd="0" destOrd="0" presId="urn:microsoft.com/office/officeart/2008/layout/RadialCluster"/>
    <dgm:cxn modelId="{CB8075C3-E2C8-4696-8E80-4A446A808408}" srcId="{F6F0B9BF-9D52-4175-BD39-A6B9AABC9502}" destId="{5943CC6A-6766-4A9A-8A50-7D47922AE1FF}" srcOrd="1" destOrd="0" parTransId="{90843CD0-62AB-4C4E-909A-0A614766A524}" sibTransId="{EEC7C004-9315-4C3D-8031-B09799F900EF}"/>
    <dgm:cxn modelId="{30A303C9-14F0-419E-BB1F-AA9EE61BC6AC}" srcId="{F6F0B9BF-9D52-4175-BD39-A6B9AABC9502}" destId="{FC178AC5-A1FA-47CC-B485-2E198B1C3BD2}" srcOrd="2" destOrd="0" parTransId="{9C4FDFCF-BEC3-45BC-B1A9-95A213F4FEBF}" sibTransId="{683697B6-1BED-47E1-B68E-04894189EF48}"/>
    <dgm:cxn modelId="{AD1A41CB-3BE6-46D6-B81E-968841CE6B05}" srcId="{FBA6B4D3-63E6-4A9B-9EAE-0D113655A635}" destId="{F6F0B9BF-9D52-4175-BD39-A6B9AABC9502}" srcOrd="0" destOrd="0" parTransId="{9D7FDD87-8749-44E1-BA31-EE1D75F68983}" sibTransId="{615EF3FD-2D6E-43A2-B30C-96F0749EA4A8}"/>
    <dgm:cxn modelId="{CAF63DE0-A7BF-4A00-AA97-2FD1BA767464}" type="presOf" srcId="{47A332C1-1FFA-4BFA-B2E3-1A35E99DAA89}" destId="{1CC9CD80-B9A0-46A6-90DA-96C3C9190AEB}" srcOrd="0" destOrd="0" presId="urn:microsoft.com/office/officeart/2008/layout/RadialCluster"/>
    <dgm:cxn modelId="{B44B0AEA-4052-4C93-A229-8486D107B4BC}" type="presOf" srcId="{56A4D617-D0DC-4FB4-84A0-B6F50DA7175B}" destId="{D9B452E3-0810-47F5-BEAA-08E36F002E7A}" srcOrd="0" destOrd="0" presId="urn:microsoft.com/office/officeart/2008/layout/RadialCluster"/>
    <dgm:cxn modelId="{06531DEC-5E6B-4ADC-9C1E-E08B7609B8DD}" type="presOf" srcId="{F5DDB75A-C791-4EC8-84B8-5EA3E6107E63}" destId="{9F57EBFA-FE94-4EDB-9007-4AE9C6BE9F94}" srcOrd="0" destOrd="0" presId="urn:microsoft.com/office/officeart/2008/layout/RadialCluster"/>
    <dgm:cxn modelId="{A85C77F3-74DA-4B6D-BED5-D2B2EA6F6733}" srcId="{F6F0B9BF-9D52-4175-BD39-A6B9AABC9502}" destId="{BEE73892-A3AA-480B-AAB7-D4A627B36703}" srcOrd="0" destOrd="0" parTransId="{056A6C81-E7D6-408F-8F6C-054551A04FED}" sibTransId="{D19E2E89-6DD0-4E9F-8C17-32E952D21C7B}"/>
    <dgm:cxn modelId="{024665FF-1A74-4D8F-942B-727E57A672D3}" type="presOf" srcId="{FBA6B4D3-63E6-4A9B-9EAE-0D113655A635}" destId="{FE18BD43-D3D2-44C1-91BA-4E9DF4520E3F}" srcOrd="0" destOrd="0" presId="urn:microsoft.com/office/officeart/2008/layout/RadialCluster"/>
    <dgm:cxn modelId="{57A1199F-3192-4C39-A627-5C93D708B10B}" type="presParOf" srcId="{FE18BD43-D3D2-44C1-91BA-4E9DF4520E3F}" destId="{4A1BCEE9-AB95-4F44-BF45-92A6047A5E23}" srcOrd="0" destOrd="0" presId="urn:microsoft.com/office/officeart/2008/layout/RadialCluster"/>
    <dgm:cxn modelId="{BD41AD09-F63A-45BA-8666-D93763FEF8B3}" type="presParOf" srcId="{4A1BCEE9-AB95-4F44-BF45-92A6047A5E23}" destId="{D0FAD0BE-83FD-4C14-B802-095A23E1B731}" srcOrd="0" destOrd="0" presId="urn:microsoft.com/office/officeart/2008/layout/RadialCluster"/>
    <dgm:cxn modelId="{45A2AD44-1C59-4C3A-B480-4B815AC8647F}" type="presParOf" srcId="{4A1BCEE9-AB95-4F44-BF45-92A6047A5E23}" destId="{3518D6FD-27D1-4D2F-90A5-299D2486DADE}" srcOrd="1" destOrd="0" presId="urn:microsoft.com/office/officeart/2008/layout/RadialCluster"/>
    <dgm:cxn modelId="{11D676EE-E742-489F-B470-1FCFA5FDF7F3}" type="presParOf" srcId="{4A1BCEE9-AB95-4F44-BF45-92A6047A5E23}" destId="{C528107F-458F-4F44-8297-32B4055BECDE}" srcOrd="2" destOrd="0" presId="urn:microsoft.com/office/officeart/2008/layout/RadialCluster"/>
    <dgm:cxn modelId="{C35E5BB2-4150-45CD-947E-75EDE7301F4E}" type="presParOf" srcId="{4A1BCEE9-AB95-4F44-BF45-92A6047A5E23}" destId="{C82CEDA3-96D5-48E9-AB92-030BC2B6C6AD}" srcOrd="3" destOrd="0" presId="urn:microsoft.com/office/officeart/2008/layout/RadialCluster"/>
    <dgm:cxn modelId="{D427476F-4B7B-45BF-86B9-9A239DEEA689}" type="presParOf" srcId="{4A1BCEE9-AB95-4F44-BF45-92A6047A5E23}" destId="{E5E9F9A0-29E1-4EC3-B1C2-19EB478A4E7F}" srcOrd="4" destOrd="0" presId="urn:microsoft.com/office/officeart/2008/layout/RadialCluster"/>
    <dgm:cxn modelId="{EC8186B5-6088-46AB-8DD7-D55E04879AE6}" type="presParOf" srcId="{4A1BCEE9-AB95-4F44-BF45-92A6047A5E23}" destId="{FB8B660D-49AC-4EDE-8A09-E152785F2A4D}" srcOrd="5" destOrd="0" presId="urn:microsoft.com/office/officeart/2008/layout/RadialCluster"/>
    <dgm:cxn modelId="{4EF9947C-7193-4CF3-9781-930352E0E2DD}" type="presParOf" srcId="{4A1BCEE9-AB95-4F44-BF45-92A6047A5E23}" destId="{9DD9B5DA-4811-41D7-8DFC-7951B431FC59}" srcOrd="6" destOrd="0" presId="urn:microsoft.com/office/officeart/2008/layout/RadialCluster"/>
    <dgm:cxn modelId="{FA4401AD-79DB-4979-9064-07BF58A3E20A}" type="presParOf" srcId="{4A1BCEE9-AB95-4F44-BF45-92A6047A5E23}" destId="{1D44C247-EA9D-4E85-9318-789DBDF0F14D}" srcOrd="7" destOrd="0" presId="urn:microsoft.com/office/officeart/2008/layout/RadialCluster"/>
    <dgm:cxn modelId="{69E42E77-F9FB-4FB0-8F01-F42C957E72DC}" type="presParOf" srcId="{4A1BCEE9-AB95-4F44-BF45-92A6047A5E23}" destId="{228A48AA-E0F6-4CC6-B670-64BB1617BCDA}" srcOrd="8" destOrd="0" presId="urn:microsoft.com/office/officeart/2008/layout/RadialCluster"/>
    <dgm:cxn modelId="{0FC4D017-FE60-4371-A460-BC74CEDC9AEA}" type="presParOf" srcId="{4A1BCEE9-AB95-4F44-BF45-92A6047A5E23}" destId="{F574D49A-7222-4931-8486-B8EDE591A8B3}" srcOrd="9" destOrd="0" presId="urn:microsoft.com/office/officeart/2008/layout/RadialCluster"/>
    <dgm:cxn modelId="{E1CE0D60-BBA6-4805-8F5B-C9012F092C02}" type="presParOf" srcId="{4A1BCEE9-AB95-4F44-BF45-92A6047A5E23}" destId="{BD3ADC80-55CC-4419-BE3E-B94C3334F0B8}" srcOrd="10" destOrd="0" presId="urn:microsoft.com/office/officeart/2008/layout/RadialCluster"/>
    <dgm:cxn modelId="{31E6CC69-6961-43DD-851C-C0A2F6D58D45}" type="presParOf" srcId="{4A1BCEE9-AB95-4F44-BF45-92A6047A5E23}" destId="{1CC9CD80-B9A0-46A6-90DA-96C3C9190AEB}" srcOrd="11" destOrd="0" presId="urn:microsoft.com/office/officeart/2008/layout/RadialCluster"/>
    <dgm:cxn modelId="{FE5D82D0-A6B2-40D2-A3E6-1BF2C5B36B2C}" type="presParOf" srcId="{4A1BCEE9-AB95-4F44-BF45-92A6047A5E23}" destId="{D9B452E3-0810-47F5-BEAA-08E36F002E7A}" srcOrd="12" destOrd="0" presId="urn:microsoft.com/office/officeart/2008/layout/RadialCluster"/>
    <dgm:cxn modelId="{48F4E65F-C782-4667-8CE6-A11E22583B73}" type="presParOf" srcId="{4A1BCEE9-AB95-4F44-BF45-92A6047A5E23}" destId="{9F57EBFA-FE94-4EDB-9007-4AE9C6BE9F94}" srcOrd="13" destOrd="0" presId="urn:microsoft.com/office/officeart/2008/layout/RadialCluster"/>
    <dgm:cxn modelId="{017BC0AA-91DE-4847-877B-FC8E3E74A3C5}" type="presParOf" srcId="{4A1BCEE9-AB95-4F44-BF45-92A6047A5E23}" destId="{D3AF5663-CCBD-49D3-9751-B9D3AE66A0F7}"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CC58888-5799-400D-B47F-7ED96521A97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14169C0-F127-444E-ACA5-D5AE21165B28}">
      <dgm:prSet/>
      <dgm:spPr/>
      <dgm:t>
        <a:bodyPr/>
        <a:lstStyle/>
        <a:p>
          <a:r>
            <a:rPr lang="en-US"/>
            <a:t>Protect student safety and prevent errors</a:t>
          </a:r>
        </a:p>
      </dgm:t>
    </dgm:pt>
    <dgm:pt modelId="{7324466C-74DF-46A4-A5EE-F76A6DA4E7C6}" type="parTrans" cxnId="{BE0C54E4-C869-460F-B0E5-4F30A5CC9CEF}">
      <dgm:prSet/>
      <dgm:spPr/>
      <dgm:t>
        <a:bodyPr/>
        <a:lstStyle/>
        <a:p>
          <a:endParaRPr lang="en-US"/>
        </a:p>
      </dgm:t>
    </dgm:pt>
    <dgm:pt modelId="{0ED9A696-71B4-449B-85CD-78864D3F9DE3}" type="sibTrans" cxnId="{BE0C54E4-C869-460F-B0E5-4F30A5CC9CEF}">
      <dgm:prSet/>
      <dgm:spPr/>
      <dgm:t>
        <a:bodyPr/>
        <a:lstStyle/>
        <a:p>
          <a:endParaRPr lang="en-US"/>
        </a:p>
      </dgm:t>
    </dgm:pt>
    <dgm:pt modelId="{732344C1-97B0-4D88-BB12-C2853AB8D0F9}">
      <dgm:prSet/>
      <dgm:spPr/>
      <dgm:t>
        <a:bodyPr/>
        <a:lstStyle/>
        <a:p>
          <a:r>
            <a:rPr lang="en-US"/>
            <a:t>Nursing services should be confidential, timely, and accurately documented</a:t>
          </a:r>
        </a:p>
      </dgm:t>
    </dgm:pt>
    <dgm:pt modelId="{F4D75FC8-155F-4986-BF24-0D3795B759E2}" type="parTrans" cxnId="{2BBF5C01-DF91-4655-8DA6-155A04CAF03A}">
      <dgm:prSet/>
      <dgm:spPr/>
      <dgm:t>
        <a:bodyPr/>
        <a:lstStyle/>
        <a:p>
          <a:endParaRPr lang="en-US"/>
        </a:p>
      </dgm:t>
    </dgm:pt>
    <dgm:pt modelId="{40EE230C-0E61-490C-A95A-31A29C8AC5BA}" type="sibTrans" cxnId="{2BBF5C01-DF91-4655-8DA6-155A04CAF03A}">
      <dgm:prSet/>
      <dgm:spPr/>
      <dgm:t>
        <a:bodyPr/>
        <a:lstStyle/>
        <a:p>
          <a:endParaRPr lang="en-US"/>
        </a:p>
      </dgm:t>
    </dgm:pt>
    <dgm:pt modelId="{1BCDC2BD-D4F0-4C82-A0A3-D2061BC13EBF}">
      <dgm:prSet/>
      <dgm:spPr/>
      <dgm:t>
        <a:bodyPr/>
        <a:lstStyle/>
        <a:p>
          <a:r>
            <a:rPr lang="en-US"/>
            <a:t>Identify responsible healthcare professional for execution</a:t>
          </a:r>
        </a:p>
      </dgm:t>
    </dgm:pt>
    <dgm:pt modelId="{29B5E283-B485-4B70-8C14-013B0FA7E78C}" type="parTrans" cxnId="{707CDC62-0AAF-449D-9CE7-B20BE505538F}">
      <dgm:prSet/>
      <dgm:spPr/>
      <dgm:t>
        <a:bodyPr/>
        <a:lstStyle/>
        <a:p>
          <a:endParaRPr lang="en-US"/>
        </a:p>
      </dgm:t>
    </dgm:pt>
    <dgm:pt modelId="{D85CE406-E63A-400F-9F4B-283E7E649681}" type="sibTrans" cxnId="{707CDC62-0AAF-449D-9CE7-B20BE505538F}">
      <dgm:prSet/>
      <dgm:spPr/>
      <dgm:t>
        <a:bodyPr/>
        <a:lstStyle/>
        <a:p>
          <a:endParaRPr lang="en-US"/>
        </a:p>
      </dgm:t>
    </dgm:pt>
    <dgm:pt modelId="{2D47ECE1-F078-4E05-9256-694FCD912ABC}">
      <dgm:prSet/>
      <dgm:spPr/>
      <dgm:t>
        <a:bodyPr/>
        <a:lstStyle/>
        <a:p>
          <a:r>
            <a:rPr lang="en-US"/>
            <a:t>Systematic review of documentation</a:t>
          </a:r>
        </a:p>
      </dgm:t>
    </dgm:pt>
    <dgm:pt modelId="{CD823AC9-8C7E-4B9E-8B42-994F73BB906D}" type="parTrans" cxnId="{FE3A2795-E919-4E3D-A075-AD28B3EFF797}">
      <dgm:prSet/>
      <dgm:spPr/>
      <dgm:t>
        <a:bodyPr/>
        <a:lstStyle/>
        <a:p>
          <a:endParaRPr lang="en-US"/>
        </a:p>
      </dgm:t>
    </dgm:pt>
    <dgm:pt modelId="{7E7A4F64-2FEC-4617-AAF5-83C1768866BA}" type="sibTrans" cxnId="{FE3A2795-E919-4E3D-A075-AD28B3EFF797}">
      <dgm:prSet/>
      <dgm:spPr/>
      <dgm:t>
        <a:bodyPr/>
        <a:lstStyle/>
        <a:p>
          <a:endParaRPr lang="en-US"/>
        </a:p>
      </dgm:t>
    </dgm:pt>
    <dgm:pt modelId="{D716B279-C860-4C47-B054-5B635905DA3D}">
      <dgm:prSet/>
      <dgm:spPr/>
      <dgm:t>
        <a:bodyPr/>
        <a:lstStyle/>
        <a:p>
          <a:r>
            <a:rPr lang="en-US"/>
            <a:t>Create and maintain training for UAP</a:t>
          </a:r>
        </a:p>
      </dgm:t>
    </dgm:pt>
    <dgm:pt modelId="{F35574B1-49B6-40B1-9695-7B9358B26F02}" type="parTrans" cxnId="{F6328DA1-B5F2-4253-9F55-1C5B91A14691}">
      <dgm:prSet/>
      <dgm:spPr/>
      <dgm:t>
        <a:bodyPr/>
        <a:lstStyle/>
        <a:p>
          <a:endParaRPr lang="en-US"/>
        </a:p>
      </dgm:t>
    </dgm:pt>
    <dgm:pt modelId="{CD7B46D5-3CBE-438D-B982-BF8535DF340D}" type="sibTrans" cxnId="{F6328DA1-B5F2-4253-9F55-1C5B91A14691}">
      <dgm:prSet/>
      <dgm:spPr/>
      <dgm:t>
        <a:bodyPr/>
        <a:lstStyle/>
        <a:p>
          <a:endParaRPr lang="en-US"/>
        </a:p>
      </dgm:t>
    </dgm:pt>
    <dgm:pt modelId="{C2FEDEEE-0296-43CF-993B-6C94CD1FAC7C}">
      <dgm:prSet/>
      <dgm:spPr/>
      <dgm:t>
        <a:bodyPr/>
        <a:lstStyle/>
        <a:p>
          <a:r>
            <a:rPr lang="en-US"/>
            <a:t>New medications not to be started in </a:t>
          </a:r>
          <a:br>
            <a:rPr lang="en-US"/>
          </a:br>
          <a:r>
            <a:rPr lang="en-US"/>
            <a:t>school setting</a:t>
          </a:r>
        </a:p>
      </dgm:t>
    </dgm:pt>
    <dgm:pt modelId="{993E4EC7-56F5-4697-9B0D-A5DA48844214}" type="parTrans" cxnId="{61CAD77E-34EE-4399-A4E7-666B3EF3CD02}">
      <dgm:prSet/>
      <dgm:spPr/>
      <dgm:t>
        <a:bodyPr/>
        <a:lstStyle/>
        <a:p>
          <a:endParaRPr lang="en-US"/>
        </a:p>
      </dgm:t>
    </dgm:pt>
    <dgm:pt modelId="{43CF12D3-5CC3-4F88-8C6A-59755AFEE4C1}" type="sibTrans" cxnId="{61CAD77E-34EE-4399-A4E7-666B3EF3CD02}">
      <dgm:prSet/>
      <dgm:spPr/>
      <dgm:t>
        <a:bodyPr/>
        <a:lstStyle/>
        <a:p>
          <a:endParaRPr lang="en-US"/>
        </a:p>
      </dgm:t>
    </dgm:pt>
    <dgm:pt modelId="{C2BEE0B1-00C5-4E16-9097-B106E595530E}" type="pres">
      <dgm:prSet presAssocID="{ACC58888-5799-400D-B47F-7ED96521A976}" presName="vert0" presStyleCnt="0">
        <dgm:presLayoutVars>
          <dgm:dir/>
          <dgm:animOne val="branch"/>
          <dgm:animLvl val="lvl"/>
        </dgm:presLayoutVars>
      </dgm:prSet>
      <dgm:spPr/>
    </dgm:pt>
    <dgm:pt modelId="{F52DC280-3333-48FB-A16B-AF48138AD14C}" type="pres">
      <dgm:prSet presAssocID="{814169C0-F127-444E-ACA5-D5AE21165B28}" presName="thickLine" presStyleLbl="alignNode1" presStyleIdx="0" presStyleCnt="6"/>
      <dgm:spPr/>
    </dgm:pt>
    <dgm:pt modelId="{A3073BCC-1DF6-4F36-86DA-EA71AA224680}" type="pres">
      <dgm:prSet presAssocID="{814169C0-F127-444E-ACA5-D5AE21165B28}" presName="horz1" presStyleCnt="0"/>
      <dgm:spPr/>
    </dgm:pt>
    <dgm:pt modelId="{7D146243-8555-453A-B47D-DDE11C63811C}" type="pres">
      <dgm:prSet presAssocID="{814169C0-F127-444E-ACA5-D5AE21165B28}" presName="tx1" presStyleLbl="revTx" presStyleIdx="0" presStyleCnt="6"/>
      <dgm:spPr/>
    </dgm:pt>
    <dgm:pt modelId="{71FF9504-3F1A-413B-8279-2F2B277A736F}" type="pres">
      <dgm:prSet presAssocID="{814169C0-F127-444E-ACA5-D5AE21165B28}" presName="vert1" presStyleCnt="0"/>
      <dgm:spPr/>
    </dgm:pt>
    <dgm:pt modelId="{04F351AA-D2E7-4898-9DE2-66850200CD52}" type="pres">
      <dgm:prSet presAssocID="{C2FEDEEE-0296-43CF-993B-6C94CD1FAC7C}" presName="thickLine" presStyleLbl="alignNode1" presStyleIdx="1" presStyleCnt="6"/>
      <dgm:spPr/>
    </dgm:pt>
    <dgm:pt modelId="{0981CF35-584B-4045-A0B7-34DEEB82CFE4}" type="pres">
      <dgm:prSet presAssocID="{C2FEDEEE-0296-43CF-993B-6C94CD1FAC7C}" presName="horz1" presStyleCnt="0"/>
      <dgm:spPr/>
    </dgm:pt>
    <dgm:pt modelId="{81733C73-D71A-460E-8BED-E5E24C4FEE9D}" type="pres">
      <dgm:prSet presAssocID="{C2FEDEEE-0296-43CF-993B-6C94CD1FAC7C}" presName="tx1" presStyleLbl="revTx" presStyleIdx="1" presStyleCnt="6"/>
      <dgm:spPr/>
    </dgm:pt>
    <dgm:pt modelId="{577DA833-C449-49C8-AF07-09EF43E89C21}" type="pres">
      <dgm:prSet presAssocID="{C2FEDEEE-0296-43CF-993B-6C94CD1FAC7C}" presName="vert1" presStyleCnt="0"/>
      <dgm:spPr/>
    </dgm:pt>
    <dgm:pt modelId="{66674451-5766-4C7C-BB37-2BF48C58259A}" type="pres">
      <dgm:prSet presAssocID="{732344C1-97B0-4D88-BB12-C2853AB8D0F9}" presName="thickLine" presStyleLbl="alignNode1" presStyleIdx="2" presStyleCnt="6"/>
      <dgm:spPr/>
    </dgm:pt>
    <dgm:pt modelId="{DA5AC2A5-775A-4A66-A203-B841057181E3}" type="pres">
      <dgm:prSet presAssocID="{732344C1-97B0-4D88-BB12-C2853AB8D0F9}" presName="horz1" presStyleCnt="0"/>
      <dgm:spPr/>
    </dgm:pt>
    <dgm:pt modelId="{DE4D6E22-1621-4898-A6FD-E0AA726997D3}" type="pres">
      <dgm:prSet presAssocID="{732344C1-97B0-4D88-BB12-C2853AB8D0F9}" presName="tx1" presStyleLbl="revTx" presStyleIdx="2" presStyleCnt="6"/>
      <dgm:spPr/>
    </dgm:pt>
    <dgm:pt modelId="{3AC50CE7-3BBC-4E34-8259-6C5835892061}" type="pres">
      <dgm:prSet presAssocID="{732344C1-97B0-4D88-BB12-C2853AB8D0F9}" presName="vert1" presStyleCnt="0"/>
      <dgm:spPr/>
    </dgm:pt>
    <dgm:pt modelId="{A95CA6BE-B8D9-4767-819E-F199E849C4E5}" type="pres">
      <dgm:prSet presAssocID="{1BCDC2BD-D4F0-4C82-A0A3-D2061BC13EBF}" presName="thickLine" presStyleLbl="alignNode1" presStyleIdx="3" presStyleCnt="6"/>
      <dgm:spPr/>
    </dgm:pt>
    <dgm:pt modelId="{B750DE93-3628-4927-B950-6CD34F6FE5E0}" type="pres">
      <dgm:prSet presAssocID="{1BCDC2BD-D4F0-4C82-A0A3-D2061BC13EBF}" presName="horz1" presStyleCnt="0"/>
      <dgm:spPr/>
    </dgm:pt>
    <dgm:pt modelId="{418F7F7B-C408-4FAC-99B8-B061698BB656}" type="pres">
      <dgm:prSet presAssocID="{1BCDC2BD-D4F0-4C82-A0A3-D2061BC13EBF}" presName="tx1" presStyleLbl="revTx" presStyleIdx="3" presStyleCnt="6"/>
      <dgm:spPr/>
    </dgm:pt>
    <dgm:pt modelId="{A4E1EEFE-23E3-47E2-8389-1F93D8998931}" type="pres">
      <dgm:prSet presAssocID="{1BCDC2BD-D4F0-4C82-A0A3-D2061BC13EBF}" presName="vert1" presStyleCnt="0"/>
      <dgm:spPr/>
    </dgm:pt>
    <dgm:pt modelId="{F148C7E2-62DD-4F04-B9ED-BE0BE35E5288}" type="pres">
      <dgm:prSet presAssocID="{2D47ECE1-F078-4E05-9256-694FCD912ABC}" presName="thickLine" presStyleLbl="alignNode1" presStyleIdx="4" presStyleCnt="6"/>
      <dgm:spPr/>
    </dgm:pt>
    <dgm:pt modelId="{694AF6D9-4822-4651-B218-BE580C60F2B7}" type="pres">
      <dgm:prSet presAssocID="{2D47ECE1-F078-4E05-9256-694FCD912ABC}" presName="horz1" presStyleCnt="0"/>
      <dgm:spPr/>
    </dgm:pt>
    <dgm:pt modelId="{F5FCCA1B-95F5-41E3-9E42-6F3E01D1D428}" type="pres">
      <dgm:prSet presAssocID="{2D47ECE1-F078-4E05-9256-694FCD912ABC}" presName="tx1" presStyleLbl="revTx" presStyleIdx="4" presStyleCnt="6"/>
      <dgm:spPr/>
    </dgm:pt>
    <dgm:pt modelId="{7F06E90D-4AEC-419D-A8EE-926513F1FB76}" type="pres">
      <dgm:prSet presAssocID="{2D47ECE1-F078-4E05-9256-694FCD912ABC}" presName="vert1" presStyleCnt="0"/>
      <dgm:spPr/>
    </dgm:pt>
    <dgm:pt modelId="{4F5674D8-C699-42E8-8622-A120C933310A}" type="pres">
      <dgm:prSet presAssocID="{D716B279-C860-4C47-B054-5B635905DA3D}" presName="thickLine" presStyleLbl="alignNode1" presStyleIdx="5" presStyleCnt="6"/>
      <dgm:spPr/>
    </dgm:pt>
    <dgm:pt modelId="{F52A00E6-10A8-4D26-A058-C8F93D15A721}" type="pres">
      <dgm:prSet presAssocID="{D716B279-C860-4C47-B054-5B635905DA3D}" presName="horz1" presStyleCnt="0"/>
      <dgm:spPr/>
    </dgm:pt>
    <dgm:pt modelId="{AB2F990B-809E-43F7-AA72-ABE413D383A4}" type="pres">
      <dgm:prSet presAssocID="{D716B279-C860-4C47-B054-5B635905DA3D}" presName="tx1" presStyleLbl="revTx" presStyleIdx="5" presStyleCnt="6"/>
      <dgm:spPr/>
    </dgm:pt>
    <dgm:pt modelId="{827F6C90-229A-42D7-AD8E-2B3A0D277096}" type="pres">
      <dgm:prSet presAssocID="{D716B279-C860-4C47-B054-5B635905DA3D}" presName="vert1" presStyleCnt="0"/>
      <dgm:spPr/>
    </dgm:pt>
  </dgm:ptLst>
  <dgm:cxnLst>
    <dgm:cxn modelId="{2BBF5C01-DF91-4655-8DA6-155A04CAF03A}" srcId="{ACC58888-5799-400D-B47F-7ED96521A976}" destId="{732344C1-97B0-4D88-BB12-C2853AB8D0F9}" srcOrd="2" destOrd="0" parTransId="{F4D75FC8-155F-4986-BF24-0D3795B759E2}" sibTransId="{40EE230C-0E61-490C-A95A-31A29C8AC5BA}"/>
    <dgm:cxn modelId="{70C8EE1E-2435-4148-BDBF-F3DF944C738A}" type="presOf" srcId="{D716B279-C860-4C47-B054-5B635905DA3D}" destId="{AB2F990B-809E-43F7-AA72-ABE413D383A4}" srcOrd="0" destOrd="0" presId="urn:microsoft.com/office/officeart/2008/layout/LinedList"/>
    <dgm:cxn modelId="{707CDC62-0AAF-449D-9CE7-B20BE505538F}" srcId="{ACC58888-5799-400D-B47F-7ED96521A976}" destId="{1BCDC2BD-D4F0-4C82-A0A3-D2061BC13EBF}" srcOrd="3" destOrd="0" parTransId="{29B5E283-B485-4B70-8C14-013B0FA7E78C}" sibTransId="{D85CE406-E63A-400F-9F4B-283E7E649681}"/>
    <dgm:cxn modelId="{32B2B964-6443-4816-971F-11AC2EBAF1A4}" type="presOf" srcId="{732344C1-97B0-4D88-BB12-C2853AB8D0F9}" destId="{DE4D6E22-1621-4898-A6FD-E0AA726997D3}" srcOrd="0" destOrd="0" presId="urn:microsoft.com/office/officeart/2008/layout/LinedList"/>
    <dgm:cxn modelId="{61CAD77E-34EE-4399-A4E7-666B3EF3CD02}" srcId="{ACC58888-5799-400D-B47F-7ED96521A976}" destId="{C2FEDEEE-0296-43CF-993B-6C94CD1FAC7C}" srcOrd="1" destOrd="0" parTransId="{993E4EC7-56F5-4697-9B0D-A5DA48844214}" sibTransId="{43CF12D3-5CC3-4F88-8C6A-59755AFEE4C1}"/>
    <dgm:cxn modelId="{05EB3686-CAEF-4709-9AEF-E50BF5B2B039}" type="presOf" srcId="{ACC58888-5799-400D-B47F-7ED96521A976}" destId="{C2BEE0B1-00C5-4E16-9097-B106E595530E}" srcOrd="0" destOrd="0" presId="urn:microsoft.com/office/officeart/2008/layout/LinedList"/>
    <dgm:cxn modelId="{378AF58B-427E-4481-9292-EFF0B7C5452C}" type="presOf" srcId="{C2FEDEEE-0296-43CF-993B-6C94CD1FAC7C}" destId="{81733C73-D71A-460E-8BED-E5E24C4FEE9D}" srcOrd="0" destOrd="0" presId="urn:microsoft.com/office/officeart/2008/layout/LinedList"/>
    <dgm:cxn modelId="{FE3A2795-E919-4E3D-A075-AD28B3EFF797}" srcId="{ACC58888-5799-400D-B47F-7ED96521A976}" destId="{2D47ECE1-F078-4E05-9256-694FCD912ABC}" srcOrd="4" destOrd="0" parTransId="{CD823AC9-8C7E-4B9E-8B42-994F73BB906D}" sibTransId="{7E7A4F64-2FEC-4617-AAF5-83C1768866BA}"/>
    <dgm:cxn modelId="{F6328DA1-B5F2-4253-9F55-1C5B91A14691}" srcId="{ACC58888-5799-400D-B47F-7ED96521A976}" destId="{D716B279-C860-4C47-B054-5B635905DA3D}" srcOrd="5" destOrd="0" parTransId="{F35574B1-49B6-40B1-9695-7B9358B26F02}" sibTransId="{CD7B46D5-3CBE-438D-B982-BF8535DF340D}"/>
    <dgm:cxn modelId="{E074B1B5-1790-4A52-BCF1-1D664A755D27}" type="presOf" srcId="{2D47ECE1-F078-4E05-9256-694FCD912ABC}" destId="{F5FCCA1B-95F5-41E3-9E42-6F3E01D1D428}" srcOrd="0" destOrd="0" presId="urn:microsoft.com/office/officeart/2008/layout/LinedList"/>
    <dgm:cxn modelId="{2DD1C1CE-8338-4418-A150-6C07BE6CEBE5}" type="presOf" srcId="{1BCDC2BD-D4F0-4C82-A0A3-D2061BC13EBF}" destId="{418F7F7B-C408-4FAC-99B8-B061698BB656}" srcOrd="0" destOrd="0" presId="urn:microsoft.com/office/officeart/2008/layout/LinedList"/>
    <dgm:cxn modelId="{F9F2F2D1-BC0E-4A92-AF04-48502E5BC568}" type="presOf" srcId="{814169C0-F127-444E-ACA5-D5AE21165B28}" destId="{7D146243-8555-453A-B47D-DDE11C63811C}" srcOrd="0" destOrd="0" presId="urn:microsoft.com/office/officeart/2008/layout/LinedList"/>
    <dgm:cxn modelId="{BE0C54E4-C869-460F-B0E5-4F30A5CC9CEF}" srcId="{ACC58888-5799-400D-B47F-7ED96521A976}" destId="{814169C0-F127-444E-ACA5-D5AE21165B28}" srcOrd="0" destOrd="0" parTransId="{7324466C-74DF-46A4-A5EE-F76A6DA4E7C6}" sibTransId="{0ED9A696-71B4-449B-85CD-78864D3F9DE3}"/>
    <dgm:cxn modelId="{43A15ABA-54E1-4ECB-AE6B-3F38B92BA1E6}" type="presParOf" srcId="{C2BEE0B1-00C5-4E16-9097-B106E595530E}" destId="{F52DC280-3333-48FB-A16B-AF48138AD14C}" srcOrd="0" destOrd="0" presId="urn:microsoft.com/office/officeart/2008/layout/LinedList"/>
    <dgm:cxn modelId="{FA4D92C9-8056-4959-BC37-9782CC0D786E}" type="presParOf" srcId="{C2BEE0B1-00C5-4E16-9097-B106E595530E}" destId="{A3073BCC-1DF6-4F36-86DA-EA71AA224680}" srcOrd="1" destOrd="0" presId="urn:microsoft.com/office/officeart/2008/layout/LinedList"/>
    <dgm:cxn modelId="{83BA9081-A55F-422B-B449-72B37D0C2D52}" type="presParOf" srcId="{A3073BCC-1DF6-4F36-86DA-EA71AA224680}" destId="{7D146243-8555-453A-B47D-DDE11C63811C}" srcOrd="0" destOrd="0" presId="urn:microsoft.com/office/officeart/2008/layout/LinedList"/>
    <dgm:cxn modelId="{3109C9C0-9519-4F8B-8A2C-1352A4933F2C}" type="presParOf" srcId="{A3073BCC-1DF6-4F36-86DA-EA71AA224680}" destId="{71FF9504-3F1A-413B-8279-2F2B277A736F}" srcOrd="1" destOrd="0" presId="urn:microsoft.com/office/officeart/2008/layout/LinedList"/>
    <dgm:cxn modelId="{5DFC1D44-6EC8-4E5A-A2DA-906BC2D28528}" type="presParOf" srcId="{C2BEE0B1-00C5-4E16-9097-B106E595530E}" destId="{04F351AA-D2E7-4898-9DE2-66850200CD52}" srcOrd="2" destOrd="0" presId="urn:microsoft.com/office/officeart/2008/layout/LinedList"/>
    <dgm:cxn modelId="{DE20FCED-5753-4B29-BA5A-1C193B05DDEC}" type="presParOf" srcId="{C2BEE0B1-00C5-4E16-9097-B106E595530E}" destId="{0981CF35-584B-4045-A0B7-34DEEB82CFE4}" srcOrd="3" destOrd="0" presId="urn:microsoft.com/office/officeart/2008/layout/LinedList"/>
    <dgm:cxn modelId="{85A1C996-9469-4287-B5D4-DE364B9228B2}" type="presParOf" srcId="{0981CF35-584B-4045-A0B7-34DEEB82CFE4}" destId="{81733C73-D71A-460E-8BED-E5E24C4FEE9D}" srcOrd="0" destOrd="0" presId="urn:microsoft.com/office/officeart/2008/layout/LinedList"/>
    <dgm:cxn modelId="{15D5DE2D-E400-4093-A474-7FF537AA98AF}" type="presParOf" srcId="{0981CF35-584B-4045-A0B7-34DEEB82CFE4}" destId="{577DA833-C449-49C8-AF07-09EF43E89C21}" srcOrd="1" destOrd="0" presId="urn:microsoft.com/office/officeart/2008/layout/LinedList"/>
    <dgm:cxn modelId="{1ED299BF-E0A4-4E54-A8E3-3BF896108DE9}" type="presParOf" srcId="{C2BEE0B1-00C5-4E16-9097-B106E595530E}" destId="{66674451-5766-4C7C-BB37-2BF48C58259A}" srcOrd="4" destOrd="0" presId="urn:microsoft.com/office/officeart/2008/layout/LinedList"/>
    <dgm:cxn modelId="{590C3D30-8C23-4F50-876B-A363FAB64041}" type="presParOf" srcId="{C2BEE0B1-00C5-4E16-9097-B106E595530E}" destId="{DA5AC2A5-775A-4A66-A203-B841057181E3}" srcOrd="5" destOrd="0" presId="urn:microsoft.com/office/officeart/2008/layout/LinedList"/>
    <dgm:cxn modelId="{226B6BE6-D37E-4C3D-B90D-49D03C2966CB}" type="presParOf" srcId="{DA5AC2A5-775A-4A66-A203-B841057181E3}" destId="{DE4D6E22-1621-4898-A6FD-E0AA726997D3}" srcOrd="0" destOrd="0" presId="urn:microsoft.com/office/officeart/2008/layout/LinedList"/>
    <dgm:cxn modelId="{46B73EAE-A618-43EB-9233-13B20513F7AA}" type="presParOf" srcId="{DA5AC2A5-775A-4A66-A203-B841057181E3}" destId="{3AC50CE7-3BBC-4E34-8259-6C5835892061}" srcOrd="1" destOrd="0" presId="urn:microsoft.com/office/officeart/2008/layout/LinedList"/>
    <dgm:cxn modelId="{E92A8CBC-40E7-4C49-B090-590EFB156842}" type="presParOf" srcId="{C2BEE0B1-00C5-4E16-9097-B106E595530E}" destId="{A95CA6BE-B8D9-4767-819E-F199E849C4E5}" srcOrd="6" destOrd="0" presId="urn:microsoft.com/office/officeart/2008/layout/LinedList"/>
    <dgm:cxn modelId="{14283186-A401-4C64-9A65-0543ED3C9B21}" type="presParOf" srcId="{C2BEE0B1-00C5-4E16-9097-B106E595530E}" destId="{B750DE93-3628-4927-B950-6CD34F6FE5E0}" srcOrd="7" destOrd="0" presId="urn:microsoft.com/office/officeart/2008/layout/LinedList"/>
    <dgm:cxn modelId="{481A2E77-0B74-47AB-8F54-C8FAC50C51D6}" type="presParOf" srcId="{B750DE93-3628-4927-B950-6CD34F6FE5E0}" destId="{418F7F7B-C408-4FAC-99B8-B061698BB656}" srcOrd="0" destOrd="0" presId="urn:microsoft.com/office/officeart/2008/layout/LinedList"/>
    <dgm:cxn modelId="{6BBA4770-D9D5-4775-B6A6-4C970FB29EFD}" type="presParOf" srcId="{B750DE93-3628-4927-B950-6CD34F6FE5E0}" destId="{A4E1EEFE-23E3-47E2-8389-1F93D8998931}" srcOrd="1" destOrd="0" presId="urn:microsoft.com/office/officeart/2008/layout/LinedList"/>
    <dgm:cxn modelId="{14B6F4A0-A4DD-4D98-94BC-C5EFDA13A206}" type="presParOf" srcId="{C2BEE0B1-00C5-4E16-9097-B106E595530E}" destId="{F148C7E2-62DD-4F04-B9ED-BE0BE35E5288}" srcOrd="8" destOrd="0" presId="urn:microsoft.com/office/officeart/2008/layout/LinedList"/>
    <dgm:cxn modelId="{57003BAA-8270-400F-A49B-57AD3DBAD610}" type="presParOf" srcId="{C2BEE0B1-00C5-4E16-9097-B106E595530E}" destId="{694AF6D9-4822-4651-B218-BE580C60F2B7}" srcOrd="9" destOrd="0" presId="urn:microsoft.com/office/officeart/2008/layout/LinedList"/>
    <dgm:cxn modelId="{75662834-B004-43A6-85D1-4ACD413079AE}" type="presParOf" srcId="{694AF6D9-4822-4651-B218-BE580C60F2B7}" destId="{F5FCCA1B-95F5-41E3-9E42-6F3E01D1D428}" srcOrd="0" destOrd="0" presId="urn:microsoft.com/office/officeart/2008/layout/LinedList"/>
    <dgm:cxn modelId="{2C4D738A-BEC1-4B31-B47C-C8E6190813A9}" type="presParOf" srcId="{694AF6D9-4822-4651-B218-BE580C60F2B7}" destId="{7F06E90D-4AEC-419D-A8EE-926513F1FB76}" srcOrd="1" destOrd="0" presId="urn:microsoft.com/office/officeart/2008/layout/LinedList"/>
    <dgm:cxn modelId="{E600439F-75DC-4C5F-BB48-2CA9C18D1071}" type="presParOf" srcId="{C2BEE0B1-00C5-4E16-9097-B106E595530E}" destId="{4F5674D8-C699-42E8-8622-A120C933310A}" srcOrd="10" destOrd="0" presId="urn:microsoft.com/office/officeart/2008/layout/LinedList"/>
    <dgm:cxn modelId="{67E77981-D39B-4545-9786-3C7FBA85AC0E}" type="presParOf" srcId="{C2BEE0B1-00C5-4E16-9097-B106E595530E}" destId="{F52A00E6-10A8-4D26-A058-C8F93D15A721}" srcOrd="11" destOrd="0" presId="urn:microsoft.com/office/officeart/2008/layout/LinedList"/>
    <dgm:cxn modelId="{7E5A3B45-2291-45AB-8D7A-B1260752397C}" type="presParOf" srcId="{F52A00E6-10A8-4D26-A058-C8F93D15A721}" destId="{AB2F990B-809E-43F7-AA72-ABE413D383A4}" srcOrd="0" destOrd="0" presId="urn:microsoft.com/office/officeart/2008/layout/LinedList"/>
    <dgm:cxn modelId="{B7DBE7CF-7117-481A-9C21-82C0574833EC}" type="presParOf" srcId="{F52A00E6-10A8-4D26-A058-C8F93D15A721}" destId="{827F6C90-229A-42D7-AD8E-2B3A0D27709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8CAFD28-F525-495C-AE00-DD5164884D07}" type="doc">
      <dgm:prSet loTypeId="urn:microsoft.com/office/officeart/2005/8/layout/rings+Icon" loCatId="relationship" qsTypeId="urn:microsoft.com/office/officeart/2005/8/quickstyle/simple1" qsCatId="simple" csTypeId="urn:microsoft.com/office/officeart/2005/8/colors/colorful1" csCatId="colorful" phldr="1"/>
      <dgm:spPr/>
      <dgm:t>
        <a:bodyPr/>
        <a:lstStyle/>
        <a:p>
          <a:endParaRPr lang="en-US"/>
        </a:p>
      </dgm:t>
    </dgm:pt>
    <dgm:pt modelId="{F7B21CA5-FA11-4FA3-A073-FC2676C1CC82}">
      <dgm:prSet phldrT="[Text]"/>
      <dgm:spPr/>
      <dgm:t>
        <a:bodyPr/>
        <a:lstStyle/>
        <a:p>
          <a:r>
            <a:rPr lang="en-US"/>
            <a:t>Albuterol</a:t>
          </a:r>
        </a:p>
      </dgm:t>
    </dgm:pt>
    <dgm:pt modelId="{1C0DF055-FA20-4924-9074-F404ABEBD7C5}" type="parTrans" cxnId="{974E2121-C981-444C-9257-A11A9DE5F923}">
      <dgm:prSet/>
      <dgm:spPr/>
      <dgm:t>
        <a:bodyPr/>
        <a:lstStyle/>
        <a:p>
          <a:endParaRPr lang="en-US"/>
        </a:p>
      </dgm:t>
    </dgm:pt>
    <dgm:pt modelId="{993B583D-5094-435C-B3CD-1C32A67E908E}" type="sibTrans" cxnId="{974E2121-C981-444C-9257-A11A9DE5F923}">
      <dgm:prSet/>
      <dgm:spPr/>
      <dgm:t>
        <a:bodyPr/>
        <a:lstStyle/>
        <a:p>
          <a:endParaRPr lang="en-US"/>
        </a:p>
      </dgm:t>
    </dgm:pt>
    <dgm:pt modelId="{BB91E301-0AD9-439B-94BE-BC94307B3C95}">
      <dgm:prSet phldrT="[Text]"/>
      <dgm:spPr/>
      <dgm:t>
        <a:bodyPr/>
        <a:lstStyle/>
        <a:p>
          <a:r>
            <a:rPr lang="en-US"/>
            <a:t>Epinephrine</a:t>
          </a:r>
        </a:p>
      </dgm:t>
    </dgm:pt>
    <dgm:pt modelId="{0777AECB-5BC1-4701-9A35-F379F585EFDC}" type="parTrans" cxnId="{EBEE4499-8396-4200-86A7-5F7DD63A92A1}">
      <dgm:prSet/>
      <dgm:spPr/>
      <dgm:t>
        <a:bodyPr/>
        <a:lstStyle/>
        <a:p>
          <a:endParaRPr lang="en-US"/>
        </a:p>
      </dgm:t>
    </dgm:pt>
    <dgm:pt modelId="{83A0E175-275A-4AC0-AA06-21A541100AC4}" type="sibTrans" cxnId="{EBEE4499-8396-4200-86A7-5F7DD63A92A1}">
      <dgm:prSet/>
      <dgm:spPr/>
      <dgm:t>
        <a:bodyPr/>
        <a:lstStyle/>
        <a:p>
          <a:endParaRPr lang="en-US"/>
        </a:p>
      </dgm:t>
    </dgm:pt>
    <dgm:pt modelId="{298D0D25-DB65-40D3-8F71-7CA125FCD3E9}">
      <dgm:prSet phldrT="[Text]"/>
      <dgm:spPr/>
      <dgm:t>
        <a:bodyPr/>
        <a:lstStyle/>
        <a:p>
          <a:r>
            <a:rPr lang="en-US"/>
            <a:t>Narcan</a:t>
          </a:r>
        </a:p>
      </dgm:t>
    </dgm:pt>
    <dgm:pt modelId="{17C6787C-BD97-489E-8E65-093A4BF564BF}" type="parTrans" cxnId="{058672DA-7FAC-427C-B513-860AE8B29B50}">
      <dgm:prSet/>
      <dgm:spPr/>
      <dgm:t>
        <a:bodyPr/>
        <a:lstStyle/>
        <a:p>
          <a:endParaRPr lang="en-US"/>
        </a:p>
      </dgm:t>
    </dgm:pt>
    <dgm:pt modelId="{2447B18C-4754-4BCF-BC53-8E838B69403E}" type="sibTrans" cxnId="{058672DA-7FAC-427C-B513-860AE8B29B50}">
      <dgm:prSet/>
      <dgm:spPr/>
      <dgm:t>
        <a:bodyPr/>
        <a:lstStyle/>
        <a:p>
          <a:endParaRPr lang="en-US"/>
        </a:p>
      </dgm:t>
    </dgm:pt>
    <dgm:pt modelId="{1BB3A3B5-0606-4BF5-8900-B0E16310528E}" type="pres">
      <dgm:prSet presAssocID="{68CAFD28-F525-495C-AE00-DD5164884D07}" presName="Name0" presStyleCnt="0">
        <dgm:presLayoutVars>
          <dgm:chMax val="7"/>
          <dgm:dir/>
          <dgm:resizeHandles val="exact"/>
        </dgm:presLayoutVars>
      </dgm:prSet>
      <dgm:spPr/>
    </dgm:pt>
    <dgm:pt modelId="{8D28B530-E949-4ED7-AA36-C4F11D812E35}" type="pres">
      <dgm:prSet presAssocID="{68CAFD28-F525-495C-AE00-DD5164884D07}" presName="ellipse1" presStyleLbl="vennNode1" presStyleIdx="0" presStyleCnt="3">
        <dgm:presLayoutVars>
          <dgm:bulletEnabled val="1"/>
        </dgm:presLayoutVars>
      </dgm:prSet>
      <dgm:spPr/>
    </dgm:pt>
    <dgm:pt modelId="{DE78FA65-8301-46DA-8439-DB5AE66CBB73}" type="pres">
      <dgm:prSet presAssocID="{68CAFD28-F525-495C-AE00-DD5164884D07}" presName="ellipse2" presStyleLbl="vennNode1" presStyleIdx="1" presStyleCnt="3">
        <dgm:presLayoutVars>
          <dgm:bulletEnabled val="1"/>
        </dgm:presLayoutVars>
      </dgm:prSet>
      <dgm:spPr/>
    </dgm:pt>
    <dgm:pt modelId="{3E8902AA-6045-4BE4-88F9-0DA45A285645}" type="pres">
      <dgm:prSet presAssocID="{68CAFD28-F525-495C-AE00-DD5164884D07}" presName="ellipse3" presStyleLbl="vennNode1" presStyleIdx="2" presStyleCnt="3">
        <dgm:presLayoutVars>
          <dgm:bulletEnabled val="1"/>
        </dgm:presLayoutVars>
      </dgm:prSet>
      <dgm:spPr/>
    </dgm:pt>
  </dgm:ptLst>
  <dgm:cxnLst>
    <dgm:cxn modelId="{974E2121-C981-444C-9257-A11A9DE5F923}" srcId="{68CAFD28-F525-495C-AE00-DD5164884D07}" destId="{F7B21CA5-FA11-4FA3-A073-FC2676C1CC82}" srcOrd="0" destOrd="0" parTransId="{1C0DF055-FA20-4924-9074-F404ABEBD7C5}" sibTransId="{993B583D-5094-435C-B3CD-1C32A67E908E}"/>
    <dgm:cxn modelId="{5468368C-F9C0-4C88-A9C0-6065D2D3EB10}" type="presOf" srcId="{68CAFD28-F525-495C-AE00-DD5164884D07}" destId="{1BB3A3B5-0606-4BF5-8900-B0E16310528E}" srcOrd="0" destOrd="0" presId="urn:microsoft.com/office/officeart/2005/8/layout/rings+Icon"/>
    <dgm:cxn modelId="{EBEE4499-8396-4200-86A7-5F7DD63A92A1}" srcId="{68CAFD28-F525-495C-AE00-DD5164884D07}" destId="{BB91E301-0AD9-439B-94BE-BC94307B3C95}" srcOrd="1" destOrd="0" parTransId="{0777AECB-5BC1-4701-9A35-F379F585EFDC}" sibTransId="{83A0E175-275A-4AC0-AA06-21A541100AC4}"/>
    <dgm:cxn modelId="{53D6A19E-F6E7-4512-BDBF-F6AA1D87989D}" type="presOf" srcId="{F7B21CA5-FA11-4FA3-A073-FC2676C1CC82}" destId="{8D28B530-E949-4ED7-AA36-C4F11D812E35}" srcOrd="0" destOrd="0" presId="urn:microsoft.com/office/officeart/2005/8/layout/rings+Icon"/>
    <dgm:cxn modelId="{058672DA-7FAC-427C-B513-860AE8B29B50}" srcId="{68CAFD28-F525-495C-AE00-DD5164884D07}" destId="{298D0D25-DB65-40D3-8F71-7CA125FCD3E9}" srcOrd="2" destOrd="0" parTransId="{17C6787C-BD97-489E-8E65-093A4BF564BF}" sibTransId="{2447B18C-4754-4BCF-BC53-8E838B69403E}"/>
    <dgm:cxn modelId="{DC2DD2DD-2850-4E87-B69B-827B160F1F2B}" type="presOf" srcId="{BB91E301-0AD9-439B-94BE-BC94307B3C95}" destId="{DE78FA65-8301-46DA-8439-DB5AE66CBB73}" srcOrd="0" destOrd="0" presId="urn:microsoft.com/office/officeart/2005/8/layout/rings+Icon"/>
    <dgm:cxn modelId="{412AD3F2-7FCC-4FBA-A8CB-8ECB319610CD}" type="presOf" srcId="{298D0D25-DB65-40D3-8F71-7CA125FCD3E9}" destId="{3E8902AA-6045-4BE4-88F9-0DA45A285645}" srcOrd="0" destOrd="0" presId="urn:microsoft.com/office/officeart/2005/8/layout/rings+Icon"/>
    <dgm:cxn modelId="{653C7D2C-3CDA-41AE-B55B-E1F72BB9A015}" type="presParOf" srcId="{1BB3A3B5-0606-4BF5-8900-B0E16310528E}" destId="{8D28B530-E949-4ED7-AA36-C4F11D812E35}" srcOrd="0" destOrd="0" presId="urn:microsoft.com/office/officeart/2005/8/layout/rings+Icon"/>
    <dgm:cxn modelId="{CF46C239-3464-4AF5-8240-AC3DF3825A18}" type="presParOf" srcId="{1BB3A3B5-0606-4BF5-8900-B0E16310528E}" destId="{DE78FA65-8301-46DA-8439-DB5AE66CBB73}" srcOrd="1" destOrd="0" presId="urn:microsoft.com/office/officeart/2005/8/layout/rings+Icon"/>
    <dgm:cxn modelId="{132565E1-AFA8-4225-B81A-C306F774765F}" type="presParOf" srcId="{1BB3A3B5-0606-4BF5-8900-B0E16310528E}" destId="{3E8902AA-6045-4BE4-88F9-0DA45A285645}"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73CE7-BC91-CF44-A4D9-2DFCAB0BCDCF}">
      <dsp:nvSpPr>
        <dsp:cNvPr id="0" name=""/>
        <dsp:cNvSpPr/>
      </dsp:nvSpPr>
      <dsp:spPr>
        <a:xfrm rot="10800000">
          <a:off x="2230197" y="2210"/>
          <a:ext cx="7437832" cy="1427033"/>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9282" tIns="83820" rIns="156464" bIns="83820" numCol="1" spcCol="1270" anchor="ctr" anchorCtr="0">
          <a:noAutofit/>
        </a:bodyPr>
        <a:lstStyle/>
        <a:p>
          <a:pPr marL="0" lvl="0" indent="0" algn="ctr" defTabSz="977900" rtl="0">
            <a:lnSpc>
              <a:spcPct val="90000"/>
            </a:lnSpc>
            <a:spcBef>
              <a:spcPct val="0"/>
            </a:spcBef>
            <a:spcAft>
              <a:spcPct val="35000"/>
            </a:spcAft>
            <a:buNone/>
          </a:pPr>
          <a:r>
            <a:rPr lang="en-US" sz="2200" kern="1200">
              <a:solidFill>
                <a:srgbClr val="63666A"/>
              </a:solidFill>
            </a:rPr>
            <a:t>Define terminology related to medication</a:t>
          </a:r>
          <a:r>
            <a:rPr lang="en-US" sz="2200" kern="1200">
              <a:solidFill>
                <a:srgbClr val="63666A"/>
              </a:solidFill>
              <a:latin typeface="Calibri Light" panose="020F0302020204030204"/>
            </a:rPr>
            <a:t> </a:t>
          </a:r>
          <a:r>
            <a:rPr lang="en-US" sz="2200" kern="1200">
              <a:solidFill>
                <a:srgbClr val="63666A"/>
              </a:solidFill>
            </a:rPr>
            <a:t>administration</a:t>
          </a:r>
        </a:p>
      </dsp:txBody>
      <dsp:txXfrm rot="10800000">
        <a:off x="2586955" y="2210"/>
        <a:ext cx="7081074" cy="1427033"/>
      </dsp:txXfrm>
    </dsp:sp>
    <dsp:sp modelId="{E6EDAE15-5486-D244-B74C-C976DB3D4D0D}">
      <dsp:nvSpPr>
        <dsp:cNvPr id="0" name=""/>
        <dsp:cNvSpPr/>
      </dsp:nvSpPr>
      <dsp:spPr>
        <a:xfrm>
          <a:off x="1516680" y="2210"/>
          <a:ext cx="1427033" cy="1427033"/>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1B2E63-C5E4-254A-9501-8239A320936E}">
      <dsp:nvSpPr>
        <dsp:cNvPr id="0" name=""/>
        <dsp:cNvSpPr/>
      </dsp:nvSpPr>
      <dsp:spPr>
        <a:xfrm rot="10800000">
          <a:off x="2230197" y="1855224"/>
          <a:ext cx="7437832" cy="1427033"/>
        </a:xfrm>
        <a:prstGeom prst="homePlate">
          <a:avLst/>
        </a:prstGeom>
        <a:solidFill>
          <a:schemeClr val="accent5">
            <a:hueOff val="-4811790"/>
            <a:satOff val="16789"/>
            <a:lumOff val="-11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9282"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kern="1200">
              <a:solidFill>
                <a:srgbClr val="63666A"/>
              </a:solidFill>
            </a:rPr>
            <a:t>Review laws and regulations pertinent to medication use and administration in schools</a:t>
          </a:r>
        </a:p>
      </dsp:txBody>
      <dsp:txXfrm rot="10800000">
        <a:off x="2586955" y="1855224"/>
        <a:ext cx="7081074" cy="1427033"/>
      </dsp:txXfrm>
    </dsp:sp>
    <dsp:sp modelId="{AAE45B40-60F9-124E-9E4D-8A0DD7D8A21D}">
      <dsp:nvSpPr>
        <dsp:cNvPr id="0" name=""/>
        <dsp:cNvSpPr/>
      </dsp:nvSpPr>
      <dsp:spPr>
        <a:xfrm>
          <a:off x="1516680" y="1855224"/>
          <a:ext cx="1427033" cy="1427033"/>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6F4282-EBE6-F744-BD32-79CE6DEC8EC3}">
      <dsp:nvSpPr>
        <dsp:cNvPr id="0" name=""/>
        <dsp:cNvSpPr/>
      </dsp:nvSpPr>
      <dsp:spPr>
        <a:xfrm rot="10800000">
          <a:off x="2230197" y="3708238"/>
          <a:ext cx="7437832" cy="1427033"/>
        </a:xfrm>
        <a:prstGeom prst="homePlate">
          <a:avLst/>
        </a:prstGeom>
        <a:solidFill>
          <a:schemeClr val="accent5">
            <a:hueOff val="-9623579"/>
            <a:satOff val="33577"/>
            <a:lumOff val="-2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9282" tIns="83820" rIns="156464" bIns="83820" numCol="1" spcCol="1270" anchor="ctr" anchorCtr="0">
          <a:noAutofit/>
        </a:bodyPr>
        <a:lstStyle/>
        <a:p>
          <a:pPr marL="0" lvl="0" indent="0" algn="ctr" defTabSz="977900" rtl="0">
            <a:lnSpc>
              <a:spcPct val="90000"/>
            </a:lnSpc>
            <a:spcBef>
              <a:spcPct val="0"/>
            </a:spcBef>
            <a:spcAft>
              <a:spcPct val="35000"/>
            </a:spcAft>
            <a:buNone/>
          </a:pPr>
          <a:r>
            <a:rPr lang="en-US" sz="2200" kern="1200">
              <a:solidFill>
                <a:srgbClr val="63666A"/>
              </a:solidFill>
            </a:rPr>
            <a:t>Discuss storage and administration of common medications used in the school setting, including emergency response medications</a:t>
          </a:r>
        </a:p>
      </dsp:txBody>
      <dsp:txXfrm rot="10800000">
        <a:off x="2586955" y="3708238"/>
        <a:ext cx="7081074" cy="1427033"/>
      </dsp:txXfrm>
    </dsp:sp>
    <dsp:sp modelId="{1A6F369A-46B6-F748-B0AD-EA04A983907E}">
      <dsp:nvSpPr>
        <dsp:cNvPr id="0" name=""/>
        <dsp:cNvSpPr/>
      </dsp:nvSpPr>
      <dsp:spPr>
        <a:xfrm>
          <a:off x="1516680" y="3708238"/>
          <a:ext cx="1427033" cy="1427033"/>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2414AB-781A-D347-B423-094D1185BC9F}">
      <dsp:nvSpPr>
        <dsp:cNvPr id="0" name=""/>
        <dsp:cNvSpPr/>
      </dsp:nvSpPr>
      <dsp:spPr>
        <a:xfrm rot="5400000">
          <a:off x="7433838" y="-2830484"/>
          <a:ext cx="1713443" cy="7802880"/>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b="0" kern="1200">
              <a:solidFill>
                <a:srgbClr val="63666A"/>
              </a:solidFill>
            </a:rPr>
            <a:t>Medicine that may be purchased </a:t>
          </a:r>
          <a:r>
            <a:rPr lang="en-US" sz="2200" b="0" u="sng" kern="1200">
              <a:solidFill>
                <a:srgbClr val="63666A"/>
              </a:solidFill>
            </a:rPr>
            <a:t>without</a:t>
          </a:r>
          <a:r>
            <a:rPr lang="en-US" sz="2200" b="0" u="none" kern="1200">
              <a:solidFill>
                <a:srgbClr val="63666A"/>
              </a:solidFill>
            </a:rPr>
            <a:t> </a:t>
          </a:r>
          <a:r>
            <a:rPr lang="en-US" sz="2200" b="0" kern="1200">
              <a:solidFill>
                <a:srgbClr val="63666A"/>
              </a:solidFill>
            </a:rPr>
            <a:t>a prescription</a:t>
          </a:r>
        </a:p>
        <a:p>
          <a:pPr marL="228600" lvl="1" indent="-228600" algn="l" defTabSz="977900">
            <a:lnSpc>
              <a:spcPct val="90000"/>
            </a:lnSpc>
            <a:spcBef>
              <a:spcPct val="0"/>
            </a:spcBef>
            <a:spcAft>
              <a:spcPct val="15000"/>
            </a:spcAft>
            <a:buChar char="•"/>
          </a:pPr>
          <a:r>
            <a:rPr lang="en-US" sz="2200" b="0" kern="1200">
              <a:solidFill>
                <a:srgbClr val="63666A"/>
              </a:solidFill>
            </a:rPr>
            <a:t>Intended for consumer use</a:t>
          </a:r>
        </a:p>
        <a:p>
          <a:pPr marL="228600" lvl="1" indent="-228600" algn="l" defTabSz="977900" rtl="0">
            <a:lnSpc>
              <a:spcPct val="90000"/>
            </a:lnSpc>
            <a:spcBef>
              <a:spcPct val="0"/>
            </a:spcBef>
            <a:spcAft>
              <a:spcPct val="15000"/>
            </a:spcAft>
            <a:buChar char="•"/>
          </a:pPr>
          <a:r>
            <a:rPr lang="en-US" sz="2200" b="0" kern="1200">
              <a:solidFill>
                <a:srgbClr val="63666A"/>
              </a:solidFill>
            </a:rPr>
            <a:t>Regulated by FDA</a:t>
          </a:r>
          <a:r>
            <a:rPr lang="en-US" sz="2200" b="0" kern="1200">
              <a:solidFill>
                <a:srgbClr val="63666A"/>
              </a:solidFill>
              <a:latin typeface="Calibri Light" panose="020F0302020204030204"/>
            </a:rPr>
            <a:t> </a:t>
          </a:r>
          <a:endParaRPr lang="en-US" sz="2200" b="0" kern="1200">
            <a:solidFill>
              <a:srgbClr val="63666A"/>
            </a:solidFill>
          </a:endParaRPr>
        </a:p>
      </dsp:txBody>
      <dsp:txXfrm rot="-5400000">
        <a:off x="4389120" y="297877"/>
        <a:ext cx="7719237" cy="1546157"/>
      </dsp:txXfrm>
    </dsp:sp>
    <dsp:sp modelId="{45AB7062-BC08-D542-B852-E730508FA4C3}">
      <dsp:nvSpPr>
        <dsp:cNvPr id="0" name=""/>
        <dsp:cNvSpPr/>
      </dsp:nvSpPr>
      <dsp:spPr>
        <a:xfrm>
          <a:off x="0" y="53"/>
          <a:ext cx="4389120" cy="214180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rtl="0">
            <a:lnSpc>
              <a:spcPct val="90000"/>
            </a:lnSpc>
            <a:spcBef>
              <a:spcPct val="0"/>
            </a:spcBef>
            <a:spcAft>
              <a:spcPct val="35000"/>
            </a:spcAft>
            <a:buNone/>
          </a:pPr>
          <a:r>
            <a:rPr lang="en-US" sz="3300" b="0" kern="1200">
              <a:solidFill>
                <a:srgbClr val="63666A"/>
              </a:solidFill>
            </a:rPr>
            <a:t>Nonprescription or </a:t>
          </a:r>
          <a:br>
            <a:rPr lang="en-US" sz="3300" b="0" kern="1200">
              <a:solidFill>
                <a:srgbClr val="63666A"/>
              </a:solidFill>
            </a:rPr>
          </a:br>
          <a:r>
            <a:rPr lang="en-US" sz="3300" b="0" kern="1200">
              <a:solidFill>
                <a:srgbClr val="63666A"/>
              </a:solidFill>
            </a:rPr>
            <a:t>“Over-the-Counter”</a:t>
          </a:r>
        </a:p>
      </dsp:txBody>
      <dsp:txXfrm>
        <a:off x="104554" y="104607"/>
        <a:ext cx="4180012" cy="1932696"/>
      </dsp:txXfrm>
    </dsp:sp>
    <dsp:sp modelId="{4970C8C6-E538-5F43-93FB-8D7EF5A7FC4F}">
      <dsp:nvSpPr>
        <dsp:cNvPr id="0" name=""/>
        <dsp:cNvSpPr/>
      </dsp:nvSpPr>
      <dsp:spPr>
        <a:xfrm rot="5400000">
          <a:off x="7433838" y="-581588"/>
          <a:ext cx="1713443" cy="7802880"/>
        </a:xfrm>
        <a:prstGeom prst="round2SameRect">
          <a:avLst/>
        </a:prstGeom>
        <a:solidFill>
          <a:schemeClr val="accent5">
            <a:tint val="40000"/>
            <a:alpha val="90000"/>
            <a:hueOff val="-10623294"/>
            <a:satOff val="39277"/>
            <a:lumOff val="-1268"/>
            <a:alphaOff val="0"/>
          </a:schemeClr>
        </a:solidFill>
        <a:ln w="12700" cap="flat" cmpd="sng" algn="ctr">
          <a:solidFill>
            <a:schemeClr val="accent5">
              <a:tint val="40000"/>
              <a:alpha val="90000"/>
              <a:hueOff val="-10623294"/>
              <a:satOff val="39277"/>
              <a:lumOff val="-126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b="0" kern="1200">
              <a:solidFill>
                <a:srgbClr val="63666A"/>
              </a:solidFill>
            </a:rPr>
            <a:t>Rx</a:t>
          </a:r>
        </a:p>
        <a:p>
          <a:pPr marL="228600" lvl="1" indent="-228600" algn="l" defTabSz="977900">
            <a:lnSpc>
              <a:spcPct val="90000"/>
            </a:lnSpc>
            <a:spcBef>
              <a:spcPct val="0"/>
            </a:spcBef>
            <a:spcAft>
              <a:spcPct val="15000"/>
            </a:spcAft>
            <a:buChar char="•"/>
          </a:pPr>
          <a:r>
            <a:rPr lang="en-US" sz="2200" b="0" kern="1200">
              <a:solidFill>
                <a:srgbClr val="63666A"/>
              </a:solidFill>
            </a:rPr>
            <a:t>Medication with potentially harmful effects, except by under the supervision of a medical provider</a:t>
          </a:r>
        </a:p>
        <a:p>
          <a:pPr marL="228600" lvl="1" indent="-228600" algn="l" defTabSz="977900" rtl="0">
            <a:lnSpc>
              <a:spcPct val="90000"/>
            </a:lnSpc>
            <a:spcBef>
              <a:spcPct val="0"/>
            </a:spcBef>
            <a:spcAft>
              <a:spcPct val="15000"/>
            </a:spcAft>
            <a:buChar char="•"/>
          </a:pPr>
          <a:r>
            <a:rPr lang="en-US" sz="2200" b="0" kern="1200">
              <a:solidFill>
                <a:srgbClr val="63666A"/>
              </a:solidFill>
            </a:rPr>
            <a:t>Regulated by FDA</a:t>
          </a:r>
          <a:r>
            <a:rPr lang="en-US" sz="2200" b="0" kern="1200">
              <a:solidFill>
                <a:srgbClr val="63666A"/>
              </a:solidFill>
              <a:latin typeface="Calibri Light" panose="020F0302020204030204"/>
            </a:rPr>
            <a:t> </a:t>
          </a:r>
          <a:endParaRPr lang="en-US" sz="2200" b="0" kern="1200">
            <a:solidFill>
              <a:srgbClr val="63666A"/>
            </a:solidFill>
          </a:endParaRPr>
        </a:p>
      </dsp:txBody>
      <dsp:txXfrm rot="-5400000">
        <a:off x="4389120" y="2546773"/>
        <a:ext cx="7719237" cy="1546157"/>
      </dsp:txXfrm>
    </dsp:sp>
    <dsp:sp modelId="{107229AC-A81A-D748-B74B-16C1CC75DBF5}">
      <dsp:nvSpPr>
        <dsp:cNvPr id="0" name=""/>
        <dsp:cNvSpPr/>
      </dsp:nvSpPr>
      <dsp:spPr>
        <a:xfrm>
          <a:off x="0" y="2248948"/>
          <a:ext cx="4389120" cy="2141804"/>
        </a:xfrm>
        <a:prstGeom prst="roundRect">
          <a:avLst/>
        </a:prstGeom>
        <a:solidFill>
          <a:schemeClr val="accent5">
            <a:hueOff val="-9623579"/>
            <a:satOff val="33577"/>
            <a:lumOff val="-2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b="0" kern="1200">
              <a:solidFill>
                <a:srgbClr val="63666A"/>
              </a:solidFill>
            </a:rPr>
            <a:t>Prescription Medications</a:t>
          </a:r>
        </a:p>
      </dsp:txBody>
      <dsp:txXfrm>
        <a:off x="104554" y="2353502"/>
        <a:ext cx="4180012" cy="19326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AF9477-A12F-6E43-A608-07B5D5419337}">
      <dsp:nvSpPr>
        <dsp:cNvPr id="0" name=""/>
        <dsp:cNvSpPr/>
      </dsp:nvSpPr>
      <dsp:spPr>
        <a:xfrm>
          <a:off x="1056241" y="3505"/>
          <a:ext cx="4476327" cy="334148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en-US" sz="1500" u="sng" kern="1200">
              <a:latin typeface="+mn-lt"/>
            </a:rPr>
            <a:t>Inhalers</a:t>
          </a:r>
        </a:p>
        <a:p>
          <a:pPr marL="228600" lvl="2" indent="-114300" algn="l" defTabSz="666750">
            <a:lnSpc>
              <a:spcPct val="90000"/>
            </a:lnSpc>
            <a:spcBef>
              <a:spcPct val="0"/>
            </a:spcBef>
            <a:spcAft>
              <a:spcPct val="15000"/>
            </a:spcAft>
            <a:buChar char="•"/>
          </a:pPr>
          <a:r>
            <a:rPr lang="en-US" sz="1500" kern="1200">
              <a:latin typeface="+mn-lt"/>
            </a:rPr>
            <a:t>Albuterol, Levalbuterol</a:t>
          </a:r>
        </a:p>
        <a:p>
          <a:pPr marL="228600" lvl="2" indent="-114300" algn="l" defTabSz="666750" rtl="0">
            <a:lnSpc>
              <a:spcPct val="90000"/>
            </a:lnSpc>
            <a:spcBef>
              <a:spcPct val="0"/>
            </a:spcBef>
            <a:spcAft>
              <a:spcPct val="15000"/>
            </a:spcAft>
            <a:buChar char="•"/>
          </a:pPr>
          <a:r>
            <a:rPr lang="en-US" sz="1500" kern="1200">
              <a:latin typeface="+mn-lt"/>
            </a:rPr>
            <a:t>Budesonide/formoterol, Mometasone/formoterol </a:t>
          </a:r>
          <a:br>
            <a:rPr lang="en-US" sz="1500" kern="1200">
              <a:latin typeface="+mn-lt"/>
            </a:rPr>
          </a:br>
          <a:endParaRPr lang="en-US" sz="1500" kern="1200">
            <a:latin typeface="+mn-lt"/>
          </a:endParaRPr>
        </a:p>
        <a:p>
          <a:pPr marL="114300" lvl="1" indent="-114300" algn="l" defTabSz="666750" rtl="0">
            <a:lnSpc>
              <a:spcPct val="90000"/>
            </a:lnSpc>
            <a:spcBef>
              <a:spcPct val="0"/>
            </a:spcBef>
            <a:spcAft>
              <a:spcPct val="15000"/>
            </a:spcAft>
            <a:buChar char="•"/>
          </a:pPr>
          <a:r>
            <a:rPr lang="en-US" sz="1500" u="sng" kern="1200">
              <a:latin typeface="+mn-lt"/>
            </a:rPr>
            <a:t>Oral Medications</a:t>
          </a:r>
        </a:p>
        <a:p>
          <a:pPr marL="228600" lvl="2" indent="-114300" algn="l" defTabSz="666750" rtl="0">
            <a:lnSpc>
              <a:spcPct val="90000"/>
            </a:lnSpc>
            <a:spcBef>
              <a:spcPct val="0"/>
            </a:spcBef>
            <a:spcAft>
              <a:spcPct val="15000"/>
            </a:spcAft>
            <a:buChar char="•"/>
          </a:pPr>
          <a:r>
            <a:rPr lang="en-US" sz="1500" kern="1200">
              <a:latin typeface="+mn-lt"/>
            </a:rPr>
            <a:t>Pancreatic enzyme replacement therapy</a:t>
          </a:r>
          <a:br>
            <a:rPr lang="en-US" sz="1500" kern="1200">
              <a:latin typeface="+mn-lt"/>
            </a:rPr>
          </a:br>
          <a:r>
            <a:rPr lang="en-US" sz="1500" kern="1200">
              <a:latin typeface="+mn-lt"/>
            </a:rPr>
            <a:t> (ex. </a:t>
          </a:r>
          <a:r>
            <a:rPr lang="en-US" sz="1500" kern="1200" err="1">
              <a:latin typeface="+mn-lt"/>
            </a:rPr>
            <a:t>Pancrealipase</a:t>
          </a:r>
          <a:r>
            <a:rPr lang="en-US" sz="1500" kern="1200">
              <a:latin typeface="+mn-lt"/>
            </a:rPr>
            <a:t>)</a:t>
          </a:r>
        </a:p>
        <a:p>
          <a:pPr marL="228600" lvl="2" indent="-114300" algn="l" defTabSz="666750" rtl="0">
            <a:lnSpc>
              <a:spcPct val="90000"/>
            </a:lnSpc>
            <a:spcBef>
              <a:spcPct val="0"/>
            </a:spcBef>
            <a:spcAft>
              <a:spcPct val="15000"/>
            </a:spcAft>
            <a:buChar char="•"/>
          </a:pPr>
          <a:r>
            <a:rPr lang="en-US" sz="1500" kern="1200">
              <a:latin typeface="+mn-lt"/>
            </a:rPr>
            <a:t>Controlled substances </a:t>
          </a:r>
          <a:br>
            <a:rPr lang="en-US" sz="1500" kern="1200">
              <a:latin typeface="+mn-lt"/>
            </a:rPr>
          </a:br>
          <a:r>
            <a:rPr lang="en-US" sz="1500" kern="1200">
              <a:latin typeface="+mn-lt"/>
            </a:rPr>
            <a:t>(ex. Dextroamphetamine)</a:t>
          </a:r>
        </a:p>
        <a:p>
          <a:pPr marL="228600" lvl="2" indent="-114300" algn="l" defTabSz="666750" rtl="0">
            <a:lnSpc>
              <a:spcPct val="90000"/>
            </a:lnSpc>
            <a:spcBef>
              <a:spcPct val="0"/>
            </a:spcBef>
            <a:spcAft>
              <a:spcPct val="15000"/>
            </a:spcAft>
            <a:buChar char="•"/>
          </a:pPr>
          <a:r>
            <a:rPr lang="en-US" sz="1500" kern="1200">
              <a:latin typeface="+mn-lt"/>
            </a:rPr>
            <a:t>Antiepileptic drugs (ex. Levetiracetam)</a:t>
          </a:r>
        </a:p>
        <a:p>
          <a:pPr marL="228600" lvl="2" indent="-114300" algn="l" defTabSz="666750" rtl="0">
            <a:lnSpc>
              <a:spcPct val="90000"/>
            </a:lnSpc>
            <a:spcBef>
              <a:spcPct val="0"/>
            </a:spcBef>
            <a:spcAft>
              <a:spcPct val="15000"/>
            </a:spcAft>
            <a:buChar char="•"/>
          </a:pPr>
          <a:r>
            <a:rPr lang="en-US" sz="1500" u="none" kern="1200">
              <a:latin typeface="+mn-lt"/>
            </a:rPr>
            <a:t>Antibiotic therapy (ex. Amoxicillin, Cephalexin, etc.)</a:t>
          </a:r>
        </a:p>
      </dsp:txBody>
      <dsp:txXfrm>
        <a:off x="1134536" y="81800"/>
        <a:ext cx="4319737" cy="3263189"/>
      </dsp:txXfrm>
    </dsp:sp>
    <dsp:sp modelId="{34EB78F6-DCE5-EE44-A1D9-4F01A130FDDF}">
      <dsp:nvSpPr>
        <dsp:cNvPr id="0" name=""/>
        <dsp:cNvSpPr/>
      </dsp:nvSpPr>
      <dsp:spPr>
        <a:xfrm>
          <a:off x="1056241" y="3344989"/>
          <a:ext cx="4476327" cy="143683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0" rIns="49530" bIns="0" numCol="1" spcCol="1270" anchor="ctr" anchorCtr="0">
          <a:noAutofit/>
        </a:bodyPr>
        <a:lstStyle/>
        <a:p>
          <a:pPr marL="0" lvl="0" indent="0" algn="l" defTabSz="1733550">
            <a:lnSpc>
              <a:spcPct val="90000"/>
            </a:lnSpc>
            <a:spcBef>
              <a:spcPct val="0"/>
            </a:spcBef>
            <a:spcAft>
              <a:spcPct val="35000"/>
            </a:spcAft>
            <a:buNone/>
          </a:pPr>
          <a:r>
            <a:rPr lang="en-US" sz="3900" kern="1200"/>
            <a:t>Prescription</a:t>
          </a:r>
        </a:p>
      </dsp:txBody>
      <dsp:txXfrm>
        <a:off x="1056241" y="3344989"/>
        <a:ext cx="3152343" cy="1436838"/>
      </dsp:txXfrm>
    </dsp:sp>
    <dsp:sp modelId="{5EDF25B2-81D8-DA45-836F-B7AB7429E518}">
      <dsp:nvSpPr>
        <dsp:cNvPr id="0" name=""/>
        <dsp:cNvSpPr/>
      </dsp:nvSpPr>
      <dsp:spPr>
        <a:xfrm>
          <a:off x="4335213" y="3573217"/>
          <a:ext cx="1566714" cy="1566714"/>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125FEF-4FF0-AE4C-AC80-7ABDA4519212}">
      <dsp:nvSpPr>
        <dsp:cNvPr id="0" name=""/>
        <dsp:cNvSpPr/>
      </dsp:nvSpPr>
      <dsp:spPr>
        <a:xfrm>
          <a:off x="6290071" y="3505"/>
          <a:ext cx="4476327" cy="334148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rtl="0">
            <a:lnSpc>
              <a:spcPct val="90000"/>
            </a:lnSpc>
            <a:spcBef>
              <a:spcPct val="0"/>
            </a:spcBef>
            <a:spcAft>
              <a:spcPct val="15000"/>
            </a:spcAft>
            <a:buChar char="•"/>
          </a:pPr>
          <a:r>
            <a:rPr lang="en-US" sz="1500" kern="1200">
              <a:latin typeface="+mn-lt"/>
            </a:rPr>
            <a:t>Pain Relievers and Antipyretics</a:t>
          </a:r>
        </a:p>
        <a:p>
          <a:pPr marL="228600" lvl="2" indent="-114300" algn="l" defTabSz="666750" rtl="0">
            <a:lnSpc>
              <a:spcPct val="90000"/>
            </a:lnSpc>
            <a:spcBef>
              <a:spcPct val="0"/>
            </a:spcBef>
            <a:spcAft>
              <a:spcPct val="15000"/>
            </a:spcAft>
            <a:buChar char="•"/>
          </a:pPr>
          <a:r>
            <a:rPr lang="en-US" sz="1500" kern="1200">
              <a:latin typeface="+mn-lt"/>
            </a:rPr>
            <a:t>Acetaminophen </a:t>
          </a:r>
        </a:p>
        <a:p>
          <a:pPr marL="228600" lvl="2" indent="-114300" algn="l" defTabSz="666750">
            <a:lnSpc>
              <a:spcPct val="90000"/>
            </a:lnSpc>
            <a:spcBef>
              <a:spcPct val="0"/>
            </a:spcBef>
            <a:spcAft>
              <a:spcPct val="15000"/>
            </a:spcAft>
            <a:buChar char="•"/>
          </a:pPr>
          <a:r>
            <a:rPr lang="en-US" sz="1500" kern="1200">
              <a:latin typeface="+mn-lt"/>
            </a:rPr>
            <a:t>Ibuprofen</a:t>
          </a:r>
        </a:p>
        <a:p>
          <a:pPr marL="114300" lvl="1" indent="-114300" algn="l" defTabSz="666750">
            <a:lnSpc>
              <a:spcPct val="90000"/>
            </a:lnSpc>
            <a:spcBef>
              <a:spcPct val="0"/>
            </a:spcBef>
            <a:spcAft>
              <a:spcPct val="15000"/>
            </a:spcAft>
            <a:buChar char="•"/>
          </a:pPr>
          <a:r>
            <a:rPr lang="en-US" sz="1500" kern="1200">
              <a:latin typeface="+mn-lt"/>
            </a:rPr>
            <a:t>Cough and cold medicine</a:t>
          </a:r>
        </a:p>
        <a:p>
          <a:pPr marL="114300" lvl="1" indent="-114300" algn="l" defTabSz="666750">
            <a:lnSpc>
              <a:spcPct val="90000"/>
            </a:lnSpc>
            <a:spcBef>
              <a:spcPct val="0"/>
            </a:spcBef>
            <a:spcAft>
              <a:spcPct val="15000"/>
            </a:spcAft>
            <a:buChar char="•"/>
          </a:pPr>
          <a:r>
            <a:rPr lang="en-US" sz="1500" kern="1200">
              <a:latin typeface="+mn-lt"/>
            </a:rPr>
            <a:t>Stomach acid reducers</a:t>
          </a:r>
        </a:p>
        <a:p>
          <a:pPr marL="114300" lvl="1" indent="-114300" algn="l" defTabSz="666750">
            <a:lnSpc>
              <a:spcPct val="90000"/>
            </a:lnSpc>
            <a:spcBef>
              <a:spcPct val="0"/>
            </a:spcBef>
            <a:spcAft>
              <a:spcPct val="15000"/>
            </a:spcAft>
            <a:buChar char="•"/>
          </a:pPr>
          <a:r>
            <a:rPr lang="en-US" sz="1500" kern="1200">
              <a:latin typeface="+mn-lt"/>
            </a:rPr>
            <a:t>Nutritional supplementation</a:t>
          </a:r>
        </a:p>
      </dsp:txBody>
      <dsp:txXfrm>
        <a:off x="6368366" y="81800"/>
        <a:ext cx="4319737" cy="3263189"/>
      </dsp:txXfrm>
    </dsp:sp>
    <dsp:sp modelId="{8FD034A6-9ECA-554C-B98B-5D260D67AFDD}">
      <dsp:nvSpPr>
        <dsp:cNvPr id="0" name=""/>
        <dsp:cNvSpPr/>
      </dsp:nvSpPr>
      <dsp:spPr>
        <a:xfrm>
          <a:off x="6290071" y="3344989"/>
          <a:ext cx="4476327" cy="143683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0" rIns="49530" bIns="0" numCol="1" spcCol="1270" anchor="ctr" anchorCtr="0">
          <a:noAutofit/>
        </a:bodyPr>
        <a:lstStyle/>
        <a:p>
          <a:pPr marL="0" lvl="0" indent="0" algn="l" defTabSz="1733550">
            <a:lnSpc>
              <a:spcPct val="90000"/>
            </a:lnSpc>
            <a:spcBef>
              <a:spcPct val="0"/>
            </a:spcBef>
            <a:spcAft>
              <a:spcPct val="35000"/>
            </a:spcAft>
            <a:buNone/>
          </a:pPr>
          <a:r>
            <a:rPr lang="en-US" sz="3900" u="none" kern="1200">
              <a:latin typeface="Calibri Light" panose="020F0302020204030204"/>
            </a:rPr>
            <a:t>Over-the-Counter</a:t>
          </a:r>
          <a:endParaRPr lang="en-US" sz="3900" u="none" kern="1200"/>
        </a:p>
      </dsp:txBody>
      <dsp:txXfrm>
        <a:off x="6290071" y="3344989"/>
        <a:ext cx="3152343" cy="1436838"/>
      </dsp:txXfrm>
    </dsp:sp>
    <dsp:sp modelId="{3DCDA9C8-9AEE-8343-985C-2F6DEA6943E9}">
      <dsp:nvSpPr>
        <dsp:cNvPr id="0" name=""/>
        <dsp:cNvSpPr/>
      </dsp:nvSpPr>
      <dsp:spPr>
        <a:xfrm>
          <a:off x="9569043" y="3573217"/>
          <a:ext cx="1566714" cy="1566714"/>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7A4D8-8F7E-45A9-BFDB-ECFDD2376D33}">
      <dsp:nvSpPr>
        <dsp:cNvPr id="0" name=""/>
        <dsp:cNvSpPr/>
      </dsp:nvSpPr>
      <dsp:spPr>
        <a:xfrm rot="10800000">
          <a:off x="1460833" y="1047"/>
          <a:ext cx="4835270" cy="971708"/>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8497"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a:t>Asthma: ~6% (2020)</a:t>
          </a:r>
        </a:p>
      </dsp:txBody>
      <dsp:txXfrm rot="10800000">
        <a:off x="1703760" y="1047"/>
        <a:ext cx="4592343" cy="971708"/>
      </dsp:txXfrm>
    </dsp:sp>
    <dsp:sp modelId="{53C78213-7057-4C6F-802C-BFCFA2B106C6}">
      <dsp:nvSpPr>
        <dsp:cNvPr id="0" name=""/>
        <dsp:cNvSpPr/>
      </dsp:nvSpPr>
      <dsp:spPr>
        <a:xfrm>
          <a:off x="974979" y="1047"/>
          <a:ext cx="971708" cy="97170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517D09-DFD4-457D-93C9-032E3FD03753}">
      <dsp:nvSpPr>
        <dsp:cNvPr id="0" name=""/>
        <dsp:cNvSpPr/>
      </dsp:nvSpPr>
      <dsp:spPr>
        <a:xfrm rot="10800000">
          <a:off x="1460833" y="1262818"/>
          <a:ext cx="4835270" cy="971708"/>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8497"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a:t>Diabetes: 0.35%</a:t>
          </a:r>
        </a:p>
      </dsp:txBody>
      <dsp:txXfrm rot="10800000">
        <a:off x="1703760" y="1262818"/>
        <a:ext cx="4592343" cy="971708"/>
      </dsp:txXfrm>
    </dsp:sp>
    <dsp:sp modelId="{CA5A118B-53DF-4CAA-816D-DAFB67EA0C3B}">
      <dsp:nvSpPr>
        <dsp:cNvPr id="0" name=""/>
        <dsp:cNvSpPr/>
      </dsp:nvSpPr>
      <dsp:spPr>
        <a:xfrm>
          <a:off x="974979" y="1262818"/>
          <a:ext cx="971708" cy="971708"/>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BF6D8C-BE88-4ED9-AB5D-4E7D9D6C505A}">
      <dsp:nvSpPr>
        <dsp:cNvPr id="0" name=""/>
        <dsp:cNvSpPr/>
      </dsp:nvSpPr>
      <dsp:spPr>
        <a:xfrm rot="10800000">
          <a:off x="1460833" y="2524589"/>
          <a:ext cx="4835270" cy="971708"/>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8497"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a:t>Epilepsy: 0.6%</a:t>
          </a:r>
        </a:p>
      </dsp:txBody>
      <dsp:txXfrm rot="10800000">
        <a:off x="1703760" y="2524589"/>
        <a:ext cx="4592343" cy="971708"/>
      </dsp:txXfrm>
    </dsp:sp>
    <dsp:sp modelId="{6872C720-A442-41A8-A39B-2F3291C98338}">
      <dsp:nvSpPr>
        <dsp:cNvPr id="0" name=""/>
        <dsp:cNvSpPr/>
      </dsp:nvSpPr>
      <dsp:spPr>
        <a:xfrm>
          <a:off x="974979" y="2524589"/>
          <a:ext cx="971708" cy="971708"/>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8EFE1D-53DA-421A-A86E-4C5F62F992E3}">
      <dsp:nvSpPr>
        <dsp:cNvPr id="0" name=""/>
        <dsp:cNvSpPr/>
      </dsp:nvSpPr>
      <dsp:spPr>
        <a:xfrm rot="10800000">
          <a:off x="1460833" y="3786360"/>
          <a:ext cx="4835270" cy="971708"/>
        </a:xfrm>
        <a:prstGeom prst="homePlate">
          <a:avLst/>
        </a:prstGeom>
        <a:solidFill>
          <a:srgbClr val="70AD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8497"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a:t>Allergies: 0.04 – 1.8%</a:t>
          </a:r>
          <a:r>
            <a:rPr lang="en-US" sz="2400" kern="1200" baseline="30000"/>
            <a:t>*</a:t>
          </a:r>
          <a:endParaRPr lang="en-US" sz="2400" kern="1200"/>
        </a:p>
      </dsp:txBody>
      <dsp:txXfrm rot="10800000">
        <a:off x="1703760" y="3786360"/>
        <a:ext cx="4592343" cy="971708"/>
      </dsp:txXfrm>
    </dsp:sp>
    <dsp:sp modelId="{2AA9AB0B-0494-441B-89A6-FE0CA2CA2C5D}">
      <dsp:nvSpPr>
        <dsp:cNvPr id="0" name=""/>
        <dsp:cNvSpPr/>
      </dsp:nvSpPr>
      <dsp:spPr>
        <a:xfrm>
          <a:off x="974979" y="3786360"/>
          <a:ext cx="971708" cy="971708"/>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E1724A-68E5-442D-8061-B1708D44D09E}">
      <dsp:nvSpPr>
        <dsp:cNvPr id="0" name=""/>
        <dsp:cNvSpPr/>
      </dsp:nvSpPr>
      <dsp:spPr>
        <a:xfrm rot="10800000">
          <a:off x="1460833" y="5048131"/>
          <a:ext cx="4835270" cy="971708"/>
        </a:xfrm>
        <a:prstGeom prst="homePlate">
          <a:avLst/>
        </a:prstGeom>
        <a:solidFill>
          <a:srgbClr val="5B9B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8497"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a:t>Obesity: 19.7%</a:t>
          </a:r>
        </a:p>
      </dsp:txBody>
      <dsp:txXfrm rot="10800000">
        <a:off x="1703760" y="5048131"/>
        <a:ext cx="4592343" cy="971708"/>
      </dsp:txXfrm>
    </dsp:sp>
    <dsp:sp modelId="{A8D34E9E-6C1E-4793-93EF-CEBDFDB8A7AD}">
      <dsp:nvSpPr>
        <dsp:cNvPr id="0" name=""/>
        <dsp:cNvSpPr/>
      </dsp:nvSpPr>
      <dsp:spPr>
        <a:xfrm>
          <a:off x="974979" y="5048131"/>
          <a:ext cx="971708" cy="971708"/>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DD04B-DAC9-4E05-8EF4-921BCF730281}">
      <dsp:nvSpPr>
        <dsp:cNvPr id="0" name=""/>
        <dsp:cNvSpPr/>
      </dsp:nvSpPr>
      <dsp:spPr>
        <a:xfrm>
          <a:off x="4240929" y="1600520"/>
          <a:ext cx="3710140" cy="3710140"/>
        </a:xfrm>
        <a:prstGeom prst="ellipse">
          <a:avLst/>
        </a:prstGeom>
        <a:gradFill rotWithShape="0">
          <a:gsLst>
            <a:gs pos="0">
              <a:schemeClr val="accent1">
                <a:shade val="80000"/>
                <a:alpha val="50000"/>
                <a:hueOff val="0"/>
                <a:satOff val="0"/>
                <a:lumOff val="0"/>
                <a:alphaOff val="0"/>
                <a:satMod val="103000"/>
                <a:lumMod val="102000"/>
                <a:tint val="94000"/>
              </a:schemeClr>
            </a:gs>
            <a:gs pos="50000">
              <a:schemeClr val="accent1">
                <a:shade val="80000"/>
                <a:alpha val="50000"/>
                <a:hueOff val="0"/>
                <a:satOff val="0"/>
                <a:lumOff val="0"/>
                <a:alphaOff val="0"/>
                <a:satMod val="110000"/>
                <a:lumMod val="100000"/>
                <a:shade val="100000"/>
              </a:schemeClr>
            </a:gs>
            <a:gs pos="100000">
              <a:schemeClr val="accent1">
                <a:shade val="80000"/>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a:solidFill>
                <a:schemeClr val="bg1"/>
              </a:solidFill>
            </a:rPr>
            <a:t>Child</a:t>
          </a:r>
        </a:p>
      </dsp:txBody>
      <dsp:txXfrm>
        <a:off x="4784266" y="2143857"/>
        <a:ext cx="2623466" cy="2623466"/>
      </dsp:txXfrm>
    </dsp:sp>
    <dsp:sp modelId="{95B38577-9884-45C8-8055-820085471DAA}">
      <dsp:nvSpPr>
        <dsp:cNvPr id="0" name=""/>
        <dsp:cNvSpPr/>
      </dsp:nvSpPr>
      <dsp:spPr>
        <a:xfrm>
          <a:off x="5168464" y="114466"/>
          <a:ext cx="1855070" cy="1855070"/>
        </a:xfrm>
        <a:prstGeom prst="ellipse">
          <a:avLst/>
        </a:prstGeom>
        <a:gradFill rotWithShape="0">
          <a:gsLst>
            <a:gs pos="0">
              <a:schemeClr val="accent1">
                <a:shade val="80000"/>
                <a:alpha val="50000"/>
                <a:hueOff val="-1642"/>
                <a:satOff val="0"/>
                <a:lumOff val="672"/>
                <a:alphaOff val="6000"/>
                <a:satMod val="103000"/>
                <a:lumMod val="102000"/>
                <a:tint val="94000"/>
              </a:schemeClr>
            </a:gs>
            <a:gs pos="50000">
              <a:schemeClr val="accent1">
                <a:shade val="80000"/>
                <a:alpha val="50000"/>
                <a:hueOff val="-1642"/>
                <a:satOff val="0"/>
                <a:lumOff val="672"/>
                <a:alphaOff val="6000"/>
                <a:satMod val="110000"/>
                <a:lumMod val="100000"/>
                <a:shade val="100000"/>
              </a:schemeClr>
            </a:gs>
            <a:gs pos="100000">
              <a:schemeClr val="accent1">
                <a:shade val="80000"/>
                <a:alpha val="50000"/>
                <a:hueOff val="-1642"/>
                <a:satOff val="0"/>
                <a:lumOff val="672"/>
                <a:alphaOff val="600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bg1"/>
              </a:solidFill>
              <a:latin typeface="Calibri Light" panose="020F0302020204030204"/>
            </a:rPr>
            <a:t>Families</a:t>
          </a:r>
          <a:endParaRPr lang="en-US" sz="1800" kern="1200">
            <a:solidFill>
              <a:schemeClr val="bg1"/>
            </a:solidFill>
          </a:endParaRPr>
        </a:p>
      </dsp:txBody>
      <dsp:txXfrm>
        <a:off x="5440133" y="386135"/>
        <a:ext cx="1311732" cy="1311732"/>
      </dsp:txXfrm>
    </dsp:sp>
    <dsp:sp modelId="{D2390885-BA19-4BBA-BC2C-7AE2E8B4B89C}">
      <dsp:nvSpPr>
        <dsp:cNvPr id="0" name=""/>
        <dsp:cNvSpPr/>
      </dsp:nvSpPr>
      <dsp:spPr>
        <a:xfrm>
          <a:off x="7463923" y="1782215"/>
          <a:ext cx="1855070" cy="1855070"/>
        </a:xfrm>
        <a:prstGeom prst="ellipse">
          <a:avLst/>
        </a:prstGeom>
        <a:gradFill rotWithShape="0">
          <a:gsLst>
            <a:gs pos="0">
              <a:schemeClr val="accent1">
                <a:shade val="80000"/>
                <a:alpha val="50000"/>
                <a:hueOff val="-3284"/>
                <a:satOff val="0"/>
                <a:lumOff val="1344"/>
                <a:alphaOff val="12000"/>
                <a:satMod val="103000"/>
                <a:lumMod val="102000"/>
                <a:tint val="94000"/>
              </a:schemeClr>
            </a:gs>
            <a:gs pos="50000">
              <a:schemeClr val="accent1">
                <a:shade val="80000"/>
                <a:alpha val="50000"/>
                <a:hueOff val="-3284"/>
                <a:satOff val="0"/>
                <a:lumOff val="1344"/>
                <a:alphaOff val="12000"/>
                <a:satMod val="110000"/>
                <a:lumMod val="100000"/>
                <a:shade val="100000"/>
              </a:schemeClr>
            </a:gs>
            <a:gs pos="100000">
              <a:schemeClr val="accent1">
                <a:shade val="80000"/>
                <a:alpha val="50000"/>
                <a:hueOff val="-3284"/>
                <a:satOff val="0"/>
                <a:lumOff val="1344"/>
                <a:alphaOff val="1200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kern="1200">
              <a:solidFill>
                <a:schemeClr val="bg1"/>
              </a:solidFill>
              <a:latin typeface="Calibri Light" panose="020F0302020204030204"/>
            </a:rPr>
            <a:t>Health care providers</a:t>
          </a:r>
          <a:endParaRPr lang="en-US" sz="1800" kern="1200">
            <a:solidFill>
              <a:schemeClr val="bg1"/>
            </a:solidFill>
          </a:endParaRPr>
        </a:p>
      </dsp:txBody>
      <dsp:txXfrm>
        <a:off x="7735592" y="2053884"/>
        <a:ext cx="1311732" cy="1311732"/>
      </dsp:txXfrm>
    </dsp:sp>
    <dsp:sp modelId="{194A4F0A-2ABA-4432-A164-DFB05E6E7548}">
      <dsp:nvSpPr>
        <dsp:cNvPr id="0" name=""/>
        <dsp:cNvSpPr/>
      </dsp:nvSpPr>
      <dsp:spPr>
        <a:xfrm>
          <a:off x="6587136" y="4480690"/>
          <a:ext cx="1855070" cy="1855070"/>
        </a:xfrm>
        <a:prstGeom prst="ellipse">
          <a:avLst/>
        </a:prstGeom>
        <a:gradFill rotWithShape="0">
          <a:gsLst>
            <a:gs pos="0">
              <a:schemeClr val="accent1">
                <a:shade val="80000"/>
                <a:alpha val="50000"/>
                <a:hueOff val="-4926"/>
                <a:satOff val="0"/>
                <a:lumOff val="2016"/>
                <a:alphaOff val="18000"/>
                <a:satMod val="103000"/>
                <a:lumMod val="102000"/>
                <a:tint val="94000"/>
              </a:schemeClr>
            </a:gs>
            <a:gs pos="50000">
              <a:schemeClr val="accent1">
                <a:shade val="80000"/>
                <a:alpha val="50000"/>
                <a:hueOff val="-4926"/>
                <a:satOff val="0"/>
                <a:lumOff val="2016"/>
                <a:alphaOff val="18000"/>
                <a:satMod val="110000"/>
                <a:lumMod val="100000"/>
                <a:shade val="100000"/>
              </a:schemeClr>
            </a:gs>
            <a:gs pos="100000">
              <a:schemeClr val="accent1">
                <a:shade val="80000"/>
                <a:alpha val="50000"/>
                <a:hueOff val="-4926"/>
                <a:satOff val="0"/>
                <a:lumOff val="2016"/>
                <a:alphaOff val="1800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kern="1200">
              <a:solidFill>
                <a:schemeClr val="bg1"/>
              </a:solidFill>
              <a:latin typeface="Calibri Light" panose="020F0302020204030204"/>
            </a:rPr>
            <a:t> Teachers</a:t>
          </a:r>
          <a:endParaRPr lang="en-US" sz="1800" kern="1200">
            <a:solidFill>
              <a:schemeClr val="bg1"/>
            </a:solidFill>
          </a:endParaRPr>
        </a:p>
      </dsp:txBody>
      <dsp:txXfrm>
        <a:off x="6858805" y="4752359"/>
        <a:ext cx="1311732" cy="1311732"/>
      </dsp:txXfrm>
    </dsp:sp>
    <dsp:sp modelId="{5E06C900-27C5-446E-BEFD-1A4CC74E3ABA}">
      <dsp:nvSpPr>
        <dsp:cNvPr id="0" name=""/>
        <dsp:cNvSpPr/>
      </dsp:nvSpPr>
      <dsp:spPr>
        <a:xfrm>
          <a:off x="3749792" y="4480690"/>
          <a:ext cx="1855070" cy="1855070"/>
        </a:xfrm>
        <a:prstGeom prst="ellipse">
          <a:avLst/>
        </a:prstGeom>
        <a:gradFill rotWithShape="0">
          <a:gsLst>
            <a:gs pos="0">
              <a:schemeClr val="accent1">
                <a:shade val="80000"/>
                <a:alpha val="50000"/>
                <a:hueOff val="-6568"/>
                <a:satOff val="0"/>
                <a:lumOff val="2688"/>
                <a:alphaOff val="24000"/>
                <a:satMod val="103000"/>
                <a:lumMod val="102000"/>
                <a:tint val="94000"/>
              </a:schemeClr>
            </a:gs>
            <a:gs pos="50000">
              <a:schemeClr val="accent1">
                <a:shade val="80000"/>
                <a:alpha val="50000"/>
                <a:hueOff val="-6568"/>
                <a:satOff val="0"/>
                <a:lumOff val="2688"/>
                <a:alphaOff val="24000"/>
                <a:satMod val="110000"/>
                <a:lumMod val="100000"/>
                <a:shade val="100000"/>
              </a:schemeClr>
            </a:gs>
            <a:gs pos="100000">
              <a:schemeClr val="accent1">
                <a:shade val="80000"/>
                <a:alpha val="50000"/>
                <a:hueOff val="-6568"/>
                <a:satOff val="0"/>
                <a:lumOff val="2688"/>
                <a:alphaOff val="2400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kern="1200">
              <a:solidFill>
                <a:schemeClr val="bg1"/>
              </a:solidFill>
              <a:latin typeface="Calibri Light" panose="020F0302020204030204"/>
            </a:rPr>
            <a:t> Out-of-school time staff</a:t>
          </a:r>
          <a:endParaRPr lang="en-US" sz="1800" kern="1200">
            <a:solidFill>
              <a:schemeClr val="bg1"/>
            </a:solidFill>
          </a:endParaRPr>
        </a:p>
      </dsp:txBody>
      <dsp:txXfrm>
        <a:off x="4021461" y="4752359"/>
        <a:ext cx="1311732" cy="1311732"/>
      </dsp:txXfrm>
    </dsp:sp>
    <dsp:sp modelId="{6F306EE6-E9EE-4575-88A3-25D5ED603467}">
      <dsp:nvSpPr>
        <dsp:cNvPr id="0" name=""/>
        <dsp:cNvSpPr/>
      </dsp:nvSpPr>
      <dsp:spPr>
        <a:xfrm>
          <a:off x="2873004" y="1782215"/>
          <a:ext cx="1855070" cy="1855070"/>
        </a:xfrm>
        <a:prstGeom prst="ellipse">
          <a:avLst/>
        </a:prstGeom>
        <a:gradFill rotWithShape="0">
          <a:gsLst>
            <a:gs pos="0">
              <a:schemeClr val="accent1">
                <a:shade val="80000"/>
                <a:alpha val="50000"/>
                <a:hueOff val="-8210"/>
                <a:satOff val="0"/>
                <a:lumOff val="3360"/>
                <a:alphaOff val="30000"/>
                <a:satMod val="103000"/>
                <a:lumMod val="102000"/>
                <a:tint val="94000"/>
              </a:schemeClr>
            </a:gs>
            <a:gs pos="50000">
              <a:schemeClr val="accent1">
                <a:shade val="80000"/>
                <a:alpha val="50000"/>
                <a:hueOff val="-8210"/>
                <a:satOff val="0"/>
                <a:lumOff val="3360"/>
                <a:alphaOff val="30000"/>
                <a:satMod val="110000"/>
                <a:lumMod val="100000"/>
                <a:shade val="100000"/>
              </a:schemeClr>
            </a:gs>
            <a:gs pos="100000">
              <a:schemeClr val="accent1">
                <a:shade val="80000"/>
                <a:alpha val="50000"/>
                <a:hueOff val="-8210"/>
                <a:satOff val="0"/>
                <a:lumOff val="3360"/>
                <a:alphaOff val="3000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kern="1200">
              <a:solidFill>
                <a:schemeClr val="bg1"/>
              </a:solidFill>
              <a:latin typeface="Calibri Light" panose="020F0302020204030204"/>
            </a:rPr>
            <a:t>Other school staff </a:t>
          </a:r>
          <a:endParaRPr lang="en-US" sz="1800" kern="1200">
            <a:solidFill>
              <a:schemeClr val="bg1"/>
            </a:solidFill>
          </a:endParaRPr>
        </a:p>
      </dsp:txBody>
      <dsp:txXfrm>
        <a:off x="3144673" y="2053884"/>
        <a:ext cx="1311732" cy="13117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4451D-100E-4AFC-A56F-042934377846}">
      <dsp:nvSpPr>
        <dsp:cNvPr id="0" name=""/>
        <dsp:cNvSpPr/>
      </dsp:nvSpPr>
      <dsp:spPr>
        <a:xfrm>
          <a:off x="0" y="2550"/>
          <a:ext cx="746567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8B9A7B-B1B0-4689-93B2-51B0A860CD43}">
      <dsp:nvSpPr>
        <dsp:cNvPr id="0" name=""/>
        <dsp:cNvSpPr/>
      </dsp:nvSpPr>
      <dsp:spPr>
        <a:xfrm>
          <a:off x="0" y="2550"/>
          <a:ext cx="7465678" cy="869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State and federal laws, regulations, and standards</a:t>
          </a:r>
        </a:p>
      </dsp:txBody>
      <dsp:txXfrm>
        <a:off x="0" y="2550"/>
        <a:ext cx="7465678" cy="869564"/>
      </dsp:txXfrm>
    </dsp:sp>
    <dsp:sp modelId="{E61D80D6-AB52-42B3-8C0C-F3D2F36C649E}">
      <dsp:nvSpPr>
        <dsp:cNvPr id="0" name=""/>
        <dsp:cNvSpPr/>
      </dsp:nvSpPr>
      <dsp:spPr>
        <a:xfrm>
          <a:off x="0" y="872114"/>
          <a:ext cx="746567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476D60-DE68-4887-8F36-4EA65B9C0B8B}">
      <dsp:nvSpPr>
        <dsp:cNvPr id="0" name=""/>
        <dsp:cNvSpPr/>
      </dsp:nvSpPr>
      <dsp:spPr>
        <a:xfrm>
          <a:off x="0" y="872114"/>
          <a:ext cx="7465678" cy="869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Recommend incorporation of policies established by the National Association of School Nurses (NASN) and American Nurses Association</a:t>
          </a:r>
        </a:p>
      </dsp:txBody>
      <dsp:txXfrm>
        <a:off x="0" y="872114"/>
        <a:ext cx="7465678" cy="869564"/>
      </dsp:txXfrm>
    </dsp:sp>
    <dsp:sp modelId="{48BF9342-53E3-4F32-AC6A-A4370F941BC5}">
      <dsp:nvSpPr>
        <dsp:cNvPr id="0" name=""/>
        <dsp:cNvSpPr/>
      </dsp:nvSpPr>
      <dsp:spPr>
        <a:xfrm>
          <a:off x="0" y="1741678"/>
          <a:ext cx="746567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8FC74D-EF70-4CAD-AB41-28421B4FD048}">
      <dsp:nvSpPr>
        <dsp:cNvPr id="0" name=""/>
        <dsp:cNvSpPr/>
      </dsp:nvSpPr>
      <dsp:spPr>
        <a:xfrm>
          <a:off x="0" y="1741678"/>
          <a:ext cx="7465678" cy="869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State nurse practice acts </a:t>
          </a:r>
        </a:p>
      </dsp:txBody>
      <dsp:txXfrm>
        <a:off x="0" y="1741678"/>
        <a:ext cx="7465678" cy="869564"/>
      </dsp:txXfrm>
    </dsp:sp>
    <dsp:sp modelId="{27A340AB-30AA-4418-9D06-FD985580CFA7}">
      <dsp:nvSpPr>
        <dsp:cNvPr id="0" name=""/>
        <dsp:cNvSpPr/>
      </dsp:nvSpPr>
      <dsp:spPr>
        <a:xfrm>
          <a:off x="0" y="2611242"/>
          <a:ext cx="746567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75AA66-16D2-4F1D-B0A3-DC200693756D}">
      <dsp:nvSpPr>
        <dsp:cNvPr id="0" name=""/>
        <dsp:cNvSpPr/>
      </dsp:nvSpPr>
      <dsp:spPr>
        <a:xfrm>
          <a:off x="0" y="2611242"/>
          <a:ext cx="7465678" cy="869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Uniformity across all schools within the district </a:t>
          </a:r>
        </a:p>
      </dsp:txBody>
      <dsp:txXfrm>
        <a:off x="0" y="2611242"/>
        <a:ext cx="7465678" cy="869564"/>
      </dsp:txXfrm>
    </dsp:sp>
    <dsp:sp modelId="{08164926-9161-4430-9039-A334AF2C8081}">
      <dsp:nvSpPr>
        <dsp:cNvPr id="0" name=""/>
        <dsp:cNvSpPr/>
      </dsp:nvSpPr>
      <dsp:spPr>
        <a:xfrm>
          <a:off x="0" y="3480806"/>
          <a:ext cx="746567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DC4AE8-C863-40A1-8ADA-BA9D691B625C}">
      <dsp:nvSpPr>
        <dsp:cNvPr id="0" name=""/>
        <dsp:cNvSpPr/>
      </dsp:nvSpPr>
      <dsp:spPr>
        <a:xfrm>
          <a:off x="0" y="3480806"/>
          <a:ext cx="7465678" cy="869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Liability coverage </a:t>
          </a:r>
          <a:br>
            <a:rPr lang="en-US" sz="1700" kern="1200"/>
          </a:br>
          <a:r>
            <a:rPr lang="en-US" sz="1700" kern="1200"/>
            <a:t>(Ex. nurses, teachers, athletic staff, etc.)</a:t>
          </a:r>
        </a:p>
      </dsp:txBody>
      <dsp:txXfrm>
        <a:off x="0" y="3480806"/>
        <a:ext cx="7465678" cy="869564"/>
      </dsp:txXfrm>
    </dsp:sp>
    <dsp:sp modelId="{C2EE1056-E2C5-4DCF-9135-285C1805F749}">
      <dsp:nvSpPr>
        <dsp:cNvPr id="0" name=""/>
        <dsp:cNvSpPr/>
      </dsp:nvSpPr>
      <dsp:spPr>
        <a:xfrm>
          <a:off x="0" y="4350370"/>
          <a:ext cx="746567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4E307F-B60E-4DEB-B6D9-8CAD10D57E15}">
      <dsp:nvSpPr>
        <dsp:cNvPr id="0" name=""/>
        <dsp:cNvSpPr/>
      </dsp:nvSpPr>
      <dsp:spPr>
        <a:xfrm>
          <a:off x="0" y="4350370"/>
          <a:ext cx="7465678" cy="869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Documentation and accountability systems</a:t>
          </a:r>
        </a:p>
      </dsp:txBody>
      <dsp:txXfrm>
        <a:off x="0" y="4350370"/>
        <a:ext cx="7465678" cy="8695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AD0BE-83FD-4C14-B802-095A23E1B731}">
      <dsp:nvSpPr>
        <dsp:cNvPr id="0" name=""/>
        <dsp:cNvSpPr/>
      </dsp:nvSpPr>
      <dsp:spPr>
        <a:xfrm>
          <a:off x="4947513" y="2383663"/>
          <a:ext cx="1931212" cy="1931212"/>
        </a:xfrm>
        <a:prstGeom prst="roundRect">
          <a:avLst/>
        </a:prstGeom>
        <a:solidFill>
          <a:srgbClr val="FB8125"/>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en-US" sz="2300" kern="1200"/>
            <a:t>Goals of NASN Clinical Practice Guidelines</a:t>
          </a:r>
        </a:p>
      </dsp:txBody>
      <dsp:txXfrm>
        <a:off x="5041787" y="2477937"/>
        <a:ext cx="1742664" cy="1742664"/>
      </dsp:txXfrm>
    </dsp:sp>
    <dsp:sp modelId="{3518D6FD-27D1-4D2F-90A5-299D2486DADE}">
      <dsp:nvSpPr>
        <dsp:cNvPr id="0" name=""/>
        <dsp:cNvSpPr/>
      </dsp:nvSpPr>
      <dsp:spPr>
        <a:xfrm rot="16200000">
          <a:off x="5400807" y="1871351"/>
          <a:ext cx="1024624" cy="0"/>
        </a:xfrm>
        <a:custGeom>
          <a:avLst/>
          <a:gdLst/>
          <a:ahLst/>
          <a:cxnLst/>
          <a:rect l="0" t="0" r="0" b="0"/>
          <a:pathLst>
            <a:path>
              <a:moveTo>
                <a:pt x="0" y="0"/>
              </a:moveTo>
              <a:lnTo>
                <a:pt x="1024624"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28107F-458F-4F44-8297-32B4055BECDE}">
      <dsp:nvSpPr>
        <dsp:cNvPr id="0" name=""/>
        <dsp:cNvSpPr/>
      </dsp:nvSpPr>
      <dsp:spPr>
        <a:xfrm>
          <a:off x="5266163" y="65126"/>
          <a:ext cx="1293912" cy="129391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kern="1200"/>
            <a:t>Increase medication adherence</a:t>
          </a:r>
        </a:p>
      </dsp:txBody>
      <dsp:txXfrm>
        <a:off x="5329327" y="128290"/>
        <a:ext cx="1167584" cy="1167584"/>
      </dsp:txXfrm>
    </dsp:sp>
    <dsp:sp modelId="{C82CEDA3-96D5-48E9-AB92-030BC2B6C6AD}">
      <dsp:nvSpPr>
        <dsp:cNvPr id="0" name=""/>
        <dsp:cNvSpPr/>
      </dsp:nvSpPr>
      <dsp:spPr>
        <a:xfrm rot="19285714">
          <a:off x="6816042" y="2400082"/>
          <a:ext cx="574641" cy="0"/>
        </a:xfrm>
        <a:custGeom>
          <a:avLst/>
          <a:gdLst/>
          <a:ahLst/>
          <a:cxnLst/>
          <a:rect l="0" t="0" r="0" b="0"/>
          <a:pathLst>
            <a:path>
              <a:moveTo>
                <a:pt x="0" y="0"/>
              </a:moveTo>
              <a:lnTo>
                <a:pt x="574641"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E9F9A0-29E1-4EC3-B1C2-19EB478A4E7F}">
      <dsp:nvSpPr>
        <dsp:cNvPr id="0" name=""/>
        <dsp:cNvSpPr/>
      </dsp:nvSpPr>
      <dsp:spPr>
        <a:xfrm>
          <a:off x="7327999" y="1058054"/>
          <a:ext cx="1293912" cy="129391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kern="1200"/>
            <a:t>Decrease medication errors</a:t>
          </a:r>
        </a:p>
      </dsp:txBody>
      <dsp:txXfrm>
        <a:off x="7391163" y="1121218"/>
        <a:ext cx="1167584" cy="1167584"/>
      </dsp:txXfrm>
    </dsp:sp>
    <dsp:sp modelId="{FB8B660D-49AC-4EDE-8A09-E152785F2A4D}">
      <dsp:nvSpPr>
        <dsp:cNvPr id="0" name=""/>
        <dsp:cNvSpPr/>
      </dsp:nvSpPr>
      <dsp:spPr>
        <a:xfrm rot="771429">
          <a:off x="6866401" y="3679049"/>
          <a:ext cx="983154" cy="0"/>
        </a:xfrm>
        <a:custGeom>
          <a:avLst/>
          <a:gdLst/>
          <a:ahLst/>
          <a:cxnLst/>
          <a:rect l="0" t="0" r="0" b="0"/>
          <a:pathLst>
            <a:path>
              <a:moveTo>
                <a:pt x="0" y="0"/>
              </a:moveTo>
              <a:lnTo>
                <a:pt x="983154"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D9B5DA-4811-41D7-8DFC-7951B431FC59}">
      <dsp:nvSpPr>
        <dsp:cNvPr id="0" name=""/>
        <dsp:cNvSpPr/>
      </dsp:nvSpPr>
      <dsp:spPr>
        <a:xfrm>
          <a:off x="7837230" y="3289142"/>
          <a:ext cx="1293912" cy="129391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kern="1200"/>
            <a:t>Standardize reports of medication errors</a:t>
          </a:r>
        </a:p>
      </dsp:txBody>
      <dsp:txXfrm>
        <a:off x="7900394" y="3352306"/>
        <a:ext cx="1167584" cy="1167584"/>
      </dsp:txXfrm>
    </dsp:sp>
    <dsp:sp modelId="{1D44C247-EA9D-4E85-9318-789DBDF0F14D}">
      <dsp:nvSpPr>
        <dsp:cNvPr id="0" name=""/>
        <dsp:cNvSpPr/>
      </dsp:nvSpPr>
      <dsp:spPr>
        <a:xfrm rot="3857143">
          <a:off x="6138274" y="4696606"/>
          <a:ext cx="847377" cy="0"/>
        </a:xfrm>
        <a:custGeom>
          <a:avLst/>
          <a:gdLst/>
          <a:ahLst/>
          <a:cxnLst/>
          <a:rect l="0" t="0" r="0" b="0"/>
          <a:pathLst>
            <a:path>
              <a:moveTo>
                <a:pt x="0" y="0"/>
              </a:moveTo>
              <a:lnTo>
                <a:pt x="847377"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8A48AA-E0F6-4CC6-B670-64BB1617BCDA}">
      <dsp:nvSpPr>
        <dsp:cNvPr id="0" name=""/>
        <dsp:cNvSpPr/>
      </dsp:nvSpPr>
      <dsp:spPr>
        <a:xfrm>
          <a:off x="6410396" y="5078336"/>
          <a:ext cx="1293912" cy="129391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kern="1200"/>
            <a:t>Increase security measures and resources</a:t>
          </a:r>
        </a:p>
      </dsp:txBody>
      <dsp:txXfrm>
        <a:off x="6473560" y="5141500"/>
        <a:ext cx="1167584" cy="1167584"/>
      </dsp:txXfrm>
    </dsp:sp>
    <dsp:sp modelId="{F574D49A-7222-4931-8486-B8EDE591A8B3}">
      <dsp:nvSpPr>
        <dsp:cNvPr id="0" name=""/>
        <dsp:cNvSpPr/>
      </dsp:nvSpPr>
      <dsp:spPr>
        <a:xfrm rot="6942857">
          <a:off x="4840588" y="4696606"/>
          <a:ext cx="847377" cy="0"/>
        </a:xfrm>
        <a:custGeom>
          <a:avLst/>
          <a:gdLst/>
          <a:ahLst/>
          <a:cxnLst/>
          <a:rect l="0" t="0" r="0" b="0"/>
          <a:pathLst>
            <a:path>
              <a:moveTo>
                <a:pt x="0" y="0"/>
              </a:moveTo>
              <a:lnTo>
                <a:pt x="847377"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3ADC80-55CC-4419-BE3E-B94C3334F0B8}">
      <dsp:nvSpPr>
        <dsp:cNvPr id="0" name=""/>
        <dsp:cNvSpPr/>
      </dsp:nvSpPr>
      <dsp:spPr>
        <a:xfrm>
          <a:off x="4121931" y="5078336"/>
          <a:ext cx="1293912" cy="129391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kern="1200"/>
            <a:t>Increase medication administration audits</a:t>
          </a:r>
        </a:p>
      </dsp:txBody>
      <dsp:txXfrm>
        <a:off x="4185095" y="5141500"/>
        <a:ext cx="1167584" cy="1167584"/>
      </dsp:txXfrm>
    </dsp:sp>
    <dsp:sp modelId="{1CC9CD80-B9A0-46A6-90DA-96C3C9190AEB}">
      <dsp:nvSpPr>
        <dsp:cNvPr id="0" name=""/>
        <dsp:cNvSpPr/>
      </dsp:nvSpPr>
      <dsp:spPr>
        <a:xfrm rot="10028571">
          <a:off x="3976684" y="3679049"/>
          <a:ext cx="983154" cy="0"/>
        </a:xfrm>
        <a:custGeom>
          <a:avLst/>
          <a:gdLst/>
          <a:ahLst/>
          <a:cxnLst/>
          <a:rect l="0" t="0" r="0" b="0"/>
          <a:pathLst>
            <a:path>
              <a:moveTo>
                <a:pt x="0" y="0"/>
              </a:moveTo>
              <a:lnTo>
                <a:pt x="983154"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B452E3-0810-47F5-BEAA-08E36F002E7A}">
      <dsp:nvSpPr>
        <dsp:cNvPr id="0" name=""/>
        <dsp:cNvSpPr/>
      </dsp:nvSpPr>
      <dsp:spPr>
        <a:xfrm>
          <a:off x="2695096" y="3289142"/>
          <a:ext cx="1293912" cy="129391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kern="1200"/>
            <a:t>Adopt medication reconciliation practices</a:t>
          </a:r>
        </a:p>
      </dsp:txBody>
      <dsp:txXfrm>
        <a:off x="2758260" y="3352306"/>
        <a:ext cx="1167584" cy="1167584"/>
      </dsp:txXfrm>
    </dsp:sp>
    <dsp:sp modelId="{9F57EBFA-FE94-4EDB-9007-4AE9C6BE9F94}">
      <dsp:nvSpPr>
        <dsp:cNvPr id="0" name=""/>
        <dsp:cNvSpPr/>
      </dsp:nvSpPr>
      <dsp:spPr>
        <a:xfrm rot="13114286">
          <a:off x="4435556" y="2400082"/>
          <a:ext cx="574641" cy="0"/>
        </a:xfrm>
        <a:custGeom>
          <a:avLst/>
          <a:gdLst/>
          <a:ahLst/>
          <a:cxnLst/>
          <a:rect l="0" t="0" r="0" b="0"/>
          <a:pathLst>
            <a:path>
              <a:moveTo>
                <a:pt x="0" y="0"/>
              </a:moveTo>
              <a:lnTo>
                <a:pt x="574641"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AF5663-CCBD-49D3-9751-B9D3AE66A0F7}">
      <dsp:nvSpPr>
        <dsp:cNvPr id="0" name=""/>
        <dsp:cNvSpPr/>
      </dsp:nvSpPr>
      <dsp:spPr>
        <a:xfrm>
          <a:off x="3204328" y="1058054"/>
          <a:ext cx="1293912" cy="129391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kern="1200"/>
            <a:t>Decrease morbidity</a:t>
          </a:r>
        </a:p>
      </dsp:txBody>
      <dsp:txXfrm>
        <a:off x="3267492" y="1121218"/>
        <a:ext cx="1167584" cy="11675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DC280-3333-48FB-A16B-AF48138AD14C}">
      <dsp:nvSpPr>
        <dsp:cNvPr id="0" name=""/>
        <dsp:cNvSpPr/>
      </dsp:nvSpPr>
      <dsp:spPr>
        <a:xfrm>
          <a:off x="0" y="1943"/>
          <a:ext cx="54345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146243-8555-453A-B47D-DDE11C63811C}">
      <dsp:nvSpPr>
        <dsp:cNvPr id="0" name=""/>
        <dsp:cNvSpPr/>
      </dsp:nvSpPr>
      <dsp:spPr>
        <a:xfrm>
          <a:off x="0" y="1943"/>
          <a:ext cx="5434575" cy="662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Protect student safety and prevent errors</a:t>
          </a:r>
        </a:p>
      </dsp:txBody>
      <dsp:txXfrm>
        <a:off x="0" y="1943"/>
        <a:ext cx="5434575" cy="662601"/>
      </dsp:txXfrm>
    </dsp:sp>
    <dsp:sp modelId="{04F351AA-D2E7-4898-9DE2-66850200CD52}">
      <dsp:nvSpPr>
        <dsp:cNvPr id="0" name=""/>
        <dsp:cNvSpPr/>
      </dsp:nvSpPr>
      <dsp:spPr>
        <a:xfrm>
          <a:off x="0" y="664544"/>
          <a:ext cx="54345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733C73-D71A-460E-8BED-E5E24C4FEE9D}">
      <dsp:nvSpPr>
        <dsp:cNvPr id="0" name=""/>
        <dsp:cNvSpPr/>
      </dsp:nvSpPr>
      <dsp:spPr>
        <a:xfrm>
          <a:off x="0" y="664544"/>
          <a:ext cx="5434575" cy="662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New medications not to be started in </a:t>
          </a:r>
          <a:br>
            <a:rPr lang="en-US" sz="1800" kern="1200"/>
          </a:br>
          <a:r>
            <a:rPr lang="en-US" sz="1800" kern="1200"/>
            <a:t>school setting</a:t>
          </a:r>
        </a:p>
      </dsp:txBody>
      <dsp:txXfrm>
        <a:off x="0" y="664544"/>
        <a:ext cx="5434575" cy="662601"/>
      </dsp:txXfrm>
    </dsp:sp>
    <dsp:sp modelId="{66674451-5766-4C7C-BB37-2BF48C58259A}">
      <dsp:nvSpPr>
        <dsp:cNvPr id="0" name=""/>
        <dsp:cNvSpPr/>
      </dsp:nvSpPr>
      <dsp:spPr>
        <a:xfrm>
          <a:off x="0" y="1327146"/>
          <a:ext cx="54345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4D6E22-1621-4898-A6FD-E0AA726997D3}">
      <dsp:nvSpPr>
        <dsp:cNvPr id="0" name=""/>
        <dsp:cNvSpPr/>
      </dsp:nvSpPr>
      <dsp:spPr>
        <a:xfrm>
          <a:off x="0" y="1327146"/>
          <a:ext cx="5434575" cy="662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Nursing services should be confidential, timely, and accurately documented</a:t>
          </a:r>
        </a:p>
      </dsp:txBody>
      <dsp:txXfrm>
        <a:off x="0" y="1327146"/>
        <a:ext cx="5434575" cy="662601"/>
      </dsp:txXfrm>
    </dsp:sp>
    <dsp:sp modelId="{A95CA6BE-B8D9-4767-819E-F199E849C4E5}">
      <dsp:nvSpPr>
        <dsp:cNvPr id="0" name=""/>
        <dsp:cNvSpPr/>
      </dsp:nvSpPr>
      <dsp:spPr>
        <a:xfrm>
          <a:off x="0" y="1989747"/>
          <a:ext cx="54345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8F7F7B-C408-4FAC-99B8-B061698BB656}">
      <dsp:nvSpPr>
        <dsp:cNvPr id="0" name=""/>
        <dsp:cNvSpPr/>
      </dsp:nvSpPr>
      <dsp:spPr>
        <a:xfrm>
          <a:off x="0" y="1989747"/>
          <a:ext cx="5434575" cy="662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Identify responsible healthcare professional for execution</a:t>
          </a:r>
        </a:p>
      </dsp:txBody>
      <dsp:txXfrm>
        <a:off x="0" y="1989747"/>
        <a:ext cx="5434575" cy="662601"/>
      </dsp:txXfrm>
    </dsp:sp>
    <dsp:sp modelId="{F148C7E2-62DD-4F04-B9ED-BE0BE35E5288}">
      <dsp:nvSpPr>
        <dsp:cNvPr id="0" name=""/>
        <dsp:cNvSpPr/>
      </dsp:nvSpPr>
      <dsp:spPr>
        <a:xfrm>
          <a:off x="0" y="2652348"/>
          <a:ext cx="54345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FCCA1B-95F5-41E3-9E42-6F3E01D1D428}">
      <dsp:nvSpPr>
        <dsp:cNvPr id="0" name=""/>
        <dsp:cNvSpPr/>
      </dsp:nvSpPr>
      <dsp:spPr>
        <a:xfrm>
          <a:off x="0" y="2652348"/>
          <a:ext cx="5434575" cy="662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Systematic review of documentation</a:t>
          </a:r>
        </a:p>
      </dsp:txBody>
      <dsp:txXfrm>
        <a:off x="0" y="2652348"/>
        <a:ext cx="5434575" cy="662601"/>
      </dsp:txXfrm>
    </dsp:sp>
    <dsp:sp modelId="{4F5674D8-C699-42E8-8622-A120C933310A}">
      <dsp:nvSpPr>
        <dsp:cNvPr id="0" name=""/>
        <dsp:cNvSpPr/>
      </dsp:nvSpPr>
      <dsp:spPr>
        <a:xfrm>
          <a:off x="0" y="3314950"/>
          <a:ext cx="54345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2F990B-809E-43F7-AA72-ABE413D383A4}">
      <dsp:nvSpPr>
        <dsp:cNvPr id="0" name=""/>
        <dsp:cNvSpPr/>
      </dsp:nvSpPr>
      <dsp:spPr>
        <a:xfrm>
          <a:off x="0" y="3314950"/>
          <a:ext cx="5434575" cy="662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Create and maintain training for UAP</a:t>
          </a:r>
        </a:p>
      </dsp:txBody>
      <dsp:txXfrm>
        <a:off x="0" y="3314950"/>
        <a:ext cx="5434575" cy="6626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8B530-E949-4ED7-AA36-C4F11D812E35}">
      <dsp:nvSpPr>
        <dsp:cNvPr id="0" name=""/>
        <dsp:cNvSpPr/>
      </dsp:nvSpPr>
      <dsp:spPr>
        <a:xfrm>
          <a:off x="0" y="95693"/>
          <a:ext cx="2948050" cy="2948008"/>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Albuterol</a:t>
          </a:r>
        </a:p>
      </dsp:txBody>
      <dsp:txXfrm>
        <a:off x="431732" y="527419"/>
        <a:ext cx="2084586" cy="2084556"/>
      </dsp:txXfrm>
    </dsp:sp>
    <dsp:sp modelId="{DE78FA65-8301-46DA-8439-DB5AE66CBB73}">
      <dsp:nvSpPr>
        <dsp:cNvPr id="0" name=""/>
        <dsp:cNvSpPr/>
      </dsp:nvSpPr>
      <dsp:spPr>
        <a:xfrm>
          <a:off x="1517387" y="2061851"/>
          <a:ext cx="2948050" cy="2948008"/>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Epinephrine</a:t>
          </a:r>
        </a:p>
      </dsp:txBody>
      <dsp:txXfrm>
        <a:off x="1949119" y="2493577"/>
        <a:ext cx="2084586" cy="2084556"/>
      </dsp:txXfrm>
    </dsp:sp>
    <dsp:sp modelId="{3E8902AA-6045-4BE4-88F9-0DA45A285645}">
      <dsp:nvSpPr>
        <dsp:cNvPr id="0" name=""/>
        <dsp:cNvSpPr/>
      </dsp:nvSpPr>
      <dsp:spPr>
        <a:xfrm>
          <a:off x="3032981" y="95693"/>
          <a:ext cx="2948050" cy="2948008"/>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Narcan</a:t>
          </a:r>
        </a:p>
      </dsp:txBody>
      <dsp:txXfrm>
        <a:off x="3464713" y="527419"/>
        <a:ext cx="2084586" cy="2084556"/>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EE1A82-4C8C-0046-A97A-7748A4C528E1}" type="datetimeFigureOut">
              <a:rPr lang="en-US" smtClean="0"/>
              <a:t>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FEFC92-70AA-F445-B7D4-4D58EB268F66}" type="slidenum">
              <a:rPr lang="en-US" smtClean="0"/>
              <a:t>‹#›</a:t>
            </a:fld>
            <a:endParaRPr lang="en-US"/>
          </a:p>
        </p:txBody>
      </p:sp>
    </p:spTree>
    <p:extLst>
      <p:ext uri="{BB962C8B-B14F-4D97-AF65-F5344CB8AC3E}">
        <p14:creationId xmlns:p14="http://schemas.microsoft.com/office/powerpoint/2010/main" val="22725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c.gov/healthyschools/shs/care_coordination.ht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bannerhealth.sharepoint.com/sites/SchoolEducatorLecture/Shared%20Documents/General/School_Nursing_Evidence-based_Clinical_Practice_Guideline_Medication_Administration_in_Schools.pdf?CT=1675219509705&amp;OR=ItemsView"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bannerhealth.sharepoint.com/sites/SchoolEducatorLecture/Shared%20Documents/General/School_Nursing_Evidence-based_Clinical_Practice_Guideline_Medication_Administration_in_Schools.pdf?CT=1675219509705&amp;OR=ItemsView"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azed.gov/wellness/school-nursing-and-health-services"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azleg.gov/viewDocument/?docName=http://www.azleg.gov/ars/15/00160-02.htm"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807284-6543-4667-B2AE-AD4A37B6071A}" type="slidenum">
              <a:rPr lang="en-US"/>
              <a:t>1</a:t>
            </a:fld>
            <a:endParaRPr lang="en-US"/>
          </a:p>
        </p:txBody>
      </p:sp>
    </p:spTree>
    <p:extLst>
      <p:ext uri="{BB962C8B-B14F-4D97-AF65-F5344CB8AC3E}">
        <p14:creationId xmlns:p14="http://schemas.microsoft.com/office/powerpoint/2010/main" val="78144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https://www.cdc.gov/healthyschools/shs/care_coordination.htm</a:t>
            </a:r>
            <a:endParaRPr lang="en-US"/>
          </a:p>
          <a:p>
            <a:pPr marL="171450" indent="-171450">
              <a:buFont typeface="Arial"/>
              <a:buChar char="•"/>
            </a:pPr>
            <a:r>
              <a:rPr lang="en-US">
                <a:cs typeface="Calibri"/>
              </a:rPr>
              <a:t>Care coordination</a:t>
            </a:r>
          </a:p>
          <a:p>
            <a:pPr marL="628650" lvl="1" indent="-171450">
              <a:buFont typeface="Arial"/>
              <a:buChar char="•"/>
            </a:pPr>
            <a:r>
              <a:rPr lang="en-US">
                <a:cs typeface="Calibri"/>
              </a:rPr>
              <a:t>Improved medical management</a:t>
            </a:r>
          </a:p>
          <a:p>
            <a:pPr marL="628650" lvl="1" indent="-171450">
              <a:buFont typeface="Arial"/>
              <a:buChar char="•"/>
            </a:pPr>
            <a:r>
              <a:rPr lang="en-US">
                <a:cs typeface="Calibri"/>
              </a:rPr>
              <a:t>Improved follow-up and detailed links to other services</a:t>
            </a:r>
          </a:p>
          <a:p>
            <a:pPr marL="628650" lvl="1" indent="-171450">
              <a:buFont typeface="Arial"/>
              <a:buChar char="•"/>
            </a:pPr>
            <a:r>
              <a:rPr lang="en-US">
                <a:cs typeface="Calibri"/>
              </a:rPr>
              <a:t>Identify need for additional resources</a:t>
            </a:r>
          </a:p>
        </p:txBody>
      </p:sp>
      <p:sp>
        <p:nvSpPr>
          <p:cNvPr id="4" name="Slide Number Placeholder 3"/>
          <p:cNvSpPr>
            <a:spLocks noGrp="1"/>
          </p:cNvSpPr>
          <p:nvPr>
            <p:ph type="sldNum" sz="quarter" idx="5"/>
          </p:nvPr>
        </p:nvSpPr>
        <p:spPr/>
        <p:txBody>
          <a:bodyPr/>
          <a:lstStyle/>
          <a:p>
            <a:fld id="{92807284-6543-4667-B2AE-AD4A37B6071A}" type="slidenum">
              <a:rPr lang="en-US"/>
              <a:t>13</a:t>
            </a:fld>
            <a:endParaRPr lang="en-US"/>
          </a:p>
        </p:txBody>
      </p:sp>
    </p:spTree>
    <p:extLst>
      <p:ext uri="{BB962C8B-B14F-4D97-AF65-F5344CB8AC3E}">
        <p14:creationId xmlns:p14="http://schemas.microsoft.com/office/powerpoint/2010/main" val="1014694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ASK AUDIENCE – WHO IS COMFORTABLE WITH CURRENT POLICIES AND PROCEDURES</a:t>
            </a:r>
          </a:p>
        </p:txBody>
      </p:sp>
      <p:sp>
        <p:nvSpPr>
          <p:cNvPr id="4" name="Slide Number Placeholder 3"/>
          <p:cNvSpPr>
            <a:spLocks noGrp="1"/>
          </p:cNvSpPr>
          <p:nvPr>
            <p:ph type="sldNum" sz="quarter" idx="5"/>
          </p:nvPr>
        </p:nvSpPr>
        <p:spPr/>
        <p:txBody>
          <a:bodyPr/>
          <a:lstStyle/>
          <a:p>
            <a:fld id="{1FFEFC92-70AA-F445-B7D4-4D58EB268F66}" type="slidenum">
              <a:rPr lang="en-US" smtClean="0"/>
              <a:t>14</a:t>
            </a:fld>
            <a:endParaRPr lang="en-US"/>
          </a:p>
        </p:txBody>
      </p:sp>
    </p:spTree>
    <p:extLst>
      <p:ext uri="{BB962C8B-B14F-4D97-AF65-F5344CB8AC3E}">
        <p14:creationId xmlns:p14="http://schemas.microsoft.com/office/powerpoint/2010/main" val="3270267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When standards are insufficient – school boards, superintendents can work with school health professionals, consulting physicians, and AAP for policy/procedure development</a:t>
            </a:r>
          </a:p>
          <a:p>
            <a:pPr marL="171450" indent="-171450">
              <a:buFont typeface="Arial"/>
              <a:buChar char="•"/>
            </a:pPr>
            <a:r>
              <a:rPr lang="en-US">
                <a:cs typeface="Calibri"/>
              </a:rPr>
              <a:t>This legislation provides protection from discrimination for children with special needs</a:t>
            </a:r>
          </a:p>
          <a:p>
            <a:pPr marL="0" indent="0">
              <a:buFont typeface="Arial"/>
              <a:buNone/>
            </a:pPr>
            <a:endParaRPr lang="en-US">
              <a:cs typeface="Calibri"/>
            </a:endParaRPr>
          </a:p>
          <a:p>
            <a:r>
              <a:rPr lang="en-US"/>
              <a:t>First disability law to be enacted in US to protect people with disabilities in programs</a:t>
            </a:r>
            <a:r>
              <a:rPr lang="en-US" baseline="0"/>
              <a:t> receiving federal funding</a:t>
            </a:r>
          </a:p>
          <a:p>
            <a:endParaRPr lang="en-US" baseline="0"/>
          </a:p>
          <a:p>
            <a:r>
              <a:rPr lang="en-US" baseline="0"/>
              <a:t>Set the stage for Americans with stabilities Act Section 504</a:t>
            </a:r>
            <a:endParaRPr lang="en-US"/>
          </a:p>
        </p:txBody>
      </p:sp>
      <p:sp>
        <p:nvSpPr>
          <p:cNvPr id="4" name="Slide Number Placeholder 3"/>
          <p:cNvSpPr>
            <a:spLocks noGrp="1"/>
          </p:cNvSpPr>
          <p:nvPr>
            <p:ph type="sldNum" sz="quarter" idx="5"/>
          </p:nvPr>
        </p:nvSpPr>
        <p:spPr/>
        <p:txBody>
          <a:bodyPr/>
          <a:lstStyle/>
          <a:p>
            <a:fld id="{92807284-6543-4667-B2AE-AD4A37B6071A}" type="slidenum">
              <a:t>15</a:t>
            </a:fld>
            <a:endParaRPr lang="en-US"/>
          </a:p>
        </p:txBody>
      </p:sp>
    </p:spTree>
    <p:extLst>
      <p:ext uri="{BB962C8B-B14F-4D97-AF65-F5344CB8AC3E}">
        <p14:creationId xmlns:p14="http://schemas.microsoft.com/office/powerpoint/2010/main" val="154831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School boards and superintendents are responsible for establishing policies and detailed procedures for safe administration of medication in school settings</a:t>
            </a:r>
          </a:p>
          <a:p>
            <a:pPr marL="171450" indent="-171450">
              <a:buFont typeface="Arial" panose="020B0604020202020204" pitchFamily="34" charset="0"/>
              <a:buChar char="•"/>
            </a:pPr>
            <a:r>
              <a:rPr lang="en-US"/>
              <a:t>Schools may want to seek legal advice as they assume responsibility for med administration during/after school</a:t>
            </a:r>
          </a:p>
        </p:txBody>
      </p:sp>
      <p:sp>
        <p:nvSpPr>
          <p:cNvPr id="4" name="Slide Number Placeholder 3"/>
          <p:cNvSpPr>
            <a:spLocks noGrp="1"/>
          </p:cNvSpPr>
          <p:nvPr>
            <p:ph type="sldNum" sz="quarter" idx="5"/>
          </p:nvPr>
        </p:nvSpPr>
        <p:spPr/>
        <p:txBody>
          <a:bodyPr/>
          <a:lstStyle/>
          <a:p>
            <a:fld id="{92807284-6543-4667-B2AE-AD4A37B6071A}" type="slidenum">
              <a:rPr lang="en-US" smtClean="0"/>
              <a:t>16</a:t>
            </a:fld>
            <a:endParaRPr lang="en-US"/>
          </a:p>
        </p:txBody>
      </p:sp>
    </p:spTree>
    <p:extLst>
      <p:ext uri="{BB962C8B-B14F-4D97-AF65-F5344CB8AC3E}">
        <p14:creationId xmlns:p14="http://schemas.microsoft.com/office/powerpoint/2010/main" val="520066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School_Nursing_Evidence-based_Clinical_Practice_Guideline_Medication_Administration_in_Schools.pdf (sharepoint.com)</a:t>
            </a:r>
            <a:endParaRPr lang="en-US"/>
          </a:p>
          <a:p>
            <a:endParaRPr lang="en-US"/>
          </a:p>
          <a:p>
            <a:r>
              <a:rPr lang="en-US"/>
              <a:t>School nursing evidence-based clinical practice guidelines: medication administration in schools</a:t>
            </a:r>
          </a:p>
          <a:p>
            <a:endParaRPr lang="en-US"/>
          </a:p>
          <a:p>
            <a:endParaRPr lang="en-US"/>
          </a:p>
          <a:p>
            <a:r>
              <a:rPr lang="en-US"/>
              <a:t>Decrease in medication errors • Adoption of standardized reporting of medication errors • Strengthen security measures and resources • Increase annual medication administration audits across school systems • Increase adoption of Fair and Just Culture • Adoption of medication reconciliation practices</a:t>
            </a:r>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https://learn.nasn.org/courses/33787</a:t>
            </a:r>
          </a:p>
          <a:p>
            <a:endParaRPr lang="en-US"/>
          </a:p>
          <a:p>
            <a:r>
              <a:rPr lang="en-US"/>
              <a:t>“The purpose of the CPG is to give the school nurse evidence-based recommendations for the safe care of Pre-K–12 grade students who receive medications during the school day”</a:t>
            </a:r>
          </a:p>
          <a:p>
            <a:endParaRPr lang="en-US"/>
          </a:p>
          <a:p>
            <a:endParaRPr lang="en-US"/>
          </a:p>
        </p:txBody>
      </p:sp>
      <p:sp>
        <p:nvSpPr>
          <p:cNvPr id="4" name="Slide Number Placeholder 3"/>
          <p:cNvSpPr>
            <a:spLocks noGrp="1"/>
          </p:cNvSpPr>
          <p:nvPr>
            <p:ph type="sldNum" sz="quarter" idx="5"/>
          </p:nvPr>
        </p:nvSpPr>
        <p:spPr/>
        <p:txBody>
          <a:bodyPr/>
          <a:lstStyle/>
          <a:p>
            <a:fld id="{92807284-6543-4667-B2AE-AD4A37B6071A}" type="slidenum">
              <a:rPr lang="en-US" smtClean="0"/>
              <a:t>17</a:t>
            </a:fld>
            <a:endParaRPr lang="en-US"/>
          </a:p>
        </p:txBody>
      </p:sp>
    </p:spTree>
    <p:extLst>
      <p:ext uri="{BB962C8B-B14F-4D97-AF65-F5344CB8AC3E}">
        <p14:creationId xmlns:p14="http://schemas.microsoft.com/office/powerpoint/2010/main" val="1771982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 audit should include all documentation: licensed provider prescribing form, written parent approval; medication administration record, current medication list, current list of allergies, current weight in kilograms and, if pertinent, IHP, IEP, Individual Action Plans, 504 plans, permission for self-administration of medication”</a:t>
            </a:r>
          </a:p>
          <a:p>
            <a:endParaRPr lang="en-US"/>
          </a:p>
        </p:txBody>
      </p:sp>
      <p:sp>
        <p:nvSpPr>
          <p:cNvPr id="4" name="Slide Number Placeholder 3"/>
          <p:cNvSpPr>
            <a:spLocks noGrp="1"/>
          </p:cNvSpPr>
          <p:nvPr>
            <p:ph type="sldNum" sz="quarter" idx="5"/>
          </p:nvPr>
        </p:nvSpPr>
        <p:spPr/>
        <p:txBody>
          <a:bodyPr/>
          <a:lstStyle/>
          <a:p>
            <a:fld id="{92807284-6543-4667-B2AE-AD4A37B6071A}" type="slidenum">
              <a:rPr lang="en-US" smtClean="0"/>
              <a:t>18</a:t>
            </a:fld>
            <a:endParaRPr lang="en-US"/>
          </a:p>
        </p:txBody>
      </p:sp>
    </p:spTree>
    <p:extLst>
      <p:ext uri="{BB962C8B-B14F-4D97-AF65-F5344CB8AC3E}">
        <p14:creationId xmlns:p14="http://schemas.microsoft.com/office/powerpoint/2010/main" val="415837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https://codes.findlaw.com/az/title-15-education/az-rev-st-sect-15-344.html</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mn-lt"/>
                <a:cs typeface="+mn-lt"/>
              </a:rPr>
              <a:t>For the purposes of this section, “administration of a prescription medication or a patent or proprietary medication” means the giving of a single dose of medication or the giving of a treatment package in its original container.</a:t>
            </a:r>
            <a:endParaRPr lang="en-US"/>
          </a:p>
          <a:p>
            <a:endParaRPr lang="en-US">
              <a:cs typeface="Calibri"/>
            </a:endParaRPr>
          </a:p>
          <a:p>
            <a:pPr marL="171450" indent="-171450">
              <a:lnSpc>
                <a:spcPct val="90000"/>
              </a:lnSpc>
              <a:spcBef>
                <a:spcPts val="1000"/>
              </a:spcBef>
              <a:buFont typeface="Arial,Sans-Serif"/>
              <a:buChar char="•"/>
            </a:pPr>
            <a:r>
              <a:rPr lang="en-US"/>
              <a:t>Governing board establishes policies and procedures regarding the administration of medications to students by employees</a:t>
            </a:r>
            <a:endParaRPr lang="en-US">
              <a:cs typeface="Calibri" panose="020F0502020204030204"/>
            </a:endParaRPr>
          </a:p>
          <a:p>
            <a:pPr marL="171450" indent="-171450">
              <a:lnSpc>
                <a:spcPct val="90000"/>
              </a:lnSpc>
              <a:spcBef>
                <a:spcPts val="1000"/>
              </a:spcBef>
              <a:buFont typeface="Arial,Sans-Serif"/>
              <a:buChar char="•"/>
            </a:pPr>
            <a:r>
              <a:rPr lang="en-US"/>
              <a:t>Administration can only occur if written request or authorization </a:t>
            </a:r>
            <a:endParaRPr lang="en-US">
              <a:cs typeface="Calibri" panose="020F0502020204030204"/>
            </a:endParaRPr>
          </a:p>
          <a:p>
            <a:pPr marL="628650" lvl="1" indent="-171450">
              <a:lnSpc>
                <a:spcPct val="90000"/>
              </a:lnSpc>
              <a:spcBef>
                <a:spcPts val="500"/>
              </a:spcBef>
              <a:buFont typeface="Arial,Sans-Serif"/>
              <a:buChar char="•"/>
            </a:pPr>
            <a:r>
              <a:rPr lang="en-US"/>
              <a:t>Except for emergency administration (see sections 15-157, 15-158, 15-341)</a:t>
            </a:r>
            <a:endParaRPr lang="en-US">
              <a:cs typeface="Calibri" panose="020F0502020204030204"/>
            </a:endParaRPr>
          </a:p>
          <a:p>
            <a:pPr marL="171450" indent="-171450">
              <a:lnSpc>
                <a:spcPct val="90000"/>
              </a:lnSpc>
              <a:spcBef>
                <a:spcPts val="1000"/>
              </a:spcBef>
              <a:buFont typeface="Arial,Sans-Serif"/>
              <a:buChar char="•"/>
            </a:pPr>
            <a:r>
              <a:rPr lang="en-US"/>
              <a:t>School districts, charter schools, and employees are immune from civil liability for “good faith” adoption and implementation of policies and procedures</a:t>
            </a:r>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92807284-6543-4667-B2AE-AD4A37B6071A}" type="slidenum">
              <a:rPr lang="en-US"/>
              <a:t>19</a:t>
            </a:fld>
            <a:endParaRPr lang="en-US"/>
          </a:p>
        </p:txBody>
      </p:sp>
    </p:spTree>
    <p:extLst>
      <p:ext uri="{BB962C8B-B14F-4D97-AF65-F5344CB8AC3E}">
        <p14:creationId xmlns:p14="http://schemas.microsoft.com/office/powerpoint/2010/main" val="868688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Execution = (storage, administration, documentation)</a:t>
            </a:r>
          </a:p>
          <a:p>
            <a:endParaRPr lang="en-US"/>
          </a:p>
          <a:p>
            <a:r>
              <a:rPr lang="en-US"/>
              <a:t>Right person: Verify correct patient – name verification; photo verification</a:t>
            </a:r>
          </a:p>
        </p:txBody>
      </p:sp>
      <p:sp>
        <p:nvSpPr>
          <p:cNvPr id="4" name="Slide Number Placeholder 3"/>
          <p:cNvSpPr>
            <a:spLocks noGrp="1"/>
          </p:cNvSpPr>
          <p:nvPr>
            <p:ph type="sldNum" sz="quarter" idx="5"/>
          </p:nvPr>
        </p:nvSpPr>
        <p:spPr/>
        <p:txBody>
          <a:bodyPr/>
          <a:lstStyle/>
          <a:p>
            <a:fld id="{92807284-6543-4667-B2AE-AD4A37B6071A}" type="slidenum">
              <a:rPr lang="en-US" smtClean="0"/>
              <a:t>20</a:t>
            </a:fld>
            <a:endParaRPr lang="en-US"/>
          </a:p>
        </p:txBody>
      </p:sp>
    </p:spTree>
    <p:extLst>
      <p:ext uri="{BB962C8B-B14F-4D97-AF65-F5344CB8AC3E}">
        <p14:creationId xmlns:p14="http://schemas.microsoft.com/office/powerpoint/2010/main" val="1426671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Document medication administration clearly promptly after administration</a:t>
            </a:r>
          </a:p>
          <a:p>
            <a:pPr marL="171450" indent="-171450">
              <a:buFont typeface="Arial" panose="020B0604020202020204" pitchFamily="34" charset="0"/>
              <a:buChar char="•"/>
            </a:pPr>
            <a:r>
              <a:rPr lang="en-US"/>
              <a:t>Medication administration record</a:t>
            </a:r>
          </a:p>
          <a:p>
            <a:pPr marL="171450" indent="-171450">
              <a:buFont typeface="Arial" panose="020B0604020202020204" pitchFamily="34" charset="0"/>
              <a:buChar char="•"/>
            </a:pPr>
            <a:r>
              <a:rPr lang="en-US"/>
              <a:t>Document refusal and notify parents</a:t>
            </a:r>
          </a:p>
          <a:p>
            <a:pPr marL="171450" indent="-171450">
              <a:buFont typeface="Arial" panose="020B0604020202020204" pitchFamily="34" charset="0"/>
              <a:buChar char="•"/>
            </a:pPr>
            <a:r>
              <a:rPr lang="en-US"/>
              <a:t>Document errors (wrong patient, wrong dose, </a:t>
            </a:r>
            <a:r>
              <a:rPr lang="en-US" err="1"/>
              <a:t>etc</a:t>
            </a:r>
            <a:r>
              <a:rPr lang="en-US"/>
              <a:t>)</a:t>
            </a:r>
          </a:p>
          <a:p>
            <a:pPr marL="171450" indent="-171450">
              <a:buFont typeface="Arial" panose="020B0604020202020204" pitchFamily="34" charset="0"/>
              <a:buChar char="•"/>
            </a:pPr>
            <a:r>
              <a:rPr lang="en-US"/>
              <a:t>Document if medication administered prior to school (no dose needed in school)</a:t>
            </a:r>
          </a:p>
          <a:p>
            <a:pPr marL="171450" indent="-171450">
              <a:buFont typeface="Arial" panose="020B0604020202020204" pitchFamily="34" charset="0"/>
              <a:buChar char="•"/>
            </a:pPr>
            <a:r>
              <a:rPr lang="en-US"/>
              <a:t>Document lost, wasted, dropped, stolen, etc.</a:t>
            </a:r>
          </a:p>
        </p:txBody>
      </p:sp>
      <p:sp>
        <p:nvSpPr>
          <p:cNvPr id="4" name="Slide Number Placeholder 3"/>
          <p:cNvSpPr>
            <a:spLocks noGrp="1"/>
          </p:cNvSpPr>
          <p:nvPr>
            <p:ph type="sldNum" sz="quarter" idx="5"/>
          </p:nvPr>
        </p:nvSpPr>
        <p:spPr/>
        <p:txBody>
          <a:bodyPr/>
          <a:lstStyle/>
          <a:p>
            <a:fld id="{92807284-6543-4667-B2AE-AD4A37B6071A}" type="slidenum">
              <a:rPr lang="en-US" smtClean="0"/>
              <a:t>21</a:t>
            </a:fld>
            <a:endParaRPr lang="en-US"/>
          </a:p>
        </p:txBody>
      </p:sp>
    </p:spTree>
    <p:extLst>
      <p:ext uri="{BB962C8B-B14F-4D97-AF65-F5344CB8AC3E}">
        <p14:creationId xmlns:p14="http://schemas.microsoft.com/office/powerpoint/2010/main" val="4220603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AAP wants licensed RN in schools as they have the knowledge/skills necessary to administer medications, knowledge of disease states, and responsibility to protect health/safety of all students</a:t>
            </a:r>
          </a:p>
        </p:txBody>
      </p:sp>
      <p:sp>
        <p:nvSpPr>
          <p:cNvPr id="4" name="Slide Number Placeholder 3"/>
          <p:cNvSpPr>
            <a:spLocks noGrp="1"/>
          </p:cNvSpPr>
          <p:nvPr>
            <p:ph type="sldNum" sz="quarter" idx="5"/>
          </p:nvPr>
        </p:nvSpPr>
        <p:spPr/>
        <p:txBody>
          <a:bodyPr/>
          <a:lstStyle/>
          <a:p>
            <a:fld id="{92807284-6543-4667-B2AE-AD4A37B6071A}" type="slidenum">
              <a:rPr lang="en-US"/>
              <a:t>22</a:t>
            </a:fld>
            <a:endParaRPr lang="en-US"/>
          </a:p>
        </p:txBody>
      </p:sp>
    </p:spTree>
    <p:extLst>
      <p:ext uri="{BB962C8B-B14F-4D97-AF65-F5344CB8AC3E}">
        <p14:creationId xmlns:p14="http://schemas.microsoft.com/office/powerpoint/2010/main" val="3330986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40 minutes presentation (45 minutes allotted) </a:t>
            </a:r>
          </a:p>
          <a:p>
            <a:pPr marL="171450" indent="-171450">
              <a:lnSpc>
                <a:spcPct val="90000"/>
              </a:lnSpc>
              <a:spcBef>
                <a:spcPts val="1000"/>
              </a:spcBef>
              <a:buFont typeface="Arial"/>
              <a:buChar char="•"/>
            </a:pPr>
            <a:r>
              <a:rPr lang="en-US"/>
              <a:t>Definitions – over-the-counter medications; prescription medications; administration; </a:t>
            </a:r>
            <a:r>
              <a:rPr lang="en-US" err="1"/>
              <a:t>etc</a:t>
            </a:r>
            <a:endParaRPr lang="en-US">
              <a:cs typeface="Calibri"/>
            </a:endParaRPr>
          </a:p>
          <a:p>
            <a:pPr marL="171450" indent="-171450">
              <a:lnSpc>
                <a:spcPct val="90000"/>
              </a:lnSpc>
              <a:spcBef>
                <a:spcPts val="1000"/>
              </a:spcBef>
              <a:buFont typeface="Arial"/>
              <a:buChar char="•"/>
            </a:pPr>
            <a:r>
              <a:rPr lang="en-US"/>
              <a:t>AZ laws</a:t>
            </a:r>
            <a:endParaRPr lang="en-US">
              <a:cs typeface="Calibri"/>
            </a:endParaRPr>
          </a:p>
          <a:p>
            <a:pPr marL="628650" lvl="1" indent="-171450">
              <a:lnSpc>
                <a:spcPct val="90000"/>
              </a:lnSpc>
              <a:spcBef>
                <a:spcPts val="500"/>
              </a:spcBef>
              <a:buFont typeface="Arial"/>
              <a:buChar char="•"/>
            </a:pPr>
            <a:r>
              <a:rPr lang="en-US"/>
              <a:t>Schools are able to make their own rules/regulations</a:t>
            </a:r>
            <a:endParaRPr lang="en-US">
              <a:cs typeface="Calibri"/>
            </a:endParaRPr>
          </a:p>
          <a:p>
            <a:pPr marL="171450" indent="-171450">
              <a:lnSpc>
                <a:spcPct val="90000"/>
              </a:lnSpc>
              <a:spcBef>
                <a:spcPts val="1000"/>
              </a:spcBef>
              <a:buFont typeface="Arial"/>
              <a:buChar char="•"/>
            </a:pPr>
            <a:r>
              <a:rPr lang="en-US"/>
              <a:t>Nursing delegation of responsibilities</a:t>
            </a:r>
            <a:endParaRPr lang="en-US">
              <a:cs typeface="Calibri"/>
            </a:endParaRPr>
          </a:p>
          <a:p>
            <a:pPr marL="171450" indent="-171450">
              <a:lnSpc>
                <a:spcPct val="90000"/>
              </a:lnSpc>
              <a:spcBef>
                <a:spcPts val="1000"/>
              </a:spcBef>
              <a:buFont typeface="Arial"/>
              <a:buChar char="•"/>
            </a:pPr>
            <a:r>
              <a:rPr lang="en-US"/>
              <a:t>Common disease states / statistics </a:t>
            </a:r>
            <a:endParaRPr lang="en-US">
              <a:cs typeface="Calibri"/>
            </a:endParaRPr>
          </a:p>
          <a:p>
            <a:pPr marL="171450" indent="-171450">
              <a:lnSpc>
                <a:spcPct val="90000"/>
              </a:lnSpc>
              <a:spcBef>
                <a:spcPts val="1000"/>
              </a:spcBef>
              <a:buFont typeface="Arial"/>
              <a:buChar char="•"/>
            </a:pPr>
            <a:r>
              <a:rPr lang="en-US"/>
              <a:t>AAP guidance on medication use in schools </a:t>
            </a:r>
            <a:endParaRPr lang="en-US">
              <a:cs typeface="Calibri"/>
            </a:endParaRPr>
          </a:p>
          <a:p>
            <a:pPr marL="171450" indent="-171450">
              <a:lnSpc>
                <a:spcPct val="90000"/>
              </a:lnSpc>
              <a:spcBef>
                <a:spcPts val="1000"/>
              </a:spcBef>
              <a:buFont typeface="Arial"/>
              <a:buChar char="•"/>
            </a:pPr>
            <a:r>
              <a:rPr lang="en-US"/>
              <a:t>Security/Storage of medications</a:t>
            </a:r>
          </a:p>
          <a:p>
            <a:pPr marL="628650" lvl="1" indent="-171450">
              <a:lnSpc>
                <a:spcPct val="90000"/>
              </a:lnSpc>
              <a:spcBef>
                <a:spcPts val="1000"/>
              </a:spcBef>
              <a:buFont typeface="Arial"/>
              <a:buChar char="•"/>
            </a:pPr>
            <a:r>
              <a:rPr lang="en-US">
                <a:cs typeface="Calibri"/>
              </a:rPr>
              <a:t>Labels in ORIGINAL packaging (no extra inhaler OTC from another country)</a:t>
            </a:r>
          </a:p>
          <a:p>
            <a:pPr marL="171450" lvl="0" indent="-171450">
              <a:lnSpc>
                <a:spcPct val="90000"/>
              </a:lnSpc>
              <a:spcBef>
                <a:spcPts val="1000"/>
              </a:spcBef>
              <a:buFont typeface="Arial"/>
              <a:buChar char="•"/>
            </a:pPr>
            <a:r>
              <a:rPr lang="en-US">
                <a:cs typeface="Calibri"/>
              </a:rPr>
              <a:t>Documentation of administration</a:t>
            </a:r>
          </a:p>
          <a:p>
            <a:endParaRPr lang="en-US">
              <a:cs typeface="Calibri"/>
            </a:endParaRPr>
          </a:p>
        </p:txBody>
      </p:sp>
      <p:sp>
        <p:nvSpPr>
          <p:cNvPr id="4" name="Slide Number Placeholder 3"/>
          <p:cNvSpPr>
            <a:spLocks noGrp="1"/>
          </p:cNvSpPr>
          <p:nvPr>
            <p:ph type="sldNum" sz="quarter" idx="5"/>
          </p:nvPr>
        </p:nvSpPr>
        <p:spPr/>
        <p:txBody>
          <a:bodyPr/>
          <a:lstStyle/>
          <a:p>
            <a:fld id="{92807284-6543-4667-B2AE-AD4A37B6071A}" type="slidenum">
              <a:rPr lang="en-US"/>
              <a:t>3</a:t>
            </a:fld>
            <a:endParaRPr lang="en-US"/>
          </a:p>
        </p:txBody>
      </p:sp>
    </p:spTree>
    <p:extLst>
      <p:ext uri="{BB962C8B-B14F-4D97-AF65-F5344CB8AC3E}">
        <p14:creationId xmlns:p14="http://schemas.microsoft.com/office/powerpoint/2010/main" val="1078934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Butler JPPT</a:t>
            </a:r>
          </a:p>
          <a:p>
            <a:pPr marL="628650" lvl="1" indent="-171450">
              <a:buFont typeface="Arial"/>
              <a:buChar char="•"/>
            </a:pPr>
            <a:r>
              <a:rPr lang="en-US">
                <a:cs typeface="Calibri"/>
              </a:rPr>
              <a:t>Many budget cuts force schools to eliminate full-time RN in schools</a:t>
            </a:r>
          </a:p>
          <a:p>
            <a:pPr marL="171450" indent="-171450">
              <a:buFont typeface="Arial"/>
              <a:buChar char="•"/>
            </a:pPr>
            <a:r>
              <a:rPr lang="en-US">
                <a:cs typeface="Calibri"/>
              </a:rPr>
              <a:t>Risks of untrained school staff creates</a:t>
            </a:r>
          </a:p>
          <a:p>
            <a:pPr marL="628650" lvl="1" indent="-171450">
              <a:buFont typeface="Arial"/>
              <a:buChar char="•"/>
            </a:pPr>
            <a:r>
              <a:rPr lang="en-US">
                <a:cs typeface="Calibri"/>
              </a:rPr>
              <a:t>Medical liability for school, RN</a:t>
            </a:r>
          </a:p>
          <a:p>
            <a:pPr marL="628650" lvl="1" indent="-171450">
              <a:buFont typeface="Arial"/>
              <a:buChar char="•"/>
            </a:pPr>
            <a:r>
              <a:rPr lang="en-US">
                <a:cs typeface="Calibri"/>
              </a:rPr>
              <a:t>Increased risk for medication errors</a:t>
            </a:r>
          </a:p>
          <a:p>
            <a:pPr marL="171450" indent="-171450">
              <a:buFont typeface="Arial"/>
              <a:buChar char="•"/>
            </a:pPr>
            <a:r>
              <a:rPr lang="en-US">
                <a:cs typeface="Calibri"/>
              </a:rPr>
              <a:t>UAP need to have appropriate knowledge, skills, and composure to administer medications </a:t>
            </a:r>
          </a:p>
          <a:p>
            <a:pPr marL="171450" indent="-171450">
              <a:buFont typeface="Arial"/>
              <a:buChar char="•"/>
            </a:pPr>
            <a:r>
              <a:rPr lang="en-US">
                <a:cs typeface="Calibri"/>
              </a:rPr>
              <a:t>Delegation is the </a:t>
            </a:r>
            <a:r>
              <a:rPr lang="en-US" b="1">
                <a:cs typeface="Calibri"/>
              </a:rPr>
              <a:t>responsibility of the RN or school physician</a:t>
            </a:r>
          </a:p>
          <a:p>
            <a:pPr marL="628650" lvl="1" indent="-171450">
              <a:buFont typeface="Arial"/>
              <a:buChar char="•"/>
            </a:pPr>
            <a:r>
              <a:rPr lang="en-US">
                <a:cs typeface="Calibri"/>
              </a:rPr>
              <a:t>RN is responsible for initial and ongoing education and assessments of UAP</a:t>
            </a:r>
          </a:p>
          <a:p>
            <a:pPr marL="1085850" lvl="2" indent="-171450">
              <a:buFont typeface="Arial"/>
              <a:buChar char="•"/>
            </a:pPr>
            <a:r>
              <a:rPr lang="en-US">
                <a:cs typeface="Calibri"/>
              </a:rPr>
              <a:t>Must document training of medication administration and assessments</a:t>
            </a:r>
          </a:p>
          <a:p>
            <a:pPr marL="1085850" lvl="2" indent="-171450">
              <a:buFont typeface="Arial"/>
              <a:buChar char="•"/>
            </a:pPr>
            <a:r>
              <a:rPr lang="en-US">
                <a:cs typeface="Calibri"/>
              </a:rPr>
              <a:t>Must provide ongoing supervision for all UAP involved in medication delivery within school setting</a:t>
            </a:r>
          </a:p>
          <a:p>
            <a:pPr marL="628650" lvl="1" indent="-171450">
              <a:buFont typeface="Arial"/>
              <a:buChar char="•"/>
            </a:pPr>
            <a:r>
              <a:rPr lang="en-US">
                <a:cs typeface="Calibri"/>
              </a:rPr>
              <a:t>Ongoing process, NOT once-a-year event</a:t>
            </a:r>
          </a:p>
          <a:p>
            <a:pPr marL="628650" lvl="1" indent="-171450">
              <a:buFont typeface="Arial"/>
              <a:buChar char="•"/>
            </a:pPr>
            <a:r>
              <a:rPr lang="en-US">
                <a:cs typeface="Calibri"/>
              </a:rPr>
              <a:t>Determined by rules/regulations of school districts </a:t>
            </a:r>
          </a:p>
          <a:p>
            <a:pPr marL="628650" lvl="1" indent="-171450">
              <a:buFont typeface="Arial"/>
              <a:buChar char="•"/>
            </a:pPr>
            <a:r>
              <a:rPr lang="en-US">
                <a:cs typeface="Calibri"/>
              </a:rPr>
              <a:t>Ideally, responsibilities should NOT be delegated to &gt;3 UAP and not more than 3 school sites</a:t>
            </a:r>
          </a:p>
          <a:p>
            <a:pPr marL="171450" lvl="0" indent="-171450">
              <a:buFont typeface="Arial"/>
              <a:buChar char="•"/>
            </a:pPr>
            <a:r>
              <a:rPr lang="en-US">
                <a:cs typeface="Calibri"/>
              </a:rPr>
              <a:t>CRITICAL TO UNDERSTAND: Parents CANNOT direct personnel on medication administration, this can ONLY be completed by licensed prescribers</a:t>
            </a:r>
          </a:p>
        </p:txBody>
      </p:sp>
      <p:sp>
        <p:nvSpPr>
          <p:cNvPr id="4" name="Slide Number Placeholder 3"/>
          <p:cNvSpPr>
            <a:spLocks noGrp="1"/>
          </p:cNvSpPr>
          <p:nvPr>
            <p:ph type="sldNum" sz="quarter" idx="5"/>
          </p:nvPr>
        </p:nvSpPr>
        <p:spPr/>
        <p:txBody>
          <a:bodyPr/>
          <a:lstStyle/>
          <a:p>
            <a:fld id="{92807284-6543-4667-B2AE-AD4A37B6071A}" type="slidenum">
              <a:rPr lang="en-US"/>
              <a:t>23</a:t>
            </a:fld>
            <a:endParaRPr lang="en-US"/>
          </a:p>
        </p:txBody>
      </p:sp>
    </p:spTree>
    <p:extLst>
      <p:ext uri="{BB962C8B-B14F-4D97-AF65-F5344CB8AC3E}">
        <p14:creationId xmlns:p14="http://schemas.microsoft.com/office/powerpoint/2010/main" val="1321472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807284-6543-4667-B2AE-AD4A37B6071A}" type="slidenum">
              <a:rPr lang="en-US" smtClean="0"/>
              <a:t>24</a:t>
            </a:fld>
            <a:endParaRPr lang="en-US"/>
          </a:p>
        </p:txBody>
      </p:sp>
    </p:spTree>
    <p:extLst>
      <p:ext uri="{BB962C8B-B14F-4D97-AF65-F5344CB8AC3E}">
        <p14:creationId xmlns:p14="http://schemas.microsoft.com/office/powerpoint/2010/main" val="2525493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Medications may be with nurse/administrative office or self carried by children</a:t>
            </a:r>
          </a:p>
          <a:p>
            <a:endParaRPr lang="en-US"/>
          </a:p>
        </p:txBody>
      </p:sp>
      <p:sp>
        <p:nvSpPr>
          <p:cNvPr id="4" name="Slide Number Placeholder 3"/>
          <p:cNvSpPr>
            <a:spLocks noGrp="1"/>
          </p:cNvSpPr>
          <p:nvPr>
            <p:ph type="sldNum" sz="quarter" idx="5"/>
          </p:nvPr>
        </p:nvSpPr>
        <p:spPr/>
        <p:txBody>
          <a:bodyPr/>
          <a:lstStyle/>
          <a:p>
            <a:fld id="{1FFEFC92-70AA-F445-B7D4-4D58EB268F66}" type="slidenum">
              <a:rPr lang="en-US" smtClean="0"/>
              <a:t>25</a:t>
            </a:fld>
            <a:endParaRPr lang="en-US"/>
          </a:p>
        </p:txBody>
      </p:sp>
    </p:spTree>
    <p:extLst>
      <p:ext uri="{BB962C8B-B14F-4D97-AF65-F5344CB8AC3E}">
        <p14:creationId xmlns:p14="http://schemas.microsoft.com/office/powerpoint/2010/main" val="3220259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Label should be completed by physician or pharmacist</a:t>
            </a:r>
          </a:p>
          <a:p>
            <a:r>
              <a:rPr lang="en-US"/>
              <a:t>Do not flush medications for disposal</a:t>
            </a:r>
          </a:p>
        </p:txBody>
      </p:sp>
      <p:sp>
        <p:nvSpPr>
          <p:cNvPr id="4" name="Slide Number Placeholder 3"/>
          <p:cNvSpPr>
            <a:spLocks noGrp="1"/>
          </p:cNvSpPr>
          <p:nvPr>
            <p:ph type="sldNum" sz="quarter" idx="5"/>
          </p:nvPr>
        </p:nvSpPr>
        <p:spPr/>
        <p:txBody>
          <a:bodyPr/>
          <a:lstStyle/>
          <a:p>
            <a:fld id="{92807284-6543-4667-B2AE-AD4A37B6071A}" type="slidenum">
              <a:rPr lang="en-US" smtClean="0"/>
              <a:t>26</a:t>
            </a:fld>
            <a:endParaRPr lang="en-US"/>
          </a:p>
        </p:txBody>
      </p:sp>
    </p:spTree>
    <p:extLst>
      <p:ext uri="{BB962C8B-B14F-4D97-AF65-F5344CB8AC3E}">
        <p14:creationId xmlns:p14="http://schemas.microsoft.com/office/powerpoint/2010/main" val="396535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807284-6543-4667-B2AE-AD4A37B6071A}" type="slidenum">
              <a:rPr lang="en-US" smtClean="0"/>
              <a:t>27</a:t>
            </a:fld>
            <a:endParaRPr lang="en-US"/>
          </a:p>
        </p:txBody>
      </p:sp>
    </p:spTree>
    <p:extLst>
      <p:ext uri="{BB962C8B-B14F-4D97-AF65-F5344CB8AC3E}">
        <p14:creationId xmlns:p14="http://schemas.microsoft.com/office/powerpoint/2010/main" val="39681585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Self-carry requires written consent from parent for patient to carry and administer medication</a:t>
            </a:r>
          </a:p>
          <a:p>
            <a:r>
              <a:rPr lang="en-US"/>
              <a:t>Prescriber should educate patient on appropriate and responsible use of medication</a:t>
            </a:r>
          </a:p>
          <a:p>
            <a:r>
              <a:rPr lang="en-US"/>
              <a:t>Students must demonstrate appropriate administration and knowledge to the school nurse prior to allowing them to self-carry</a:t>
            </a:r>
          </a:p>
          <a:p>
            <a:endParaRPr lang="en-US"/>
          </a:p>
        </p:txBody>
      </p:sp>
      <p:sp>
        <p:nvSpPr>
          <p:cNvPr id="4" name="Slide Number Placeholder 3"/>
          <p:cNvSpPr>
            <a:spLocks noGrp="1"/>
          </p:cNvSpPr>
          <p:nvPr>
            <p:ph type="sldNum" sz="quarter" idx="5"/>
          </p:nvPr>
        </p:nvSpPr>
        <p:spPr/>
        <p:txBody>
          <a:bodyPr/>
          <a:lstStyle/>
          <a:p>
            <a:fld id="{92807284-6543-4667-B2AE-AD4A37B6071A}" type="slidenum">
              <a:rPr lang="en-US" smtClean="0"/>
              <a:t>28</a:t>
            </a:fld>
            <a:endParaRPr lang="en-US"/>
          </a:p>
        </p:txBody>
      </p:sp>
    </p:spTree>
    <p:extLst>
      <p:ext uri="{BB962C8B-B14F-4D97-AF65-F5344CB8AC3E}">
        <p14:creationId xmlns:p14="http://schemas.microsoft.com/office/powerpoint/2010/main" val="247398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 should include patient picture to serve as second verification correct patient</a:t>
            </a:r>
          </a:p>
          <a:p>
            <a:pPr>
              <a:buFont typeface="Arial" panose="020B0604020202020204" pitchFamily="34" charset="0"/>
              <a:buChar char="•"/>
            </a:pPr>
            <a:r>
              <a:rPr lang="en-US"/>
              <a:t>Types</a:t>
            </a:r>
          </a:p>
          <a:p>
            <a:pPr lvl="1">
              <a:buFont typeface="Arial" panose="020B0604020202020204" pitchFamily="34" charset="0"/>
              <a:buChar char="•"/>
            </a:pPr>
            <a:r>
              <a:rPr lang="en-US"/>
              <a:t>Many types, lengths, sizes, and exit a variety of places along the GI tract</a:t>
            </a:r>
          </a:p>
          <a:p>
            <a:pPr lvl="1">
              <a:buFont typeface="Arial" panose="020B0604020202020204" pitchFamily="34" charset="0"/>
              <a:buChar char="•"/>
            </a:pPr>
            <a:r>
              <a:rPr lang="en-US"/>
              <a:t>Gastrostomy tube (G tube)</a:t>
            </a:r>
          </a:p>
          <a:p>
            <a:pPr lvl="1">
              <a:buFont typeface="Arial" panose="020B0604020202020204" pitchFamily="34" charset="0"/>
              <a:buChar char="•"/>
            </a:pPr>
            <a:r>
              <a:rPr lang="en-US"/>
              <a:t>Gastrostomy-jejunostomy tube (G-J tube)</a:t>
            </a:r>
          </a:p>
          <a:p>
            <a:pPr lvl="1">
              <a:buFont typeface="Arial" panose="020B0604020202020204" pitchFamily="34" charset="0"/>
              <a:buChar char="•"/>
            </a:pPr>
            <a:r>
              <a:rPr lang="en-US"/>
              <a:t>Percutaneous gastrostomy tube (PEG tube)</a:t>
            </a:r>
          </a:p>
          <a:p>
            <a:pPr>
              <a:buFont typeface="Arial" panose="020B0604020202020204" pitchFamily="34" charset="0"/>
              <a:buChar char="•"/>
            </a:pPr>
            <a:r>
              <a:rPr lang="en-US"/>
              <a:t>Medication Administration</a:t>
            </a:r>
          </a:p>
          <a:p>
            <a:pPr lvl="1">
              <a:buFont typeface="Arial" panose="020B0604020202020204" pitchFamily="34" charset="0"/>
              <a:buChar char="•"/>
            </a:pPr>
            <a:r>
              <a:rPr lang="en-US"/>
              <a:t>Flush tube with warm water (15-30 mL)</a:t>
            </a:r>
          </a:p>
          <a:p>
            <a:pPr lvl="1">
              <a:buFont typeface="Arial" panose="020B0604020202020204" pitchFamily="34" charset="0"/>
              <a:buChar char="•"/>
            </a:pPr>
            <a:r>
              <a:rPr lang="en-US"/>
              <a:t>Prepare medications for administration</a:t>
            </a:r>
          </a:p>
          <a:p>
            <a:pPr lvl="2">
              <a:buFont typeface="Arial" panose="020B0604020202020204" pitchFamily="34" charset="0"/>
              <a:buChar char="•"/>
            </a:pPr>
            <a:r>
              <a:rPr lang="en-US"/>
              <a:t>Dissolve tablets in warm water </a:t>
            </a:r>
          </a:p>
          <a:p>
            <a:pPr lvl="2">
              <a:buFont typeface="Arial" panose="020B0604020202020204" pitchFamily="34" charset="0"/>
              <a:buChar char="•"/>
            </a:pPr>
            <a:r>
              <a:rPr lang="en-US"/>
              <a:t>Shake suspensions </a:t>
            </a:r>
          </a:p>
          <a:p>
            <a:pPr lvl="1">
              <a:buFont typeface="Arial" panose="020B0604020202020204" pitchFamily="34" charset="0"/>
              <a:buChar char="•"/>
            </a:pPr>
            <a:r>
              <a:rPr lang="en-US"/>
              <a:t>Pour medication into syringe</a:t>
            </a:r>
          </a:p>
          <a:p>
            <a:pPr lvl="1">
              <a:buFont typeface="Arial" panose="020B0604020202020204" pitchFamily="34" charset="0"/>
              <a:buChar char="•"/>
            </a:pPr>
            <a:r>
              <a:rPr lang="en-US"/>
              <a:t>Rinse med cup with water and administer medication slowly</a:t>
            </a:r>
          </a:p>
          <a:p>
            <a:pPr lvl="1">
              <a:buFont typeface="Arial" panose="020B0604020202020204" pitchFamily="34" charset="0"/>
              <a:buChar char="•"/>
            </a:pPr>
            <a:r>
              <a:rPr lang="en-US"/>
              <a:t>Flush tube with warm water (15-30 mL)</a:t>
            </a:r>
          </a:p>
          <a:p>
            <a:endParaRPr lang="en-US"/>
          </a:p>
          <a:p>
            <a:endParaRPr lang="en-US"/>
          </a:p>
          <a:p>
            <a:r>
              <a:rPr lang="en-US">
                <a:cs typeface="Calibri"/>
              </a:rPr>
              <a:t>Wash hands</a:t>
            </a:r>
          </a:p>
          <a:p>
            <a:r>
              <a:rPr lang="en-US">
                <a:cs typeface="Calibri"/>
              </a:rPr>
              <a:t>Positioning the child</a:t>
            </a:r>
          </a:p>
          <a:p>
            <a:pPr lvl="1"/>
            <a:r>
              <a:rPr lang="en-US">
                <a:cs typeface="Calibri"/>
              </a:rPr>
              <a:t>Lateral position with right leg flexed </a:t>
            </a:r>
          </a:p>
          <a:p>
            <a:r>
              <a:rPr lang="en-US">
                <a:cs typeface="Calibri"/>
              </a:rPr>
              <a:t>Lubricate suppositories/insertion tip with water-soluble lubricating jelly</a:t>
            </a:r>
          </a:p>
          <a:p>
            <a:r>
              <a:rPr lang="en-US">
                <a:cs typeface="Calibri"/>
              </a:rPr>
              <a:t>Gently insert the apex past the internal anal sphincter, against rectal wall</a:t>
            </a:r>
          </a:p>
          <a:p>
            <a:r>
              <a:rPr lang="en-US">
                <a:cs typeface="Calibri"/>
              </a:rPr>
              <a:t>Hold buttocks together until child relaxes or loses urge to push</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92807284-6543-4667-B2AE-AD4A37B6071A}" type="slidenum">
              <a:rPr lang="en-US"/>
              <a:t>29</a:t>
            </a:fld>
            <a:endParaRPr lang="en-US"/>
          </a:p>
        </p:txBody>
      </p:sp>
    </p:spTree>
    <p:extLst>
      <p:ext uri="{BB962C8B-B14F-4D97-AF65-F5344CB8AC3E}">
        <p14:creationId xmlns:p14="http://schemas.microsoft.com/office/powerpoint/2010/main" val="1693264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Meds should be returned not just </a:t>
            </a:r>
            <a:r>
              <a:rPr lang="en-US" sz="1200">
                <a:solidFill>
                  <a:schemeClr val="tx1"/>
                </a:solidFill>
                <a:latin typeface="+mn-lt"/>
                <a:ea typeface="+mn-ea"/>
                <a:cs typeface="+mn-cs"/>
              </a:rPr>
              <a:t>at the end of the school year, but also upon transfer to another school, or if medication is discontinued or expired</a:t>
            </a:r>
          </a:p>
          <a:p>
            <a:endParaRPr lang="en-US" sz="1200">
              <a:solidFill>
                <a:schemeClr val="tx1"/>
              </a:solidFill>
              <a:latin typeface="+mn-lt"/>
              <a:ea typeface="+mn-ea"/>
              <a:cs typeface="+mn-cs"/>
            </a:endParaRPr>
          </a:p>
          <a:p>
            <a:r>
              <a:rPr lang="en-US" sz="1200">
                <a:solidFill>
                  <a:schemeClr val="tx1"/>
                </a:solidFill>
                <a:latin typeface="+mn-lt"/>
                <a:ea typeface="+mn-ea"/>
                <a:cs typeface="+mn-cs"/>
              </a:rPr>
              <a:t>Take back programs are usually offered through police departments, pharmacies, colleges of pharmacy, hospitals, clinics</a:t>
            </a:r>
          </a:p>
          <a:p>
            <a:endParaRPr lang="en-US"/>
          </a:p>
        </p:txBody>
      </p:sp>
      <p:sp>
        <p:nvSpPr>
          <p:cNvPr id="4" name="Slide Number Placeholder 3"/>
          <p:cNvSpPr>
            <a:spLocks noGrp="1"/>
          </p:cNvSpPr>
          <p:nvPr>
            <p:ph type="sldNum" sz="quarter" idx="5"/>
          </p:nvPr>
        </p:nvSpPr>
        <p:spPr/>
        <p:txBody>
          <a:bodyPr/>
          <a:lstStyle/>
          <a:p>
            <a:fld id="{92807284-6543-4667-B2AE-AD4A37B6071A}" type="slidenum">
              <a:rPr lang="en-US" smtClean="0"/>
              <a:t>30</a:t>
            </a:fld>
            <a:endParaRPr lang="en-US"/>
          </a:p>
        </p:txBody>
      </p:sp>
    </p:spTree>
    <p:extLst>
      <p:ext uri="{BB962C8B-B14F-4D97-AF65-F5344CB8AC3E}">
        <p14:creationId xmlns:p14="http://schemas.microsoft.com/office/powerpoint/2010/main" val="32565067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EFC92-70AA-F445-B7D4-4D58EB268F66}" type="slidenum">
              <a:rPr lang="en-US" smtClean="0"/>
              <a:t>31</a:t>
            </a:fld>
            <a:endParaRPr lang="en-US"/>
          </a:p>
        </p:txBody>
      </p:sp>
    </p:spTree>
    <p:extLst>
      <p:ext uri="{BB962C8B-B14F-4D97-AF65-F5344CB8AC3E}">
        <p14:creationId xmlns:p14="http://schemas.microsoft.com/office/powerpoint/2010/main" val="2980314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School_Nursing_Evidence-based_Clinical_Practice_Guideline_Medication_Administration_in_Schools.pdf (sharepoint.com)</a:t>
            </a:r>
            <a:endParaRPr lang="en-US"/>
          </a:p>
          <a:p>
            <a:r>
              <a:rPr lang="en-US"/>
              <a:t>https://www.azed.gov/wellness/school-nursing-and-health-services</a:t>
            </a:r>
          </a:p>
        </p:txBody>
      </p:sp>
      <p:sp>
        <p:nvSpPr>
          <p:cNvPr id="4" name="Slide Number Placeholder 3"/>
          <p:cNvSpPr>
            <a:spLocks noGrp="1"/>
          </p:cNvSpPr>
          <p:nvPr>
            <p:ph type="sldNum" sz="quarter" idx="5"/>
          </p:nvPr>
        </p:nvSpPr>
        <p:spPr/>
        <p:txBody>
          <a:bodyPr/>
          <a:lstStyle/>
          <a:p>
            <a:fld id="{92807284-6543-4667-B2AE-AD4A37B6071A}" type="slidenum">
              <a:rPr lang="en-US" smtClean="0"/>
              <a:t>33</a:t>
            </a:fld>
            <a:endParaRPr lang="en-US"/>
          </a:p>
        </p:txBody>
      </p:sp>
    </p:spTree>
    <p:extLst>
      <p:ext uri="{BB962C8B-B14F-4D97-AF65-F5344CB8AC3E}">
        <p14:creationId xmlns:p14="http://schemas.microsoft.com/office/powerpoint/2010/main" val="3765479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ASK FOR AUDIENCE PARTICIPATION – HOW MANY MEDICATIONS ARE ADMINISTERED THROUGHOUT THE SCHOOL DAY?</a:t>
            </a:r>
          </a:p>
        </p:txBody>
      </p:sp>
      <p:sp>
        <p:nvSpPr>
          <p:cNvPr id="4" name="Slide Number Placeholder 3"/>
          <p:cNvSpPr>
            <a:spLocks noGrp="1"/>
          </p:cNvSpPr>
          <p:nvPr>
            <p:ph type="sldNum" sz="quarter" idx="5"/>
          </p:nvPr>
        </p:nvSpPr>
        <p:spPr/>
        <p:txBody>
          <a:bodyPr/>
          <a:lstStyle/>
          <a:p>
            <a:fld id="{1FFEFC92-70AA-F445-B7D4-4D58EB268F66}" type="slidenum">
              <a:rPr lang="en-US" smtClean="0"/>
              <a:t>4</a:t>
            </a:fld>
            <a:endParaRPr lang="en-US"/>
          </a:p>
        </p:txBody>
      </p:sp>
    </p:spTree>
    <p:extLst>
      <p:ext uri="{BB962C8B-B14F-4D97-AF65-F5344CB8AC3E}">
        <p14:creationId xmlns:p14="http://schemas.microsoft.com/office/powerpoint/2010/main" val="40341552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least 2 designated employees per school must complete annual online training to recognize symptoms of respiratory distress, how to render emergency treatment, proper storage of medication, and emergency follow-up procedures</a:t>
            </a:r>
          </a:p>
          <a:p>
            <a:r>
              <a:rPr lang="en-US">
                <a:cs typeface="Calibri"/>
              </a:rPr>
              <a:t>Discuss $100 enrollment fee (may be fundraised) – includes 60-dose albuterol inhaler and 5 spacers</a:t>
            </a:r>
          </a:p>
          <a:p>
            <a:r>
              <a:rPr lang="en-US">
                <a:cs typeface="Calibri"/>
              </a:rPr>
              <a:t>Prescriptions are good for 2 years </a:t>
            </a:r>
          </a:p>
        </p:txBody>
      </p:sp>
      <p:sp>
        <p:nvSpPr>
          <p:cNvPr id="4" name="Slide Number Placeholder 3"/>
          <p:cNvSpPr>
            <a:spLocks noGrp="1"/>
          </p:cNvSpPr>
          <p:nvPr>
            <p:ph type="sldNum" sz="quarter" idx="5"/>
          </p:nvPr>
        </p:nvSpPr>
        <p:spPr/>
        <p:txBody>
          <a:bodyPr/>
          <a:lstStyle/>
          <a:p>
            <a:fld id="{1FFEFC92-70AA-F445-B7D4-4D58EB268F66}" type="slidenum">
              <a:rPr lang="en-US" smtClean="0"/>
              <a:t>34</a:t>
            </a:fld>
            <a:endParaRPr lang="en-US"/>
          </a:p>
        </p:txBody>
      </p:sp>
    </p:spTree>
    <p:extLst>
      <p:ext uri="{BB962C8B-B14F-4D97-AF65-F5344CB8AC3E}">
        <p14:creationId xmlns:p14="http://schemas.microsoft.com/office/powerpoint/2010/main" val="3689608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Immediate access to emergency medication – local procedures must specify where medications will be stored, who is responsible for the medication, and who will regularly review and replace outdated medication, who will carry the medication for field trips</a:t>
            </a:r>
          </a:p>
          <a:p>
            <a:endParaRPr lang="en-US"/>
          </a:p>
          <a:p>
            <a:r>
              <a:rPr lang="en-US"/>
              <a:t>Each school district / charter school may have 2+ epi JR and 2+ adult epi autoinjectors </a:t>
            </a:r>
          </a:p>
          <a:p>
            <a:r>
              <a:rPr lang="en-US"/>
              <a:t>Annual training for administration</a:t>
            </a:r>
          </a:p>
          <a:p>
            <a:r>
              <a:rPr lang="en-US"/>
              <a:t>Training should be with public health organization (recognition s/s, dosage selection, procedures to respond [admin, call 911, stabilize </a:t>
            </a:r>
            <a:r>
              <a:rPr lang="en-US" err="1"/>
              <a:t>pt</a:t>
            </a:r>
            <a:r>
              <a:rPr lang="en-US"/>
              <a:t>, repeat admin, document incident/administration, notify parents/guardian])</a:t>
            </a:r>
          </a:p>
          <a:p>
            <a:endParaRPr lang="en-US">
              <a:cs typeface="Calibri"/>
            </a:endParaRPr>
          </a:p>
          <a:p>
            <a:r>
              <a:rPr lang="en-US">
                <a:cs typeface="Calibri"/>
              </a:rPr>
              <a:t>Recognizing anaphylaxis</a:t>
            </a:r>
            <a:r>
              <a:rPr lang="en-US"/>
              <a:t> </a:t>
            </a:r>
            <a:endParaRPr lang="en-US">
              <a:cs typeface="Calibri" panose="020F0502020204030204"/>
            </a:endParaRPr>
          </a:p>
          <a:p>
            <a:pPr lvl="1">
              <a:buFont typeface="Arial"/>
              <a:buChar char="•"/>
            </a:pPr>
            <a:r>
              <a:rPr lang="en-US"/>
              <a:t>Sudden breathing difficulty</a:t>
            </a:r>
            <a:endParaRPr lang="en-US">
              <a:cs typeface="Calibri"/>
            </a:endParaRPr>
          </a:p>
          <a:p>
            <a:pPr lvl="1">
              <a:buFont typeface="Arial"/>
              <a:buChar char="•"/>
            </a:pPr>
            <a:r>
              <a:rPr lang="en-US"/>
              <a:t>Difficulty swallowing, swollen tongue</a:t>
            </a:r>
            <a:endParaRPr lang="en-US">
              <a:cs typeface="Calibri"/>
            </a:endParaRPr>
          </a:p>
          <a:p>
            <a:pPr lvl="1">
              <a:buFont typeface="Arial"/>
              <a:buChar char="•"/>
            </a:pPr>
            <a:r>
              <a:rPr lang="en-US"/>
              <a:t>Dizziness</a:t>
            </a:r>
            <a:endParaRPr lang="en-US">
              <a:cs typeface="Calibri"/>
            </a:endParaRPr>
          </a:p>
          <a:p>
            <a:pPr lvl="1">
              <a:buFont typeface="Arial"/>
              <a:buChar char="•"/>
            </a:pPr>
            <a:r>
              <a:rPr lang="en-US"/>
              <a:t>Pale, floppy, suddenly sleepy</a:t>
            </a:r>
            <a:endParaRPr lang="en-US">
              <a:cs typeface="Calibri"/>
            </a:endParaRPr>
          </a:p>
          <a:p>
            <a:pPr lvl="1">
              <a:buFont typeface="Arial"/>
              <a:buChar char="•"/>
            </a:pPr>
            <a:r>
              <a:rPr lang="en-US"/>
              <a:t>Unconscious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1FFEFC92-70AA-F445-B7D4-4D58EB268F66}" type="slidenum">
              <a:rPr lang="en-US" smtClean="0"/>
              <a:t>35</a:t>
            </a:fld>
            <a:endParaRPr lang="en-US"/>
          </a:p>
        </p:txBody>
      </p:sp>
    </p:spTree>
    <p:extLst>
      <p:ext uri="{BB962C8B-B14F-4D97-AF65-F5344CB8AC3E}">
        <p14:creationId xmlns:p14="http://schemas.microsoft.com/office/powerpoint/2010/main" val="22021278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32323"/>
                </a:solidFill>
                <a:effectLst/>
                <a:latin typeface="Noto Sans" panose="020B0502040504020204" pitchFamily="34" charset="0"/>
              </a:rPr>
              <a:t>Infants, Children, and Adolescents: Intranasal: 4 mg or 8 mg (contents of 1 nasal spray) as a single dose; may repeat every 2 to 3 minutes in alternating nostrils if needed until medical assistance becomes available </a:t>
            </a:r>
          </a:p>
          <a:p>
            <a:endParaRPr lang="en-US"/>
          </a:p>
        </p:txBody>
      </p:sp>
      <p:sp>
        <p:nvSpPr>
          <p:cNvPr id="4" name="Slide Number Placeholder 3"/>
          <p:cNvSpPr>
            <a:spLocks noGrp="1"/>
          </p:cNvSpPr>
          <p:nvPr>
            <p:ph type="sldNum" sz="quarter" idx="5"/>
          </p:nvPr>
        </p:nvSpPr>
        <p:spPr/>
        <p:txBody>
          <a:bodyPr/>
          <a:lstStyle/>
          <a:p>
            <a:fld id="{92807284-6543-4667-B2AE-AD4A37B6071A}" type="slidenum">
              <a:rPr lang="en-US" smtClean="0"/>
              <a:t>36</a:t>
            </a:fld>
            <a:endParaRPr lang="en-US"/>
          </a:p>
        </p:txBody>
      </p:sp>
    </p:spTree>
    <p:extLst>
      <p:ext uri="{BB962C8B-B14F-4D97-AF65-F5344CB8AC3E}">
        <p14:creationId xmlns:p14="http://schemas.microsoft.com/office/powerpoint/2010/main" val="908079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School Nursing and Health Services | Arizona Department of Education (azed.gov)</a:t>
            </a:r>
            <a:endParaRPr lang="en-US">
              <a:ea typeface="Calibri" panose="020F0502020204030204"/>
              <a:cs typeface="Calibri" panose="020F0502020204030204"/>
            </a:endParaRPr>
          </a:p>
          <a:p>
            <a:r>
              <a:rPr lang="en-US">
                <a:hlinkClick r:id="rId4"/>
              </a:rPr>
              <a:t>View Document (azleg.gov)</a:t>
            </a:r>
            <a:endParaRPr lang="en-US"/>
          </a:p>
          <a:p>
            <a:r>
              <a:rPr lang="en-US">
                <a:ea typeface="Calibri"/>
                <a:cs typeface="Calibri"/>
              </a:rPr>
              <a:t>School personnel that are in close contact with patients w/ seizure management plan</a:t>
            </a:r>
          </a:p>
        </p:txBody>
      </p:sp>
      <p:sp>
        <p:nvSpPr>
          <p:cNvPr id="4" name="Slide Number Placeholder 3"/>
          <p:cNvSpPr>
            <a:spLocks noGrp="1"/>
          </p:cNvSpPr>
          <p:nvPr>
            <p:ph type="sldNum" sz="quarter" idx="5"/>
          </p:nvPr>
        </p:nvSpPr>
        <p:spPr/>
        <p:txBody>
          <a:bodyPr/>
          <a:lstStyle/>
          <a:p>
            <a:fld id="{92807284-6543-4667-B2AE-AD4A37B6071A}" type="slidenum">
              <a:rPr lang="en-US"/>
              <a:t>37</a:t>
            </a:fld>
            <a:endParaRPr lang="en-US"/>
          </a:p>
        </p:txBody>
      </p:sp>
    </p:spTree>
    <p:extLst>
      <p:ext uri="{BB962C8B-B14F-4D97-AF65-F5344CB8AC3E}">
        <p14:creationId xmlns:p14="http://schemas.microsoft.com/office/powerpoint/2010/main" val="16655322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EFC92-70AA-F445-B7D4-4D58EB268F66}" type="slidenum">
              <a:rPr lang="en-US" smtClean="0"/>
              <a:t>38</a:t>
            </a:fld>
            <a:endParaRPr lang="en-US"/>
          </a:p>
        </p:txBody>
      </p:sp>
    </p:spTree>
    <p:extLst>
      <p:ext uri="{BB962C8B-B14F-4D97-AF65-F5344CB8AC3E}">
        <p14:creationId xmlns:p14="http://schemas.microsoft.com/office/powerpoint/2010/main" val="30648060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SMART is difficult to get extra inhaler for school use</a:t>
            </a:r>
          </a:p>
          <a:p>
            <a:r>
              <a:rPr lang="en-US"/>
              <a:t>https://clearthinkingonhealthcare.com/2019/01/20/building-a-healthcare-system-from-scratch-part-6-barriers-to-choosing-the-highest-value-options/</a:t>
            </a:r>
          </a:p>
          <a:p>
            <a:r>
              <a:rPr lang="en-US"/>
              <a:t>Medications should be in original pharmacy/dispensing container and original OTC containers </a:t>
            </a:r>
            <a:r>
              <a:rPr lang="en-US">
                <a:sym typeface="Wingdings" panose="05000000000000000000" pitchFamily="2" charset="2"/>
              </a:rPr>
              <a:t> difficult because many OTCs are patient/consumer directed without physician involvement – encourage schools to guide policy and guidance on OTC use</a:t>
            </a:r>
            <a:endParaRPr lang="en-US"/>
          </a:p>
        </p:txBody>
      </p:sp>
      <p:sp>
        <p:nvSpPr>
          <p:cNvPr id="4" name="Slide Number Placeholder 3"/>
          <p:cNvSpPr>
            <a:spLocks noGrp="1"/>
          </p:cNvSpPr>
          <p:nvPr>
            <p:ph type="sldNum" sz="quarter" idx="5"/>
          </p:nvPr>
        </p:nvSpPr>
        <p:spPr/>
        <p:txBody>
          <a:bodyPr/>
          <a:lstStyle/>
          <a:p>
            <a:fld id="{92807284-6543-4667-B2AE-AD4A37B6071A}" type="slidenum">
              <a:rPr lang="en-US" smtClean="0"/>
              <a:t>39</a:t>
            </a:fld>
            <a:endParaRPr lang="en-US"/>
          </a:p>
        </p:txBody>
      </p:sp>
    </p:spTree>
    <p:extLst>
      <p:ext uri="{BB962C8B-B14F-4D97-AF65-F5344CB8AC3E}">
        <p14:creationId xmlns:p14="http://schemas.microsoft.com/office/powerpoint/2010/main" val="5268408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Potential Questions for Pharmacist:</a:t>
            </a:r>
          </a:p>
          <a:p>
            <a:pPr marL="171450" indent="-171450">
              <a:buFont typeface="Arial" panose="020B0604020202020204" pitchFamily="34" charset="0"/>
              <a:buChar char="•"/>
            </a:pPr>
            <a:r>
              <a:rPr lang="en-US"/>
              <a:t>Can I purchase medications outside of the country for use in school? (Ex. Mexico)</a:t>
            </a:r>
          </a:p>
          <a:p>
            <a:pPr marL="171450" indent="-171450">
              <a:buFont typeface="Arial" panose="020B0604020202020204" pitchFamily="34" charset="0"/>
              <a:buChar char="•"/>
            </a:pPr>
            <a:r>
              <a:rPr lang="en-US"/>
              <a:t>Why doesn’t my insurance cover 2 inhalers? How can I have supply for home and school?</a:t>
            </a:r>
          </a:p>
          <a:p>
            <a:pPr marL="171450" indent="-171450">
              <a:buFont typeface="Arial" panose="020B0604020202020204" pitchFamily="34" charset="0"/>
              <a:buChar char="•"/>
            </a:pPr>
            <a:r>
              <a:rPr lang="en-US"/>
              <a:t>Can my children (2+) share an inhaler at school?</a:t>
            </a:r>
          </a:p>
          <a:p>
            <a:pPr marL="171450" indent="-171450">
              <a:buFont typeface="Arial" panose="020B0604020202020204" pitchFamily="34" charset="0"/>
              <a:buChar char="•"/>
            </a:pPr>
            <a:r>
              <a:rPr lang="en-US"/>
              <a:t>How do I get school health staff to give medication according to changes from the prescription label (ex. “My Dr. Says)</a:t>
            </a:r>
          </a:p>
          <a:p>
            <a:endParaRPr lang="en-US"/>
          </a:p>
          <a:p>
            <a:r>
              <a:rPr lang="en-US"/>
              <a:t>Educate:</a:t>
            </a:r>
          </a:p>
          <a:p>
            <a:pPr marL="171450" indent="-171450">
              <a:buFontTx/>
              <a:buChar char="-"/>
            </a:pPr>
            <a:r>
              <a:rPr lang="en-US" baseline="0"/>
              <a:t>Provide education to schools about medications </a:t>
            </a:r>
          </a:p>
          <a:p>
            <a:pPr marL="171450" indent="-171450">
              <a:buFontTx/>
              <a:buChar char="-"/>
            </a:pPr>
            <a:r>
              <a:rPr lang="en-US" baseline="0"/>
              <a:t>Volunteer with American Lung Association (ALA) to collaborate with others on educational materials or serve at asthma camp</a:t>
            </a:r>
          </a:p>
          <a:p>
            <a:pPr marL="171450" indent="-171450">
              <a:buFontTx/>
              <a:buChar char="-"/>
            </a:pPr>
            <a:r>
              <a:rPr lang="en-US" baseline="0"/>
              <a:t>Volunteer at local schools to provide in-service learning opportunities to education staff and families about medications</a:t>
            </a:r>
          </a:p>
          <a:p>
            <a:pPr marL="171450" indent="-171450">
              <a:buFontTx/>
              <a:buChar char="-"/>
            </a:pPr>
            <a:r>
              <a:rPr lang="en-US" baseline="0"/>
              <a:t>Take the opportunity to counsel patients to find out about asthma control and refer to physician as necessary</a:t>
            </a:r>
          </a:p>
          <a:p>
            <a:pPr marL="171450" indent="-171450">
              <a:buFontTx/>
              <a:buChar char="-"/>
            </a:pPr>
            <a:r>
              <a:rPr lang="en-US" baseline="0"/>
              <a:t>Inquire about asthma action plans and if patients have one prior to start of the school year</a:t>
            </a:r>
          </a:p>
          <a:p>
            <a:pPr marL="171450" indent="-171450">
              <a:buFontTx/>
              <a:buChar char="-"/>
            </a:pPr>
            <a:endParaRPr lang="en-US"/>
          </a:p>
          <a:p>
            <a:r>
              <a:rPr lang="en-US"/>
              <a:t>Advocate for patients</a:t>
            </a:r>
          </a:p>
          <a:p>
            <a:pPr marL="171450" indent="-171450">
              <a:buFontTx/>
              <a:buChar char="-"/>
            </a:pPr>
            <a:r>
              <a:rPr lang="en-US"/>
              <a:t>Advocate</a:t>
            </a:r>
            <a:r>
              <a:rPr lang="en-US" baseline="0"/>
              <a:t> for insurance companies to cover additional medication supplies for school supply</a:t>
            </a:r>
          </a:p>
          <a:p>
            <a:pPr marL="171450" indent="-171450">
              <a:buFontTx/>
              <a:buChar char="-"/>
            </a:pPr>
            <a:r>
              <a:rPr lang="en-US"/>
              <a:t>Prepare</a:t>
            </a:r>
            <a:r>
              <a:rPr lang="en-US" baseline="0"/>
              <a:t> current medication lists for all patients to take for school records</a:t>
            </a:r>
          </a:p>
          <a:p>
            <a:pPr marL="171450" indent="-171450">
              <a:buFontTx/>
              <a:buChar char="-"/>
            </a:pPr>
            <a:endParaRPr lang="en-US"/>
          </a:p>
          <a:p>
            <a:r>
              <a:rPr lang="en-US"/>
              <a:t>Objective 3: </a:t>
            </a:r>
          </a:p>
          <a:p>
            <a:pPr marL="171450" indent="-171450">
              <a:buFontTx/>
              <a:buChar char="-"/>
            </a:pPr>
            <a:r>
              <a:rPr lang="en-US"/>
              <a:t>Being a resource for school districts</a:t>
            </a:r>
          </a:p>
          <a:p>
            <a:pPr marL="171450" indent="-171450">
              <a:buFontTx/>
              <a:buChar char="-"/>
            </a:pPr>
            <a:r>
              <a:rPr lang="en-US"/>
              <a:t>Independent pharmacies </a:t>
            </a:r>
          </a:p>
          <a:p>
            <a:pPr marL="171450" indent="-171450">
              <a:buFontTx/>
              <a:buChar char="-"/>
            </a:pPr>
            <a:r>
              <a:rPr lang="en-US"/>
              <a:t>Immunization clinics for</a:t>
            </a:r>
            <a:r>
              <a:rPr lang="en-US" baseline="0"/>
              <a:t> schools</a:t>
            </a:r>
          </a:p>
          <a:p>
            <a:pPr marL="171450" indent="-171450">
              <a:buFontTx/>
              <a:buChar char="-"/>
            </a:pPr>
            <a:r>
              <a:rPr lang="en-US" baseline="0"/>
              <a:t>Pharmacists can suggest peak flow meters and explain who is a good candidate </a:t>
            </a:r>
          </a:p>
          <a:p>
            <a:pPr marL="171450" indent="-171450">
              <a:buFontTx/>
              <a:buChar char="-"/>
            </a:pPr>
            <a:r>
              <a:rPr lang="en-US" baseline="0"/>
              <a:t>ALA and open airways</a:t>
            </a:r>
          </a:p>
          <a:p>
            <a:pPr marL="171450" indent="-171450">
              <a:buFontTx/>
              <a:buChar char="-"/>
            </a:pPr>
            <a:r>
              <a:rPr lang="en-US" baseline="0" err="1"/>
              <a:t>Inservices</a:t>
            </a:r>
            <a:r>
              <a:rPr lang="en-US" baseline="0"/>
              <a:t> </a:t>
            </a:r>
            <a:r>
              <a:rPr lang="mr-IN" baseline="0"/>
              <a:t>–</a:t>
            </a:r>
            <a:r>
              <a:rPr lang="en-US" baseline="0"/>
              <a:t> volunteer work </a:t>
            </a:r>
          </a:p>
          <a:p>
            <a:pPr marL="171450" indent="-171450">
              <a:buFontTx/>
              <a:buChar char="-"/>
            </a:pPr>
            <a:r>
              <a:rPr lang="en-US" baseline="0"/>
              <a:t>Dr </a:t>
            </a:r>
            <a:r>
              <a:rPr lang="en-US" baseline="0" err="1"/>
              <a:t>gerald</a:t>
            </a:r>
            <a:r>
              <a:rPr lang="en-US" baseline="0"/>
              <a:t> supervised inhaled therapy</a:t>
            </a:r>
          </a:p>
          <a:p>
            <a:pPr marL="171450" indent="-171450">
              <a:buFontTx/>
              <a:buChar char="-"/>
            </a:pPr>
            <a:endParaRPr lang="en-US" baseline="0"/>
          </a:p>
          <a:p>
            <a:pPr marL="171450" indent="-171450">
              <a:buFontTx/>
              <a:buChar char="-"/>
            </a:pPr>
            <a:r>
              <a:rPr lang="en-US" baseline="0"/>
              <a:t>Pharmacist</a:t>
            </a:r>
          </a:p>
          <a:p>
            <a:pPr marL="628650" lvl="1" indent="-171450">
              <a:buFontTx/>
              <a:buChar char="-"/>
            </a:pPr>
            <a:r>
              <a:rPr lang="en-US" baseline="0"/>
              <a:t>ALA partner (asthma camp, open airways)</a:t>
            </a:r>
          </a:p>
          <a:p>
            <a:pPr marL="628650" lvl="1" indent="-171450">
              <a:buFontTx/>
              <a:buChar char="-"/>
            </a:pPr>
            <a:r>
              <a:rPr lang="en-US" baseline="0"/>
              <a:t>Volunteer talks</a:t>
            </a:r>
          </a:p>
          <a:p>
            <a:pPr marL="628650" lvl="1" indent="-171450">
              <a:buFontTx/>
              <a:buChar char="-"/>
            </a:pPr>
            <a:r>
              <a:rPr lang="en-US" baseline="0"/>
              <a:t>Educate patients </a:t>
            </a:r>
          </a:p>
          <a:p>
            <a:pPr marL="628650" lvl="1" indent="-171450">
              <a:buFontTx/>
              <a:buChar char="-"/>
            </a:pPr>
            <a:r>
              <a:rPr lang="en-US" baseline="0"/>
              <a:t>Advocate for patients insurance </a:t>
            </a:r>
          </a:p>
          <a:p>
            <a:pPr marL="628650" lvl="1" indent="-171450">
              <a:buFontTx/>
              <a:buChar char="-"/>
            </a:pPr>
            <a:r>
              <a:rPr lang="en-US" baseline="0"/>
              <a:t>Counsel on frequent dispensing, do you have an asthma action plan</a:t>
            </a:r>
          </a:p>
          <a:p>
            <a:pPr marL="628650" lvl="1" indent="-171450">
              <a:buFontTx/>
              <a:buChar char="-"/>
            </a:pPr>
            <a:r>
              <a:rPr lang="en-US" baseline="0"/>
              <a:t>Peak flow </a:t>
            </a:r>
            <a:r>
              <a:rPr lang="en-US" baseline="0" err="1"/>
              <a:t>promotionfor</a:t>
            </a:r>
            <a:r>
              <a:rPr lang="en-US" baseline="0"/>
              <a:t> routine patients</a:t>
            </a:r>
          </a:p>
          <a:p>
            <a:endParaRPr lang="en-US"/>
          </a:p>
          <a:p>
            <a:endParaRPr 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92807284-6543-4667-B2AE-AD4A37B6071A}" type="slidenum">
              <a:rPr lang="en-US" smtClean="0"/>
              <a:t>40</a:t>
            </a:fld>
            <a:endParaRPr lang="en-US"/>
          </a:p>
        </p:txBody>
      </p:sp>
    </p:spTree>
    <p:extLst>
      <p:ext uri="{BB962C8B-B14F-4D97-AF65-F5344CB8AC3E}">
        <p14:creationId xmlns:p14="http://schemas.microsoft.com/office/powerpoint/2010/main" val="26987889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Butler SM, Boucher EA, </a:t>
            </a:r>
            <a:r>
              <a:rPr lang="en-US" err="1"/>
              <a:t>Tobison</a:t>
            </a:r>
            <a:r>
              <a:rPr lang="en-US"/>
              <a:t> J, Phan H. Medication Use in Schools: Current Trends, Challenges, and Best Practices. J </a:t>
            </a:r>
            <a:r>
              <a:rPr lang="en-US" err="1"/>
              <a:t>Pediatr</a:t>
            </a:r>
            <a:r>
              <a:rPr lang="en-US"/>
              <a:t> </a:t>
            </a:r>
            <a:r>
              <a:rPr lang="en-US" err="1"/>
              <a:t>Pharmacol</a:t>
            </a:r>
            <a:r>
              <a:rPr lang="en-US"/>
              <a:t> </a:t>
            </a:r>
            <a:r>
              <a:rPr lang="en-US" err="1"/>
              <a:t>Ther</a:t>
            </a:r>
            <a:r>
              <a:rPr lang="en-US"/>
              <a:t>. 2020 Jan-Feb;25(1):7-24. </a:t>
            </a:r>
            <a:r>
              <a:rPr lang="en-US" err="1"/>
              <a:t>doi</a:t>
            </a:r>
            <a:r>
              <a:rPr lang="en-US"/>
              <a:t>: 10.5863/1551-6776-25.1.7. PMID: 31897071; PMCID: PMC6938291</a:t>
            </a:r>
          </a:p>
        </p:txBody>
      </p:sp>
      <p:sp>
        <p:nvSpPr>
          <p:cNvPr id="4" name="Slide Number Placeholder 3"/>
          <p:cNvSpPr>
            <a:spLocks noGrp="1"/>
          </p:cNvSpPr>
          <p:nvPr>
            <p:ph type="sldNum" sz="quarter" idx="5"/>
          </p:nvPr>
        </p:nvSpPr>
        <p:spPr/>
        <p:txBody>
          <a:bodyPr/>
          <a:lstStyle/>
          <a:p>
            <a:fld id="{92807284-6543-4667-B2AE-AD4A37B6071A}" type="slidenum">
              <a:rPr lang="en-US"/>
              <a:t>41</a:t>
            </a:fld>
            <a:endParaRPr lang="en-US"/>
          </a:p>
        </p:txBody>
      </p:sp>
    </p:spTree>
    <p:extLst>
      <p:ext uri="{BB962C8B-B14F-4D97-AF65-F5344CB8AC3E}">
        <p14:creationId xmlns:p14="http://schemas.microsoft.com/office/powerpoint/2010/main" val="2123347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807284-6543-4667-B2AE-AD4A37B6071A}" type="slidenum">
              <a:rPr lang="en-US"/>
              <a:t>42</a:t>
            </a:fld>
            <a:endParaRPr lang="en-US"/>
          </a:p>
        </p:txBody>
      </p:sp>
    </p:spTree>
    <p:extLst>
      <p:ext uri="{BB962C8B-B14F-4D97-AF65-F5344CB8AC3E}">
        <p14:creationId xmlns:p14="http://schemas.microsoft.com/office/powerpoint/2010/main" val="33513261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807284-6543-4667-B2AE-AD4A37B6071A}" type="slidenum">
              <a:rPr lang="en-US"/>
              <a:t>45</a:t>
            </a:fld>
            <a:endParaRPr lang="en-US"/>
          </a:p>
        </p:txBody>
      </p:sp>
    </p:spTree>
    <p:extLst>
      <p:ext uri="{BB962C8B-B14F-4D97-AF65-F5344CB8AC3E}">
        <p14:creationId xmlns:p14="http://schemas.microsoft.com/office/powerpoint/2010/main" val="2319599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EFC92-70AA-F445-B7D4-4D58EB268F66}" type="slidenum">
              <a:rPr lang="en-US" smtClean="0"/>
              <a:t>5</a:t>
            </a:fld>
            <a:endParaRPr lang="en-US"/>
          </a:p>
        </p:txBody>
      </p:sp>
    </p:spTree>
    <p:extLst>
      <p:ext uri="{BB962C8B-B14F-4D97-AF65-F5344CB8AC3E}">
        <p14:creationId xmlns:p14="http://schemas.microsoft.com/office/powerpoint/2010/main" val="984917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Another helpful resource: </a:t>
            </a:r>
            <a:r>
              <a:rPr lang="en-US"/>
              <a:t>Miller AE, Nicolas S. Federal Regulation of Medication Dispensing. [Updated 2022 Jun 22]. In: </a:t>
            </a:r>
            <a:r>
              <a:rPr lang="en-US" err="1"/>
              <a:t>StatPearls</a:t>
            </a:r>
            <a:r>
              <a:rPr lang="en-US"/>
              <a:t> [Internet]. Treasure Island (FL): </a:t>
            </a:r>
            <a:r>
              <a:rPr lang="en-US" err="1"/>
              <a:t>StatPearls</a:t>
            </a:r>
            <a:r>
              <a:rPr lang="en-US"/>
              <a:t> Publishing; 2022 Jan-. Available from: https://www.ncbi.nlm.nih.gov/books/NBK582130/</a:t>
            </a:r>
            <a:endParaRPr lang="en-US">
              <a:cs typeface="Calibri"/>
            </a:endParaRPr>
          </a:p>
          <a:p>
            <a:endParaRPr lang="en-US">
              <a:cs typeface="Calibri"/>
            </a:endParaRPr>
          </a:p>
          <a:p>
            <a:pPr marL="171450" indent="-171450">
              <a:buFont typeface="Arial"/>
              <a:buChar char="•"/>
            </a:pPr>
            <a:endParaRPr lang="en-US">
              <a:cs typeface="Calibri"/>
            </a:endParaRPr>
          </a:p>
          <a:p>
            <a:endParaRPr lang="en-US">
              <a:cs typeface="Calibri"/>
            </a:endParaRPr>
          </a:p>
          <a:p>
            <a:r>
              <a:rPr lang="en-US">
                <a:cs typeface="Calibri"/>
              </a:rPr>
              <a:t>OTC does NOT include samples, controlled substances, Rx only, hypodermic injections</a:t>
            </a:r>
          </a:p>
          <a:p>
            <a:endParaRPr lang="en-US">
              <a:cs typeface="Calibri"/>
            </a:endParaRPr>
          </a:p>
          <a:p>
            <a:pPr marL="171450" indent="-171450">
              <a:buFont typeface="Arial" panose="020B0604020202020204" pitchFamily="34" charset="0"/>
              <a:buChar char="•"/>
            </a:pPr>
            <a:r>
              <a:rPr lang="en-US">
                <a:cs typeface="Calibri"/>
              </a:rPr>
              <a:t>Some schools stock pain/fever medications for use with parental consent</a:t>
            </a:r>
          </a:p>
          <a:p>
            <a:pPr marL="628650" lvl="1" indent="-171450">
              <a:buFont typeface="Arial" panose="020B0604020202020204" pitchFamily="34" charset="0"/>
              <a:buChar char="•"/>
            </a:pPr>
            <a:r>
              <a:rPr lang="en-US">
                <a:cs typeface="Calibri"/>
              </a:rPr>
              <a:t>May need physician approved protocols for administration</a:t>
            </a:r>
          </a:p>
        </p:txBody>
      </p:sp>
      <p:sp>
        <p:nvSpPr>
          <p:cNvPr id="4" name="Slide Number Placeholder 3"/>
          <p:cNvSpPr>
            <a:spLocks noGrp="1"/>
          </p:cNvSpPr>
          <p:nvPr>
            <p:ph type="sldNum" sz="quarter" idx="5"/>
          </p:nvPr>
        </p:nvSpPr>
        <p:spPr/>
        <p:txBody>
          <a:bodyPr/>
          <a:lstStyle/>
          <a:p>
            <a:fld id="{92807284-6543-4667-B2AE-AD4A37B6071A}" type="slidenum">
              <a:rPr lang="en-US"/>
              <a:t>8</a:t>
            </a:fld>
            <a:endParaRPr lang="en-US"/>
          </a:p>
        </p:txBody>
      </p:sp>
    </p:spTree>
    <p:extLst>
      <p:ext uri="{BB962C8B-B14F-4D97-AF65-F5344CB8AC3E}">
        <p14:creationId xmlns:p14="http://schemas.microsoft.com/office/powerpoint/2010/main" val="3373533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Prescription</a:t>
            </a:r>
            <a:endParaRPr lang="en-US"/>
          </a:p>
          <a:p>
            <a:pPr lvl="1" indent="-171450">
              <a:buFont typeface="Arial"/>
              <a:buChar char="•"/>
            </a:pPr>
            <a:r>
              <a:rPr lang="en-US">
                <a:cs typeface="Calibri"/>
              </a:rPr>
              <a:t>May be administered by designated school professional</a:t>
            </a:r>
            <a:endParaRPr lang="en-US"/>
          </a:p>
          <a:p>
            <a:pPr lvl="1" indent="-171450">
              <a:buFont typeface="Arial"/>
              <a:buChar char="•"/>
            </a:pPr>
            <a:r>
              <a:rPr lang="en-US">
                <a:cs typeface="Calibri"/>
              </a:rPr>
              <a:t>Physicians give written material on ADR</a:t>
            </a:r>
          </a:p>
          <a:p>
            <a:pPr lvl="1" indent="-171450">
              <a:buFont typeface="Arial"/>
              <a:buChar char="•"/>
            </a:pPr>
            <a:r>
              <a:rPr lang="en-US">
                <a:cs typeface="Calibri"/>
              </a:rPr>
              <a:t>Require documentation from parents/MD - name, dose, frequency of medication given in school</a:t>
            </a:r>
          </a:p>
          <a:p>
            <a:pPr marL="171450" indent="-171450">
              <a:buFont typeface="Arial"/>
              <a:buChar char="•"/>
            </a:pPr>
            <a:endParaRPr lang="en-US"/>
          </a:p>
          <a:p>
            <a:pPr marL="171450" indent="-171450">
              <a:buFont typeface="Arial,Sans-Serif"/>
              <a:buChar char="•"/>
            </a:pPr>
            <a:r>
              <a:rPr lang="en-US"/>
              <a:t>Non-prescription medications may be necessary to take with parental/physician approval for conditions</a:t>
            </a:r>
            <a:endParaRPr lang="en-US">
              <a:cs typeface="Calibri"/>
            </a:endParaRPr>
          </a:p>
          <a:p>
            <a:pPr marL="171450" indent="-171450">
              <a:buFont typeface="Arial,Sans-Serif"/>
              <a:buChar char="•"/>
            </a:pPr>
            <a:r>
              <a:rPr lang="en-US"/>
              <a:t>Schools may stock OTC pain/fever meds to give w/ parental consent</a:t>
            </a:r>
            <a:endParaRPr lang="en-US">
              <a:cs typeface="Calibri"/>
            </a:endParaRPr>
          </a:p>
        </p:txBody>
      </p:sp>
      <p:sp>
        <p:nvSpPr>
          <p:cNvPr id="4" name="Slide Number Placeholder 3"/>
          <p:cNvSpPr>
            <a:spLocks noGrp="1"/>
          </p:cNvSpPr>
          <p:nvPr>
            <p:ph type="sldNum" sz="quarter" idx="5"/>
          </p:nvPr>
        </p:nvSpPr>
        <p:spPr/>
        <p:txBody>
          <a:bodyPr/>
          <a:lstStyle/>
          <a:p>
            <a:fld id="{92807284-6543-4667-B2AE-AD4A37B6071A}" type="slidenum">
              <a:rPr lang="en-US"/>
              <a:t>9</a:t>
            </a:fld>
            <a:endParaRPr lang="en-US"/>
          </a:p>
        </p:txBody>
      </p:sp>
    </p:spTree>
    <p:extLst>
      <p:ext uri="{BB962C8B-B14F-4D97-AF65-F5344CB8AC3E}">
        <p14:creationId xmlns:p14="http://schemas.microsoft.com/office/powerpoint/2010/main" val="2090829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Scheduling is based on addictive/abuse potential and acceptable medical use</a:t>
            </a:r>
          </a:p>
          <a:p>
            <a:pPr marL="171450" indent="-171450">
              <a:buFont typeface="Arial" panose="020B0604020202020204" pitchFamily="34" charset="0"/>
              <a:buChar char="•"/>
            </a:pPr>
            <a:r>
              <a:rPr lang="en-US"/>
              <a:t>I: high potential for abuse</a:t>
            </a:r>
          </a:p>
          <a:p>
            <a:pPr marL="171450" indent="-171450">
              <a:buFont typeface="Arial" panose="020B0604020202020204" pitchFamily="34" charset="0"/>
              <a:buChar char="•"/>
            </a:pPr>
            <a:r>
              <a:rPr lang="en-US"/>
              <a:t>II: high potential for abuse</a:t>
            </a:r>
          </a:p>
          <a:p>
            <a:pPr marL="171450" indent="-171450">
              <a:buFont typeface="Arial" panose="020B0604020202020204" pitchFamily="34" charset="0"/>
              <a:buChar char="•"/>
            </a:pPr>
            <a:r>
              <a:rPr lang="en-US"/>
              <a:t>III: potential for abuse</a:t>
            </a:r>
          </a:p>
          <a:p>
            <a:pPr marL="171450" indent="-171450">
              <a:buFont typeface="Arial" panose="020B0604020202020204" pitchFamily="34" charset="0"/>
              <a:buChar char="•"/>
            </a:pPr>
            <a:r>
              <a:rPr lang="en-US"/>
              <a:t>IV: low potential for abuse</a:t>
            </a:r>
          </a:p>
          <a:p>
            <a:pPr marL="171450" indent="-171450">
              <a:buFont typeface="Arial" panose="020B0604020202020204" pitchFamily="34" charset="0"/>
              <a:buChar char="•"/>
            </a:pPr>
            <a:r>
              <a:rPr lang="en-US"/>
              <a:t>V: least potential for abuse</a:t>
            </a:r>
          </a:p>
          <a:p>
            <a:pPr marL="171450" indent="-171450">
              <a:buFont typeface="Arial" panose="020B0604020202020204" pitchFamily="34" charset="0"/>
              <a:buChar char="•"/>
            </a:pPr>
            <a:endParaRPr lang="en-US"/>
          </a:p>
          <a:p>
            <a:pPr indent="-228600">
              <a:buFont typeface="Arial" panose="020B0604020202020204" pitchFamily="34" charset="0"/>
              <a:buChar char="•"/>
            </a:pPr>
            <a:r>
              <a:rPr lang="en-US" sz="1300">
                <a:solidFill>
                  <a:srgbClr val="FFFFFF"/>
                </a:solidFill>
                <a:latin typeface="+mn-lt"/>
                <a:ea typeface="+mn-ea"/>
                <a:cs typeface="+mn-cs"/>
              </a:rPr>
              <a:t>Schedules I – V medications</a:t>
            </a:r>
          </a:p>
          <a:p>
            <a:pPr lvl="1" indent="-228600">
              <a:buFont typeface="Arial" panose="020B0604020202020204" pitchFamily="34" charset="0"/>
              <a:buChar char="•"/>
            </a:pPr>
            <a:r>
              <a:rPr lang="en-US" sz="1300">
                <a:solidFill>
                  <a:srgbClr val="FFFFFF"/>
                </a:solidFill>
                <a:latin typeface="+mn-lt"/>
                <a:ea typeface="+mn-ea"/>
                <a:cs typeface="+mn-cs"/>
              </a:rPr>
              <a:t>I: Marijuana, Mescaline (peyote), LSD</a:t>
            </a:r>
          </a:p>
          <a:p>
            <a:pPr lvl="1" indent="-228600">
              <a:buFont typeface="Arial" panose="020B0604020202020204" pitchFamily="34" charset="0"/>
              <a:buChar char="•"/>
            </a:pPr>
            <a:r>
              <a:rPr lang="en-US" sz="1300">
                <a:solidFill>
                  <a:srgbClr val="FFFFFF"/>
                </a:solidFill>
                <a:latin typeface="+mn-lt"/>
                <a:ea typeface="+mn-ea"/>
                <a:cs typeface="+mn-cs"/>
              </a:rPr>
              <a:t>II: Adderall, Vyvanse, Oxycodone, Fentanyl</a:t>
            </a:r>
          </a:p>
          <a:p>
            <a:pPr lvl="1" indent="-228600">
              <a:buFont typeface="Arial" panose="020B0604020202020204" pitchFamily="34" charset="0"/>
              <a:buChar char="•"/>
            </a:pPr>
            <a:r>
              <a:rPr lang="en-US" sz="1300">
                <a:solidFill>
                  <a:srgbClr val="FFFFFF"/>
                </a:solidFill>
                <a:latin typeface="+mn-lt"/>
                <a:ea typeface="+mn-ea"/>
                <a:cs typeface="+mn-cs"/>
              </a:rPr>
              <a:t>III: Ketamine, Marinol, Subutex</a:t>
            </a:r>
          </a:p>
          <a:p>
            <a:pPr lvl="1" indent="-228600">
              <a:buFont typeface="Arial" panose="020B0604020202020204" pitchFamily="34" charset="0"/>
              <a:buChar char="•"/>
            </a:pPr>
            <a:r>
              <a:rPr lang="en-US" sz="1300">
                <a:solidFill>
                  <a:srgbClr val="FFFFFF"/>
                </a:solidFill>
                <a:latin typeface="+mn-lt"/>
                <a:ea typeface="+mn-ea"/>
                <a:cs typeface="+mn-cs"/>
              </a:rPr>
              <a:t>IV: Lorazepam, Diazepam, Tramadol</a:t>
            </a:r>
          </a:p>
          <a:p>
            <a:pPr lvl="1" indent="-228600">
              <a:buFont typeface="Arial" panose="020B0604020202020204" pitchFamily="34" charset="0"/>
              <a:buChar char="•"/>
            </a:pPr>
            <a:r>
              <a:rPr lang="en-US" sz="1300">
                <a:solidFill>
                  <a:srgbClr val="FFFFFF"/>
                </a:solidFill>
                <a:latin typeface="+mn-lt"/>
                <a:ea typeface="+mn-ea"/>
                <a:cs typeface="+mn-cs"/>
              </a:rPr>
              <a:t>V: </a:t>
            </a:r>
            <a:r>
              <a:rPr lang="en-US" sz="1300" err="1">
                <a:solidFill>
                  <a:srgbClr val="FFFFFF"/>
                </a:solidFill>
                <a:latin typeface="+mn-lt"/>
                <a:ea typeface="+mn-ea"/>
                <a:cs typeface="+mn-cs"/>
              </a:rPr>
              <a:t>Lacosamide</a:t>
            </a:r>
            <a:r>
              <a:rPr lang="en-US" sz="1300">
                <a:solidFill>
                  <a:srgbClr val="FFFFFF"/>
                </a:solidFill>
                <a:latin typeface="+mn-lt"/>
                <a:ea typeface="+mn-ea"/>
                <a:cs typeface="+mn-cs"/>
              </a:rPr>
              <a:t>, Lyrica, Codeine preparations</a:t>
            </a:r>
          </a:p>
          <a:p>
            <a:pPr marL="171450" indent="-171450">
              <a:buFont typeface="Arial" panose="020B0604020202020204" pitchFamily="34" charset="0"/>
              <a:buChar char="•"/>
            </a:pPr>
            <a:endParaRPr lang="en-US"/>
          </a:p>
          <a:p>
            <a:endParaRPr lang="en-US"/>
          </a:p>
        </p:txBody>
      </p:sp>
      <p:sp>
        <p:nvSpPr>
          <p:cNvPr id="4" name="Slide Number Placeholder 3"/>
          <p:cNvSpPr>
            <a:spLocks noGrp="1"/>
          </p:cNvSpPr>
          <p:nvPr>
            <p:ph type="sldNum" sz="quarter" idx="5"/>
          </p:nvPr>
        </p:nvSpPr>
        <p:spPr/>
        <p:txBody>
          <a:bodyPr/>
          <a:lstStyle/>
          <a:p>
            <a:fld id="{92807284-6543-4667-B2AE-AD4A37B6071A}" type="slidenum">
              <a:rPr lang="en-US" smtClean="0"/>
              <a:t>10</a:t>
            </a:fld>
            <a:endParaRPr lang="en-US"/>
          </a:p>
        </p:txBody>
      </p:sp>
    </p:spTree>
    <p:extLst>
      <p:ext uri="{BB962C8B-B14F-4D97-AF65-F5344CB8AC3E}">
        <p14:creationId xmlns:p14="http://schemas.microsoft.com/office/powerpoint/2010/main" val="3339423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EFC92-70AA-F445-B7D4-4D58EB268F66}" type="slidenum">
              <a:rPr lang="en-US" smtClean="0"/>
              <a:t>11</a:t>
            </a:fld>
            <a:endParaRPr lang="en-US"/>
          </a:p>
        </p:txBody>
      </p:sp>
    </p:spTree>
    <p:extLst>
      <p:ext uri="{BB962C8B-B14F-4D97-AF65-F5344CB8AC3E}">
        <p14:creationId xmlns:p14="http://schemas.microsoft.com/office/powerpoint/2010/main" val="1845943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2807284-6543-4667-B2AE-AD4A37B6071A}" type="slidenum">
              <a:rPr lang="en-US"/>
              <a:t>12</a:t>
            </a:fld>
            <a:endParaRPr lang="en-US"/>
          </a:p>
        </p:txBody>
      </p:sp>
    </p:spTree>
    <p:extLst>
      <p:ext uri="{BB962C8B-B14F-4D97-AF65-F5344CB8AC3E}">
        <p14:creationId xmlns:p14="http://schemas.microsoft.com/office/powerpoint/2010/main" val="2200108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205B"/>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91FA305-B7D4-6B4F-B607-57798C1FCC9E}"/>
              </a:ext>
            </a:extLst>
          </p:cNvPr>
          <p:cNvSpPr/>
          <p:nvPr userDrawn="1"/>
        </p:nvSpPr>
        <p:spPr>
          <a:xfrm>
            <a:off x="0" y="1"/>
            <a:ext cx="12192000" cy="467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6EDA8B1-179A-1843-A6E9-017873C18F45}"/>
              </a:ext>
            </a:extLst>
          </p:cNvPr>
          <p:cNvSpPr/>
          <p:nvPr userDrawn="1"/>
        </p:nvSpPr>
        <p:spPr>
          <a:xfrm>
            <a:off x="0" y="4765041"/>
            <a:ext cx="12192000" cy="2092960"/>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4ADB43-7F8C-1947-BA4A-6590721F838D}"/>
              </a:ext>
            </a:extLst>
          </p:cNvPr>
          <p:cNvSpPr>
            <a:spLocks noGrp="1"/>
          </p:cNvSpPr>
          <p:nvPr>
            <p:ph type="ctrTitle" hasCustomPrompt="1"/>
          </p:nvPr>
        </p:nvSpPr>
        <p:spPr>
          <a:xfrm>
            <a:off x="503645" y="1076960"/>
            <a:ext cx="7654835" cy="2941003"/>
          </a:xfrm>
          <a:prstGeom prst="rect">
            <a:avLst/>
          </a:prstGeom>
        </p:spPr>
        <p:txBody>
          <a:bodyPr anchor="b">
            <a:normAutofit/>
          </a:bodyPr>
          <a:lstStyle>
            <a:lvl1pPr algn="l">
              <a:defRPr lang="en-US" sz="6000" smtClean="0">
                <a:solidFill>
                  <a:schemeClr val="bg1"/>
                </a:solidFill>
                <a:effectLst/>
                <a:latin typeface="Georgia" panose="02040502050405020303" pitchFamily="18" charset="0"/>
              </a:defRPr>
            </a:lvl1pPr>
          </a:lstStyle>
          <a:p>
            <a:r>
              <a:rPr lang="en-US"/>
              <a:t>Presentation Title</a:t>
            </a:r>
          </a:p>
        </p:txBody>
      </p:sp>
      <p:sp>
        <p:nvSpPr>
          <p:cNvPr id="3" name="Subtitle 2">
            <a:extLst>
              <a:ext uri="{FF2B5EF4-FFF2-40B4-BE49-F238E27FC236}">
                <a16:creationId xmlns:a16="http://schemas.microsoft.com/office/drawing/2014/main" id="{5DD61C20-A6A1-6F4C-B6E2-BEE27445FB7D}"/>
              </a:ext>
            </a:extLst>
          </p:cNvPr>
          <p:cNvSpPr>
            <a:spLocks noGrp="1"/>
          </p:cNvSpPr>
          <p:nvPr>
            <p:ph type="subTitle" idx="1" hasCustomPrompt="1"/>
          </p:nvPr>
        </p:nvSpPr>
        <p:spPr>
          <a:xfrm>
            <a:off x="503645" y="5044033"/>
            <a:ext cx="7654835" cy="422047"/>
          </a:xfrm>
          <a:prstGeom prst="rect">
            <a:avLst/>
          </a:prstGeom>
        </p:spPr>
        <p:txBody>
          <a:bodyPr anchor="t">
            <a:normAutofit/>
          </a:bodyPr>
          <a:lstStyle>
            <a:lvl1pPr marL="0" indent="0" algn="l">
              <a:buNone/>
              <a:defRPr lang="en-US" sz="2300" b="1" smtClean="0">
                <a:solidFill>
                  <a:schemeClr val="bg1"/>
                </a:solidFill>
                <a:effectLst/>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Full Name</a:t>
            </a:r>
          </a:p>
        </p:txBody>
      </p:sp>
      <p:sp>
        <p:nvSpPr>
          <p:cNvPr id="14" name="Subtitle 2">
            <a:extLst>
              <a:ext uri="{FF2B5EF4-FFF2-40B4-BE49-F238E27FC236}">
                <a16:creationId xmlns:a16="http://schemas.microsoft.com/office/drawing/2014/main" id="{BFA84954-12D9-E046-9722-0C6D198CD414}"/>
              </a:ext>
            </a:extLst>
          </p:cNvPr>
          <p:cNvSpPr txBox="1">
            <a:spLocks/>
          </p:cNvSpPr>
          <p:nvPr userDrawn="1"/>
        </p:nvSpPr>
        <p:spPr>
          <a:xfrm>
            <a:off x="4091510" y="634998"/>
            <a:ext cx="7654835" cy="4220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2200" b="1" kern="1200" smtClean="0">
                <a:solidFill>
                  <a:schemeClr val="bg1"/>
                </a:solidFill>
                <a:effectLst/>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500" b="0">
                <a:solidFill>
                  <a:srgbClr val="00205B"/>
                </a:solidFill>
              </a:rPr>
              <a:t>Event title/location if applicable</a:t>
            </a:r>
          </a:p>
        </p:txBody>
      </p:sp>
      <p:sp>
        <p:nvSpPr>
          <p:cNvPr id="22" name="Text Placeholder 21">
            <a:extLst>
              <a:ext uri="{FF2B5EF4-FFF2-40B4-BE49-F238E27FC236}">
                <a16:creationId xmlns:a16="http://schemas.microsoft.com/office/drawing/2014/main" id="{0AC367EA-F526-B84C-81D7-C1B52EF5C593}"/>
              </a:ext>
            </a:extLst>
          </p:cNvPr>
          <p:cNvSpPr>
            <a:spLocks noGrp="1"/>
          </p:cNvSpPr>
          <p:nvPr>
            <p:ph type="body" sz="quarter" idx="10" hasCustomPrompt="1"/>
          </p:nvPr>
        </p:nvSpPr>
        <p:spPr>
          <a:xfrm>
            <a:off x="503645" y="5505909"/>
            <a:ext cx="7654834" cy="422275"/>
          </a:xfrm>
          <a:prstGeom prst="rect">
            <a:avLst/>
          </a:prstGeom>
        </p:spPr>
        <p:txBody>
          <a:bodyPr anchor="t"/>
          <a:lstStyle>
            <a:lvl1pPr marL="0" indent="0">
              <a:buNone/>
              <a:defRPr sz="23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3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23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23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23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Title, Department (if applicable)</a:t>
            </a:r>
          </a:p>
        </p:txBody>
      </p:sp>
      <p:sp>
        <p:nvSpPr>
          <p:cNvPr id="8" name="Text Placeholder 7">
            <a:extLst>
              <a:ext uri="{FF2B5EF4-FFF2-40B4-BE49-F238E27FC236}">
                <a16:creationId xmlns:a16="http://schemas.microsoft.com/office/drawing/2014/main" id="{781490E3-C595-D249-9E52-3EEAADE5596A}"/>
              </a:ext>
            </a:extLst>
          </p:cNvPr>
          <p:cNvSpPr>
            <a:spLocks noGrp="1"/>
          </p:cNvSpPr>
          <p:nvPr>
            <p:ph type="body" sz="quarter" idx="11" hasCustomPrompt="1"/>
          </p:nvPr>
        </p:nvSpPr>
        <p:spPr>
          <a:xfrm>
            <a:off x="5779169" y="92952"/>
            <a:ext cx="6019800" cy="330836"/>
          </a:xfrm>
          <a:prstGeom prst="rect">
            <a:avLst/>
          </a:prstGeom>
        </p:spPr>
        <p:txBody>
          <a:bodyPr/>
          <a:lstStyle>
            <a:lvl1pPr marL="0" indent="0" algn="r">
              <a:buNone/>
              <a:defRPr sz="1500">
                <a:solidFill>
                  <a:srgbClr val="00205B"/>
                </a:solidFill>
                <a:latin typeface="Verdana" panose="020B0604030504040204" pitchFamily="34" charset="0"/>
                <a:ea typeface="Verdana" panose="020B0604030504040204" pitchFamily="34" charset="0"/>
                <a:cs typeface="Verdana" panose="020B060403050404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t>Event title/facility/location (if applicable)</a:t>
            </a:r>
          </a:p>
        </p:txBody>
      </p:sp>
      <p:pic>
        <p:nvPicPr>
          <p:cNvPr id="12" name="Picture 11" descr="A close up of a sign&#10;&#10;Description automatically generated">
            <a:extLst>
              <a:ext uri="{FF2B5EF4-FFF2-40B4-BE49-F238E27FC236}">
                <a16:creationId xmlns:a16="http://schemas.microsoft.com/office/drawing/2014/main" id="{DC1B3A1A-CB5A-0342-9725-45C37B09ED5E}"/>
              </a:ext>
            </a:extLst>
          </p:cNvPr>
          <p:cNvPicPr>
            <a:picLocks noChangeAspect="1"/>
          </p:cNvPicPr>
          <p:nvPr userDrawn="1"/>
        </p:nvPicPr>
        <p:blipFill>
          <a:blip r:embed="rId2"/>
          <a:stretch>
            <a:fillRect/>
          </a:stretch>
        </p:blipFill>
        <p:spPr>
          <a:xfrm>
            <a:off x="607162" y="135972"/>
            <a:ext cx="1990316" cy="210312"/>
          </a:xfrm>
          <a:prstGeom prst="rect">
            <a:avLst/>
          </a:prstGeom>
        </p:spPr>
      </p:pic>
    </p:spTree>
    <p:extLst>
      <p:ext uri="{BB962C8B-B14F-4D97-AF65-F5344CB8AC3E}">
        <p14:creationId xmlns:p14="http://schemas.microsoft.com/office/powerpoint/2010/main" val="2685012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Chart/Graph Grey Header">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57994A-1335-0F42-A4A0-9909A813F423}"/>
              </a:ext>
            </a:extLst>
          </p:cNvPr>
          <p:cNvSpPr/>
          <p:nvPr userDrawn="1"/>
        </p:nvSpPr>
        <p:spPr>
          <a:xfrm>
            <a:off x="0" y="1"/>
            <a:ext cx="12192000" cy="467360"/>
          </a:xfrm>
          <a:prstGeom prst="rect">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7C2C3B-39C1-524F-A28F-42E59C5A7921}"/>
              </a:ext>
            </a:extLst>
          </p:cNvPr>
          <p:cNvSpPr>
            <a:spLocks noGrp="1"/>
          </p:cNvSpPr>
          <p:nvPr>
            <p:ph sz="quarter" idx="10" hasCustomPrompt="1"/>
          </p:nvPr>
        </p:nvSpPr>
        <p:spPr>
          <a:xfrm>
            <a:off x="0" y="467361"/>
            <a:ext cx="12192000" cy="6390639"/>
          </a:xfrm>
          <a:prstGeom prst="rect">
            <a:avLst/>
          </a:prstGeom>
        </p:spPr>
        <p:txBody>
          <a:bodyPr/>
          <a:lstStyle>
            <a:lvl1pPr marL="0" indent="0">
              <a:buNone/>
              <a:defRPr/>
            </a:lvl1pPr>
          </a:lstStyle>
          <a:p>
            <a:pPr lvl="0"/>
            <a:r>
              <a:rPr lang="en-US"/>
              <a:t> </a:t>
            </a:r>
          </a:p>
        </p:txBody>
      </p:sp>
      <p:pic>
        <p:nvPicPr>
          <p:cNvPr id="7" name="Picture 6" descr="A close up of a sign&#10;&#10;Description automatically generated">
            <a:extLst>
              <a:ext uri="{FF2B5EF4-FFF2-40B4-BE49-F238E27FC236}">
                <a16:creationId xmlns:a16="http://schemas.microsoft.com/office/drawing/2014/main" id="{AFAC0867-1E7A-AF49-9C03-B466251D720E}"/>
              </a:ext>
            </a:extLst>
          </p:cNvPr>
          <p:cNvPicPr>
            <a:picLocks noChangeAspect="1"/>
          </p:cNvPicPr>
          <p:nvPr userDrawn="1"/>
        </p:nvPicPr>
        <p:blipFill>
          <a:blip r:embed="rId2"/>
          <a:stretch>
            <a:fillRect/>
          </a:stretch>
        </p:blipFill>
        <p:spPr>
          <a:xfrm>
            <a:off x="607162" y="135972"/>
            <a:ext cx="1990316" cy="210312"/>
          </a:xfrm>
          <a:prstGeom prst="rect">
            <a:avLst/>
          </a:prstGeom>
        </p:spPr>
      </p:pic>
    </p:spTree>
    <p:extLst>
      <p:ext uri="{BB962C8B-B14F-4D97-AF65-F5344CB8AC3E}">
        <p14:creationId xmlns:p14="http://schemas.microsoft.com/office/powerpoint/2010/main" val="2501357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Data Points/Boxes">
    <p:bg>
      <p:bgPr>
        <a:solidFill>
          <a:srgbClr val="EDEDEE"/>
        </a:solidFill>
        <a:effectLst/>
      </p:bgPr>
    </p:bg>
    <p:spTree>
      <p:nvGrpSpPr>
        <p:cNvPr id="1" name=""/>
        <p:cNvGrpSpPr/>
        <p:nvPr/>
      </p:nvGrpSpPr>
      <p:grpSpPr>
        <a:xfrm>
          <a:off x="0" y="0"/>
          <a:ext cx="0" cy="0"/>
          <a:chOff x="0" y="0"/>
          <a:chExt cx="0" cy="0"/>
        </a:xfrm>
      </p:grpSpPr>
      <p:sp>
        <p:nvSpPr>
          <p:cNvPr id="3" name="Rectangle 2"/>
          <p:cNvSpPr/>
          <p:nvPr userDrawn="1"/>
        </p:nvSpPr>
        <p:spPr>
          <a:xfrm>
            <a:off x="335756" y="1797996"/>
            <a:ext cx="3616325" cy="3505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28600" tIns="91440" rIns="228600" bIns="182880" rtlCol="0" anchor="t" anchorCtr="0"/>
          <a:lstStyle/>
          <a:p>
            <a:pPr algn="ctr"/>
            <a:endParaRPr lang="en-US" sz="2800">
              <a:solidFill>
                <a:srgbClr val="75787B"/>
              </a:solidFill>
              <a:latin typeface="Arial" charset="0"/>
              <a:ea typeface="Arial" charset="0"/>
              <a:cs typeface="Arial" charset="0"/>
            </a:endParaRPr>
          </a:p>
        </p:txBody>
      </p:sp>
      <p:sp>
        <p:nvSpPr>
          <p:cNvPr id="4" name="Rectangle 3"/>
          <p:cNvSpPr/>
          <p:nvPr userDrawn="1"/>
        </p:nvSpPr>
        <p:spPr>
          <a:xfrm>
            <a:off x="4287837" y="1797996"/>
            <a:ext cx="3616325" cy="3505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28600" tIns="91440" rIns="228600" bIns="182880" rtlCol="0" anchor="t" anchorCtr="0"/>
          <a:lstStyle/>
          <a:p>
            <a:pPr algn="ctr"/>
            <a:endParaRPr lang="en-US" sz="2800">
              <a:solidFill>
                <a:srgbClr val="75787B"/>
              </a:solidFill>
              <a:latin typeface="Arial" charset="0"/>
              <a:ea typeface="Arial" charset="0"/>
              <a:cs typeface="Arial" charset="0"/>
            </a:endParaRPr>
          </a:p>
        </p:txBody>
      </p:sp>
      <p:sp>
        <p:nvSpPr>
          <p:cNvPr id="5" name="Rectangle 4"/>
          <p:cNvSpPr/>
          <p:nvPr userDrawn="1"/>
        </p:nvSpPr>
        <p:spPr>
          <a:xfrm>
            <a:off x="8239918" y="1797996"/>
            <a:ext cx="3616325" cy="3505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28600" tIns="91440" rIns="228600" bIns="182880" rtlCol="0" anchor="t" anchorCtr="0"/>
          <a:lstStyle/>
          <a:p>
            <a:pPr algn="ctr"/>
            <a:endParaRPr lang="en-US" sz="2800">
              <a:solidFill>
                <a:srgbClr val="75787B"/>
              </a:solidFill>
              <a:latin typeface="Arial" charset="0"/>
              <a:ea typeface="Arial" charset="0"/>
              <a:cs typeface="Arial" charset="0"/>
            </a:endParaRPr>
          </a:p>
        </p:txBody>
      </p:sp>
      <p:sp>
        <p:nvSpPr>
          <p:cNvPr id="12" name="Rectangle 11">
            <a:extLst>
              <a:ext uri="{FF2B5EF4-FFF2-40B4-BE49-F238E27FC236}">
                <a16:creationId xmlns:a16="http://schemas.microsoft.com/office/drawing/2014/main" id="{D64FE42B-84A1-344D-897B-5C158616BE25}"/>
              </a:ext>
            </a:extLst>
          </p:cNvPr>
          <p:cNvSpPr/>
          <p:nvPr userDrawn="1"/>
        </p:nvSpPr>
        <p:spPr>
          <a:xfrm>
            <a:off x="0" y="1"/>
            <a:ext cx="12192000" cy="467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4">
            <a:extLst>
              <a:ext uri="{FF2B5EF4-FFF2-40B4-BE49-F238E27FC236}">
                <a16:creationId xmlns:a16="http://schemas.microsoft.com/office/drawing/2014/main" id="{C7B80284-3D1C-994B-BF5A-0F4C15FA0D16}"/>
              </a:ext>
            </a:extLst>
          </p:cNvPr>
          <p:cNvSpPr>
            <a:spLocks noGrp="1"/>
          </p:cNvSpPr>
          <p:nvPr>
            <p:ph type="body" sz="quarter" idx="10" hasCustomPrompt="1"/>
          </p:nvPr>
        </p:nvSpPr>
        <p:spPr>
          <a:xfrm>
            <a:off x="580103" y="2988538"/>
            <a:ext cx="3127224" cy="2049598"/>
          </a:xfrm>
          <a:prstGeom prst="rect">
            <a:avLst/>
          </a:prstGeom>
        </p:spPr>
        <p:txBody>
          <a:bodyPr/>
          <a:lstStyle>
            <a:lvl1pPr marL="0" indent="0">
              <a:buNone/>
              <a:defRPr sz="2400">
                <a:solidFill>
                  <a:srgbClr val="646569"/>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900">
                <a:solidFill>
                  <a:srgbClr val="8A8B91"/>
                </a:solidFill>
                <a:latin typeface="Verdana" panose="020B0604030504040204" pitchFamily="34" charset="0"/>
                <a:ea typeface="Verdana" panose="020B0604030504040204" pitchFamily="34" charset="0"/>
                <a:cs typeface="Verdana" panose="020B0604030504040204" pitchFamily="34" charset="0"/>
              </a:defRPr>
            </a:lvl2pPr>
            <a:lvl3pPr>
              <a:defRPr sz="1700">
                <a:solidFill>
                  <a:srgbClr val="8A8B91"/>
                </a:solidFill>
                <a:latin typeface="Verdana" panose="020B0604030504040204" pitchFamily="34" charset="0"/>
                <a:ea typeface="Verdana" panose="020B0604030504040204" pitchFamily="34" charset="0"/>
                <a:cs typeface="Verdana" panose="020B0604030504040204" pitchFamily="34" charset="0"/>
              </a:defRPr>
            </a:lvl3pPr>
            <a:lvl4pPr>
              <a:defRPr sz="1500">
                <a:solidFill>
                  <a:srgbClr val="8A8B91"/>
                </a:solidFill>
                <a:latin typeface="Verdana" panose="020B0604030504040204" pitchFamily="34" charset="0"/>
                <a:ea typeface="Verdana" panose="020B0604030504040204" pitchFamily="34" charset="0"/>
                <a:cs typeface="Verdana" panose="020B0604030504040204" pitchFamily="34" charset="0"/>
              </a:defRPr>
            </a:lvl4pPr>
            <a:lvl5pPr>
              <a:defRPr sz="1200">
                <a:solidFill>
                  <a:srgbClr val="8A8B9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Description of figure</a:t>
            </a:r>
          </a:p>
        </p:txBody>
      </p:sp>
      <p:sp>
        <p:nvSpPr>
          <p:cNvPr id="25" name="Text Placeholder 4">
            <a:extLst>
              <a:ext uri="{FF2B5EF4-FFF2-40B4-BE49-F238E27FC236}">
                <a16:creationId xmlns:a16="http://schemas.microsoft.com/office/drawing/2014/main" id="{438C4E60-8BD1-0F4C-8EB0-F3BD79685240}"/>
              </a:ext>
            </a:extLst>
          </p:cNvPr>
          <p:cNvSpPr>
            <a:spLocks noGrp="1"/>
          </p:cNvSpPr>
          <p:nvPr>
            <p:ph type="body" sz="quarter" idx="11" hasCustomPrompt="1"/>
          </p:nvPr>
        </p:nvSpPr>
        <p:spPr>
          <a:xfrm>
            <a:off x="4531981" y="2988538"/>
            <a:ext cx="3127224" cy="2049598"/>
          </a:xfrm>
          <a:prstGeom prst="rect">
            <a:avLst/>
          </a:prstGeom>
        </p:spPr>
        <p:txBody>
          <a:bodyPr/>
          <a:lstStyle>
            <a:lvl1pPr marL="0" indent="0">
              <a:buNone/>
              <a:defRPr sz="2400">
                <a:solidFill>
                  <a:srgbClr val="646569"/>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900">
                <a:solidFill>
                  <a:srgbClr val="8A8B91"/>
                </a:solidFill>
                <a:latin typeface="Verdana" panose="020B0604030504040204" pitchFamily="34" charset="0"/>
                <a:ea typeface="Verdana" panose="020B0604030504040204" pitchFamily="34" charset="0"/>
                <a:cs typeface="Verdana" panose="020B0604030504040204" pitchFamily="34" charset="0"/>
              </a:defRPr>
            </a:lvl2pPr>
            <a:lvl3pPr>
              <a:defRPr sz="1700">
                <a:solidFill>
                  <a:srgbClr val="8A8B91"/>
                </a:solidFill>
                <a:latin typeface="Verdana" panose="020B0604030504040204" pitchFamily="34" charset="0"/>
                <a:ea typeface="Verdana" panose="020B0604030504040204" pitchFamily="34" charset="0"/>
                <a:cs typeface="Verdana" panose="020B0604030504040204" pitchFamily="34" charset="0"/>
              </a:defRPr>
            </a:lvl3pPr>
            <a:lvl4pPr>
              <a:defRPr sz="1500">
                <a:solidFill>
                  <a:srgbClr val="8A8B91"/>
                </a:solidFill>
                <a:latin typeface="Verdana" panose="020B0604030504040204" pitchFamily="34" charset="0"/>
                <a:ea typeface="Verdana" panose="020B0604030504040204" pitchFamily="34" charset="0"/>
                <a:cs typeface="Verdana" panose="020B0604030504040204" pitchFamily="34" charset="0"/>
              </a:defRPr>
            </a:lvl4pPr>
            <a:lvl5pPr>
              <a:defRPr sz="1200">
                <a:solidFill>
                  <a:srgbClr val="8A8B9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Description of figure</a:t>
            </a:r>
          </a:p>
        </p:txBody>
      </p:sp>
      <p:sp>
        <p:nvSpPr>
          <p:cNvPr id="13" name="Text Placeholder 4">
            <a:extLst>
              <a:ext uri="{FF2B5EF4-FFF2-40B4-BE49-F238E27FC236}">
                <a16:creationId xmlns:a16="http://schemas.microsoft.com/office/drawing/2014/main" id="{108B9942-2142-6E4E-BEFB-6635DC01A6DC}"/>
              </a:ext>
            </a:extLst>
          </p:cNvPr>
          <p:cNvSpPr>
            <a:spLocks noGrp="1"/>
          </p:cNvSpPr>
          <p:nvPr>
            <p:ph type="body" sz="quarter" idx="12" hasCustomPrompt="1"/>
          </p:nvPr>
        </p:nvSpPr>
        <p:spPr>
          <a:xfrm>
            <a:off x="8484673" y="2988538"/>
            <a:ext cx="3127224" cy="2049598"/>
          </a:xfrm>
          <a:prstGeom prst="rect">
            <a:avLst/>
          </a:prstGeom>
        </p:spPr>
        <p:txBody>
          <a:bodyPr/>
          <a:lstStyle>
            <a:lvl1pPr marL="0" indent="0">
              <a:buNone/>
              <a:defRPr sz="2400">
                <a:solidFill>
                  <a:srgbClr val="646569"/>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900">
                <a:solidFill>
                  <a:srgbClr val="8A8B91"/>
                </a:solidFill>
                <a:latin typeface="Verdana" panose="020B0604030504040204" pitchFamily="34" charset="0"/>
                <a:ea typeface="Verdana" panose="020B0604030504040204" pitchFamily="34" charset="0"/>
                <a:cs typeface="Verdana" panose="020B0604030504040204" pitchFamily="34" charset="0"/>
              </a:defRPr>
            </a:lvl2pPr>
            <a:lvl3pPr>
              <a:defRPr sz="1700">
                <a:solidFill>
                  <a:srgbClr val="8A8B91"/>
                </a:solidFill>
                <a:latin typeface="Verdana" panose="020B0604030504040204" pitchFamily="34" charset="0"/>
                <a:ea typeface="Verdana" panose="020B0604030504040204" pitchFamily="34" charset="0"/>
                <a:cs typeface="Verdana" panose="020B0604030504040204" pitchFamily="34" charset="0"/>
              </a:defRPr>
            </a:lvl3pPr>
            <a:lvl4pPr>
              <a:defRPr sz="1500">
                <a:solidFill>
                  <a:srgbClr val="8A8B91"/>
                </a:solidFill>
                <a:latin typeface="Verdana" panose="020B0604030504040204" pitchFamily="34" charset="0"/>
                <a:ea typeface="Verdana" panose="020B0604030504040204" pitchFamily="34" charset="0"/>
                <a:cs typeface="Verdana" panose="020B0604030504040204" pitchFamily="34" charset="0"/>
              </a:defRPr>
            </a:lvl4pPr>
            <a:lvl5pPr>
              <a:defRPr sz="1200">
                <a:solidFill>
                  <a:srgbClr val="8A8B9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Description of figure</a:t>
            </a:r>
          </a:p>
        </p:txBody>
      </p:sp>
      <p:sp>
        <p:nvSpPr>
          <p:cNvPr id="8" name="Text Placeholder 7">
            <a:extLst>
              <a:ext uri="{FF2B5EF4-FFF2-40B4-BE49-F238E27FC236}">
                <a16:creationId xmlns:a16="http://schemas.microsoft.com/office/drawing/2014/main" id="{B6022152-6B60-564B-BE60-22D66666C861}"/>
              </a:ext>
            </a:extLst>
          </p:cNvPr>
          <p:cNvSpPr>
            <a:spLocks noGrp="1"/>
          </p:cNvSpPr>
          <p:nvPr>
            <p:ph type="body" sz="quarter" idx="13" hasCustomPrompt="1"/>
          </p:nvPr>
        </p:nvSpPr>
        <p:spPr>
          <a:xfrm>
            <a:off x="579438" y="2032947"/>
            <a:ext cx="3127375" cy="894436"/>
          </a:xfrm>
          <a:prstGeom prst="rect">
            <a:avLst/>
          </a:prstGeom>
        </p:spPr>
        <p:txBody>
          <a:bodyPr/>
          <a:lstStyle>
            <a:lvl1pPr marL="0" indent="0">
              <a:buNone/>
              <a:defRPr sz="4500">
                <a:solidFill>
                  <a:srgbClr val="007EB4"/>
                </a:solidFill>
                <a:latin typeface="Georgia" panose="02040502050405020303" pitchFamily="18" charset="0"/>
              </a:defRPr>
            </a:lvl1pPr>
            <a:lvl2pPr marL="457200" indent="0">
              <a:buNone/>
              <a:defRPr sz="4500">
                <a:solidFill>
                  <a:srgbClr val="007EB4"/>
                </a:solidFill>
                <a:latin typeface="Georgia" panose="02040502050405020303" pitchFamily="18" charset="0"/>
              </a:defRPr>
            </a:lvl2pPr>
            <a:lvl3pPr marL="914400" indent="0">
              <a:buNone/>
              <a:defRPr sz="4500">
                <a:solidFill>
                  <a:srgbClr val="007EB4"/>
                </a:solidFill>
                <a:latin typeface="Georgia" panose="02040502050405020303" pitchFamily="18" charset="0"/>
              </a:defRPr>
            </a:lvl3pPr>
            <a:lvl4pPr marL="1371600" indent="0">
              <a:buNone/>
              <a:defRPr sz="4500">
                <a:solidFill>
                  <a:srgbClr val="007EB4"/>
                </a:solidFill>
                <a:latin typeface="Georgia" panose="02040502050405020303" pitchFamily="18" charset="0"/>
              </a:defRPr>
            </a:lvl4pPr>
            <a:lvl5pPr marL="1828800" indent="0">
              <a:buNone/>
              <a:defRPr sz="4500">
                <a:solidFill>
                  <a:srgbClr val="007EB4"/>
                </a:solidFill>
                <a:latin typeface="Georgia" panose="02040502050405020303" pitchFamily="18" charset="0"/>
              </a:defRPr>
            </a:lvl5pPr>
          </a:lstStyle>
          <a:p>
            <a:pPr lvl="0"/>
            <a:r>
              <a:rPr lang="en-US"/>
              <a:t>Figure%</a:t>
            </a:r>
          </a:p>
        </p:txBody>
      </p:sp>
      <p:sp>
        <p:nvSpPr>
          <p:cNvPr id="17" name="Text Placeholder 7">
            <a:extLst>
              <a:ext uri="{FF2B5EF4-FFF2-40B4-BE49-F238E27FC236}">
                <a16:creationId xmlns:a16="http://schemas.microsoft.com/office/drawing/2014/main" id="{B6550313-4322-3F44-B323-0F205B053638}"/>
              </a:ext>
            </a:extLst>
          </p:cNvPr>
          <p:cNvSpPr>
            <a:spLocks noGrp="1"/>
          </p:cNvSpPr>
          <p:nvPr>
            <p:ph type="body" sz="quarter" idx="14" hasCustomPrompt="1"/>
          </p:nvPr>
        </p:nvSpPr>
        <p:spPr>
          <a:xfrm>
            <a:off x="4531830" y="2032947"/>
            <a:ext cx="3127375" cy="894436"/>
          </a:xfrm>
          <a:prstGeom prst="rect">
            <a:avLst/>
          </a:prstGeom>
        </p:spPr>
        <p:txBody>
          <a:bodyPr/>
          <a:lstStyle>
            <a:lvl1pPr marL="0" indent="0">
              <a:buNone/>
              <a:defRPr sz="4500">
                <a:solidFill>
                  <a:srgbClr val="007EB4"/>
                </a:solidFill>
                <a:latin typeface="Georgia" panose="02040502050405020303" pitchFamily="18" charset="0"/>
              </a:defRPr>
            </a:lvl1pPr>
            <a:lvl2pPr marL="457200" indent="0">
              <a:buNone/>
              <a:defRPr sz="4500">
                <a:solidFill>
                  <a:srgbClr val="007EB4"/>
                </a:solidFill>
                <a:latin typeface="Georgia" panose="02040502050405020303" pitchFamily="18" charset="0"/>
              </a:defRPr>
            </a:lvl2pPr>
            <a:lvl3pPr marL="914400" indent="0">
              <a:buNone/>
              <a:defRPr sz="4500">
                <a:solidFill>
                  <a:srgbClr val="007EB4"/>
                </a:solidFill>
                <a:latin typeface="Georgia" panose="02040502050405020303" pitchFamily="18" charset="0"/>
              </a:defRPr>
            </a:lvl3pPr>
            <a:lvl4pPr marL="1371600" indent="0">
              <a:buNone/>
              <a:defRPr sz="4500">
                <a:solidFill>
                  <a:srgbClr val="007EB4"/>
                </a:solidFill>
                <a:latin typeface="Georgia" panose="02040502050405020303" pitchFamily="18" charset="0"/>
              </a:defRPr>
            </a:lvl4pPr>
            <a:lvl5pPr marL="1828800" indent="0">
              <a:buNone/>
              <a:defRPr sz="4500">
                <a:solidFill>
                  <a:srgbClr val="007EB4"/>
                </a:solidFill>
                <a:latin typeface="Georgia" panose="02040502050405020303" pitchFamily="18" charset="0"/>
              </a:defRPr>
            </a:lvl5pPr>
          </a:lstStyle>
          <a:p>
            <a:pPr lvl="0"/>
            <a:r>
              <a:rPr lang="en-US"/>
              <a:t>Figure%</a:t>
            </a:r>
          </a:p>
        </p:txBody>
      </p:sp>
      <p:sp>
        <p:nvSpPr>
          <p:cNvPr id="18" name="Text Placeholder 7">
            <a:extLst>
              <a:ext uri="{FF2B5EF4-FFF2-40B4-BE49-F238E27FC236}">
                <a16:creationId xmlns:a16="http://schemas.microsoft.com/office/drawing/2014/main" id="{5BAF5E5E-6FC2-9C42-974D-F07C97D62149}"/>
              </a:ext>
            </a:extLst>
          </p:cNvPr>
          <p:cNvSpPr>
            <a:spLocks noGrp="1"/>
          </p:cNvSpPr>
          <p:nvPr>
            <p:ph type="body" sz="quarter" idx="15" hasCustomPrompt="1"/>
          </p:nvPr>
        </p:nvSpPr>
        <p:spPr>
          <a:xfrm>
            <a:off x="8484673" y="2032947"/>
            <a:ext cx="3127375" cy="894436"/>
          </a:xfrm>
          <a:prstGeom prst="rect">
            <a:avLst/>
          </a:prstGeom>
        </p:spPr>
        <p:txBody>
          <a:bodyPr/>
          <a:lstStyle>
            <a:lvl1pPr marL="0" indent="0">
              <a:buNone/>
              <a:defRPr sz="4500">
                <a:solidFill>
                  <a:srgbClr val="007EB4"/>
                </a:solidFill>
                <a:latin typeface="Georgia" panose="02040502050405020303" pitchFamily="18" charset="0"/>
              </a:defRPr>
            </a:lvl1pPr>
            <a:lvl2pPr marL="457200" indent="0">
              <a:buNone/>
              <a:defRPr sz="4500">
                <a:solidFill>
                  <a:srgbClr val="007EB4"/>
                </a:solidFill>
                <a:latin typeface="Georgia" panose="02040502050405020303" pitchFamily="18" charset="0"/>
              </a:defRPr>
            </a:lvl2pPr>
            <a:lvl3pPr marL="914400" indent="0">
              <a:buNone/>
              <a:defRPr sz="4500">
                <a:solidFill>
                  <a:srgbClr val="007EB4"/>
                </a:solidFill>
                <a:latin typeface="Georgia" panose="02040502050405020303" pitchFamily="18" charset="0"/>
              </a:defRPr>
            </a:lvl3pPr>
            <a:lvl4pPr marL="1371600" indent="0">
              <a:buNone/>
              <a:defRPr sz="4500">
                <a:solidFill>
                  <a:srgbClr val="007EB4"/>
                </a:solidFill>
                <a:latin typeface="Georgia" panose="02040502050405020303" pitchFamily="18" charset="0"/>
              </a:defRPr>
            </a:lvl4pPr>
            <a:lvl5pPr marL="1828800" indent="0">
              <a:buNone/>
              <a:defRPr sz="4500">
                <a:solidFill>
                  <a:srgbClr val="007EB4"/>
                </a:solidFill>
                <a:latin typeface="Georgia" panose="02040502050405020303" pitchFamily="18" charset="0"/>
              </a:defRPr>
            </a:lvl5pPr>
          </a:lstStyle>
          <a:p>
            <a:pPr lvl="0"/>
            <a:r>
              <a:rPr lang="en-US"/>
              <a:t>Figure%</a:t>
            </a:r>
          </a:p>
        </p:txBody>
      </p:sp>
      <p:pic>
        <p:nvPicPr>
          <p:cNvPr id="16" name="Picture 15" descr="A close up of a sign&#10;&#10;Description automatically generated">
            <a:extLst>
              <a:ext uri="{FF2B5EF4-FFF2-40B4-BE49-F238E27FC236}">
                <a16:creationId xmlns:a16="http://schemas.microsoft.com/office/drawing/2014/main" id="{BD10526E-7AF5-1B47-AD16-BB95E30B9BA1}"/>
              </a:ext>
            </a:extLst>
          </p:cNvPr>
          <p:cNvPicPr>
            <a:picLocks noChangeAspect="1"/>
          </p:cNvPicPr>
          <p:nvPr userDrawn="1"/>
        </p:nvPicPr>
        <p:blipFill>
          <a:blip r:embed="rId2"/>
          <a:stretch>
            <a:fillRect/>
          </a:stretch>
        </p:blipFill>
        <p:spPr>
          <a:xfrm>
            <a:off x="607162" y="135972"/>
            <a:ext cx="1990316" cy="210312"/>
          </a:xfrm>
          <a:prstGeom prst="rect">
            <a:avLst/>
          </a:prstGeom>
        </p:spPr>
      </p:pic>
    </p:spTree>
    <p:extLst>
      <p:ext uri="{BB962C8B-B14F-4D97-AF65-F5344CB8AC3E}">
        <p14:creationId xmlns:p14="http://schemas.microsoft.com/office/powerpoint/2010/main" val="1676991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ta Point/Box Detail">
    <p:bg>
      <p:bgPr>
        <a:solidFill>
          <a:srgbClr val="EDEDEE"/>
        </a:solidFill>
        <a:effectLst/>
      </p:bgPr>
    </p:bg>
    <p:spTree>
      <p:nvGrpSpPr>
        <p:cNvPr id="1" name=""/>
        <p:cNvGrpSpPr/>
        <p:nvPr/>
      </p:nvGrpSpPr>
      <p:grpSpPr>
        <a:xfrm>
          <a:off x="0" y="0"/>
          <a:ext cx="0" cy="0"/>
          <a:chOff x="0" y="0"/>
          <a:chExt cx="0" cy="0"/>
        </a:xfrm>
      </p:grpSpPr>
      <p:sp>
        <p:nvSpPr>
          <p:cNvPr id="4" name="Rectangle 3"/>
          <p:cNvSpPr/>
          <p:nvPr userDrawn="1"/>
        </p:nvSpPr>
        <p:spPr>
          <a:xfrm>
            <a:off x="4287837" y="1797996"/>
            <a:ext cx="7568406" cy="3505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28600" tIns="91440" rIns="228600" bIns="182880" rtlCol="0" anchor="t" anchorCtr="0"/>
          <a:lstStyle/>
          <a:p>
            <a:pPr algn="ctr"/>
            <a:endParaRPr lang="en-US" sz="2800">
              <a:solidFill>
                <a:srgbClr val="75787B"/>
              </a:solidFill>
              <a:latin typeface="Arial" charset="0"/>
              <a:ea typeface="Arial" charset="0"/>
              <a:cs typeface="Arial" charset="0"/>
            </a:endParaRPr>
          </a:p>
        </p:txBody>
      </p:sp>
      <p:sp>
        <p:nvSpPr>
          <p:cNvPr id="10" name="Rectangle 9">
            <a:extLst>
              <a:ext uri="{FF2B5EF4-FFF2-40B4-BE49-F238E27FC236}">
                <a16:creationId xmlns:a16="http://schemas.microsoft.com/office/drawing/2014/main" id="{2E166FCF-435C-9744-8866-83B0CFD132CB}"/>
              </a:ext>
            </a:extLst>
          </p:cNvPr>
          <p:cNvSpPr/>
          <p:nvPr userDrawn="1"/>
        </p:nvSpPr>
        <p:spPr>
          <a:xfrm>
            <a:off x="0" y="1"/>
            <a:ext cx="12192000" cy="467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EC5A2A-9DCD-7B4F-8294-46B55CEBDCA3}"/>
              </a:ext>
            </a:extLst>
          </p:cNvPr>
          <p:cNvSpPr/>
          <p:nvPr userDrawn="1"/>
        </p:nvSpPr>
        <p:spPr>
          <a:xfrm>
            <a:off x="335756" y="1797996"/>
            <a:ext cx="3616325" cy="3505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28600" tIns="91440" rIns="228600" bIns="182880" rtlCol="0" anchor="t" anchorCtr="0"/>
          <a:lstStyle/>
          <a:p>
            <a:pPr algn="ctr"/>
            <a:endParaRPr lang="en-US" sz="2800">
              <a:solidFill>
                <a:srgbClr val="75787B"/>
              </a:solidFill>
              <a:latin typeface="Arial" charset="0"/>
              <a:ea typeface="Arial" charset="0"/>
              <a:cs typeface="Arial" charset="0"/>
            </a:endParaRPr>
          </a:p>
        </p:txBody>
      </p:sp>
      <p:sp>
        <p:nvSpPr>
          <p:cNvPr id="7" name="Text Placeholder 4">
            <a:extLst>
              <a:ext uri="{FF2B5EF4-FFF2-40B4-BE49-F238E27FC236}">
                <a16:creationId xmlns:a16="http://schemas.microsoft.com/office/drawing/2014/main" id="{3336F7DF-B06D-224C-8041-70EA80FDB14F}"/>
              </a:ext>
            </a:extLst>
          </p:cNvPr>
          <p:cNvSpPr>
            <a:spLocks noGrp="1"/>
          </p:cNvSpPr>
          <p:nvPr>
            <p:ph type="body" sz="quarter" idx="10" hasCustomPrompt="1"/>
          </p:nvPr>
        </p:nvSpPr>
        <p:spPr>
          <a:xfrm>
            <a:off x="580103" y="2988538"/>
            <a:ext cx="3127224" cy="2049598"/>
          </a:xfrm>
          <a:prstGeom prst="rect">
            <a:avLst/>
          </a:prstGeom>
        </p:spPr>
        <p:txBody>
          <a:bodyPr/>
          <a:lstStyle>
            <a:lvl1pPr marL="0" indent="0">
              <a:buNone/>
              <a:defRPr sz="2400">
                <a:solidFill>
                  <a:srgbClr val="646569"/>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900">
                <a:solidFill>
                  <a:srgbClr val="8A8B91"/>
                </a:solidFill>
                <a:latin typeface="Verdana" panose="020B0604030504040204" pitchFamily="34" charset="0"/>
                <a:ea typeface="Verdana" panose="020B0604030504040204" pitchFamily="34" charset="0"/>
                <a:cs typeface="Verdana" panose="020B0604030504040204" pitchFamily="34" charset="0"/>
              </a:defRPr>
            </a:lvl2pPr>
            <a:lvl3pPr>
              <a:defRPr sz="1700">
                <a:solidFill>
                  <a:srgbClr val="8A8B91"/>
                </a:solidFill>
                <a:latin typeface="Verdana" panose="020B0604030504040204" pitchFamily="34" charset="0"/>
                <a:ea typeface="Verdana" panose="020B0604030504040204" pitchFamily="34" charset="0"/>
                <a:cs typeface="Verdana" panose="020B0604030504040204" pitchFamily="34" charset="0"/>
              </a:defRPr>
            </a:lvl3pPr>
            <a:lvl4pPr>
              <a:defRPr sz="1500">
                <a:solidFill>
                  <a:srgbClr val="8A8B91"/>
                </a:solidFill>
                <a:latin typeface="Verdana" panose="020B0604030504040204" pitchFamily="34" charset="0"/>
                <a:ea typeface="Verdana" panose="020B0604030504040204" pitchFamily="34" charset="0"/>
                <a:cs typeface="Verdana" panose="020B0604030504040204" pitchFamily="34" charset="0"/>
              </a:defRPr>
            </a:lvl4pPr>
            <a:lvl5pPr>
              <a:defRPr sz="1200">
                <a:solidFill>
                  <a:srgbClr val="8A8B9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Description of figure</a:t>
            </a:r>
          </a:p>
        </p:txBody>
      </p:sp>
      <p:sp>
        <p:nvSpPr>
          <p:cNvPr id="8" name="Text Placeholder 7">
            <a:extLst>
              <a:ext uri="{FF2B5EF4-FFF2-40B4-BE49-F238E27FC236}">
                <a16:creationId xmlns:a16="http://schemas.microsoft.com/office/drawing/2014/main" id="{903F2D6B-7CC3-584B-81E7-F8AF72D3991C}"/>
              </a:ext>
            </a:extLst>
          </p:cNvPr>
          <p:cNvSpPr>
            <a:spLocks noGrp="1"/>
          </p:cNvSpPr>
          <p:nvPr>
            <p:ph type="body" sz="quarter" idx="13" hasCustomPrompt="1"/>
          </p:nvPr>
        </p:nvSpPr>
        <p:spPr>
          <a:xfrm>
            <a:off x="579438" y="2032947"/>
            <a:ext cx="3127375" cy="894436"/>
          </a:xfrm>
          <a:prstGeom prst="rect">
            <a:avLst/>
          </a:prstGeom>
        </p:spPr>
        <p:txBody>
          <a:bodyPr/>
          <a:lstStyle>
            <a:lvl1pPr marL="0" indent="0">
              <a:buNone/>
              <a:defRPr sz="4500">
                <a:solidFill>
                  <a:srgbClr val="007EB4"/>
                </a:solidFill>
                <a:latin typeface="Georgia" panose="02040502050405020303" pitchFamily="18" charset="0"/>
              </a:defRPr>
            </a:lvl1pPr>
            <a:lvl2pPr marL="457200" indent="0">
              <a:buNone/>
              <a:defRPr sz="4500">
                <a:solidFill>
                  <a:srgbClr val="007EB4"/>
                </a:solidFill>
                <a:latin typeface="Georgia" panose="02040502050405020303" pitchFamily="18" charset="0"/>
              </a:defRPr>
            </a:lvl2pPr>
            <a:lvl3pPr marL="914400" indent="0">
              <a:buNone/>
              <a:defRPr sz="4500">
                <a:solidFill>
                  <a:srgbClr val="007EB4"/>
                </a:solidFill>
                <a:latin typeface="Georgia" panose="02040502050405020303" pitchFamily="18" charset="0"/>
              </a:defRPr>
            </a:lvl3pPr>
            <a:lvl4pPr marL="1371600" indent="0">
              <a:buNone/>
              <a:defRPr sz="4500">
                <a:solidFill>
                  <a:srgbClr val="007EB4"/>
                </a:solidFill>
                <a:latin typeface="Georgia" panose="02040502050405020303" pitchFamily="18" charset="0"/>
              </a:defRPr>
            </a:lvl4pPr>
            <a:lvl5pPr marL="1828800" indent="0">
              <a:buNone/>
              <a:defRPr sz="4500">
                <a:solidFill>
                  <a:srgbClr val="007EB4"/>
                </a:solidFill>
                <a:latin typeface="Georgia" panose="02040502050405020303" pitchFamily="18" charset="0"/>
              </a:defRPr>
            </a:lvl5pPr>
          </a:lstStyle>
          <a:p>
            <a:pPr lvl="0"/>
            <a:r>
              <a:rPr lang="en-US"/>
              <a:t>Figure%</a:t>
            </a:r>
          </a:p>
        </p:txBody>
      </p:sp>
      <p:sp>
        <p:nvSpPr>
          <p:cNvPr id="9" name="Text Placeholder 4">
            <a:extLst>
              <a:ext uri="{FF2B5EF4-FFF2-40B4-BE49-F238E27FC236}">
                <a16:creationId xmlns:a16="http://schemas.microsoft.com/office/drawing/2014/main" id="{F7A43D95-ABC2-DA40-913D-9DBB55B619DA}"/>
              </a:ext>
            </a:extLst>
          </p:cNvPr>
          <p:cNvSpPr>
            <a:spLocks noGrp="1"/>
          </p:cNvSpPr>
          <p:nvPr>
            <p:ph type="body" sz="quarter" idx="14" hasCustomPrompt="1"/>
          </p:nvPr>
        </p:nvSpPr>
        <p:spPr>
          <a:xfrm>
            <a:off x="4553467" y="2032947"/>
            <a:ext cx="7058430" cy="3005189"/>
          </a:xfrm>
          <a:prstGeom prst="rect">
            <a:avLst/>
          </a:prstGeom>
        </p:spPr>
        <p:txBody>
          <a:bodyPr/>
          <a:lstStyle>
            <a:lvl1pPr marL="0" indent="0">
              <a:buNone/>
              <a:defRPr sz="2400">
                <a:solidFill>
                  <a:srgbClr val="646569"/>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900">
                <a:solidFill>
                  <a:srgbClr val="8A8B91"/>
                </a:solidFill>
                <a:latin typeface="Verdana" panose="020B0604030504040204" pitchFamily="34" charset="0"/>
                <a:ea typeface="Verdana" panose="020B0604030504040204" pitchFamily="34" charset="0"/>
                <a:cs typeface="Verdana" panose="020B0604030504040204" pitchFamily="34" charset="0"/>
              </a:defRPr>
            </a:lvl2pPr>
            <a:lvl3pPr>
              <a:defRPr sz="1700">
                <a:solidFill>
                  <a:srgbClr val="8A8B91"/>
                </a:solidFill>
                <a:latin typeface="Verdana" panose="020B0604030504040204" pitchFamily="34" charset="0"/>
                <a:ea typeface="Verdana" panose="020B0604030504040204" pitchFamily="34" charset="0"/>
                <a:cs typeface="Verdana" panose="020B0604030504040204" pitchFamily="34" charset="0"/>
              </a:defRPr>
            </a:lvl3pPr>
            <a:lvl4pPr>
              <a:defRPr sz="1500">
                <a:solidFill>
                  <a:srgbClr val="8A8B91"/>
                </a:solidFill>
                <a:latin typeface="Verdana" panose="020B0604030504040204" pitchFamily="34" charset="0"/>
                <a:ea typeface="Verdana" panose="020B0604030504040204" pitchFamily="34" charset="0"/>
                <a:cs typeface="Verdana" panose="020B0604030504040204" pitchFamily="34" charset="0"/>
              </a:defRPr>
            </a:lvl4pPr>
            <a:lvl5pPr>
              <a:defRPr sz="1200">
                <a:solidFill>
                  <a:srgbClr val="8A8B9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Description of figure</a:t>
            </a:r>
          </a:p>
        </p:txBody>
      </p:sp>
      <p:pic>
        <p:nvPicPr>
          <p:cNvPr id="14" name="Picture 13" descr="A close up of a sign&#10;&#10;Description automatically generated">
            <a:extLst>
              <a:ext uri="{FF2B5EF4-FFF2-40B4-BE49-F238E27FC236}">
                <a16:creationId xmlns:a16="http://schemas.microsoft.com/office/drawing/2014/main" id="{459687BE-1D58-5046-B5E6-4B70E09E8129}"/>
              </a:ext>
            </a:extLst>
          </p:cNvPr>
          <p:cNvPicPr>
            <a:picLocks noChangeAspect="1"/>
          </p:cNvPicPr>
          <p:nvPr userDrawn="1"/>
        </p:nvPicPr>
        <p:blipFill>
          <a:blip r:embed="rId2"/>
          <a:stretch>
            <a:fillRect/>
          </a:stretch>
        </p:blipFill>
        <p:spPr>
          <a:xfrm>
            <a:off x="607162" y="135972"/>
            <a:ext cx="1990316" cy="210312"/>
          </a:xfrm>
          <a:prstGeom prst="rect">
            <a:avLst/>
          </a:prstGeom>
        </p:spPr>
      </p:pic>
    </p:spTree>
    <p:extLst>
      <p:ext uri="{BB962C8B-B14F-4D97-AF65-F5344CB8AC3E}">
        <p14:creationId xmlns:p14="http://schemas.microsoft.com/office/powerpoint/2010/main" val="4132067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Data Points/Boxes">
    <p:bg>
      <p:bgPr>
        <a:solidFill>
          <a:srgbClr val="EDEDEE"/>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714D5AB-3A84-2447-B130-1AC7CE264103}"/>
              </a:ext>
            </a:extLst>
          </p:cNvPr>
          <p:cNvSpPr/>
          <p:nvPr userDrawn="1"/>
        </p:nvSpPr>
        <p:spPr>
          <a:xfrm>
            <a:off x="0" y="1"/>
            <a:ext cx="12192000" cy="467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A0D90A8-7613-274F-ADB6-2D837651F61C}"/>
              </a:ext>
            </a:extLst>
          </p:cNvPr>
          <p:cNvSpPr/>
          <p:nvPr userDrawn="1"/>
        </p:nvSpPr>
        <p:spPr>
          <a:xfrm>
            <a:off x="2312377" y="1797996"/>
            <a:ext cx="3616325" cy="3505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28600" tIns="91440" rIns="228600" bIns="182880" rtlCol="0" anchor="t" anchorCtr="0"/>
          <a:lstStyle/>
          <a:p>
            <a:pPr algn="ctr"/>
            <a:endParaRPr lang="en-US" sz="2800">
              <a:solidFill>
                <a:srgbClr val="75787B"/>
              </a:solidFill>
              <a:latin typeface="Arial" charset="0"/>
              <a:ea typeface="Arial" charset="0"/>
              <a:cs typeface="Arial" charset="0"/>
            </a:endParaRPr>
          </a:p>
        </p:txBody>
      </p:sp>
      <p:sp>
        <p:nvSpPr>
          <p:cNvPr id="15" name="Rectangle 14">
            <a:extLst>
              <a:ext uri="{FF2B5EF4-FFF2-40B4-BE49-F238E27FC236}">
                <a16:creationId xmlns:a16="http://schemas.microsoft.com/office/drawing/2014/main" id="{AE599405-76E2-EE48-9C8D-5C1B2CE4C37C}"/>
              </a:ext>
            </a:extLst>
          </p:cNvPr>
          <p:cNvSpPr/>
          <p:nvPr userDrawn="1"/>
        </p:nvSpPr>
        <p:spPr>
          <a:xfrm>
            <a:off x="6264458" y="1797996"/>
            <a:ext cx="3616325" cy="3505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28600" tIns="91440" rIns="228600" bIns="182880" rtlCol="0" anchor="t" anchorCtr="0"/>
          <a:lstStyle/>
          <a:p>
            <a:pPr algn="ctr"/>
            <a:endParaRPr lang="en-US" sz="2800">
              <a:solidFill>
                <a:srgbClr val="75787B"/>
              </a:solidFill>
              <a:latin typeface="Arial" charset="0"/>
              <a:ea typeface="Arial" charset="0"/>
              <a:cs typeface="Arial" charset="0"/>
            </a:endParaRPr>
          </a:p>
        </p:txBody>
      </p:sp>
      <p:sp>
        <p:nvSpPr>
          <p:cNvPr id="16" name="Text Placeholder 4">
            <a:extLst>
              <a:ext uri="{FF2B5EF4-FFF2-40B4-BE49-F238E27FC236}">
                <a16:creationId xmlns:a16="http://schemas.microsoft.com/office/drawing/2014/main" id="{8711576E-AE9D-CF42-9764-22F71FCF141E}"/>
              </a:ext>
            </a:extLst>
          </p:cNvPr>
          <p:cNvSpPr>
            <a:spLocks noGrp="1"/>
          </p:cNvSpPr>
          <p:nvPr>
            <p:ph type="body" sz="quarter" idx="10" hasCustomPrompt="1"/>
          </p:nvPr>
        </p:nvSpPr>
        <p:spPr>
          <a:xfrm>
            <a:off x="2556724" y="2988538"/>
            <a:ext cx="3127224" cy="2049598"/>
          </a:xfrm>
          <a:prstGeom prst="rect">
            <a:avLst/>
          </a:prstGeom>
        </p:spPr>
        <p:txBody>
          <a:bodyPr/>
          <a:lstStyle>
            <a:lvl1pPr marL="0" indent="0">
              <a:buNone/>
              <a:defRPr sz="2400">
                <a:solidFill>
                  <a:srgbClr val="646569"/>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900">
                <a:solidFill>
                  <a:srgbClr val="8A8B91"/>
                </a:solidFill>
                <a:latin typeface="Verdana" panose="020B0604030504040204" pitchFamily="34" charset="0"/>
                <a:ea typeface="Verdana" panose="020B0604030504040204" pitchFamily="34" charset="0"/>
                <a:cs typeface="Verdana" panose="020B0604030504040204" pitchFamily="34" charset="0"/>
              </a:defRPr>
            </a:lvl2pPr>
            <a:lvl3pPr>
              <a:defRPr sz="1700">
                <a:solidFill>
                  <a:srgbClr val="8A8B91"/>
                </a:solidFill>
                <a:latin typeface="Verdana" panose="020B0604030504040204" pitchFamily="34" charset="0"/>
                <a:ea typeface="Verdana" panose="020B0604030504040204" pitchFamily="34" charset="0"/>
                <a:cs typeface="Verdana" panose="020B0604030504040204" pitchFamily="34" charset="0"/>
              </a:defRPr>
            </a:lvl3pPr>
            <a:lvl4pPr>
              <a:defRPr sz="1500">
                <a:solidFill>
                  <a:srgbClr val="8A8B91"/>
                </a:solidFill>
                <a:latin typeface="Verdana" panose="020B0604030504040204" pitchFamily="34" charset="0"/>
                <a:ea typeface="Verdana" panose="020B0604030504040204" pitchFamily="34" charset="0"/>
                <a:cs typeface="Verdana" panose="020B0604030504040204" pitchFamily="34" charset="0"/>
              </a:defRPr>
            </a:lvl4pPr>
            <a:lvl5pPr>
              <a:defRPr sz="1200">
                <a:solidFill>
                  <a:srgbClr val="8A8B9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Description of figure</a:t>
            </a:r>
          </a:p>
        </p:txBody>
      </p:sp>
      <p:sp>
        <p:nvSpPr>
          <p:cNvPr id="17" name="Text Placeholder 4">
            <a:extLst>
              <a:ext uri="{FF2B5EF4-FFF2-40B4-BE49-F238E27FC236}">
                <a16:creationId xmlns:a16="http://schemas.microsoft.com/office/drawing/2014/main" id="{7BFFEDC0-47E8-424B-BD56-BE25AE305B03}"/>
              </a:ext>
            </a:extLst>
          </p:cNvPr>
          <p:cNvSpPr>
            <a:spLocks noGrp="1"/>
          </p:cNvSpPr>
          <p:nvPr>
            <p:ph type="body" sz="quarter" idx="11" hasCustomPrompt="1"/>
          </p:nvPr>
        </p:nvSpPr>
        <p:spPr>
          <a:xfrm>
            <a:off x="6508602" y="2988538"/>
            <a:ext cx="3127224" cy="2049598"/>
          </a:xfrm>
          <a:prstGeom prst="rect">
            <a:avLst/>
          </a:prstGeom>
        </p:spPr>
        <p:txBody>
          <a:bodyPr/>
          <a:lstStyle>
            <a:lvl1pPr marL="0" indent="0">
              <a:buNone/>
              <a:defRPr sz="2400">
                <a:solidFill>
                  <a:srgbClr val="646569"/>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900">
                <a:solidFill>
                  <a:srgbClr val="8A8B91"/>
                </a:solidFill>
                <a:latin typeface="Verdana" panose="020B0604030504040204" pitchFamily="34" charset="0"/>
                <a:ea typeface="Verdana" panose="020B0604030504040204" pitchFamily="34" charset="0"/>
                <a:cs typeface="Verdana" panose="020B0604030504040204" pitchFamily="34" charset="0"/>
              </a:defRPr>
            </a:lvl2pPr>
            <a:lvl3pPr>
              <a:defRPr sz="1700">
                <a:solidFill>
                  <a:srgbClr val="8A8B91"/>
                </a:solidFill>
                <a:latin typeface="Verdana" panose="020B0604030504040204" pitchFamily="34" charset="0"/>
                <a:ea typeface="Verdana" panose="020B0604030504040204" pitchFamily="34" charset="0"/>
                <a:cs typeface="Verdana" panose="020B0604030504040204" pitchFamily="34" charset="0"/>
              </a:defRPr>
            </a:lvl3pPr>
            <a:lvl4pPr>
              <a:defRPr sz="1500">
                <a:solidFill>
                  <a:srgbClr val="8A8B91"/>
                </a:solidFill>
                <a:latin typeface="Verdana" panose="020B0604030504040204" pitchFamily="34" charset="0"/>
                <a:ea typeface="Verdana" panose="020B0604030504040204" pitchFamily="34" charset="0"/>
                <a:cs typeface="Verdana" panose="020B0604030504040204" pitchFamily="34" charset="0"/>
              </a:defRPr>
            </a:lvl4pPr>
            <a:lvl5pPr>
              <a:defRPr sz="1200">
                <a:solidFill>
                  <a:srgbClr val="8A8B9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Description of figure</a:t>
            </a:r>
          </a:p>
        </p:txBody>
      </p:sp>
      <p:sp>
        <p:nvSpPr>
          <p:cNvPr id="18" name="Text Placeholder 7">
            <a:extLst>
              <a:ext uri="{FF2B5EF4-FFF2-40B4-BE49-F238E27FC236}">
                <a16:creationId xmlns:a16="http://schemas.microsoft.com/office/drawing/2014/main" id="{BEA4B15C-4225-C141-9419-5CCAB845F86E}"/>
              </a:ext>
            </a:extLst>
          </p:cNvPr>
          <p:cNvSpPr>
            <a:spLocks noGrp="1"/>
          </p:cNvSpPr>
          <p:nvPr>
            <p:ph type="body" sz="quarter" idx="13" hasCustomPrompt="1"/>
          </p:nvPr>
        </p:nvSpPr>
        <p:spPr>
          <a:xfrm>
            <a:off x="2556059" y="2032947"/>
            <a:ext cx="3127375" cy="894436"/>
          </a:xfrm>
          <a:prstGeom prst="rect">
            <a:avLst/>
          </a:prstGeom>
        </p:spPr>
        <p:txBody>
          <a:bodyPr/>
          <a:lstStyle>
            <a:lvl1pPr marL="0" indent="0">
              <a:buNone/>
              <a:defRPr sz="4500">
                <a:solidFill>
                  <a:srgbClr val="007EB4"/>
                </a:solidFill>
                <a:latin typeface="Georgia" panose="02040502050405020303" pitchFamily="18" charset="0"/>
              </a:defRPr>
            </a:lvl1pPr>
            <a:lvl2pPr marL="457200" indent="0">
              <a:buNone/>
              <a:defRPr sz="4500">
                <a:solidFill>
                  <a:srgbClr val="007EB4"/>
                </a:solidFill>
                <a:latin typeface="Georgia" panose="02040502050405020303" pitchFamily="18" charset="0"/>
              </a:defRPr>
            </a:lvl2pPr>
            <a:lvl3pPr marL="914400" indent="0">
              <a:buNone/>
              <a:defRPr sz="4500">
                <a:solidFill>
                  <a:srgbClr val="007EB4"/>
                </a:solidFill>
                <a:latin typeface="Georgia" panose="02040502050405020303" pitchFamily="18" charset="0"/>
              </a:defRPr>
            </a:lvl3pPr>
            <a:lvl4pPr marL="1371600" indent="0">
              <a:buNone/>
              <a:defRPr sz="4500">
                <a:solidFill>
                  <a:srgbClr val="007EB4"/>
                </a:solidFill>
                <a:latin typeface="Georgia" panose="02040502050405020303" pitchFamily="18" charset="0"/>
              </a:defRPr>
            </a:lvl4pPr>
            <a:lvl5pPr marL="1828800" indent="0">
              <a:buNone/>
              <a:defRPr sz="4500">
                <a:solidFill>
                  <a:srgbClr val="007EB4"/>
                </a:solidFill>
                <a:latin typeface="Georgia" panose="02040502050405020303" pitchFamily="18" charset="0"/>
              </a:defRPr>
            </a:lvl5pPr>
          </a:lstStyle>
          <a:p>
            <a:pPr lvl="0"/>
            <a:r>
              <a:rPr lang="en-US"/>
              <a:t>Figure%</a:t>
            </a:r>
          </a:p>
        </p:txBody>
      </p:sp>
      <p:sp>
        <p:nvSpPr>
          <p:cNvPr id="19" name="Text Placeholder 7">
            <a:extLst>
              <a:ext uri="{FF2B5EF4-FFF2-40B4-BE49-F238E27FC236}">
                <a16:creationId xmlns:a16="http://schemas.microsoft.com/office/drawing/2014/main" id="{2C27E808-DBF2-C94F-A284-5DF1675B10DE}"/>
              </a:ext>
            </a:extLst>
          </p:cNvPr>
          <p:cNvSpPr>
            <a:spLocks noGrp="1"/>
          </p:cNvSpPr>
          <p:nvPr>
            <p:ph type="body" sz="quarter" idx="14" hasCustomPrompt="1"/>
          </p:nvPr>
        </p:nvSpPr>
        <p:spPr>
          <a:xfrm>
            <a:off x="6508451" y="2032947"/>
            <a:ext cx="3127375" cy="894436"/>
          </a:xfrm>
          <a:prstGeom prst="rect">
            <a:avLst/>
          </a:prstGeom>
        </p:spPr>
        <p:txBody>
          <a:bodyPr/>
          <a:lstStyle>
            <a:lvl1pPr marL="0" indent="0">
              <a:buNone/>
              <a:defRPr sz="4500">
                <a:solidFill>
                  <a:srgbClr val="007EB4"/>
                </a:solidFill>
                <a:latin typeface="Georgia" panose="02040502050405020303" pitchFamily="18" charset="0"/>
              </a:defRPr>
            </a:lvl1pPr>
            <a:lvl2pPr marL="457200" indent="0">
              <a:buNone/>
              <a:defRPr sz="4500">
                <a:solidFill>
                  <a:srgbClr val="007EB4"/>
                </a:solidFill>
                <a:latin typeface="Georgia" panose="02040502050405020303" pitchFamily="18" charset="0"/>
              </a:defRPr>
            </a:lvl2pPr>
            <a:lvl3pPr marL="914400" indent="0">
              <a:buNone/>
              <a:defRPr sz="4500">
                <a:solidFill>
                  <a:srgbClr val="007EB4"/>
                </a:solidFill>
                <a:latin typeface="Georgia" panose="02040502050405020303" pitchFamily="18" charset="0"/>
              </a:defRPr>
            </a:lvl3pPr>
            <a:lvl4pPr marL="1371600" indent="0">
              <a:buNone/>
              <a:defRPr sz="4500">
                <a:solidFill>
                  <a:srgbClr val="007EB4"/>
                </a:solidFill>
                <a:latin typeface="Georgia" panose="02040502050405020303" pitchFamily="18" charset="0"/>
              </a:defRPr>
            </a:lvl4pPr>
            <a:lvl5pPr marL="1828800" indent="0">
              <a:buNone/>
              <a:defRPr sz="4500">
                <a:solidFill>
                  <a:srgbClr val="007EB4"/>
                </a:solidFill>
                <a:latin typeface="Georgia" panose="02040502050405020303" pitchFamily="18" charset="0"/>
              </a:defRPr>
            </a:lvl5pPr>
          </a:lstStyle>
          <a:p>
            <a:pPr lvl="0"/>
            <a:r>
              <a:rPr lang="en-US"/>
              <a:t>Figure%</a:t>
            </a:r>
          </a:p>
        </p:txBody>
      </p:sp>
      <p:pic>
        <p:nvPicPr>
          <p:cNvPr id="12" name="Picture 11" descr="A close up of a sign&#10;&#10;Description automatically generated">
            <a:extLst>
              <a:ext uri="{FF2B5EF4-FFF2-40B4-BE49-F238E27FC236}">
                <a16:creationId xmlns:a16="http://schemas.microsoft.com/office/drawing/2014/main" id="{D7DA6EC8-7517-204B-96A2-EB3AF7D7218A}"/>
              </a:ext>
            </a:extLst>
          </p:cNvPr>
          <p:cNvPicPr>
            <a:picLocks noChangeAspect="1"/>
          </p:cNvPicPr>
          <p:nvPr userDrawn="1"/>
        </p:nvPicPr>
        <p:blipFill>
          <a:blip r:embed="rId2"/>
          <a:stretch>
            <a:fillRect/>
          </a:stretch>
        </p:blipFill>
        <p:spPr>
          <a:xfrm>
            <a:off x="607162" y="135972"/>
            <a:ext cx="1990316" cy="210312"/>
          </a:xfrm>
          <a:prstGeom prst="rect">
            <a:avLst/>
          </a:prstGeom>
        </p:spPr>
      </p:pic>
    </p:spTree>
    <p:extLst>
      <p:ext uri="{BB962C8B-B14F-4D97-AF65-F5344CB8AC3E}">
        <p14:creationId xmlns:p14="http://schemas.microsoft.com/office/powerpoint/2010/main" val="2540007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clusion/Thank You">
    <p:bg>
      <p:bgPr>
        <a:solidFill>
          <a:srgbClr val="00205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ADB43-7F8C-1947-BA4A-6590721F838D}"/>
              </a:ext>
            </a:extLst>
          </p:cNvPr>
          <p:cNvSpPr>
            <a:spLocks noGrp="1"/>
          </p:cNvSpPr>
          <p:nvPr>
            <p:ph type="ctrTitle" hasCustomPrompt="1"/>
          </p:nvPr>
        </p:nvSpPr>
        <p:spPr>
          <a:xfrm>
            <a:off x="503645" y="1076960"/>
            <a:ext cx="7654835" cy="2941003"/>
          </a:xfrm>
          <a:prstGeom prst="rect">
            <a:avLst/>
          </a:prstGeom>
        </p:spPr>
        <p:txBody>
          <a:bodyPr anchor="b">
            <a:normAutofit/>
          </a:bodyPr>
          <a:lstStyle>
            <a:lvl1pPr algn="l">
              <a:defRPr lang="en-US" sz="6000" smtClean="0">
                <a:solidFill>
                  <a:schemeClr val="bg1"/>
                </a:solidFill>
                <a:effectLst/>
                <a:latin typeface="Georgia" panose="02040502050405020303" pitchFamily="18" charset="0"/>
              </a:defRPr>
            </a:lvl1pPr>
          </a:lstStyle>
          <a:p>
            <a:r>
              <a:rPr lang="en-US"/>
              <a:t>Thank you message.</a:t>
            </a:r>
          </a:p>
        </p:txBody>
      </p:sp>
      <p:sp>
        <p:nvSpPr>
          <p:cNvPr id="3" name="Subtitle 2">
            <a:extLst>
              <a:ext uri="{FF2B5EF4-FFF2-40B4-BE49-F238E27FC236}">
                <a16:creationId xmlns:a16="http://schemas.microsoft.com/office/drawing/2014/main" id="{5DD61C20-A6A1-6F4C-B6E2-BEE27445FB7D}"/>
              </a:ext>
            </a:extLst>
          </p:cNvPr>
          <p:cNvSpPr>
            <a:spLocks noGrp="1"/>
          </p:cNvSpPr>
          <p:nvPr>
            <p:ph type="subTitle" idx="1" hasCustomPrompt="1"/>
          </p:nvPr>
        </p:nvSpPr>
        <p:spPr>
          <a:xfrm>
            <a:off x="503645" y="5044033"/>
            <a:ext cx="7654835" cy="422047"/>
          </a:xfrm>
          <a:prstGeom prst="rect">
            <a:avLst/>
          </a:prstGeom>
        </p:spPr>
        <p:txBody>
          <a:bodyPr anchor="t">
            <a:normAutofit/>
          </a:bodyPr>
          <a:lstStyle>
            <a:lvl1pPr marL="0" indent="0" algn="l">
              <a:buNone/>
              <a:defRPr lang="en-US" sz="2300" b="1" smtClean="0">
                <a:solidFill>
                  <a:schemeClr val="bg1"/>
                </a:solidFill>
                <a:effectLst/>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Full Name</a:t>
            </a:r>
          </a:p>
        </p:txBody>
      </p:sp>
      <p:sp>
        <p:nvSpPr>
          <p:cNvPr id="11" name="Rectangle 10">
            <a:extLst>
              <a:ext uri="{FF2B5EF4-FFF2-40B4-BE49-F238E27FC236}">
                <a16:creationId xmlns:a16="http://schemas.microsoft.com/office/drawing/2014/main" id="{791FA305-B7D4-6B4F-B607-57798C1FCC9E}"/>
              </a:ext>
            </a:extLst>
          </p:cNvPr>
          <p:cNvSpPr/>
          <p:nvPr userDrawn="1"/>
        </p:nvSpPr>
        <p:spPr>
          <a:xfrm>
            <a:off x="0" y="1"/>
            <a:ext cx="12192000" cy="467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BFA84954-12D9-E046-9722-0C6D198CD414}"/>
              </a:ext>
            </a:extLst>
          </p:cNvPr>
          <p:cNvSpPr txBox="1">
            <a:spLocks/>
          </p:cNvSpPr>
          <p:nvPr userDrawn="1"/>
        </p:nvSpPr>
        <p:spPr>
          <a:xfrm>
            <a:off x="4091510" y="634998"/>
            <a:ext cx="7654835" cy="4220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2200" b="1" kern="1200" smtClean="0">
                <a:solidFill>
                  <a:schemeClr val="bg1"/>
                </a:solidFill>
                <a:effectLst/>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500" b="0">
                <a:solidFill>
                  <a:srgbClr val="00205B"/>
                </a:solidFill>
              </a:rPr>
              <a:t>Event title/location if applicable</a:t>
            </a:r>
          </a:p>
        </p:txBody>
      </p:sp>
      <p:sp>
        <p:nvSpPr>
          <p:cNvPr id="22" name="Text Placeholder 21">
            <a:extLst>
              <a:ext uri="{FF2B5EF4-FFF2-40B4-BE49-F238E27FC236}">
                <a16:creationId xmlns:a16="http://schemas.microsoft.com/office/drawing/2014/main" id="{0AC367EA-F526-B84C-81D7-C1B52EF5C593}"/>
              </a:ext>
            </a:extLst>
          </p:cNvPr>
          <p:cNvSpPr>
            <a:spLocks noGrp="1"/>
          </p:cNvSpPr>
          <p:nvPr>
            <p:ph type="body" sz="quarter" idx="10" hasCustomPrompt="1"/>
          </p:nvPr>
        </p:nvSpPr>
        <p:spPr>
          <a:xfrm>
            <a:off x="503645" y="5505909"/>
            <a:ext cx="7654834" cy="422275"/>
          </a:xfrm>
          <a:prstGeom prst="rect">
            <a:avLst/>
          </a:prstGeom>
        </p:spPr>
        <p:txBody>
          <a:bodyPr anchor="t"/>
          <a:lstStyle>
            <a:lvl1pPr marL="0" indent="0">
              <a:buNone/>
              <a:defRPr sz="23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3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23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23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23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Contact information</a:t>
            </a:r>
          </a:p>
        </p:txBody>
      </p:sp>
      <p:pic>
        <p:nvPicPr>
          <p:cNvPr id="9" name="Picture 8" descr="A close up of a sign&#10;&#10;Description automatically generated">
            <a:extLst>
              <a:ext uri="{FF2B5EF4-FFF2-40B4-BE49-F238E27FC236}">
                <a16:creationId xmlns:a16="http://schemas.microsoft.com/office/drawing/2014/main" id="{35D25693-961A-804D-8AE0-65CCEA412A1E}"/>
              </a:ext>
            </a:extLst>
          </p:cNvPr>
          <p:cNvPicPr>
            <a:picLocks noChangeAspect="1"/>
          </p:cNvPicPr>
          <p:nvPr userDrawn="1"/>
        </p:nvPicPr>
        <p:blipFill>
          <a:blip r:embed="rId2"/>
          <a:stretch>
            <a:fillRect/>
          </a:stretch>
        </p:blipFill>
        <p:spPr>
          <a:xfrm>
            <a:off x="607162" y="135972"/>
            <a:ext cx="1990316" cy="210312"/>
          </a:xfrm>
          <a:prstGeom prst="rect">
            <a:avLst/>
          </a:prstGeom>
        </p:spPr>
      </p:pic>
    </p:spTree>
    <p:extLst>
      <p:ext uri="{BB962C8B-B14F-4D97-AF65-F5344CB8AC3E}">
        <p14:creationId xmlns:p14="http://schemas.microsoft.com/office/powerpoint/2010/main" val="907978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65589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82223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0259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07664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DEDE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ADB43-7F8C-1947-BA4A-6590721F838D}"/>
              </a:ext>
            </a:extLst>
          </p:cNvPr>
          <p:cNvSpPr>
            <a:spLocks noGrp="1"/>
          </p:cNvSpPr>
          <p:nvPr>
            <p:ph type="ctrTitle" hasCustomPrompt="1"/>
          </p:nvPr>
        </p:nvSpPr>
        <p:spPr>
          <a:xfrm>
            <a:off x="503645" y="884446"/>
            <a:ext cx="10627417" cy="1032279"/>
          </a:xfrm>
          <a:prstGeom prst="rect">
            <a:avLst/>
          </a:prstGeom>
        </p:spPr>
        <p:txBody>
          <a:bodyPr anchor="t">
            <a:normAutofit/>
          </a:bodyPr>
          <a:lstStyle>
            <a:lvl1pPr algn="l">
              <a:defRPr lang="en-US" sz="3400" smtClean="0">
                <a:solidFill>
                  <a:srgbClr val="007EB4"/>
                </a:solidFill>
                <a:effectLst/>
                <a:latin typeface="Georgia" panose="02040502050405020303" pitchFamily="18" charset="0"/>
              </a:defRPr>
            </a:lvl1pPr>
          </a:lstStyle>
          <a:p>
            <a:r>
              <a:rPr lang="en-US"/>
              <a:t>Today’s Agenda Title</a:t>
            </a:r>
          </a:p>
        </p:txBody>
      </p:sp>
      <p:sp>
        <p:nvSpPr>
          <p:cNvPr id="11" name="Rectangle 10">
            <a:extLst>
              <a:ext uri="{FF2B5EF4-FFF2-40B4-BE49-F238E27FC236}">
                <a16:creationId xmlns:a16="http://schemas.microsoft.com/office/drawing/2014/main" id="{791FA305-B7D4-6B4F-B607-57798C1FCC9E}"/>
              </a:ext>
            </a:extLst>
          </p:cNvPr>
          <p:cNvSpPr/>
          <p:nvPr userDrawn="1"/>
        </p:nvSpPr>
        <p:spPr>
          <a:xfrm>
            <a:off x="0" y="1"/>
            <a:ext cx="12192000" cy="467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79C16DA2-C28B-964B-B936-68812D60CDC4}"/>
              </a:ext>
            </a:extLst>
          </p:cNvPr>
          <p:cNvSpPr>
            <a:spLocks noGrp="1"/>
          </p:cNvSpPr>
          <p:nvPr>
            <p:ph type="body" sz="quarter" idx="10"/>
          </p:nvPr>
        </p:nvSpPr>
        <p:spPr>
          <a:xfrm>
            <a:off x="503238" y="2074987"/>
            <a:ext cx="10627417" cy="4510451"/>
          </a:xfrm>
          <a:prstGeom prst="rect">
            <a:avLst/>
          </a:prstGeom>
        </p:spPr>
        <p:txBody>
          <a:bodyPr/>
          <a:lstStyle>
            <a:lvl1pPr marL="457200" indent="-457200">
              <a:buFont typeface="+mj-lt"/>
              <a:buAutoNum type="arabicPeriod"/>
              <a:defRPr sz="2300">
                <a:solidFill>
                  <a:srgbClr val="646569"/>
                </a:solidFill>
                <a:latin typeface="Verdana" panose="020B0604030504040204" pitchFamily="34" charset="0"/>
                <a:ea typeface="Verdana" panose="020B0604030504040204" pitchFamily="34" charset="0"/>
                <a:cs typeface="Verdana" panose="020B0604030504040204" pitchFamily="34" charset="0"/>
              </a:defRPr>
            </a:lvl1pPr>
            <a:lvl2pPr marL="914400" indent="-457200">
              <a:buFont typeface="+mj-lt"/>
              <a:buAutoNum type="arabicPeriod"/>
              <a:defRPr sz="2000">
                <a:solidFill>
                  <a:srgbClr val="8A8B91"/>
                </a:solidFill>
                <a:latin typeface="Verdana" panose="020B0604030504040204" pitchFamily="34" charset="0"/>
                <a:ea typeface="Verdana" panose="020B0604030504040204" pitchFamily="34" charset="0"/>
                <a:cs typeface="Verdana" panose="020B0604030504040204" pitchFamily="34" charset="0"/>
              </a:defRPr>
            </a:lvl2pPr>
            <a:lvl3pPr marL="1257300" indent="-342900">
              <a:buFont typeface="+mj-lt"/>
              <a:buAutoNum type="arabicPeriod"/>
              <a:defRPr sz="1800">
                <a:solidFill>
                  <a:srgbClr val="8A8B91"/>
                </a:solidFill>
                <a:latin typeface="Verdana" panose="020B0604030504040204" pitchFamily="34" charset="0"/>
                <a:ea typeface="Verdana" panose="020B0604030504040204" pitchFamily="34" charset="0"/>
                <a:cs typeface="Verdana" panose="020B0604030504040204" pitchFamily="34" charset="0"/>
              </a:defRPr>
            </a:lvl3pPr>
            <a:lvl4pPr>
              <a:defRPr sz="1500">
                <a:solidFill>
                  <a:srgbClr val="8A8B91"/>
                </a:solidFill>
                <a:latin typeface="Verdana" panose="020B0604030504040204" pitchFamily="34" charset="0"/>
                <a:ea typeface="Verdana" panose="020B0604030504040204" pitchFamily="34" charset="0"/>
                <a:cs typeface="Verdana" panose="020B0604030504040204" pitchFamily="34" charset="0"/>
              </a:defRPr>
            </a:lvl4pPr>
            <a:lvl5pPr>
              <a:defRPr sz="1200">
                <a:solidFill>
                  <a:srgbClr val="8A8B9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p:txBody>
      </p:sp>
      <p:pic>
        <p:nvPicPr>
          <p:cNvPr id="6" name="Picture 5" descr="A close up of a sign&#10;&#10;Description automatically generated">
            <a:extLst>
              <a:ext uri="{FF2B5EF4-FFF2-40B4-BE49-F238E27FC236}">
                <a16:creationId xmlns:a16="http://schemas.microsoft.com/office/drawing/2014/main" id="{CD30891B-96FB-9A4E-A1AE-F99E516C7134}"/>
              </a:ext>
            </a:extLst>
          </p:cNvPr>
          <p:cNvPicPr>
            <a:picLocks noChangeAspect="1"/>
          </p:cNvPicPr>
          <p:nvPr userDrawn="1"/>
        </p:nvPicPr>
        <p:blipFill>
          <a:blip r:embed="rId2"/>
          <a:stretch>
            <a:fillRect/>
          </a:stretch>
        </p:blipFill>
        <p:spPr>
          <a:xfrm>
            <a:off x="607162" y="135972"/>
            <a:ext cx="1990316" cy="210312"/>
          </a:xfrm>
          <a:prstGeom prst="rect">
            <a:avLst/>
          </a:prstGeom>
        </p:spPr>
      </p:pic>
    </p:spTree>
    <p:extLst>
      <p:ext uri="{BB962C8B-B14F-4D97-AF65-F5344CB8AC3E}">
        <p14:creationId xmlns:p14="http://schemas.microsoft.com/office/powerpoint/2010/main" val="379222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rgbClr val="007EB4"/>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91FA305-B7D4-6B4F-B607-57798C1FCC9E}"/>
              </a:ext>
            </a:extLst>
          </p:cNvPr>
          <p:cNvSpPr/>
          <p:nvPr userDrawn="1"/>
        </p:nvSpPr>
        <p:spPr>
          <a:xfrm>
            <a:off x="0" y="1"/>
            <a:ext cx="12192000" cy="467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4ADB43-7F8C-1947-BA4A-6590721F838D}"/>
              </a:ext>
            </a:extLst>
          </p:cNvPr>
          <p:cNvSpPr>
            <a:spLocks noGrp="1"/>
          </p:cNvSpPr>
          <p:nvPr>
            <p:ph type="ctrTitle" hasCustomPrompt="1"/>
          </p:nvPr>
        </p:nvSpPr>
        <p:spPr>
          <a:xfrm>
            <a:off x="503645" y="3267159"/>
            <a:ext cx="7654835" cy="2941003"/>
          </a:xfrm>
          <a:prstGeom prst="rect">
            <a:avLst/>
          </a:prstGeom>
        </p:spPr>
        <p:txBody>
          <a:bodyPr anchor="t">
            <a:normAutofit/>
          </a:bodyPr>
          <a:lstStyle>
            <a:lvl1pPr algn="l">
              <a:defRPr lang="en-US" sz="4000" smtClean="0">
                <a:solidFill>
                  <a:schemeClr val="bg1"/>
                </a:solidFill>
                <a:effectLst/>
                <a:latin typeface="Georgia" panose="02040502050405020303" pitchFamily="18" charset="0"/>
              </a:defRPr>
            </a:lvl1pPr>
          </a:lstStyle>
          <a:p>
            <a:r>
              <a:rPr lang="en-US"/>
              <a:t>Section Title</a:t>
            </a:r>
          </a:p>
        </p:txBody>
      </p:sp>
      <p:sp>
        <p:nvSpPr>
          <p:cNvPr id="3" name="Subtitle 2">
            <a:extLst>
              <a:ext uri="{FF2B5EF4-FFF2-40B4-BE49-F238E27FC236}">
                <a16:creationId xmlns:a16="http://schemas.microsoft.com/office/drawing/2014/main" id="{5DD61C20-A6A1-6F4C-B6E2-BEE27445FB7D}"/>
              </a:ext>
            </a:extLst>
          </p:cNvPr>
          <p:cNvSpPr>
            <a:spLocks noGrp="1"/>
          </p:cNvSpPr>
          <p:nvPr>
            <p:ph type="subTitle" idx="1" hasCustomPrompt="1"/>
          </p:nvPr>
        </p:nvSpPr>
        <p:spPr>
          <a:xfrm>
            <a:off x="503645" y="2346578"/>
            <a:ext cx="7654835" cy="422047"/>
          </a:xfrm>
          <a:prstGeom prst="rect">
            <a:avLst/>
          </a:prstGeom>
        </p:spPr>
        <p:txBody>
          <a:bodyPr anchor="t">
            <a:normAutofit/>
          </a:bodyPr>
          <a:lstStyle>
            <a:lvl1pPr marL="0" indent="0" algn="l">
              <a:buNone/>
              <a:defRPr lang="en-US" sz="1800" b="0" smtClean="0">
                <a:solidFill>
                  <a:schemeClr val="bg1"/>
                </a:solidFill>
                <a:effectLst/>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PART 1</a:t>
            </a:r>
          </a:p>
        </p:txBody>
      </p:sp>
      <p:pic>
        <p:nvPicPr>
          <p:cNvPr id="7" name="Picture 6" descr="A close up of a sign&#10;&#10;Description automatically generated">
            <a:extLst>
              <a:ext uri="{FF2B5EF4-FFF2-40B4-BE49-F238E27FC236}">
                <a16:creationId xmlns:a16="http://schemas.microsoft.com/office/drawing/2014/main" id="{12C74649-E520-4A40-9CFE-AD758F388D39}"/>
              </a:ext>
            </a:extLst>
          </p:cNvPr>
          <p:cNvPicPr>
            <a:picLocks noChangeAspect="1"/>
          </p:cNvPicPr>
          <p:nvPr userDrawn="1"/>
        </p:nvPicPr>
        <p:blipFill>
          <a:blip r:embed="rId2"/>
          <a:stretch>
            <a:fillRect/>
          </a:stretch>
        </p:blipFill>
        <p:spPr>
          <a:xfrm>
            <a:off x="607162" y="135972"/>
            <a:ext cx="1990316" cy="210312"/>
          </a:xfrm>
          <a:prstGeom prst="rect">
            <a:avLst/>
          </a:prstGeom>
        </p:spPr>
      </p:pic>
    </p:spTree>
    <p:extLst>
      <p:ext uri="{BB962C8B-B14F-4D97-AF65-F5344CB8AC3E}">
        <p14:creationId xmlns:p14="http://schemas.microsoft.com/office/powerpoint/2010/main" val="2679637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Frame Photo, Question or Statement">
    <p:bg>
      <p:bgPr>
        <a:solidFill>
          <a:srgbClr val="63666A"/>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91FA305-B7D4-6B4F-B607-57798C1FCC9E}"/>
              </a:ext>
            </a:extLst>
          </p:cNvPr>
          <p:cNvSpPr/>
          <p:nvPr userDrawn="1"/>
        </p:nvSpPr>
        <p:spPr>
          <a:xfrm>
            <a:off x="0" y="1"/>
            <a:ext cx="12192000" cy="467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FF10652C-6B8C-9E46-B805-CABAE028D9A4}"/>
              </a:ext>
            </a:extLst>
          </p:cNvPr>
          <p:cNvSpPr>
            <a:spLocks noGrp="1"/>
          </p:cNvSpPr>
          <p:nvPr>
            <p:ph type="pic" sz="quarter" idx="10" hasCustomPrompt="1"/>
          </p:nvPr>
        </p:nvSpPr>
        <p:spPr>
          <a:xfrm>
            <a:off x="0" y="467361"/>
            <a:ext cx="12192000" cy="6390639"/>
          </a:xfrm>
          <a:prstGeom prst="rect">
            <a:avLst/>
          </a:prstGeom>
        </p:spPr>
        <p:txBody>
          <a:bodyPr/>
          <a:lstStyle>
            <a:lvl1pPr marL="0" indent="0">
              <a:buNone/>
              <a:defRPr/>
            </a:lvl1pPr>
          </a:lstStyle>
          <a:p>
            <a:r>
              <a:rPr lang="en-US"/>
              <a:t> </a:t>
            </a:r>
          </a:p>
        </p:txBody>
      </p:sp>
      <p:sp>
        <p:nvSpPr>
          <p:cNvPr id="2" name="Title 1">
            <a:extLst>
              <a:ext uri="{FF2B5EF4-FFF2-40B4-BE49-F238E27FC236}">
                <a16:creationId xmlns:a16="http://schemas.microsoft.com/office/drawing/2014/main" id="{5D4ADB43-7F8C-1947-BA4A-6590721F838D}"/>
              </a:ext>
            </a:extLst>
          </p:cNvPr>
          <p:cNvSpPr>
            <a:spLocks noGrp="1"/>
          </p:cNvSpPr>
          <p:nvPr>
            <p:ph type="ctrTitle" hasCustomPrompt="1"/>
          </p:nvPr>
        </p:nvSpPr>
        <p:spPr>
          <a:xfrm>
            <a:off x="503645" y="989952"/>
            <a:ext cx="5592355" cy="2941003"/>
          </a:xfrm>
          <a:prstGeom prst="rect">
            <a:avLst/>
          </a:prstGeom>
        </p:spPr>
        <p:txBody>
          <a:bodyPr anchor="t">
            <a:normAutofit/>
          </a:bodyPr>
          <a:lstStyle>
            <a:lvl1pPr algn="l">
              <a:defRPr lang="en-US" sz="3200" smtClean="0">
                <a:solidFill>
                  <a:schemeClr val="bg1"/>
                </a:solidFill>
                <a:effectLst/>
                <a:latin typeface="Georgia" panose="02040502050405020303" pitchFamily="18" charset="0"/>
              </a:defRPr>
            </a:lvl1pPr>
          </a:lstStyle>
          <a:p>
            <a:r>
              <a:rPr lang="en-US"/>
              <a:t>Question, Statement, or Main Point.</a:t>
            </a:r>
            <a:br>
              <a:rPr lang="en-US"/>
            </a:br>
            <a:br>
              <a:rPr lang="en-US"/>
            </a:br>
            <a:r>
              <a:rPr lang="en-US"/>
              <a:t>(Accompanied by a full frame photo or this color background)</a:t>
            </a:r>
          </a:p>
        </p:txBody>
      </p:sp>
      <p:pic>
        <p:nvPicPr>
          <p:cNvPr id="7" name="Picture 6" descr="A close up of a sign&#10;&#10;Description automatically generated">
            <a:extLst>
              <a:ext uri="{FF2B5EF4-FFF2-40B4-BE49-F238E27FC236}">
                <a16:creationId xmlns:a16="http://schemas.microsoft.com/office/drawing/2014/main" id="{A6C0B38A-73D5-9B44-82FB-31EBA9A61547}"/>
              </a:ext>
            </a:extLst>
          </p:cNvPr>
          <p:cNvPicPr>
            <a:picLocks noChangeAspect="1"/>
          </p:cNvPicPr>
          <p:nvPr userDrawn="1"/>
        </p:nvPicPr>
        <p:blipFill>
          <a:blip r:embed="rId2"/>
          <a:stretch>
            <a:fillRect/>
          </a:stretch>
        </p:blipFill>
        <p:spPr>
          <a:xfrm>
            <a:off x="607162" y="135972"/>
            <a:ext cx="1990316" cy="210312"/>
          </a:xfrm>
          <a:prstGeom prst="rect">
            <a:avLst/>
          </a:prstGeom>
        </p:spPr>
      </p:pic>
    </p:spTree>
    <p:extLst>
      <p:ext uri="{BB962C8B-B14F-4D97-AF65-F5344CB8AC3E}">
        <p14:creationId xmlns:p14="http://schemas.microsoft.com/office/powerpoint/2010/main" val="2068297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00A7B5"/>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91FA305-B7D4-6B4F-B607-57798C1FCC9E}"/>
              </a:ext>
            </a:extLst>
          </p:cNvPr>
          <p:cNvSpPr/>
          <p:nvPr userDrawn="1"/>
        </p:nvSpPr>
        <p:spPr>
          <a:xfrm>
            <a:off x="0" y="1"/>
            <a:ext cx="12192000" cy="467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4ADB43-7F8C-1947-BA4A-6590721F838D}"/>
              </a:ext>
            </a:extLst>
          </p:cNvPr>
          <p:cNvSpPr>
            <a:spLocks noGrp="1"/>
          </p:cNvSpPr>
          <p:nvPr>
            <p:ph type="ctrTitle" hasCustomPrompt="1"/>
          </p:nvPr>
        </p:nvSpPr>
        <p:spPr>
          <a:xfrm>
            <a:off x="503645" y="1591408"/>
            <a:ext cx="8350209" cy="2984671"/>
          </a:xfrm>
          <a:prstGeom prst="rect">
            <a:avLst/>
          </a:prstGeom>
        </p:spPr>
        <p:txBody>
          <a:bodyPr anchor="t">
            <a:normAutofit/>
          </a:bodyPr>
          <a:lstStyle>
            <a:lvl1pPr algn="l">
              <a:defRPr lang="en-US" sz="3400" smtClean="0">
                <a:solidFill>
                  <a:schemeClr val="bg1"/>
                </a:solidFill>
                <a:effectLst/>
                <a:latin typeface="Georgia" panose="02040502050405020303" pitchFamily="18" charset="0"/>
              </a:defRPr>
            </a:lvl1pPr>
          </a:lstStyle>
          <a:p>
            <a:r>
              <a:rPr lang="en-US"/>
              <a:t>Quote.</a:t>
            </a:r>
          </a:p>
        </p:txBody>
      </p:sp>
      <p:sp>
        <p:nvSpPr>
          <p:cNvPr id="3" name="Subtitle 2">
            <a:extLst>
              <a:ext uri="{FF2B5EF4-FFF2-40B4-BE49-F238E27FC236}">
                <a16:creationId xmlns:a16="http://schemas.microsoft.com/office/drawing/2014/main" id="{5DD61C20-A6A1-6F4C-B6E2-BEE27445FB7D}"/>
              </a:ext>
            </a:extLst>
          </p:cNvPr>
          <p:cNvSpPr>
            <a:spLocks noGrp="1"/>
          </p:cNvSpPr>
          <p:nvPr>
            <p:ph type="subTitle" idx="1" hasCustomPrompt="1"/>
          </p:nvPr>
        </p:nvSpPr>
        <p:spPr>
          <a:xfrm>
            <a:off x="503645" y="5458608"/>
            <a:ext cx="8350209" cy="422047"/>
          </a:xfrm>
          <a:prstGeom prst="rect">
            <a:avLst/>
          </a:prstGeom>
        </p:spPr>
        <p:txBody>
          <a:bodyPr anchor="t">
            <a:normAutofit/>
          </a:bodyPr>
          <a:lstStyle>
            <a:lvl1pPr marL="0" indent="0" algn="l">
              <a:buNone/>
              <a:defRPr lang="en-US" sz="2000" b="1" smtClean="0">
                <a:solidFill>
                  <a:schemeClr val="bg1"/>
                </a:solidFill>
                <a:effectLst/>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Full Name</a:t>
            </a:r>
          </a:p>
        </p:txBody>
      </p:sp>
      <p:sp>
        <p:nvSpPr>
          <p:cNvPr id="6" name="Title 1">
            <a:extLst>
              <a:ext uri="{FF2B5EF4-FFF2-40B4-BE49-F238E27FC236}">
                <a16:creationId xmlns:a16="http://schemas.microsoft.com/office/drawing/2014/main" id="{0557C8D2-0D91-2249-869D-C7E51BCC003C}"/>
              </a:ext>
            </a:extLst>
          </p:cNvPr>
          <p:cNvSpPr txBox="1">
            <a:spLocks/>
          </p:cNvSpPr>
          <p:nvPr userDrawn="1"/>
        </p:nvSpPr>
        <p:spPr>
          <a:xfrm>
            <a:off x="468477" y="759146"/>
            <a:ext cx="7654835" cy="841055"/>
          </a:xfrm>
          <a:prstGeom prst="rect">
            <a:avLst/>
          </a:prstGeom>
        </p:spPr>
        <p:txBody>
          <a:bodyPr anchor="t">
            <a:noAutofit/>
          </a:bodyPr>
          <a:lstStyle>
            <a:lvl1pPr algn="l" defTabSz="914400" rtl="0" eaLnBrk="1" latinLnBrk="0" hangingPunct="1">
              <a:lnSpc>
                <a:spcPct val="90000"/>
              </a:lnSpc>
              <a:spcBef>
                <a:spcPct val="0"/>
              </a:spcBef>
              <a:buNone/>
              <a:defRPr lang="en-US" sz="3800" kern="1200" smtClean="0">
                <a:solidFill>
                  <a:schemeClr val="bg1"/>
                </a:solidFill>
                <a:effectLst/>
                <a:latin typeface="Georgia" panose="02040502050405020303" pitchFamily="18" charset="0"/>
                <a:ea typeface="+mj-ea"/>
                <a:cs typeface="+mj-cs"/>
              </a:defRPr>
            </a:lvl1pPr>
          </a:lstStyle>
          <a:p>
            <a:r>
              <a:rPr lang="en-US" sz="14000">
                <a:solidFill>
                  <a:schemeClr val="bg1">
                    <a:alpha val="35000"/>
                  </a:schemeClr>
                </a:solidFill>
              </a:rPr>
              <a:t>“</a:t>
            </a:r>
          </a:p>
        </p:txBody>
      </p:sp>
      <p:sp>
        <p:nvSpPr>
          <p:cNvPr id="7" name="Title 1">
            <a:extLst>
              <a:ext uri="{FF2B5EF4-FFF2-40B4-BE49-F238E27FC236}">
                <a16:creationId xmlns:a16="http://schemas.microsoft.com/office/drawing/2014/main" id="{82FEAC9B-71AC-1844-A3E9-400FCBB17360}"/>
              </a:ext>
            </a:extLst>
          </p:cNvPr>
          <p:cNvSpPr txBox="1">
            <a:spLocks/>
          </p:cNvSpPr>
          <p:nvPr userDrawn="1"/>
        </p:nvSpPr>
        <p:spPr>
          <a:xfrm>
            <a:off x="468477" y="4355199"/>
            <a:ext cx="7654835" cy="841055"/>
          </a:xfrm>
          <a:prstGeom prst="rect">
            <a:avLst/>
          </a:prstGeom>
        </p:spPr>
        <p:txBody>
          <a:bodyPr anchor="t">
            <a:noAutofit/>
          </a:bodyPr>
          <a:lstStyle>
            <a:lvl1pPr algn="l" defTabSz="914400" rtl="0" eaLnBrk="1" latinLnBrk="0" hangingPunct="1">
              <a:lnSpc>
                <a:spcPct val="90000"/>
              </a:lnSpc>
              <a:spcBef>
                <a:spcPct val="0"/>
              </a:spcBef>
              <a:buNone/>
              <a:defRPr lang="en-US" sz="3800" kern="1200" smtClean="0">
                <a:solidFill>
                  <a:schemeClr val="bg1"/>
                </a:solidFill>
                <a:effectLst/>
                <a:latin typeface="Georgia" panose="02040502050405020303" pitchFamily="18" charset="0"/>
                <a:ea typeface="+mj-ea"/>
                <a:cs typeface="+mj-cs"/>
              </a:defRPr>
            </a:lvl1pPr>
          </a:lstStyle>
          <a:p>
            <a:r>
              <a:rPr lang="en-US" sz="14000">
                <a:solidFill>
                  <a:schemeClr val="bg1">
                    <a:alpha val="35000"/>
                  </a:schemeClr>
                </a:solidFill>
              </a:rPr>
              <a:t>”</a:t>
            </a:r>
          </a:p>
        </p:txBody>
      </p:sp>
      <p:sp>
        <p:nvSpPr>
          <p:cNvPr id="5" name="Text Placeholder 4">
            <a:extLst>
              <a:ext uri="{FF2B5EF4-FFF2-40B4-BE49-F238E27FC236}">
                <a16:creationId xmlns:a16="http://schemas.microsoft.com/office/drawing/2014/main" id="{5F8BFBB2-5873-504A-A7EE-E9A60BF51A84}"/>
              </a:ext>
            </a:extLst>
          </p:cNvPr>
          <p:cNvSpPr>
            <a:spLocks noGrp="1"/>
          </p:cNvSpPr>
          <p:nvPr>
            <p:ph type="body" sz="quarter" idx="10" hasCustomPrompt="1"/>
          </p:nvPr>
        </p:nvSpPr>
        <p:spPr>
          <a:xfrm>
            <a:off x="503238" y="5892287"/>
            <a:ext cx="8350307" cy="398463"/>
          </a:xfrm>
          <a:prstGeom prst="rect">
            <a:avLst/>
          </a:prstGeom>
        </p:spPr>
        <p:txBody>
          <a:bodyPr/>
          <a:lstStyle>
            <a:lvl1pPr marL="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Occupation/Attribution</a:t>
            </a:r>
          </a:p>
        </p:txBody>
      </p:sp>
      <p:pic>
        <p:nvPicPr>
          <p:cNvPr id="10" name="Picture 9" descr="A close up of a sign&#10;&#10;Description automatically generated">
            <a:extLst>
              <a:ext uri="{FF2B5EF4-FFF2-40B4-BE49-F238E27FC236}">
                <a16:creationId xmlns:a16="http://schemas.microsoft.com/office/drawing/2014/main" id="{E35114CD-7192-AB4A-8716-DAF7354033D3}"/>
              </a:ext>
            </a:extLst>
          </p:cNvPr>
          <p:cNvPicPr>
            <a:picLocks noChangeAspect="1"/>
          </p:cNvPicPr>
          <p:nvPr userDrawn="1"/>
        </p:nvPicPr>
        <p:blipFill>
          <a:blip r:embed="rId2"/>
          <a:stretch>
            <a:fillRect/>
          </a:stretch>
        </p:blipFill>
        <p:spPr>
          <a:xfrm>
            <a:off x="607162" y="135972"/>
            <a:ext cx="1990316" cy="210312"/>
          </a:xfrm>
          <a:prstGeom prst="rect">
            <a:avLst/>
          </a:prstGeom>
        </p:spPr>
      </p:pic>
    </p:spTree>
    <p:extLst>
      <p:ext uri="{BB962C8B-B14F-4D97-AF65-F5344CB8AC3E}">
        <p14:creationId xmlns:p14="http://schemas.microsoft.com/office/powerpoint/2010/main" val="3754492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ADB43-7F8C-1947-BA4A-6590721F838D}"/>
              </a:ext>
            </a:extLst>
          </p:cNvPr>
          <p:cNvSpPr>
            <a:spLocks noGrp="1"/>
          </p:cNvSpPr>
          <p:nvPr>
            <p:ph type="ctrTitle" hasCustomPrompt="1"/>
          </p:nvPr>
        </p:nvSpPr>
        <p:spPr>
          <a:xfrm>
            <a:off x="503645" y="884446"/>
            <a:ext cx="10627417" cy="1032279"/>
          </a:xfrm>
          <a:prstGeom prst="rect">
            <a:avLst/>
          </a:prstGeom>
        </p:spPr>
        <p:txBody>
          <a:bodyPr anchor="t">
            <a:normAutofit/>
          </a:bodyPr>
          <a:lstStyle>
            <a:lvl1pPr algn="l">
              <a:defRPr lang="en-US" sz="3400" smtClean="0">
                <a:solidFill>
                  <a:srgbClr val="007EB4"/>
                </a:solidFill>
                <a:effectLst/>
                <a:latin typeface="Georgia" panose="02040502050405020303" pitchFamily="18" charset="0"/>
              </a:defRPr>
            </a:lvl1pPr>
          </a:lstStyle>
          <a:p>
            <a:r>
              <a:rPr lang="en-US"/>
              <a:t>Slide Title</a:t>
            </a:r>
          </a:p>
        </p:txBody>
      </p:sp>
      <p:sp>
        <p:nvSpPr>
          <p:cNvPr id="11" name="Rectangle 10">
            <a:extLst>
              <a:ext uri="{FF2B5EF4-FFF2-40B4-BE49-F238E27FC236}">
                <a16:creationId xmlns:a16="http://schemas.microsoft.com/office/drawing/2014/main" id="{791FA305-B7D4-6B4F-B607-57798C1FCC9E}"/>
              </a:ext>
            </a:extLst>
          </p:cNvPr>
          <p:cNvSpPr/>
          <p:nvPr userDrawn="1"/>
        </p:nvSpPr>
        <p:spPr>
          <a:xfrm>
            <a:off x="0" y="1"/>
            <a:ext cx="12192000" cy="467360"/>
          </a:xfrm>
          <a:prstGeom prst="rect">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79C16DA2-C28B-964B-B936-68812D60CDC4}"/>
              </a:ext>
            </a:extLst>
          </p:cNvPr>
          <p:cNvSpPr>
            <a:spLocks noGrp="1"/>
          </p:cNvSpPr>
          <p:nvPr>
            <p:ph type="body" sz="quarter" idx="10"/>
          </p:nvPr>
        </p:nvSpPr>
        <p:spPr>
          <a:xfrm>
            <a:off x="503238" y="2074987"/>
            <a:ext cx="10627417" cy="4510451"/>
          </a:xfrm>
          <a:prstGeom prst="rect">
            <a:avLst/>
          </a:prstGeom>
        </p:spPr>
        <p:txBody>
          <a:bodyPr/>
          <a:lstStyle>
            <a:lvl1pPr>
              <a:defRPr sz="2300">
                <a:solidFill>
                  <a:srgbClr val="646569"/>
                </a:solidFill>
                <a:latin typeface="Verdana" panose="020B0604030504040204" pitchFamily="34" charset="0"/>
                <a:ea typeface="Verdana" panose="020B0604030504040204" pitchFamily="34" charset="0"/>
                <a:cs typeface="Verdana" panose="020B0604030504040204" pitchFamily="34" charset="0"/>
              </a:defRPr>
            </a:lvl1pPr>
            <a:lvl2pPr>
              <a:defRPr sz="2000">
                <a:solidFill>
                  <a:srgbClr val="8A8B91"/>
                </a:solidFill>
                <a:latin typeface="Verdana" panose="020B0604030504040204" pitchFamily="34" charset="0"/>
                <a:ea typeface="Verdana" panose="020B0604030504040204" pitchFamily="34" charset="0"/>
                <a:cs typeface="Verdana" panose="020B0604030504040204" pitchFamily="34" charset="0"/>
              </a:defRPr>
            </a:lvl2pPr>
            <a:lvl3pPr>
              <a:defRPr sz="1800">
                <a:solidFill>
                  <a:srgbClr val="8A8B91"/>
                </a:solidFill>
                <a:latin typeface="Verdana" panose="020B0604030504040204" pitchFamily="34" charset="0"/>
                <a:ea typeface="Verdana" panose="020B0604030504040204" pitchFamily="34" charset="0"/>
                <a:cs typeface="Verdana" panose="020B0604030504040204" pitchFamily="34" charset="0"/>
              </a:defRPr>
            </a:lvl3pPr>
            <a:lvl4pPr>
              <a:defRPr sz="1500">
                <a:solidFill>
                  <a:srgbClr val="8A8B91"/>
                </a:solidFill>
                <a:latin typeface="Verdana" panose="020B0604030504040204" pitchFamily="34" charset="0"/>
                <a:ea typeface="Verdana" panose="020B0604030504040204" pitchFamily="34" charset="0"/>
                <a:cs typeface="Verdana" panose="020B0604030504040204" pitchFamily="34" charset="0"/>
              </a:defRPr>
            </a:lvl4pPr>
            <a:lvl5pPr>
              <a:defRPr sz="1200">
                <a:solidFill>
                  <a:srgbClr val="8A8B9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close up of a sign&#10;&#10;Description automatically generated">
            <a:extLst>
              <a:ext uri="{FF2B5EF4-FFF2-40B4-BE49-F238E27FC236}">
                <a16:creationId xmlns:a16="http://schemas.microsoft.com/office/drawing/2014/main" id="{BD5A8854-4B05-6647-B171-C3B0C349B73A}"/>
              </a:ext>
            </a:extLst>
          </p:cNvPr>
          <p:cNvPicPr>
            <a:picLocks noChangeAspect="1"/>
          </p:cNvPicPr>
          <p:nvPr userDrawn="1"/>
        </p:nvPicPr>
        <p:blipFill>
          <a:blip r:embed="rId2"/>
          <a:stretch>
            <a:fillRect/>
          </a:stretch>
        </p:blipFill>
        <p:spPr>
          <a:xfrm>
            <a:off x="607162" y="135972"/>
            <a:ext cx="1990316" cy="210312"/>
          </a:xfrm>
          <a:prstGeom prst="rect">
            <a:avLst/>
          </a:prstGeom>
        </p:spPr>
      </p:pic>
    </p:spTree>
    <p:extLst>
      <p:ext uri="{BB962C8B-B14F-4D97-AF65-F5344CB8AC3E}">
        <p14:creationId xmlns:p14="http://schemas.microsoft.com/office/powerpoint/2010/main" val="2677658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Intensiv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ADB43-7F8C-1947-BA4A-6590721F838D}"/>
              </a:ext>
            </a:extLst>
          </p:cNvPr>
          <p:cNvSpPr>
            <a:spLocks noGrp="1"/>
          </p:cNvSpPr>
          <p:nvPr>
            <p:ph type="ctrTitle" hasCustomPrompt="1"/>
          </p:nvPr>
        </p:nvSpPr>
        <p:spPr>
          <a:xfrm>
            <a:off x="503646" y="884446"/>
            <a:ext cx="3621430" cy="1032279"/>
          </a:xfrm>
          <a:prstGeom prst="rect">
            <a:avLst/>
          </a:prstGeom>
        </p:spPr>
        <p:txBody>
          <a:bodyPr anchor="t">
            <a:normAutofit/>
          </a:bodyPr>
          <a:lstStyle>
            <a:lvl1pPr algn="l">
              <a:defRPr lang="en-US" sz="3400" smtClean="0">
                <a:solidFill>
                  <a:srgbClr val="007EB4"/>
                </a:solidFill>
                <a:effectLst/>
                <a:latin typeface="Georgia" panose="02040502050405020303" pitchFamily="18" charset="0"/>
              </a:defRPr>
            </a:lvl1pPr>
          </a:lstStyle>
          <a:p>
            <a:r>
              <a:rPr lang="en-US"/>
              <a:t>Slide Title</a:t>
            </a:r>
          </a:p>
        </p:txBody>
      </p:sp>
      <p:sp>
        <p:nvSpPr>
          <p:cNvPr id="11" name="Rectangle 10">
            <a:extLst>
              <a:ext uri="{FF2B5EF4-FFF2-40B4-BE49-F238E27FC236}">
                <a16:creationId xmlns:a16="http://schemas.microsoft.com/office/drawing/2014/main" id="{791FA305-B7D4-6B4F-B607-57798C1FCC9E}"/>
              </a:ext>
            </a:extLst>
          </p:cNvPr>
          <p:cNvSpPr/>
          <p:nvPr userDrawn="1"/>
        </p:nvSpPr>
        <p:spPr>
          <a:xfrm>
            <a:off x="0" y="1"/>
            <a:ext cx="12192000" cy="467360"/>
          </a:xfrm>
          <a:prstGeom prst="rect">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79C16DA2-C28B-964B-B936-68812D60CDC4}"/>
              </a:ext>
            </a:extLst>
          </p:cNvPr>
          <p:cNvSpPr>
            <a:spLocks noGrp="1"/>
          </p:cNvSpPr>
          <p:nvPr>
            <p:ph type="body" sz="quarter" idx="10" hasCustomPrompt="1"/>
          </p:nvPr>
        </p:nvSpPr>
        <p:spPr>
          <a:xfrm>
            <a:off x="503239" y="2074987"/>
            <a:ext cx="3621430" cy="4510451"/>
          </a:xfrm>
          <a:prstGeom prst="rect">
            <a:avLst/>
          </a:prstGeom>
        </p:spPr>
        <p:txBody>
          <a:bodyPr/>
          <a:lstStyle>
            <a:lvl1pPr marL="0" indent="0">
              <a:buNone/>
              <a:defRPr sz="2100">
                <a:solidFill>
                  <a:srgbClr val="646569"/>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rgbClr val="8A8B9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rgbClr val="8A8B9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500">
                <a:solidFill>
                  <a:srgbClr val="8A8B9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200">
                <a:solidFill>
                  <a:srgbClr val="8A8B9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Slide Description</a:t>
            </a:r>
          </a:p>
        </p:txBody>
      </p:sp>
      <p:sp>
        <p:nvSpPr>
          <p:cNvPr id="6" name="Text Placeholder 4">
            <a:extLst>
              <a:ext uri="{FF2B5EF4-FFF2-40B4-BE49-F238E27FC236}">
                <a16:creationId xmlns:a16="http://schemas.microsoft.com/office/drawing/2014/main" id="{0A616B52-5374-8B46-B7D2-FC5C59EF480E}"/>
              </a:ext>
            </a:extLst>
          </p:cNvPr>
          <p:cNvSpPr>
            <a:spLocks noGrp="1"/>
          </p:cNvSpPr>
          <p:nvPr>
            <p:ph type="body" sz="quarter" idx="11"/>
          </p:nvPr>
        </p:nvSpPr>
        <p:spPr>
          <a:xfrm>
            <a:off x="4483180" y="884447"/>
            <a:ext cx="7205173" cy="5700992"/>
          </a:xfrm>
          <a:prstGeom prst="rect">
            <a:avLst/>
          </a:prstGeom>
        </p:spPr>
        <p:txBody>
          <a:bodyPr/>
          <a:lstStyle>
            <a:lvl1pPr>
              <a:defRPr sz="2300">
                <a:solidFill>
                  <a:srgbClr val="646569"/>
                </a:solidFill>
                <a:latin typeface="Verdana" panose="020B0604030504040204" pitchFamily="34" charset="0"/>
                <a:ea typeface="Verdana" panose="020B0604030504040204" pitchFamily="34" charset="0"/>
                <a:cs typeface="Verdana" panose="020B0604030504040204" pitchFamily="34" charset="0"/>
              </a:defRPr>
            </a:lvl1pPr>
            <a:lvl2pPr>
              <a:defRPr sz="2000">
                <a:solidFill>
                  <a:srgbClr val="8A8B91"/>
                </a:solidFill>
                <a:latin typeface="Verdana" panose="020B0604030504040204" pitchFamily="34" charset="0"/>
                <a:ea typeface="Verdana" panose="020B0604030504040204" pitchFamily="34" charset="0"/>
                <a:cs typeface="Verdana" panose="020B0604030504040204" pitchFamily="34" charset="0"/>
              </a:defRPr>
            </a:lvl2pPr>
            <a:lvl3pPr>
              <a:defRPr sz="1800">
                <a:solidFill>
                  <a:srgbClr val="8A8B91"/>
                </a:solidFill>
                <a:latin typeface="Verdana" panose="020B0604030504040204" pitchFamily="34" charset="0"/>
                <a:ea typeface="Verdana" panose="020B0604030504040204" pitchFamily="34" charset="0"/>
                <a:cs typeface="Verdana" panose="020B0604030504040204" pitchFamily="34" charset="0"/>
              </a:defRPr>
            </a:lvl3pPr>
            <a:lvl4pPr>
              <a:defRPr sz="1500">
                <a:solidFill>
                  <a:srgbClr val="8A8B91"/>
                </a:solidFill>
                <a:latin typeface="Verdana" panose="020B0604030504040204" pitchFamily="34" charset="0"/>
                <a:ea typeface="Verdana" panose="020B0604030504040204" pitchFamily="34" charset="0"/>
                <a:cs typeface="Verdana" panose="020B0604030504040204" pitchFamily="34" charset="0"/>
              </a:defRPr>
            </a:lvl4pPr>
            <a:lvl5pPr>
              <a:defRPr sz="1200">
                <a:solidFill>
                  <a:srgbClr val="8A8B9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close up of a sign&#10;&#10;Description automatically generated">
            <a:extLst>
              <a:ext uri="{FF2B5EF4-FFF2-40B4-BE49-F238E27FC236}">
                <a16:creationId xmlns:a16="http://schemas.microsoft.com/office/drawing/2014/main" id="{5441A117-63BD-534A-A1FA-D1629F893BD4}"/>
              </a:ext>
            </a:extLst>
          </p:cNvPr>
          <p:cNvPicPr>
            <a:picLocks noChangeAspect="1"/>
          </p:cNvPicPr>
          <p:nvPr userDrawn="1"/>
        </p:nvPicPr>
        <p:blipFill>
          <a:blip r:embed="rId2"/>
          <a:stretch>
            <a:fillRect/>
          </a:stretch>
        </p:blipFill>
        <p:spPr>
          <a:xfrm>
            <a:off x="607162" y="135972"/>
            <a:ext cx="1990316" cy="210312"/>
          </a:xfrm>
          <a:prstGeom prst="rect">
            <a:avLst/>
          </a:prstGeom>
        </p:spPr>
      </p:pic>
    </p:spTree>
    <p:extLst>
      <p:ext uri="{BB962C8B-B14F-4D97-AF65-F5344CB8AC3E}">
        <p14:creationId xmlns:p14="http://schemas.microsoft.com/office/powerpoint/2010/main" val="745240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Chart/Graph with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ADB43-7F8C-1947-BA4A-6590721F838D}"/>
              </a:ext>
            </a:extLst>
          </p:cNvPr>
          <p:cNvSpPr>
            <a:spLocks noGrp="1"/>
          </p:cNvSpPr>
          <p:nvPr>
            <p:ph type="ctrTitle" hasCustomPrompt="1"/>
          </p:nvPr>
        </p:nvSpPr>
        <p:spPr>
          <a:xfrm>
            <a:off x="503646" y="884446"/>
            <a:ext cx="4024800" cy="1032279"/>
          </a:xfrm>
          <a:prstGeom prst="rect">
            <a:avLst/>
          </a:prstGeom>
        </p:spPr>
        <p:txBody>
          <a:bodyPr anchor="t">
            <a:normAutofit/>
          </a:bodyPr>
          <a:lstStyle>
            <a:lvl1pPr algn="l">
              <a:defRPr lang="en-US" sz="3400" smtClean="0">
                <a:solidFill>
                  <a:srgbClr val="007EB4"/>
                </a:solidFill>
                <a:effectLst/>
                <a:latin typeface="Georgia" panose="02040502050405020303" pitchFamily="18" charset="0"/>
              </a:defRPr>
            </a:lvl1pPr>
          </a:lstStyle>
          <a:p>
            <a:r>
              <a:rPr lang="en-US"/>
              <a:t>Slide/Chart Title</a:t>
            </a:r>
          </a:p>
        </p:txBody>
      </p:sp>
      <p:sp>
        <p:nvSpPr>
          <p:cNvPr id="11" name="Rectangle 10">
            <a:extLst>
              <a:ext uri="{FF2B5EF4-FFF2-40B4-BE49-F238E27FC236}">
                <a16:creationId xmlns:a16="http://schemas.microsoft.com/office/drawing/2014/main" id="{791FA305-B7D4-6B4F-B607-57798C1FCC9E}"/>
              </a:ext>
            </a:extLst>
          </p:cNvPr>
          <p:cNvSpPr/>
          <p:nvPr userDrawn="1"/>
        </p:nvSpPr>
        <p:spPr>
          <a:xfrm>
            <a:off x="0" y="1"/>
            <a:ext cx="12192000" cy="467360"/>
          </a:xfrm>
          <a:prstGeom prst="rect">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79C16DA2-C28B-964B-B936-68812D60CDC4}"/>
              </a:ext>
            </a:extLst>
          </p:cNvPr>
          <p:cNvSpPr>
            <a:spLocks noGrp="1"/>
          </p:cNvSpPr>
          <p:nvPr>
            <p:ph type="body" sz="quarter" idx="10"/>
          </p:nvPr>
        </p:nvSpPr>
        <p:spPr>
          <a:xfrm>
            <a:off x="503239" y="2074988"/>
            <a:ext cx="4024800" cy="4431068"/>
          </a:xfrm>
          <a:prstGeom prst="rect">
            <a:avLst/>
          </a:prstGeom>
        </p:spPr>
        <p:txBody>
          <a:bodyPr/>
          <a:lstStyle>
            <a:lvl1pPr>
              <a:defRPr sz="2100">
                <a:solidFill>
                  <a:srgbClr val="646569"/>
                </a:solidFill>
                <a:latin typeface="Verdana" panose="020B0604030504040204" pitchFamily="34" charset="0"/>
                <a:ea typeface="Verdana" panose="020B0604030504040204" pitchFamily="34" charset="0"/>
                <a:cs typeface="Verdana" panose="020B0604030504040204" pitchFamily="34" charset="0"/>
              </a:defRPr>
            </a:lvl1pPr>
            <a:lvl2pPr>
              <a:defRPr sz="1900">
                <a:solidFill>
                  <a:srgbClr val="8A8B91"/>
                </a:solidFill>
                <a:latin typeface="Verdana" panose="020B0604030504040204" pitchFamily="34" charset="0"/>
                <a:ea typeface="Verdana" panose="020B0604030504040204" pitchFamily="34" charset="0"/>
                <a:cs typeface="Verdana" panose="020B0604030504040204" pitchFamily="34" charset="0"/>
              </a:defRPr>
            </a:lvl2pPr>
            <a:lvl3pPr>
              <a:defRPr sz="1700">
                <a:solidFill>
                  <a:srgbClr val="8A8B91"/>
                </a:solidFill>
                <a:latin typeface="Verdana" panose="020B0604030504040204" pitchFamily="34" charset="0"/>
                <a:ea typeface="Verdana" panose="020B0604030504040204" pitchFamily="34" charset="0"/>
                <a:cs typeface="Verdana" panose="020B0604030504040204" pitchFamily="34" charset="0"/>
              </a:defRPr>
            </a:lvl3pPr>
            <a:lvl4pPr>
              <a:defRPr sz="1500">
                <a:solidFill>
                  <a:srgbClr val="8A8B91"/>
                </a:solidFill>
                <a:latin typeface="Verdana" panose="020B0604030504040204" pitchFamily="34" charset="0"/>
                <a:ea typeface="Verdana" panose="020B0604030504040204" pitchFamily="34" charset="0"/>
                <a:cs typeface="Verdana" panose="020B0604030504040204" pitchFamily="34" charset="0"/>
              </a:defRPr>
            </a:lvl4pPr>
            <a:lvl5pPr>
              <a:defRPr sz="1200">
                <a:solidFill>
                  <a:srgbClr val="8A8B9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p:txBody>
      </p:sp>
      <p:sp>
        <p:nvSpPr>
          <p:cNvPr id="10" name="Content Placeholder 9">
            <a:extLst>
              <a:ext uri="{FF2B5EF4-FFF2-40B4-BE49-F238E27FC236}">
                <a16:creationId xmlns:a16="http://schemas.microsoft.com/office/drawing/2014/main" id="{FF23D947-3380-1746-BDC9-09B8575E8D27}"/>
              </a:ext>
            </a:extLst>
          </p:cNvPr>
          <p:cNvSpPr>
            <a:spLocks noGrp="1"/>
          </p:cNvSpPr>
          <p:nvPr>
            <p:ph sz="quarter" idx="11" hasCustomPrompt="1"/>
          </p:nvPr>
        </p:nvSpPr>
        <p:spPr>
          <a:xfrm>
            <a:off x="5061526" y="467361"/>
            <a:ext cx="7130473" cy="6390638"/>
          </a:xfrm>
          <a:prstGeom prst="rect">
            <a:avLst/>
          </a:prstGeom>
        </p:spPr>
        <p:txBody>
          <a:bodyPr/>
          <a:lstStyle>
            <a:lvl1pPr marL="0" indent="0">
              <a:buNone/>
              <a:defRPr/>
            </a:lvl1pPr>
          </a:lstStyle>
          <a:p>
            <a:pPr lvl="0"/>
            <a:r>
              <a:rPr lang="en-US"/>
              <a:t> </a:t>
            </a:r>
          </a:p>
        </p:txBody>
      </p:sp>
      <p:pic>
        <p:nvPicPr>
          <p:cNvPr id="8" name="Picture 7" descr="A close up of a sign&#10;&#10;Description automatically generated">
            <a:extLst>
              <a:ext uri="{FF2B5EF4-FFF2-40B4-BE49-F238E27FC236}">
                <a16:creationId xmlns:a16="http://schemas.microsoft.com/office/drawing/2014/main" id="{A68CD3B1-A25C-FB48-B437-3036DEDC17D2}"/>
              </a:ext>
            </a:extLst>
          </p:cNvPr>
          <p:cNvPicPr>
            <a:picLocks noChangeAspect="1"/>
          </p:cNvPicPr>
          <p:nvPr userDrawn="1"/>
        </p:nvPicPr>
        <p:blipFill>
          <a:blip r:embed="rId2"/>
          <a:stretch>
            <a:fillRect/>
          </a:stretch>
        </p:blipFill>
        <p:spPr>
          <a:xfrm>
            <a:off x="607162" y="135972"/>
            <a:ext cx="1990316" cy="210312"/>
          </a:xfrm>
          <a:prstGeom prst="rect">
            <a:avLst/>
          </a:prstGeom>
        </p:spPr>
      </p:pic>
    </p:spTree>
    <p:extLst>
      <p:ext uri="{BB962C8B-B14F-4D97-AF65-F5344CB8AC3E}">
        <p14:creationId xmlns:p14="http://schemas.microsoft.com/office/powerpoint/2010/main" val="1232185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Chart/Graph White Header">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91FA305-B7D4-6B4F-B607-57798C1FCC9E}"/>
              </a:ext>
            </a:extLst>
          </p:cNvPr>
          <p:cNvSpPr/>
          <p:nvPr userDrawn="1"/>
        </p:nvSpPr>
        <p:spPr>
          <a:xfrm>
            <a:off x="0" y="1"/>
            <a:ext cx="12192000" cy="467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7C2C3B-39C1-524F-A28F-42E59C5A7921}"/>
              </a:ext>
            </a:extLst>
          </p:cNvPr>
          <p:cNvSpPr>
            <a:spLocks noGrp="1"/>
          </p:cNvSpPr>
          <p:nvPr>
            <p:ph sz="quarter" idx="10" hasCustomPrompt="1"/>
          </p:nvPr>
        </p:nvSpPr>
        <p:spPr>
          <a:xfrm>
            <a:off x="0" y="467361"/>
            <a:ext cx="12192000" cy="6390639"/>
          </a:xfrm>
          <a:prstGeom prst="rect">
            <a:avLst/>
          </a:prstGeom>
        </p:spPr>
        <p:txBody>
          <a:bodyPr/>
          <a:lstStyle>
            <a:lvl1pPr marL="0" indent="0">
              <a:buNone/>
              <a:defRPr/>
            </a:lvl1pPr>
          </a:lstStyle>
          <a:p>
            <a:pPr lvl="0"/>
            <a:r>
              <a:rPr lang="en-US"/>
              <a:t> </a:t>
            </a:r>
          </a:p>
        </p:txBody>
      </p:sp>
      <p:pic>
        <p:nvPicPr>
          <p:cNvPr id="6" name="Picture 5" descr="A close up of a sign&#10;&#10;Description automatically generated">
            <a:extLst>
              <a:ext uri="{FF2B5EF4-FFF2-40B4-BE49-F238E27FC236}">
                <a16:creationId xmlns:a16="http://schemas.microsoft.com/office/drawing/2014/main" id="{7F827286-E93C-2D47-A4E1-1EA3A5EFE279}"/>
              </a:ext>
            </a:extLst>
          </p:cNvPr>
          <p:cNvPicPr>
            <a:picLocks noChangeAspect="1"/>
          </p:cNvPicPr>
          <p:nvPr userDrawn="1"/>
        </p:nvPicPr>
        <p:blipFill>
          <a:blip r:embed="rId2"/>
          <a:stretch>
            <a:fillRect/>
          </a:stretch>
        </p:blipFill>
        <p:spPr>
          <a:xfrm>
            <a:off x="607162" y="135972"/>
            <a:ext cx="1990316" cy="210312"/>
          </a:xfrm>
          <a:prstGeom prst="rect">
            <a:avLst/>
          </a:prstGeom>
        </p:spPr>
      </p:pic>
    </p:spTree>
    <p:extLst>
      <p:ext uri="{BB962C8B-B14F-4D97-AF65-F5344CB8AC3E}">
        <p14:creationId xmlns:p14="http://schemas.microsoft.com/office/powerpoint/2010/main" val="536108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347027"/>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69" r:id="rId3"/>
    <p:sldLayoutId id="2147483659" r:id="rId4"/>
    <p:sldLayoutId id="2147483660" r:id="rId5"/>
    <p:sldLayoutId id="2147483661" r:id="rId6"/>
    <p:sldLayoutId id="2147483671" r:id="rId7"/>
    <p:sldLayoutId id="2147483664" r:id="rId8"/>
    <p:sldLayoutId id="2147483663" r:id="rId9"/>
    <p:sldLayoutId id="2147483672" r:id="rId10"/>
    <p:sldLayoutId id="2147483666" r:id="rId11"/>
    <p:sldLayoutId id="2147483667" r:id="rId12"/>
    <p:sldLayoutId id="2147483668" r:id="rId13"/>
    <p:sldLayoutId id="2147483662" r:id="rId14"/>
    <p:sldLayoutId id="2147483674" r:id="rId15"/>
    <p:sldLayoutId id="2147483675" r:id="rId16"/>
    <p:sldLayoutId id="2147483676"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0_68C49C6.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cdc.gov/healthyschools/parentengagement/pdf/healthy-students_badge6.pdf"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bannerhealth.sharepoint.com/sites/SchoolEducatorLecture/Shared%20Documents/General/School_Nursing_Evidence-based_Clinical_Practice_Guideline_Medication_Administration_in_Schools.pdf?CT=1675219509705&amp;OR=ItemsView" TargetMode="External"/><Relationship Id="rId5" Type="http://schemas.openxmlformats.org/officeDocument/2006/relationships/hyperlink" Target="https://learn.nasn.org/courses/36927" TargetMode="External"/><Relationship Id="rId4" Type="http://schemas.openxmlformats.org/officeDocument/2006/relationships/hyperlink" Target="https://www.dea.gov/drug-information/drug-scheduli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8.jpeg"/><Relationship Id="rId7" Type="http://schemas.openxmlformats.org/officeDocument/2006/relationships/diagramColors" Target="../diagrams/colors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hyperlink" Target="https://learn.nasn.org/courses/36927"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learn.nasn.org/courses/36927"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learn.nasn.org/courses/36927"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0.jpeg"/><Relationship Id="rId7" Type="http://schemas.openxmlformats.org/officeDocument/2006/relationships/diagramColors" Target="../diagrams/colors8.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hyperlink" Target="https://learn.nasn.org/courses/36927"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learn.nasn.org/courses/36927"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hyperlink" Target="https://quietrev.com/when-your-ideal-self-isnt-your-real-self/" TargetMode="External"/><Relationship Id="rId4" Type="http://schemas.openxmlformats.org/officeDocument/2006/relationships/hyperlink" Target="https://learn.nasn.org/courses/36927"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hyperlink" Target="https://quietrev.com/when-your-ideal-self-isnt-your-real-sel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learn.nasn.org/courses/36927"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hyperlink" Target="https://learn.nasn.org/courses/36927"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learn.nasn.org/courses/36927"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learn.nasn.org/courses/36927"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nationalpain.com/routes-of-administration" TargetMode="External"/><Relationship Id="rId5" Type="http://schemas.openxmlformats.org/officeDocument/2006/relationships/hyperlink" Target="https://www.ncbi.nlm.nih.gov/books/NBK568677/" TargetMode="External"/><Relationship Id="rId4" Type="http://schemas.openxmlformats.org/officeDocument/2006/relationships/hyperlink" Target="https://learn.nasn.org/courses/36927"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learn.nasn.org/courses/36927"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learn.nasn.org/courses/36927" TargetMode="External"/><Relationship Id="rId5" Type="http://schemas.openxmlformats.org/officeDocument/2006/relationships/hyperlink" Target="https://creativecommons.org/licenses/by-nc-nd/3.0/" TargetMode="External"/><Relationship Id="rId4" Type="http://schemas.openxmlformats.org/officeDocument/2006/relationships/hyperlink" Target="http://successfulteaching.blogspot.com/2015/05/rainy-day-field-trips.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hyperlink" Target="https://learn.nasn.org/courses/36927" TargetMode="External"/><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mailto:azasthmacoalition@gmail.com" TargetMode="External"/><Relationship Id="rId4" Type="http://schemas.openxmlformats.org/officeDocument/2006/relationships/hyperlink" Target="mailto:Stockinhaler@email.arizona.edu"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www.azdhs.gov/opioid/#naloxone"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hyperlink" Target="https://creativecommons.org/licenses/by/3.0/" TargetMode="External"/><Relationship Id="rId4" Type="http://schemas.openxmlformats.org/officeDocument/2006/relationships/hyperlink" Target="http://fee.org/freeman/detail/3-reasons-to-support-school-choice"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tif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learn.nasn.org/courses/36927"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hyperlink" Target="https://www.cdc.gov/healthyschools/parentengagement/pdf/healthy-students_badge6.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645" y="1076960"/>
            <a:ext cx="6637279" cy="2941003"/>
          </a:xfrm>
        </p:spPr>
        <p:txBody>
          <a:bodyPr>
            <a:normAutofit/>
          </a:bodyPr>
          <a:lstStyle/>
          <a:p>
            <a:r>
              <a:rPr lang="en-US" b="1">
                <a:cs typeface="Calibri Light"/>
              </a:rPr>
              <a:t>Medication Use </a:t>
            </a:r>
            <a:br>
              <a:rPr lang="en-US" b="1">
                <a:cs typeface="Calibri Light"/>
              </a:rPr>
            </a:br>
            <a:r>
              <a:rPr lang="en-US" b="1">
                <a:cs typeface="Calibri Light"/>
              </a:rPr>
              <a:t>in Schools</a:t>
            </a:r>
            <a:endParaRPr lang="en-US" b="1"/>
          </a:p>
        </p:txBody>
      </p:sp>
      <p:sp>
        <p:nvSpPr>
          <p:cNvPr id="3" name="Subtitle 2"/>
          <p:cNvSpPr>
            <a:spLocks noGrp="1"/>
          </p:cNvSpPr>
          <p:nvPr>
            <p:ph type="subTitle" idx="1"/>
          </p:nvPr>
        </p:nvSpPr>
        <p:spPr>
          <a:xfrm>
            <a:off x="503645" y="4776536"/>
            <a:ext cx="7654835" cy="2081463"/>
          </a:xfrm>
        </p:spPr>
        <p:txBody>
          <a:bodyPr vert="horz" lIns="91440" tIns="45720" rIns="91440" bIns="45720" rtlCol="0" anchor="t">
            <a:normAutofit/>
          </a:bodyPr>
          <a:lstStyle/>
          <a:p>
            <a:r>
              <a:rPr lang="en-US" sz="2200" b="1">
                <a:cs typeface="Calibri"/>
              </a:rPr>
              <a:t>Kalia Anderson, PharmD</a:t>
            </a:r>
          </a:p>
          <a:p>
            <a:r>
              <a:rPr lang="en-US" sz="1600">
                <a:cs typeface="Calibri"/>
              </a:rPr>
              <a:t>PGY-2 Pediatric Pharmacy Resident</a:t>
            </a:r>
          </a:p>
          <a:p>
            <a:r>
              <a:rPr lang="en-US" sz="2200" b="1">
                <a:cs typeface="Calibri"/>
              </a:rPr>
              <a:t>Catherine B. Hobart, PharmD, BCPPS</a:t>
            </a:r>
          </a:p>
          <a:p>
            <a:r>
              <a:rPr lang="en-US" sz="1600">
                <a:cs typeface="Calibri"/>
              </a:rPr>
              <a:t>Pediatric Clinical Pharmacist</a:t>
            </a:r>
          </a:p>
          <a:p>
            <a:r>
              <a:rPr lang="en-US" sz="1600">
                <a:cs typeface="Calibri"/>
              </a:rPr>
              <a:t>Ambulatory Clinical Pharmacist</a:t>
            </a:r>
          </a:p>
        </p:txBody>
      </p:sp>
      <p:sp>
        <p:nvSpPr>
          <p:cNvPr id="6" name="Text Placeholder 5">
            <a:extLst>
              <a:ext uri="{FF2B5EF4-FFF2-40B4-BE49-F238E27FC236}">
                <a16:creationId xmlns:a16="http://schemas.microsoft.com/office/drawing/2014/main" id="{F397BCD3-E4C7-AC6C-33B9-35EDFEC2D45F}"/>
              </a:ext>
            </a:extLst>
          </p:cNvPr>
          <p:cNvSpPr>
            <a:spLocks noGrp="1"/>
          </p:cNvSpPr>
          <p:nvPr>
            <p:ph type="body" sz="quarter" idx="11"/>
          </p:nvPr>
        </p:nvSpPr>
        <p:spPr>
          <a:xfrm>
            <a:off x="3814010" y="92952"/>
            <a:ext cx="8357937" cy="330836"/>
          </a:xfrm>
        </p:spPr>
        <p:txBody>
          <a:bodyPr/>
          <a:lstStyle/>
          <a:p>
            <a:r>
              <a:rPr lang="en-US"/>
              <a:t>The University of Arizona Pediatric Pulmonary Center: School Nurse Training Event</a:t>
            </a:r>
          </a:p>
        </p:txBody>
      </p:sp>
      <p:pic>
        <p:nvPicPr>
          <p:cNvPr id="4" name="Picture 4" descr="Diagram&#10;&#10;Description automatically generated">
            <a:extLst>
              <a:ext uri="{FF2B5EF4-FFF2-40B4-BE49-F238E27FC236}">
                <a16:creationId xmlns:a16="http://schemas.microsoft.com/office/drawing/2014/main" id="{67DF1442-6629-86B6-2A07-7DCA86EA62D7}"/>
              </a:ext>
            </a:extLst>
          </p:cNvPr>
          <p:cNvPicPr>
            <a:picLocks noChangeAspect="1"/>
          </p:cNvPicPr>
          <p:nvPr/>
        </p:nvPicPr>
        <p:blipFill rotWithShape="1">
          <a:blip r:embed="rId4"/>
          <a:srcRect l="10765" r="2235"/>
          <a:stretch/>
        </p:blipFill>
        <p:spPr>
          <a:xfrm>
            <a:off x="6704944" y="1268418"/>
            <a:ext cx="5338669" cy="5338669"/>
          </a:xfrm>
          <a:prstGeom prst="ellipse">
            <a:avLst/>
          </a:prstGeom>
          <a:ln>
            <a:noFill/>
          </a:ln>
          <a:effectLst>
            <a:softEdge rad="112500"/>
          </a:effectLst>
        </p:spPr>
      </p:pic>
      <p:sp>
        <p:nvSpPr>
          <p:cNvPr id="7" name="TextBox 6">
            <a:extLst>
              <a:ext uri="{FF2B5EF4-FFF2-40B4-BE49-F238E27FC236}">
                <a16:creationId xmlns:a16="http://schemas.microsoft.com/office/drawing/2014/main" id="{9401C52A-E608-22F7-E261-1541BDF8D52D}"/>
              </a:ext>
            </a:extLst>
          </p:cNvPr>
          <p:cNvSpPr txBox="1"/>
          <p:nvPr/>
        </p:nvSpPr>
        <p:spPr>
          <a:xfrm>
            <a:off x="10027195" y="6669518"/>
            <a:ext cx="2518373" cy="215444"/>
          </a:xfrm>
          <a:prstGeom prst="rect">
            <a:avLst/>
          </a:prstGeom>
          <a:noFill/>
        </p:spPr>
        <p:txBody>
          <a:bodyPr wrap="square">
            <a:spAutoFit/>
          </a:bodyPr>
          <a:lstStyle/>
          <a:p>
            <a:r>
              <a:rPr lang="en-US" sz="800">
                <a:solidFill>
                  <a:schemeClr val="bg1"/>
                </a:solidFill>
                <a:hlinkClick r:id="rId5">
                  <a:extLst>
                    <a:ext uri="{A12FA001-AC4F-418D-AE19-62706E023703}">
                      <ahyp:hlinkClr xmlns:ahyp="http://schemas.microsoft.com/office/drawing/2018/hyperlinkcolor" val="tx"/>
                    </a:ext>
                  </a:extLst>
                </a:hlinkClick>
              </a:rPr>
              <a:t>healthy-students_badge6.pdf (cdc.gov)</a:t>
            </a:r>
            <a:endParaRPr lang="en-US" sz="800">
              <a:solidFill>
                <a:schemeClr val="bg1"/>
              </a:solidFill>
            </a:endParaRPr>
          </a:p>
        </p:txBody>
      </p:sp>
    </p:spTree>
    <p:extLst>
      <p:ext uri="{BB962C8B-B14F-4D97-AF65-F5344CB8AC3E}">
        <p14:creationId xmlns:p14="http://schemas.microsoft.com/office/powerpoint/2010/main" val="109857222"/>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8A9C4-DAEB-C073-D8FD-D501AB4B84E0}"/>
              </a:ext>
            </a:extLst>
          </p:cNvPr>
          <p:cNvSpPr>
            <a:spLocks noGrp="1"/>
          </p:cNvSpPr>
          <p:nvPr>
            <p:ph type="ctrTitle"/>
          </p:nvPr>
        </p:nvSpPr>
        <p:spPr>
          <a:xfrm>
            <a:off x="838200" y="365126"/>
            <a:ext cx="5340605" cy="1146176"/>
          </a:xfrm>
        </p:spPr>
        <p:txBody>
          <a:bodyPr vert="horz" lIns="91440" tIns="45720" rIns="91440" bIns="45720" rtlCol="0" anchor="ctr">
            <a:normAutofit/>
          </a:bodyPr>
          <a:lstStyle/>
          <a:p>
            <a:r>
              <a:rPr lang="en-US" kern="1200"/>
              <a:t>Controlled Substances</a:t>
            </a:r>
          </a:p>
        </p:txBody>
      </p:sp>
      <p:sp>
        <p:nvSpPr>
          <p:cNvPr id="2064" name="Freeform: Shape 2063">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6" name="Freeform: Shape 2065">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8" name="Freeform: Shape 2067">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0B64414-067E-E55C-5DBA-FF5A15169904}"/>
              </a:ext>
            </a:extLst>
          </p:cNvPr>
          <p:cNvSpPr>
            <a:spLocks noGrp="1"/>
          </p:cNvSpPr>
          <p:nvPr>
            <p:ph type="body" sz="quarter" idx="10"/>
          </p:nvPr>
        </p:nvSpPr>
        <p:spPr>
          <a:xfrm>
            <a:off x="545665" y="2173288"/>
            <a:ext cx="4001951" cy="3639684"/>
          </a:xfrm>
        </p:spPr>
        <p:txBody>
          <a:bodyPr vert="horz" lIns="91440" tIns="45720" rIns="91440" bIns="45720" rtlCol="0" anchor="ctr">
            <a:normAutofit/>
          </a:bodyPr>
          <a:lstStyle/>
          <a:p>
            <a:pPr marL="228600" indent="0">
              <a:buNone/>
            </a:pPr>
            <a:r>
              <a:rPr lang="en-US" sz="2000">
                <a:solidFill>
                  <a:srgbClr val="FFFFFF"/>
                </a:solidFill>
                <a:latin typeface="+mn-lt"/>
                <a:ea typeface="+mn-ea"/>
                <a:cs typeface="+mn-cs"/>
              </a:rPr>
              <a:t>Federal classification of medication based on substance use, potential to abuse medication, safety of substance, and potential dependence liability</a:t>
            </a:r>
          </a:p>
        </p:txBody>
      </p:sp>
      <p:pic>
        <p:nvPicPr>
          <p:cNvPr id="2050" name="Picture 2" descr="usa drug schedules. schedule 1 is not for medical use, and has high potential for abuse and addiction. Examples are LSD, peyote, and ecstasy. Schedule 2 can be used for medical purposes, with restrictions as it has high potential for abuse and addiction. examples are adhd medications, vicodin, cocaine, and oxycodone. schedule 3 4 and 5 can all be used for medical purposes; 3 and  have moderate potential and 5 has mild potential. examples of schedule 3: ketamine, codeine, anabolic steroids, and testosterone. schedule 4 examples are xanax, soma, ambien, talwin, and valium. schedule 5 examples are robitussin ac, motofen, lomotil, and lyrica">
            <a:extLst>
              <a:ext uri="{FF2B5EF4-FFF2-40B4-BE49-F238E27FC236}">
                <a16:creationId xmlns:a16="http://schemas.microsoft.com/office/drawing/2014/main" id="{ACE453F7-93AE-2163-99D2-692426389DC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70263" y="2111845"/>
            <a:ext cx="6321736" cy="4741301"/>
          </a:xfrm>
          <a:custGeom>
            <a:avLst/>
            <a:gdLst/>
            <a:ahLst/>
            <a:cxnLst/>
            <a:rect l="l" t="t" r="r" b="b"/>
            <a:pathLst>
              <a:path w="4636009" h="5032375">
                <a:moveTo>
                  <a:pt x="0" y="0"/>
                </a:moveTo>
                <a:lnTo>
                  <a:pt x="4636009" y="0"/>
                </a:lnTo>
                <a:lnTo>
                  <a:pt x="4636009" y="5032375"/>
                </a:lnTo>
                <a:lnTo>
                  <a:pt x="0" y="5032375"/>
                </a:ln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47F48E2-2BC2-DE9B-C847-BCE3A641562A}"/>
              </a:ext>
            </a:extLst>
          </p:cNvPr>
          <p:cNvSpPr txBox="1"/>
          <p:nvPr/>
        </p:nvSpPr>
        <p:spPr>
          <a:xfrm>
            <a:off x="-48769" y="6408940"/>
            <a:ext cx="5870263" cy="461665"/>
          </a:xfrm>
          <a:prstGeom prst="rect">
            <a:avLst/>
          </a:prstGeom>
          <a:noFill/>
        </p:spPr>
        <p:txBody>
          <a:bodyPr wrap="square">
            <a:spAutoFit/>
          </a:bodyPr>
          <a:lstStyle/>
          <a:p>
            <a:r>
              <a:rPr lang="en-US" sz="600" b="0" i="0">
                <a:solidFill>
                  <a:schemeClr val="bg1"/>
                </a:solidFill>
                <a:effectLst/>
              </a:rPr>
              <a:t>DEA. . Drug Enforcement Agency on DEA website. https://www.dea.gov/drug-information/csa. 25 July, 2018. Accessed 31 January, 2023.</a:t>
            </a:r>
          </a:p>
          <a:p>
            <a:r>
              <a:rPr lang="en-US" sz="600" i="1">
                <a:solidFill>
                  <a:schemeClr val="bg1"/>
                </a:solidFill>
                <a:effectLst/>
              </a:rPr>
              <a:t>Drug scheduling</a:t>
            </a:r>
            <a:r>
              <a:rPr lang="en-US" sz="600">
                <a:solidFill>
                  <a:schemeClr val="bg1"/>
                </a:solidFill>
                <a:effectLst/>
              </a:rPr>
              <a:t> </a:t>
            </a:r>
            <a:r>
              <a:rPr lang="en-US" sz="600" i="1">
                <a:solidFill>
                  <a:schemeClr val="bg1"/>
                </a:solidFill>
                <a:effectLst/>
              </a:rPr>
              <a:t>DEA</a:t>
            </a:r>
            <a:r>
              <a:rPr lang="en-US" sz="600">
                <a:solidFill>
                  <a:schemeClr val="bg1"/>
                </a:solidFill>
                <a:effectLst/>
              </a:rPr>
              <a:t>. Available at: </a:t>
            </a:r>
            <a:r>
              <a:rPr lang="en-US" sz="600">
                <a:solidFill>
                  <a:schemeClr val="bg1"/>
                </a:solidFill>
                <a:effectLst/>
                <a:hlinkClick r:id="rId4"/>
              </a:rPr>
              <a:t>https://www.dea.gov/drug-information/drug-scheduling</a:t>
            </a:r>
            <a:r>
              <a:rPr lang="en-US" sz="600">
                <a:solidFill>
                  <a:schemeClr val="bg1"/>
                </a:solidFill>
                <a:effectLst/>
              </a:rPr>
              <a:t>. Accessed 6 February 2023. </a:t>
            </a:r>
          </a:p>
          <a:p>
            <a:r>
              <a:rPr lang="en-US" sz="600" i="1">
                <a:solidFill>
                  <a:schemeClr val="bg1"/>
                </a:solidFill>
                <a:effectLst/>
              </a:rPr>
              <a:t>School nursing evidence-based clinical practice guideline: Medication Administration in schools implementation toolkit: NASN learning center</a:t>
            </a:r>
            <a:r>
              <a:rPr lang="en-US" sz="600">
                <a:solidFill>
                  <a:schemeClr val="bg1"/>
                </a:solidFill>
                <a:effectLst/>
              </a:rPr>
              <a:t> </a:t>
            </a:r>
            <a:r>
              <a:rPr lang="en-US" sz="600" i="1">
                <a:solidFill>
                  <a:schemeClr val="bg1"/>
                </a:solidFill>
                <a:effectLst/>
              </a:rPr>
              <a:t>nasn.org</a:t>
            </a:r>
            <a:r>
              <a:rPr lang="en-US" sz="600">
                <a:solidFill>
                  <a:schemeClr val="bg1"/>
                </a:solidFill>
                <a:effectLst/>
              </a:rPr>
              <a:t>. Available at: </a:t>
            </a:r>
            <a:r>
              <a:rPr lang="en-US" sz="600">
                <a:solidFill>
                  <a:schemeClr val="bg1"/>
                </a:solidFill>
                <a:effectLst/>
                <a:hlinkClick r:id="rId5"/>
              </a:rPr>
              <a:t>https://learn.nasn.org/courses/36927</a:t>
            </a:r>
            <a:r>
              <a:rPr lang="en-US" sz="600">
                <a:solidFill>
                  <a:schemeClr val="bg1"/>
                </a:solidFill>
                <a:effectLst/>
              </a:rPr>
              <a:t>. Accessed</a:t>
            </a:r>
            <a:r>
              <a:rPr lang="en-US" sz="600">
                <a:solidFill>
                  <a:schemeClr val="bg1"/>
                </a:solidFill>
              </a:rPr>
              <a:t> 6</a:t>
            </a:r>
            <a:r>
              <a:rPr lang="en-US" sz="600">
                <a:solidFill>
                  <a:schemeClr val="bg1"/>
                </a:solidFill>
                <a:effectLst/>
              </a:rPr>
              <a:t> February 2023). </a:t>
            </a:r>
          </a:p>
        </p:txBody>
      </p:sp>
      <p:sp>
        <p:nvSpPr>
          <p:cNvPr id="7" name="TextBox 6">
            <a:extLst>
              <a:ext uri="{FF2B5EF4-FFF2-40B4-BE49-F238E27FC236}">
                <a16:creationId xmlns:a16="http://schemas.microsoft.com/office/drawing/2014/main" id="{0F6AF8F5-68F8-A3BD-6ADF-347097A6FEDD}"/>
              </a:ext>
            </a:extLst>
          </p:cNvPr>
          <p:cNvSpPr txBox="1"/>
          <p:nvPr/>
        </p:nvSpPr>
        <p:spPr>
          <a:xfrm>
            <a:off x="9031131" y="6692928"/>
            <a:ext cx="6096000" cy="184666"/>
          </a:xfrm>
          <a:prstGeom prst="rect">
            <a:avLst/>
          </a:prstGeom>
          <a:noFill/>
        </p:spPr>
        <p:txBody>
          <a:bodyPr wrap="square">
            <a:spAutoFit/>
          </a:bodyPr>
          <a:lstStyle/>
          <a:p>
            <a:r>
              <a:rPr lang="en-US" sz="600">
                <a:solidFill>
                  <a:srgbClr val="007EB4"/>
                </a:solidFill>
                <a:hlinkClick r:id="rId6">
                  <a:extLst>
                    <a:ext uri="{A12FA001-AC4F-418D-AE19-62706E023703}">
                      <ahyp:hlinkClr xmlns:ahyp="http://schemas.microsoft.com/office/drawing/2018/hyperlinkcolor" val="tx"/>
                    </a:ext>
                  </a:extLst>
                </a:hlinkClick>
              </a:rPr>
              <a:t>https://www.getinflow.io/post/adhd-medication-stimulant-controlled-schedule-ii</a:t>
            </a:r>
          </a:p>
        </p:txBody>
      </p:sp>
    </p:spTree>
    <p:extLst>
      <p:ext uri="{BB962C8B-B14F-4D97-AF65-F5344CB8AC3E}">
        <p14:creationId xmlns:p14="http://schemas.microsoft.com/office/powerpoint/2010/main" val="336192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 name="Rectangle 307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9C66606-DC57-8965-F88D-E180C241D9C3}"/>
              </a:ext>
            </a:extLst>
          </p:cNvPr>
          <p:cNvSpPr>
            <a:spLocks noGrp="1"/>
          </p:cNvSpPr>
          <p:nvPr>
            <p:ph type="ctrTitle"/>
          </p:nvPr>
        </p:nvSpPr>
        <p:spPr>
          <a:xfrm>
            <a:off x="6746628" y="1783959"/>
            <a:ext cx="4645250" cy="2889114"/>
          </a:xfrm>
        </p:spPr>
        <p:txBody>
          <a:bodyPr vert="horz" lIns="91440" tIns="45720" rIns="91440" bIns="45720" rtlCol="0" anchor="ctr">
            <a:normAutofit/>
          </a:bodyPr>
          <a:lstStyle/>
          <a:p>
            <a:r>
              <a:rPr lang="en-US" kern="1200"/>
              <a:t>Why is this Important?</a:t>
            </a:r>
          </a:p>
        </p:txBody>
      </p:sp>
      <p:sp>
        <p:nvSpPr>
          <p:cNvPr id="3081" name="Freeform: Shape 308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83" name="Freeform: Shape 308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Medication at School Policy - Martha Narayan/School Nurse">
            <a:extLst>
              <a:ext uri="{FF2B5EF4-FFF2-40B4-BE49-F238E27FC236}">
                <a16:creationId xmlns:a16="http://schemas.microsoft.com/office/drawing/2014/main" id="{68734C39-40A6-54C4-B8B6-C7B80C85ECA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9382" y="559079"/>
            <a:ext cx="4047843" cy="43716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D95946D-EBD4-B1D0-D741-607FE8E1E125}"/>
              </a:ext>
            </a:extLst>
          </p:cNvPr>
          <p:cNvSpPr txBox="1"/>
          <p:nvPr/>
        </p:nvSpPr>
        <p:spPr>
          <a:xfrm>
            <a:off x="8974618" y="6685526"/>
            <a:ext cx="6096000" cy="184666"/>
          </a:xfrm>
          <a:prstGeom prst="rect">
            <a:avLst/>
          </a:prstGeom>
          <a:noFill/>
        </p:spPr>
        <p:txBody>
          <a:bodyPr wrap="square">
            <a:spAutoFit/>
          </a:bodyPr>
          <a:lstStyle/>
          <a:p>
            <a:r>
              <a:rPr lang="en-US" sz="600">
                <a:solidFill>
                  <a:schemeClr val="bg1"/>
                </a:solidFill>
              </a:rPr>
              <a:t>https://sites.google.com/a/nhcs.net/marthanarayan/medication-at-school-policy</a:t>
            </a:r>
          </a:p>
        </p:txBody>
      </p:sp>
    </p:spTree>
    <p:extLst>
      <p:ext uri="{BB962C8B-B14F-4D97-AF65-F5344CB8AC3E}">
        <p14:creationId xmlns:p14="http://schemas.microsoft.com/office/powerpoint/2010/main" val="3826466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3AF07-3A7A-AD04-1988-9A436883499B}"/>
              </a:ext>
            </a:extLst>
          </p:cNvPr>
          <p:cNvSpPr>
            <a:spLocks noGrp="1"/>
          </p:cNvSpPr>
          <p:nvPr>
            <p:ph type="ctrTitle"/>
          </p:nvPr>
        </p:nvSpPr>
        <p:spPr/>
        <p:txBody>
          <a:bodyPr/>
          <a:lstStyle/>
          <a:p>
            <a:r>
              <a:rPr lang="en-US">
                <a:cs typeface="Calibri Light"/>
              </a:rPr>
              <a:t>Medication Use in Schools</a:t>
            </a:r>
            <a:endParaRPr lang="en-US"/>
          </a:p>
        </p:txBody>
      </p:sp>
      <p:sp>
        <p:nvSpPr>
          <p:cNvPr id="3" name="Content Placeholder 2">
            <a:extLst>
              <a:ext uri="{FF2B5EF4-FFF2-40B4-BE49-F238E27FC236}">
                <a16:creationId xmlns:a16="http://schemas.microsoft.com/office/drawing/2014/main" id="{1323F544-1852-05B2-0B6C-113AE038F8C9}"/>
              </a:ext>
            </a:extLst>
          </p:cNvPr>
          <p:cNvSpPr>
            <a:spLocks noGrp="1"/>
          </p:cNvSpPr>
          <p:nvPr>
            <p:ph type="body" sz="quarter" idx="10"/>
          </p:nvPr>
        </p:nvSpPr>
        <p:spPr>
          <a:xfrm>
            <a:off x="503645" y="1636295"/>
            <a:ext cx="5668555" cy="4949143"/>
          </a:xfrm>
        </p:spPr>
        <p:txBody>
          <a:bodyPr vert="horz" lIns="91440" tIns="45720" rIns="91440" bIns="45720" rtlCol="0" anchor="t">
            <a:normAutofit/>
          </a:bodyPr>
          <a:lstStyle/>
          <a:p>
            <a:pPr>
              <a:buFont typeface="Arial" panose="020B0604020202020204" pitchFamily="34" charset="0"/>
              <a:buChar char="•"/>
            </a:pPr>
            <a:r>
              <a:rPr lang="en-US">
                <a:solidFill>
                  <a:schemeClr val="bg1">
                    <a:lumMod val="50000"/>
                  </a:schemeClr>
                </a:solidFill>
                <a:cs typeface="Calibri"/>
              </a:rPr>
              <a:t>Over 74 million children in the US</a:t>
            </a:r>
          </a:p>
          <a:p>
            <a:pPr lvl="1">
              <a:buFont typeface="Arial" panose="020B0604020202020204" pitchFamily="34" charset="0"/>
              <a:buChar char="•"/>
            </a:pPr>
            <a:r>
              <a:rPr lang="en-US">
                <a:solidFill>
                  <a:schemeClr val="bg1">
                    <a:lumMod val="50000"/>
                  </a:schemeClr>
                </a:solidFill>
                <a:cs typeface="Calibri"/>
              </a:rPr>
              <a:t>Over 40% school-aged children and adolescents have </a:t>
            </a:r>
            <a:r>
              <a:rPr lang="en-US" u="sng">
                <a:solidFill>
                  <a:schemeClr val="bg1">
                    <a:lumMod val="50000"/>
                  </a:schemeClr>
                </a:solidFill>
                <a:cs typeface="Calibri"/>
              </a:rPr>
              <a:t>&gt;</a:t>
            </a:r>
            <a:r>
              <a:rPr lang="en-US">
                <a:solidFill>
                  <a:schemeClr val="bg1">
                    <a:lumMod val="50000"/>
                  </a:schemeClr>
                </a:solidFill>
                <a:cs typeface="Calibri"/>
              </a:rPr>
              <a:t>1 chronic health condition </a:t>
            </a:r>
          </a:p>
          <a:p>
            <a:pPr lvl="1">
              <a:buFont typeface="Arial" panose="020B0604020202020204" pitchFamily="34" charset="0"/>
              <a:buChar char="•"/>
            </a:pPr>
            <a:r>
              <a:rPr lang="en-US">
                <a:solidFill>
                  <a:schemeClr val="bg1">
                    <a:lumMod val="50000"/>
                  </a:schemeClr>
                </a:solidFill>
                <a:cs typeface="Calibri"/>
              </a:rPr>
              <a:t>Many children require medication </a:t>
            </a:r>
            <a:br>
              <a:rPr lang="en-US">
                <a:solidFill>
                  <a:schemeClr val="bg1">
                    <a:lumMod val="50000"/>
                  </a:schemeClr>
                </a:solidFill>
                <a:cs typeface="Calibri"/>
              </a:rPr>
            </a:br>
            <a:r>
              <a:rPr lang="en-US">
                <a:solidFill>
                  <a:schemeClr val="bg1">
                    <a:lumMod val="50000"/>
                  </a:schemeClr>
                </a:solidFill>
                <a:cs typeface="Calibri"/>
              </a:rPr>
              <a:t>administration throughout the school day</a:t>
            </a:r>
          </a:p>
          <a:p>
            <a:pPr lvl="2">
              <a:buFont typeface="Arial" panose="020B0604020202020204" pitchFamily="34" charset="0"/>
              <a:buChar char="•"/>
            </a:pPr>
            <a:r>
              <a:rPr lang="en-US">
                <a:solidFill>
                  <a:schemeClr val="bg1">
                    <a:lumMod val="50000"/>
                  </a:schemeClr>
                </a:solidFill>
                <a:cs typeface="Calibri"/>
              </a:rPr>
              <a:t>Chronic care</a:t>
            </a:r>
          </a:p>
          <a:p>
            <a:pPr lvl="2">
              <a:buFont typeface="Arial" panose="020B0604020202020204" pitchFamily="34" charset="0"/>
              <a:buChar char="•"/>
            </a:pPr>
            <a:r>
              <a:rPr lang="en-US">
                <a:solidFill>
                  <a:schemeClr val="bg1">
                    <a:lumMod val="50000"/>
                  </a:schemeClr>
                </a:solidFill>
                <a:cs typeface="Calibri"/>
              </a:rPr>
              <a:t>Acute care</a:t>
            </a:r>
          </a:p>
          <a:p>
            <a:pPr lvl="2">
              <a:buFont typeface="Arial" panose="020B0604020202020204" pitchFamily="34" charset="0"/>
              <a:buChar char="•"/>
            </a:pPr>
            <a:r>
              <a:rPr lang="en-US">
                <a:solidFill>
                  <a:schemeClr val="bg1">
                    <a:lumMod val="50000"/>
                  </a:schemeClr>
                </a:solidFill>
                <a:cs typeface="Calibri"/>
              </a:rPr>
              <a:t>Life threatening emergencies</a:t>
            </a:r>
          </a:p>
          <a:p>
            <a:pPr lvl="2">
              <a:buFont typeface="Arial" panose="020B0604020202020204" pitchFamily="34" charset="0"/>
              <a:buChar char="•"/>
            </a:pPr>
            <a:r>
              <a:rPr lang="en-US">
                <a:solidFill>
                  <a:schemeClr val="bg1">
                    <a:lumMod val="50000"/>
                  </a:schemeClr>
                </a:solidFill>
                <a:cs typeface="Calibri"/>
              </a:rPr>
              <a:t>As needed transient health issues</a:t>
            </a:r>
          </a:p>
          <a:p>
            <a:pPr lvl="1">
              <a:buFont typeface="Arial" panose="020B0604020202020204" pitchFamily="34" charset="0"/>
              <a:buChar char="•"/>
            </a:pPr>
            <a:endParaRPr lang="en-US">
              <a:solidFill>
                <a:schemeClr val="bg1">
                  <a:lumMod val="50000"/>
                </a:schemeClr>
              </a:solidFill>
              <a:cs typeface="Calibri"/>
            </a:endParaRPr>
          </a:p>
        </p:txBody>
      </p:sp>
      <p:graphicFrame>
        <p:nvGraphicFramePr>
          <p:cNvPr id="7" name="Content Placeholder 4">
            <a:extLst>
              <a:ext uri="{FF2B5EF4-FFF2-40B4-BE49-F238E27FC236}">
                <a16:creationId xmlns:a16="http://schemas.microsoft.com/office/drawing/2014/main" id="{72938974-34ED-1EF4-BF12-030154BBC6A1}"/>
              </a:ext>
            </a:extLst>
          </p:cNvPr>
          <p:cNvGraphicFramePr>
            <a:graphicFrameLocks noGrp="1"/>
          </p:cNvGraphicFramePr>
          <p:nvPr>
            <p:ph sz="half" idx="4294967295"/>
            <p:extLst>
              <p:ext uri="{D42A27DB-BD31-4B8C-83A1-F6EECF244321}">
                <p14:modId xmlns:p14="http://schemas.microsoft.com/office/powerpoint/2010/main" val="1888959025"/>
              </p:ext>
            </p:extLst>
          </p:nvPr>
        </p:nvGraphicFramePr>
        <p:xfrm>
          <a:off x="5546559" y="505325"/>
          <a:ext cx="7271084" cy="6020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32672A58-8D6B-9339-25BD-BAE9FCF16CC4}"/>
              </a:ext>
            </a:extLst>
          </p:cNvPr>
          <p:cNvSpPr txBox="1"/>
          <p:nvPr/>
        </p:nvSpPr>
        <p:spPr>
          <a:xfrm>
            <a:off x="7744678" y="4982122"/>
            <a:ext cx="2923877" cy="307777"/>
          </a:xfrm>
          <a:prstGeom prst="rect">
            <a:avLst/>
          </a:prstGeom>
          <a:noFill/>
        </p:spPr>
        <p:txBody>
          <a:bodyPr wrap="none" rtlCol="0">
            <a:spAutoFit/>
          </a:bodyPr>
          <a:lstStyle/>
          <a:p>
            <a:r>
              <a:rPr lang="en-US" sz="1400">
                <a:solidFill>
                  <a:schemeClr val="bg1"/>
                </a:solidFill>
              </a:rPr>
              <a:t>* Global estimated prevalence</a:t>
            </a:r>
          </a:p>
        </p:txBody>
      </p:sp>
      <p:sp>
        <p:nvSpPr>
          <p:cNvPr id="5" name="TextBox 4">
            <a:extLst>
              <a:ext uri="{FF2B5EF4-FFF2-40B4-BE49-F238E27FC236}">
                <a16:creationId xmlns:a16="http://schemas.microsoft.com/office/drawing/2014/main" id="{74F351F4-CA7E-19F5-E4D3-E46C8E5E052C}"/>
              </a:ext>
            </a:extLst>
          </p:cNvPr>
          <p:cNvSpPr txBox="1"/>
          <p:nvPr/>
        </p:nvSpPr>
        <p:spPr>
          <a:xfrm>
            <a:off x="-60960" y="6246810"/>
            <a:ext cx="6406896" cy="646331"/>
          </a:xfrm>
          <a:prstGeom prst="rect">
            <a:avLst/>
          </a:prstGeom>
          <a:noFill/>
        </p:spPr>
        <p:txBody>
          <a:bodyPr wrap="square">
            <a:spAutoFit/>
          </a:bodyPr>
          <a:lstStyle/>
          <a:p>
            <a:r>
              <a:rPr lang="en-US" sz="600"/>
              <a:t>J </a:t>
            </a:r>
            <a:r>
              <a:rPr lang="en-US" sz="600" err="1"/>
              <a:t>Pediatr</a:t>
            </a:r>
            <a:r>
              <a:rPr lang="en-US" sz="600"/>
              <a:t> </a:t>
            </a:r>
            <a:r>
              <a:rPr lang="en-US" sz="600" err="1"/>
              <a:t>Pharmacol</a:t>
            </a:r>
            <a:r>
              <a:rPr lang="en-US" sz="600"/>
              <a:t> </a:t>
            </a:r>
            <a:r>
              <a:rPr lang="en-US" sz="600" err="1"/>
              <a:t>Ther</a:t>
            </a:r>
            <a:r>
              <a:rPr lang="en-US" sz="600"/>
              <a:t>. 2020 Jan-Feb;25(1):7-24.</a:t>
            </a:r>
          </a:p>
          <a:p>
            <a:r>
              <a:rPr lang="en-US" sz="600" err="1">
                <a:cs typeface="Calibri"/>
              </a:rPr>
              <a:t>Postepy</a:t>
            </a:r>
            <a:r>
              <a:rPr lang="en-US" sz="600">
                <a:cs typeface="Calibri"/>
              </a:rPr>
              <a:t> Dermatol </a:t>
            </a:r>
            <a:r>
              <a:rPr lang="en-US" sz="600" err="1">
                <a:cs typeface="Calibri"/>
              </a:rPr>
              <a:t>Alergol</a:t>
            </a:r>
            <a:r>
              <a:rPr lang="en-US" sz="600">
                <a:cs typeface="Calibri"/>
              </a:rPr>
              <a:t>. 2022 Feb;39(1):13-19.</a:t>
            </a:r>
          </a:p>
          <a:p>
            <a:r>
              <a:rPr lang="en-US" sz="600">
                <a:effectLst/>
              </a:rPr>
              <a:t>POP1 child population: Number of children (in millions) ages 0–17 in the United States by age, 1950–2021 and projected 2022–2050. https://www.childstats.gov/americaschildren/tables/pop1.asp. Accessed 6 February 2023. </a:t>
            </a:r>
          </a:p>
          <a:p>
            <a:r>
              <a:rPr lang="en-US" sz="600">
                <a:effectLst/>
              </a:rPr>
              <a:t>Managing chronic health conditions in schools. Centers for Disease Control and Prevention. https://www.cdc.gov/healthyschools/chronicconditions.htm. Published October 20, 2021. Accessed 6 February 2023. </a:t>
            </a:r>
          </a:p>
        </p:txBody>
      </p:sp>
    </p:spTree>
    <p:extLst>
      <p:ext uri="{BB962C8B-B14F-4D97-AF65-F5344CB8AC3E}">
        <p14:creationId xmlns:p14="http://schemas.microsoft.com/office/powerpoint/2010/main" val="1411095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6F377-79C3-A4DE-B068-86C12491CAE3}"/>
              </a:ext>
            </a:extLst>
          </p:cNvPr>
          <p:cNvSpPr>
            <a:spLocks noGrp="1"/>
          </p:cNvSpPr>
          <p:nvPr>
            <p:ph type="ctrTitle"/>
          </p:nvPr>
        </p:nvSpPr>
        <p:spPr/>
        <p:txBody>
          <a:bodyPr/>
          <a:lstStyle/>
          <a:p>
            <a:r>
              <a:rPr lang="en-US">
                <a:cs typeface="Calibri Light"/>
              </a:rPr>
              <a:t>Coordination of Care</a:t>
            </a:r>
            <a:endParaRPr lang="en-US"/>
          </a:p>
        </p:txBody>
      </p:sp>
      <p:graphicFrame>
        <p:nvGraphicFramePr>
          <p:cNvPr id="13" name="Diagram 13">
            <a:extLst>
              <a:ext uri="{FF2B5EF4-FFF2-40B4-BE49-F238E27FC236}">
                <a16:creationId xmlns:a16="http://schemas.microsoft.com/office/drawing/2014/main" id="{866292CA-6456-CCA4-02BE-04860A6733A2}"/>
              </a:ext>
            </a:extLst>
          </p:cNvPr>
          <p:cNvGraphicFramePr>
            <a:graphicFrameLocks noGrp="1"/>
          </p:cNvGraphicFramePr>
          <p:nvPr>
            <p:ph idx="4294967295"/>
            <p:extLst>
              <p:ext uri="{D42A27DB-BD31-4B8C-83A1-F6EECF244321}">
                <p14:modId xmlns:p14="http://schemas.microsoft.com/office/powerpoint/2010/main" val="4198217060"/>
              </p:ext>
            </p:extLst>
          </p:nvPr>
        </p:nvGraphicFramePr>
        <p:xfrm>
          <a:off x="0" y="120315"/>
          <a:ext cx="12191999" cy="6450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E4D6FA92-9FFD-3822-6C23-86FADA20F6F6}"/>
              </a:ext>
            </a:extLst>
          </p:cNvPr>
          <p:cNvSpPr txBox="1"/>
          <p:nvPr/>
        </p:nvSpPr>
        <p:spPr>
          <a:xfrm>
            <a:off x="210065" y="6450227"/>
            <a:ext cx="4510216" cy="338554"/>
          </a:xfrm>
          <a:prstGeom prst="rect">
            <a:avLst/>
          </a:prstGeom>
          <a:noFill/>
        </p:spPr>
        <p:txBody>
          <a:bodyPr wrap="square" rtlCol="0">
            <a:spAutoFit/>
          </a:bodyPr>
          <a:lstStyle/>
          <a:p>
            <a:r>
              <a:rPr lang="en-US" sz="1600"/>
              <a:t>CDC Healthy Schools: Care Coordination</a:t>
            </a:r>
          </a:p>
        </p:txBody>
      </p:sp>
    </p:spTree>
    <p:extLst>
      <p:ext uri="{BB962C8B-B14F-4D97-AF65-F5344CB8AC3E}">
        <p14:creationId xmlns:p14="http://schemas.microsoft.com/office/powerpoint/2010/main" val="2984922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A40272-FF1E-2C53-DD3F-274E1CC46347}"/>
              </a:ext>
            </a:extLst>
          </p:cNvPr>
          <p:cNvSpPr>
            <a:spLocks noGrp="1"/>
          </p:cNvSpPr>
          <p:nvPr>
            <p:ph type="ctrTitle"/>
          </p:nvPr>
        </p:nvSpPr>
        <p:spPr>
          <a:xfrm>
            <a:off x="7464614" y="1783959"/>
            <a:ext cx="4087306" cy="2889114"/>
          </a:xfrm>
        </p:spPr>
        <p:txBody>
          <a:bodyPr vert="horz" lIns="91440" tIns="45720" rIns="91440" bIns="45720" rtlCol="0" anchor="b">
            <a:normAutofit/>
          </a:bodyPr>
          <a:lstStyle/>
          <a:p>
            <a:pPr algn="ctr"/>
            <a:r>
              <a:rPr lang="en-US" sz="5000">
                <a:solidFill>
                  <a:schemeClr val="tx1"/>
                </a:solidFill>
              </a:rPr>
              <a:t>Policy and Procedure Development</a:t>
            </a:r>
          </a:p>
        </p:txBody>
      </p:sp>
      <p:sp>
        <p:nvSpPr>
          <p:cNvPr id="1031" name="Freeform: Shape 103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a:extLst>
              <a:ext uri="{FF2B5EF4-FFF2-40B4-BE49-F238E27FC236}">
                <a16:creationId xmlns:a16="http://schemas.microsoft.com/office/drawing/2014/main" id="{35EE0B18-2B5B-34CE-2731-F5169BB780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914" r="15675"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AF7BE44-A01A-FAF0-FA10-BABA70DCB82B}"/>
              </a:ext>
            </a:extLst>
          </p:cNvPr>
          <p:cNvSpPr txBox="1"/>
          <p:nvPr/>
        </p:nvSpPr>
        <p:spPr>
          <a:xfrm>
            <a:off x="-85344" y="6679122"/>
            <a:ext cx="6096000" cy="215444"/>
          </a:xfrm>
          <a:prstGeom prst="rect">
            <a:avLst/>
          </a:prstGeom>
          <a:noFill/>
        </p:spPr>
        <p:txBody>
          <a:bodyPr wrap="square">
            <a:spAutoFit/>
          </a:bodyPr>
          <a:lstStyle/>
          <a:p>
            <a:r>
              <a:rPr lang="en-US" sz="800">
                <a:solidFill>
                  <a:srgbClr val="8A8B91"/>
                </a:solidFill>
              </a:rPr>
              <a:t>https://www.nytimes.com/2022/10/19/opinion/midterms-polling-politics.html</a:t>
            </a:r>
          </a:p>
        </p:txBody>
      </p:sp>
    </p:spTree>
    <p:extLst>
      <p:ext uri="{BB962C8B-B14F-4D97-AF65-F5344CB8AC3E}">
        <p14:creationId xmlns:p14="http://schemas.microsoft.com/office/powerpoint/2010/main" val="159523205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BB1A40-AC77-6E86-3A91-D364D1BC1792}"/>
              </a:ext>
            </a:extLst>
          </p:cNvPr>
          <p:cNvSpPr>
            <a:spLocks noGrp="1"/>
          </p:cNvSpPr>
          <p:nvPr>
            <p:ph type="ctrTitle"/>
          </p:nvPr>
        </p:nvSpPr>
        <p:spPr>
          <a:xfrm>
            <a:off x="686834" y="1153572"/>
            <a:ext cx="3200400" cy="4461163"/>
          </a:xfrm>
        </p:spPr>
        <p:txBody>
          <a:bodyPr vert="horz" lIns="91440" tIns="45720" rIns="91440" bIns="45720" rtlCol="0" anchor="ctr">
            <a:normAutofit/>
          </a:bodyPr>
          <a:lstStyle/>
          <a:p>
            <a:r>
              <a:rPr lang="en-US" sz="3700" kern="1200">
                <a:solidFill>
                  <a:srgbClr val="FFFFFF"/>
                </a:solidFill>
              </a:rPr>
              <a:t>National Legislation</a:t>
            </a:r>
          </a:p>
        </p:txBody>
      </p:sp>
      <p:sp>
        <p:nvSpPr>
          <p:cNvPr id="29"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EA0544F-4A6A-3E0F-55C8-85C6A96F7C21}"/>
              </a:ext>
            </a:extLst>
          </p:cNvPr>
          <p:cNvSpPr>
            <a:spLocks noGrp="1"/>
          </p:cNvSpPr>
          <p:nvPr>
            <p:ph type="body" sz="quarter" idx="10"/>
          </p:nvPr>
        </p:nvSpPr>
        <p:spPr>
          <a:xfrm>
            <a:off x="3821658" y="591344"/>
            <a:ext cx="9028060" cy="5585619"/>
          </a:xfrm>
        </p:spPr>
        <p:txBody>
          <a:bodyPr vert="horz" lIns="91440" tIns="45720" rIns="91440" bIns="45720" rtlCol="0" anchor="ctr">
            <a:normAutofit/>
          </a:bodyPr>
          <a:lstStyle/>
          <a:p>
            <a:pPr indent="-228600">
              <a:buFont typeface="Arial" panose="020B0604020202020204" pitchFamily="34" charset="0"/>
              <a:buChar char="•"/>
            </a:pPr>
            <a:r>
              <a:rPr lang="en-US">
                <a:solidFill>
                  <a:schemeClr val="tx1"/>
                </a:solidFill>
                <a:latin typeface="+mn-lt"/>
                <a:ea typeface="+mn-ea"/>
                <a:cs typeface="+mn-cs"/>
              </a:rPr>
              <a:t>Section 504 of Rehabilitation Act and the Individuals With Disabilities Education Act (IDEA)</a:t>
            </a:r>
          </a:p>
          <a:p>
            <a:pPr lvl="1" indent="-228600">
              <a:buFont typeface="Arial" panose="020B0604020202020204" pitchFamily="34" charset="0"/>
              <a:buChar char="•"/>
            </a:pPr>
            <a:r>
              <a:rPr lang="en-US">
                <a:solidFill>
                  <a:schemeClr val="tx1"/>
                </a:solidFill>
                <a:latin typeface="+mn-lt"/>
                <a:ea typeface="+mn-ea"/>
                <a:cs typeface="+mn-cs"/>
              </a:rPr>
              <a:t>Federally funded schools </a:t>
            </a:r>
            <a:r>
              <a:rPr lang="en-US" b="1" u="sng">
                <a:solidFill>
                  <a:schemeClr val="tx1"/>
                </a:solidFill>
                <a:latin typeface="+mn-lt"/>
                <a:ea typeface="+mn-ea"/>
                <a:cs typeface="+mn-cs"/>
              </a:rPr>
              <a:t>required</a:t>
            </a:r>
            <a:r>
              <a:rPr lang="en-US">
                <a:solidFill>
                  <a:schemeClr val="tx1"/>
                </a:solidFill>
                <a:latin typeface="+mn-lt"/>
                <a:ea typeface="+mn-ea"/>
                <a:cs typeface="+mn-cs"/>
              </a:rPr>
              <a:t> to make reasonable accommodations for children with disabilities </a:t>
            </a:r>
          </a:p>
          <a:p>
            <a:pPr lvl="1" indent="-228600">
              <a:buFont typeface="Arial" panose="020B0604020202020204" pitchFamily="34" charset="0"/>
              <a:buChar char="•"/>
            </a:pPr>
            <a:r>
              <a:rPr lang="en-US">
                <a:solidFill>
                  <a:schemeClr val="tx1"/>
                </a:solidFill>
                <a:latin typeface="+mn-lt"/>
                <a:ea typeface="+mn-ea"/>
                <a:cs typeface="+mn-cs"/>
              </a:rPr>
              <a:t>Does not cover short-term needs</a:t>
            </a:r>
          </a:p>
          <a:p>
            <a:pPr lvl="1" indent="-228600">
              <a:buFont typeface="Arial" panose="020B0604020202020204" pitchFamily="34" charset="0"/>
              <a:buChar char="•"/>
            </a:pPr>
            <a:r>
              <a:rPr lang="en-US">
                <a:solidFill>
                  <a:schemeClr val="tx1"/>
                </a:solidFill>
                <a:latin typeface="+mn-lt"/>
                <a:ea typeface="+mn-ea"/>
                <a:cs typeface="+mn-cs"/>
              </a:rPr>
              <a:t>No specific guidance on medication administration</a:t>
            </a:r>
          </a:p>
        </p:txBody>
      </p:sp>
      <p:sp>
        <p:nvSpPr>
          <p:cNvPr id="4" name="TextBox 3">
            <a:extLst>
              <a:ext uri="{FF2B5EF4-FFF2-40B4-BE49-F238E27FC236}">
                <a16:creationId xmlns:a16="http://schemas.microsoft.com/office/drawing/2014/main" id="{B9631A87-0BFB-4677-846A-96E876DCAAF2}"/>
              </a:ext>
            </a:extLst>
          </p:cNvPr>
          <p:cNvSpPr txBox="1"/>
          <p:nvPr/>
        </p:nvSpPr>
        <p:spPr>
          <a:xfrm>
            <a:off x="-60960" y="6687947"/>
            <a:ext cx="8826500" cy="184666"/>
          </a:xfrm>
          <a:prstGeom prst="rect">
            <a:avLst/>
          </a:prstGeom>
          <a:noFill/>
        </p:spPr>
        <p:txBody>
          <a:bodyPr wrap="square" rtlCol="0">
            <a:spAutoFit/>
          </a:bodyPr>
          <a:lstStyle/>
          <a:p>
            <a:pPr>
              <a:spcAft>
                <a:spcPts val="600"/>
              </a:spcAft>
            </a:pPr>
            <a:r>
              <a:rPr lang="en-US" sz="600" i="1">
                <a:solidFill>
                  <a:schemeClr val="bg1"/>
                </a:solidFill>
              </a:rPr>
              <a:t>Pediatrics.</a:t>
            </a:r>
            <a:r>
              <a:rPr lang="en-US" sz="600">
                <a:solidFill>
                  <a:schemeClr val="bg1"/>
                </a:solidFill>
              </a:rPr>
              <a:t> 2009; 124(4): 1244-1251</a:t>
            </a:r>
            <a:endParaRPr lang="en-US" sz="600" i="1">
              <a:solidFill>
                <a:schemeClr val="bg1"/>
              </a:solidFill>
            </a:endParaRPr>
          </a:p>
        </p:txBody>
      </p:sp>
    </p:spTree>
    <p:extLst>
      <p:ext uri="{BB962C8B-B14F-4D97-AF65-F5344CB8AC3E}">
        <p14:creationId xmlns:p14="http://schemas.microsoft.com/office/powerpoint/2010/main" val="4169109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267CDE-B59F-035F-DCCF-14EA8F7CA890}"/>
              </a:ext>
            </a:extLst>
          </p:cNvPr>
          <p:cNvSpPr>
            <a:spLocks noGrp="1"/>
          </p:cNvSpPr>
          <p:nvPr>
            <p:ph type="ctrTitle"/>
          </p:nvPr>
        </p:nvSpPr>
        <p:spPr/>
        <p:txBody>
          <a:bodyPr/>
          <a:lstStyle/>
          <a:p>
            <a:r>
              <a:rPr lang="en-US"/>
              <a:t>Considerations in Policy Procedure Development</a:t>
            </a:r>
          </a:p>
        </p:txBody>
      </p:sp>
      <p:pic>
        <p:nvPicPr>
          <p:cNvPr id="1026" name="Picture 2" descr="NASN, Inc. (@schoolnurses) / Twitter">
            <a:extLst>
              <a:ext uri="{FF2B5EF4-FFF2-40B4-BE49-F238E27FC236}">
                <a16:creationId xmlns:a16="http://schemas.microsoft.com/office/drawing/2014/main" id="{A992139A-5526-F899-DFF1-2F062BC910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2484" y="2163554"/>
            <a:ext cx="3810000" cy="3810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aphicFrame>
        <p:nvGraphicFramePr>
          <p:cNvPr id="1030" name="Content Placeholder 4">
            <a:extLst>
              <a:ext uri="{FF2B5EF4-FFF2-40B4-BE49-F238E27FC236}">
                <a16:creationId xmlns:a16="http://schemas.microsoft.com/office/drawing/2014/main" id="{75F59413-37F3-FAEE-BF61-A49212D06E5A}"/>
              </a:ext>
            </a:extLst>
          </p:cNvPr>
          <p:cNvGraphicFramePr/>
          <p:nvPr>
            <p:extLst>
              <p:ext uri="{D42A27DB-BD31-4B8C-83A1-F6EECF244321}">
                <p14:modId xmlns:p14="http://schemas.microsoft.com/office/powerpoint/2010/main" val="900091517"/>
              </p:ext>
            </p:extLst>
          </p:nvPr>
        </p:nvGraphicFramePr>
        <p:xfrm>
          <a:off x="503238" y="1450848"/>
          <a:ext cx="7465678" cy="52224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17E3A0A1-CB37-6989-71BE-5E3A04F5DD0B}"/>
              </a:ext>
            </a:extLst>
          </p:cNvPr>
          <p:cNvSpPr txBox="1"/>
          <p:nvPr/>
        </p:nvSpPr>
        <p:spPr>
          <a:xfrm>
            <a:off x="-73152" y="6612374"/>
            <a:ext cx="11131062" cy="292388"/>
          </a:xfrm>
          <a:prstGeom prst="rect">
            <a:avLst/>
          </a:prstGeom>
          <a:noFill/>
        </p:spPr>
        <p:txBody>
          <a:bodyPr wrap="square">
            <a:spAutoFit/>
          </a:bodyPr>
          <a:lstStyle/>
          <a:p>
            <a:r>
              <a:rPr lang="en-US" sz="600" b="0" i="1">
                <a:solidFill>
                  <a:schemeClr val="bg1">
                    <a:lumMod val="50000"/>
                  </a:schemeClr>
                </a:solidFill>
                <a:effectLst/>
              </a:rPr>
              <a:t>Pediatrics</a:t>
            </a:r>
            <a:r>
              <a:rPr lang="en-US" sz="600" b="0" i="0">
                <a:solidFill>
                  <a:schemeClr val="bg1">
                    <a:lumMod val="50000"/>
                  </a:schemeClr>
                </a:solidFill>
                <a:effectLst/>
              </a:rPr>
              <a:t>. 2009;124(4):1244-1251. </a:t>
            </a:r>
          </a:p>
          <a:p>
            <a:r>
              <a:rPr lang="en-US" sz="700" i="1">
                <a:solidFill>
                  <a:schemeClr val="bg1">
                    <a:lumMod val="50000"/>
                  </a:schemeClr>
                </a:solidFill>
                <a:effectLst/>
              </a:rPr>
              <a:t>School nursing evidence-based clinical practice guideline: Medication Administration in schools implementation toolkit: NASN learning center</a:t>
            </a:r>
            <a:r>
              <a:rPr lang="en-US" sz="700">
                <a:solidFill>
                  <a:schemeClr val="bg1">
                    <a:lumMod val="50000"/>
                  </a:schemeClr>
                </a:solidFill>
                <a:effectLst/>
              </a:rPr>
              <a:t> </a:t>
            </a:r>
            <a:r>
              <a:rPr lang="en-US" sz="700" i="1">
                <a:solidFill>
                  <a:schemeClr val="bg1">
                    <a:lumMod val="50000"/>
                  </a:schemeClr>
                </a:solidFill>
                <a:effectLst/>
              </a:rPr>
              <a:t>nasn.org</a:t>
            </a:r>
            <a:r>
              <a:rPr lang="en-US" sz="700">
                <a:solidFill>
                  <a:schemeClr val="bg1">
                    <a:lumMod val="50000"/>
                  </a:schemeClr>
                </a:solidFill>
                <a:effectLst/>
              </a:rPr>
              <a:t>. Available at: </a:t>
            </a:r>
            <a:r>
              <a:rPr lang="en-US" sz="700">
                <a:solidFill>
                  <a:schemeClr val="bg1">
                    <a:lumMod val="50000"/>
                  </a:schemeClr>
                </a:solidFill>
                <a:effectLst/>
                <a:hlinkClick r:id="rId9">
                  <a:extLst>
                    <a:ext uri="{A12FA001-AC4F-418D-AE19-62706E023703}">
                      <ahyp:hlinkClr xmlns:ahyp="http://schemas.microsoft.com/office/drawing/2018/hyperlinkcolor" val="tx"/>
                    </a:ext>
                  </a:extLst>
                </a:hlinkClick>
              </a:rPr>
              <a:t>https://learn.nasn.org/courses/36927</a:t>
            </a:r>
            <a:r>
              <a:rPr lang="en-US" sz="700">
                <a:solidFill>
                  <a:schemeClr val="bg1">
                    <a:lumMod val="50000"/>
                  </a:schemeClr>
                </a:solidFill>
                <a:effectLst/>
              </a:rPr>
              <a:t>. Accessed</a:t>
            </a:r>
            <a:r>
              <a:rPr lang="en-US" sz="700">
                <a:solidFill>
                  <a:schemeClr val="bg1">
                    <a:lumMod val="50000"/>
                  </a:schemeClr>
                </a:solidFill>
              </a:rPr>
              <a:t> 6</a:t>
            </a:r>
            <a:r>
              <a:rPr lang="en-US" sz="700">
                <a:solidFill>
                  <a:schemeClr val="bg1">
                    <a:lumMod val="50000"/>
                  </a:schemeClr>
                </a:solidFill>
                <a:effectLst/>
              </a:rPr>
              <a:t> February 2023. </a:t>
            </a:r>
          </a:p>
        </p:txBody>
      </p:sp>
    </p:spTree>
    <p:extLst>
      <p:ext uri="{BB962C8B-B14F-4D97-AF65-F5344CB8AC3E}">
        <p14:creationId xmlns:p14="http://schemas.microsoft.com/office/powerpoint/2010/main" val="35396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4AB7511-8ED5-2835-E62F-5B25512AEFC3}"/>
              </a:ext>
            </a:extLst>
          </p:cNvPr>
          <p:cNvGraphicFramePr>
            <a:graphicFrameLocks noGrp="1"/>
          </p:cNvGraphicFramePr>
          <p:nvPr>
            <p:ph idx="4294967295"/>
            <p:extLst>
              <p:ext uri="{D42A27DB-BD31-4B8C-83A1-F6EECF244321}">
                <p14:modId xmlns:p14="http://schemas.microsoft.com/office/powerpoint/2010/main" val="3063683277"/>
              </p:ext>
            </p:extLst>
          </p:nvPr>
        </p:nvGraphicFramePr>
        <p:xfrm>
          <a:off x="0" y="73152"/>
          <a:ext cx="11826240" cy="6437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F49300F1-E31E-0CEE-EDDA-A5AB5127EA99}"/>
              </a:ext>
            </a:extLst>
          </p:cNvPr>
          <p:cNvSpPr txBox="1"/>
          <p:nvPr/>
        </p:nvSpPr>
        <p:spPr>
          <a:xfrm>
            <a:off x="-73152" y="6566208"/>
            <a:ext cx="6486144" cy="338554"/>
          </a:xfrm>
          <a:prstGeom prst="rect">
            <a:avLst/>
          </a:prstGeom>
          <a:noFill/>
        </p:spPr>
        <p:txBody>
          <a:bodyPr wrap="square">
            <a:spAutoFit/>
          </a:bodyPr>
          <a:lstStyle/>
          <a:p>
            <a:r>
              <a:rPr lang="en-US" sz="800" i="1">
                <a:solidFill>
                  <a:schemeClr val="bg1">
                    <a:lumMod val="50000"/>
                  </a:schemeClr>
                </a:solidFill>
                <a:effectLst/>
              </a:rPr>
              <a:t>School nursing evidence-based clinical practice guideline: Medication Administration in schools implementation toolkit: NASN learning center</a:t>
            </a:r>
            <a:r>
              <a:rPr lang="en-US" sz="800">
                <a:solidFill>
                  <a:schemeClr val="bg1">
                    <a:lumMod val="50000"/>
                  </a:schemeClr>
                </a:solidFill>
                <a:effectLst/>
              </a:rPr>
              <a:t> </a:t>
            </a:r>
            <a:r>
              <a:rPr lang="en-US" sz="800" i="1">
                <a:solidFill>
                  <a:schemeClr val="bg1">
                    <a:lumMod val="50000"/>
                  </a:schemeClr>
                </a:solidFill>
                <a:effectLst/>
              </a:rPr>
              <a:t>nasn.org</a:t>
            </a:r>
            <a:r>
              <a:rPr lang="en-US" sz="800">
                <a:solidFill>
                  <a:schemeClr val="bg1">
                    <a:lumMod val="50000"/>
                  </a:schemeClr>
                </a:solidFill>
                <a:effectLst/>
              </a:rPr>
              <a:t>. Available at: </a:t>
            </a:r>
            <a:r>
              <a:rPr lang="en-US" sz="800">
                <a:solidFill>
                  <a:schemeClr val="bg1">
                    <a:lumMod val="50000"/>
                  </a:schemeClr>
                </a:solidFill>
                <a:effectLst/>
                <a:hlinkClick r:id="rId8">
                  <a:extLst>
                    <a:ext uri="{A12FA001-AC4F-418D-AE19-62706E023703}">
                      <ahyp:hlinkClr xmlns:ahyp="http://schemas.microsoft.com/office/drawing/2018/hyperlinkcolor" val="tx"/>
                    </a:ext>
                  </a:extLst>
                </a:hlinkClick>
              </a:rPr>
              <a:t>https://learn.nasn.org/courses/36927</a:t>
            </a:r>
            <a:r>
              <a:rPr lang="en-US" sz="800">
                <a:solidFill>
                  <a:schemeClr val="bg1">
                    <a:lumMod val="50000"/>
                  </a:schemeClr>
                </a:solidFill>
                <a:effectLst/>
              </a:rPr>
              <a:t>. Accessed</a:t>
            </a:r>
            <a:r>
              <a:rPr lang="en-US" sz="800">
                <a:solidFill>
                  <a:schemeClr val="bg1">
                    <a:lumMod val="50000"/>
                  </a:schemeClr>
                </a:solidFill>
              </a:rPr>
              <a:t> 6</a:t>
            </a:r>
            <a:r>
              <a:rPr lang="en-US" sz="800">
                <a:solidFill>
                  <a:schemeClr val="bg1">
                    <a:lumMod val="50000"/>
                  </a:schemeClr>
                </a:solidFill>
                <a:effectLst/>
              </a:rPr>
              <a:t> February 2023. </a:t>
            </a:r>
          </a:p>
        </p:txBody>
      </p:sp>
    </p:spTree>
    <p:extLst>
      <p:ext uri="{BB962C8B-B14F-4D97-AF65-F5344CB8AC3E}">
        <p14:creationId xmlns:p14="http://schemas.microsoft.com/office/powerpoint/2010/main" val="256271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37C4C-68E3-5BB8-BB61-DED88045B62F}"/>
              </a:ext>
            </a:extLst>
          </p:cNvPr>
          <p:cNvSpPr>
            <a:spLocks noGrp="1"/>
          </p:cNvSpPr>
          <p:nvPr>
            <p:ph type="ctrTitle"/>
          </p:nvPr>
        </p:nvSpPr>
        <p:spPr>
          <a:xfrm>
            <a:off x="396241" y="803325"/>
            <a:ext cx="5314536" cy="1325563"/>
          </a:xfrm>
        </p:spPr>
        <p:txBody>
          <a:bodyPr vert="horz" lIns="91440" tIns="45720" rIns="91440" bIns="45720" rtlCol="0" anchor="ctr">
            <a:normAutofit/>
          </a:bodyPr>
          <a:lstStyle/>
          <a:p>
            <a:r>
              <a:rPr lang="en-US" sz="3700">
                <a:solidFill>
                  <a:schemeClr val="tx1"/>
                </a:solidFill>
                <a:latin typeface="Georgia"/>
              </a:rPr>
              <a:t>Quality Improvement Recommendations</a:t>
            </a:r>
          </a:p>
        </p:txBody>
      </p:sp>
      <p:sp>
        <p:nvSpPr>
          <p:cNvPr id="3" name="Content Placeholder 2">
            <a:extLst>
              <a:ext uri="{FF2B5EF4-FFF2-40B4-BE49-F238E27FC236}">
                <a16:creationId xmlns:a16="http://schemas.microsoft.com/office/drawing/2014/main" id="{5C06EBF8-FAEC-6455-4866-B035F65C7A96}"/>
              </a:ext>
            </a:extLst>
          </p:cNvPr>
          <p:cNvSpPr>
            <a:spLocks noGrp="1"/>
          </p:cNvSpPr>
          <p:nvPr>
            <p:ph type="body" sz="quarter" idx="10"/>
          </p:nvPr>
        </p:nvSpPr>
        <p:spPr>
          <a:xfrm>
            <a:off x="155199" y="2333447"/>
            <a:ext cx="7294113" cy="4526695"/>
          </a:xfrm>
        </p:spPr>
        <p:txBody>
          <a:bodyPr vert="horz" lIns="91440" tIns="45720" rIns="91440" bIns="45720" rtlCol="0" anchor="t">
            <a:noAutofit/>
          </a:bodyPr>
          <a:lstStyle/>
          <a:p>
            <a:pPr indent="-228600">
              <a:buFont typeface="Arial" panose="020B0604020202020204" pitchFamily="34" charset="0"/>
              <a:buChar char="•"/>
            </a:pPr>
            <a:r>
              <a:rPr lang="en-US" sz="1800">
                <a:solidFill>
                  <a:schemeClr val="tx1"/>
                </a:solidFill>
                <a:latin typeface="+mn-lt"/>
                <a:ea typeface="+mn-ea"/>
                <a:cs typeface="+mn-cs"/>
              </a:rPr>
              <a:t>Annual review of medication administration</a:t>
            </a:r>
            <a:endParaRPr lang="en-US" sz="1800">
              <a:solidFill>
                <a:schemeClr val="tx1"/>
              </a:solidFill>
              <a:latin typeface="+mn-lt"/>
              <a:ea typeface="Verdana"/>
              <a:cs typeface="+mn-cs"/>
            </a:endParaRPr>
          </a:p>
          <a:p>
            <a:pPr lvl="1" indent="-228600">
              <a:buFont typeface="Arial" panose="020B0604020202020204" pitchFamily="34" charset="0"/>
              <a:buChar char="•"/>
            </a:pPr>
            <a:r>
              <a:rPr lang="en-US" sz="1800">
                <a:solidFill>
                  <a:schemeClr val="tx1"/>
                </a:solidFill>
                <a:latin typeface="+mn-lt"/>
                <a:ea typeface="+mn-ea"/>
                <a:cs typeface="+mn-cs"/>
              </a:rPr>
              <a:t>Alignment with state laws and district policies</a:t>
            </a:r>
            <a:endParaRPr lang="en-US" sz="1800">
              <a:solidFill>
                <a:schemeClr val="tx1"/>
              </a:solidFill>
              <a:latin typeface="+mn-lt"/>
              <a:ea typeface="Verdana"/>
              <a:cs typeface="+mn-cs"/>
            </a:endParaRPr>
          </a:p>
          <a:p>
            <a:pPr lvl="1" indent="-228600">
              <a:buFont typeface="Arial" panose="020B0604020202020204" pitchFamily="34" charset="0"/>
              <a:buChar char="•"/>
            </a:pPr>
            <a:r>
              <a:rPr lang="en-US" sz="1800">
                <a:solidFill>
                  <a:schemeClr val="tx1"/>
                </a:solidFill>
                <a:latin typeface="+mn-lt"/>
                <a:ea typeface="+mn-ea"/>
                <a:cs typeface="+mn-cs"/>
              </a:rPr>
              <a:t>Audit medication administration process</a:t>
            </a:r>
            <a:endParaRPr lang="en-US" sz="1800">
              <a:solidFill>
                <a:schemeClr val="tx1"/>
              </a:solidFill>
              <a:latin typeface="+mn-lt"/>
              <a:ea typeface="Verdana"/>
              <a:cs typeface="+mn-cs"/>
            </a:endParaRPr>
          </a:p>
          <a:p>
            <a:pPr indent="-228600">
              <a:buFont typeface="Arial" panose="020B0604020202020204" pitchFamily="34" charset="0"/>
              <a:buChar char="•"/>
            </a:pPr>
            <a:r>
              <a:rPr lang="en-US" sz="1800">
                <a:solidFill>
                  <a:schemeClr val="tx1"/>
                </a:solidFill>
                <a:latin typeface="+mn-lt"/>
                <a:ea typeface="+mn-ea"/>
                <a:cs typeface="+mn-cs"/>
              </a:rPr>
              <a:t>Culture of safety</a:t>
            </a:r>
            <a:endParaRPr lang="en-US" sz="1800">
              <a:solidFill>
                <a:schemeClr val="tx1"/>
              </a:solidFill>
              <a:latin typeface="+mn-lt"/>
              <a:ea typeface="Verdana"/>
              <a:cs typeface="+mn-cs"/>
            </a:endParaRPr>
          </a:p>
          <a:p>
            <a:pPr lvl="1" indent="-228600">
              <a:buFont typeface="Arial" panose="020B0604020202020204" pitchFamily="34" charset="0"/>
              <a:buChar char="•"/>
            </a:pPr>
            <a:r>
              <a:rPr lang="en-US" sz="1800">
                <a:solidFill>
                  <a:schemeClr val="tx1"/>
                </a:solidFill>
                <a:latin typeface="+mn-lt"/>
                <a:ea typeface="+mn-ea"/>
                <a:cs typeface="+mn-cs"/>
              </a:rPr>
              <a:t>Nonpunitive, fair, just culture</a:t>
            </a:r>
            <a:endParaRPr lang="en-US" sz="1800">
              <a:solidFill>
                <a:schemeClr val="tx1"/>
              </a:solidFill>
              <a:latin typeface="+mn-lt"/>
              <a:ea typeface="Verdana"/>
              <a:cs typeface="+mn-cs"/>
            </a:endParaRPr>
          </a:p>
          <a:p>
            <a:pPr lvl="1" indent="-228600">
              <a:buFont typeface="Arial" panose="020B0604020202020204" pitchFamily="34" charset="0"/>
              <a:buChar char="•"/>
            </a:pPr>
            <a:r>
              <a:rPr lang="en-US" sz="1800">
                <a:solidFill>
                  <a:schemeClr val="tx1"/>
                </a:solidFill>
                <a:latin typeface="+mn-lt"/>
                <a:ea typeface="+mn-ea"/>
                <a:cs typeface="+mn-cs"/>
              </a:rPr>
              <a:t>Decrease stigma and increase vigilance for medication errors</a:t>
            </a:r>
            <a:endParaRPr lang="en-US" sz="1800">
              <a:solidFill>
                <a:schemeClr val="tx1"/>
              </a:solidFill>
              <a:latin typeface="+mn-lt"/>
              <a:ea typeface="Verdana"/>
              <a:cs typeface="+mn-cs"/>
            </a:endParaRPr>
          </a:p>
          <a:p>
            <a:pPr indent="-228600">
              <a:buFont typeface="Arial" panose="020B0604020202020204" pitchFamily="34" charset="0"/>
              <a:buChar char="•"/>
            </a:pPr>
            <a:r>
              <a:rPr lang="en-US" sz="1800">
                <a:solidFill>
                  <a:schemeClr val="tx1"/>
                </a:solidFill>
                <a:latin typeface="+mn-lt"/>
                <a:ea typeface="+mn-ea"/>
                <a:cs typeface="+mn-cs"/>
              </a:rPr>
              <a:t>Encourage reporting of “sentinel events”</a:t>
            </a:r>
            <a:endParaRPr lang="en-US" sz="1800">
              <a:solidFill>
                <a:schemeClr val="tx1"/>
              </a:solidFill>
              <a:latin typeface="+mn-lt"/>
              <a:ea typeface="Verdana"/>
              <a:cs typeface="+mn-cs"/>
            </a:endParaRPr>
          </a:p>
          <a:p>
            <a:pPr indent="-228600">
              <a:buFont typeface="Arial" panose="020B0604020202020204" pitchFamily="34" charset="0"/>
              <a:buChar char="•"/>
            </a:pPr>
            <a:r>
              <a:rPr lang="en-US" sz="1800">
                <a:solidFill>
                  <a:schemeClr val="tx1"/>
                </a:solidFill>
                <a:latin typeface="+mn-lt"/>
                <a:ea typeface="+mn-ea"/>
                <a:cs typeface="+mn-cs"/>
              </a:rPr>
              <a:t>Consider engaging community pharmacists and providers in quality improvement</a:t>
            </a:r>
          </a:p>
          <a:p>
            <a:pPr indent="-228600">
              <a:buFont typeface="Arial" panose="020B0604020202020204" pitchFamily="34" charset="0"/>
              <a:buChar char="•"/>
            </a:pPr>
            <a:r>
              <a:rPr lang="en-US" sz="1800">
                <a:solidFill>
                  <a:schemeClr val="tx1"/>
                </a:solidFill>
                <a:latin typeface="+mn-lt"/>
                <a:ea typeface="+mn-ea"/>
                <a:cs typeface="+mn-cs"/>
              </a:rPr>
              <a:t>Develop Second-Victim support resources</a:t>
            </a:r>
            <a:endParaRPr lang="en-US" sz="1800">
              <a:solidFill>
                <a:schemeClr val="tx1"/>
              </a:solidFill>
              <a:latin typeface="+mn-lt"/>
              <a:ea typeface="Verdana"/>
              <a:cs typeface="+mn-cs"/>
            </a:endParaRPr>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Shape, arrow&#10;&#10;Description automatically generated">
            <a:extLst>
              <a:ext uri="{FF2B5EF4-FFF2-40B4-BE49-F238E27FC236}">
                <a16:creationId xmlns:a16="http://schemas.microsoft.com/office/drawing/2014/main" id="{DE14E5A5-C358-A0FA-16C0-59A47EDCBD31}"/>
              </a:ext>
            </a:extLst>
          </p:cNvPr>
          <p:cNvPicPr>
            <a:picLocks noChangeAspect="1"/>
          </p:cNvPicPr>
          <p:nvPr/>
        </p:nvPicPr>
        <p:blipFill rotWithShape="1">
          <a:blip r:embed="rId3"/>
          <a:srcRect l="1553" r="-2" b="-2"/>
          <a:stretch/>
        </p:blipFill>
        <p:spPr>
          <a:xfrm>
            <a:off x="6858998"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5" name="TextBox 4">
            <a:extLst>
              <a:ext uri="{FF2B5EF4-FFF2-40B4-BE49-F238E27FC236}">
                <a16:creationId xmlns:a16="http://schemas.microsoft.com/office/drawing/2014/main" id="{7D11C5C5-7B35-22EB-4799-3A7DAC3DC668}"/>
              </a:ext>
            </a:extLst>
          </p:cNvPr>
          <p:cNvSpPr txBox="1"/>
          <p:nvPr/>
        </p:nvSpPr>
        <p:spPr>
          <a:xfrm>
            <a:off x="-73152" y="6675936"/>
            <a:ext cx="12484608" cy="215444"/>
          </a:xfrm>
          <a:prstGeom prst="rect">
            <a:avLst/>
          </a:prstGeom>
          <a:noFill/>
        </p:spPr>
        <p:txBody>
          <a:bodyPr wrap="square">
            <a:spAutoFit/>
          </a:bodyPr>
          <a:lstStyle/>
          <a:p>
            <a:r>
              <a:rPr lang="en-US" sz="800" i="1">
                <a:effectLst/>
              </a:rPr>
              <a:t>School nursing evidence-based clinical practice guideline: Medication Administration in schools implementation toolkit: NASN learning center</a:t>
            </a:r>
            <a:r>
              <a:rPr lang="en-US" sz="800">
                <a:effectLst/>
              </a:rPr>
              <a:t> </a:t>
            </a:r>
            <a:r>
              <a:rPr lang="en-US" sz="800" i="1">
                <a:effectLst/>
              </a:rPr>
              <a:t>nasn.org</a:t>
            </a:r>
            <a:r>
              <a:rPr lang="en-US" sz="800">
                <a:effectLst/>
              </a:rPr>
              <a:t>. Available at: </a:t>
            </a:r>
            <a:r>
              <a:rPr lang="en-US" sz="800">
                <a:effectLst/>
                <a:hlinkClick r:id="rId4">
                  <a:extLst>
                    <a:ext uri="{A12FA001-AC4F-418D-AE19-62706E023703}">
                      <ahyp:hlinkClr xmlns:ahyp="http://schemas.microsoft.com/office/drawing/2018/hyperlinkcolor" val="tx"/>
                    </a:ext>
                  </a:extLst>
                </a:hlinkClick>
              </a:rPr>
              <a:t>https://learn.nasn.org/courses/36927</a:t>
            </a:r>
            <a:r>
              <a:rPr lang="en-US" sz="800">
                <a:effectLst/>
              </a:rPr>
              <a:t>. Accessed</a:t>
            </a:r>
            <a:r>
              <a:rPr lang="en-US" sz="800"/>
              <a:t> 6</a:t>
            </a:r>
            <a:r>
              <a:rPr lang="en-US" sz="800">
                <a:effectLst/>
              </a:rPr>
              <a:t> February 2023. </a:t>
            </a:r>
          </a:p>
        </p:txBody>
      </p:sp>
    </p:spTree>
    <p:extLst>
      <p:ext uri="{BB962C8B-B14F-4D97-AF65-F5344CB8AC3E}">
        <p14:creationId xmlns:p14="http://schemas.microsoft.com/office/powerpoint/2010/main" val="1420759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7A1D6-C026-8A1F-AA9A-150BBF5457D6}"/>
              </a:ext>
            </a:extLst>
          </p:cNvPr>
          <p:cNvSpPr>
            <a:spLocks noGrp="1"/>
          </p:cNvSpPr>
          <p:nvPr>
            <p:ph type="ctrTitle"/>
          </p:nvPr>
        </p:nvSpPr>
        <p:spPr/>
        <p:txBody>
          <a:bodyPr/>
          <a:lstStyle/>
          <a:p>
            <a:r>
              <a:rPr lang="en-US"/>
              <a:t>Arizona Revised Statutes Title 15. Education § 15-344</a:t>
            </a:r>
          </a:p>
        </p:txBody>
      </p:sp>
      <p:sp>
        <p:nvSpPr>
          <p:cNvPr id="3" name="Content Placeholder 2">
            <a:extLst>
              <a:ext uri="{FF2B5EF4-FFF2-40B4-BE49-F238E27FC236}">
                <a16:creationId xmlns:a16="http://schemas.microsoft.com/office/drawing/2014/main" id="{E8398974-5979-85C8-5582-57ADF03A1EF5}"/>
              </a:ext>
            </a:extLst>
          </p:cNvPr>
          <p:cNvSpPr>
            <a:spLocks noGrp="1"/>
          </p:cNvSpPr>
          <p:nvPr>
            <p:ph type="body" sz="quarter" idx="10"/>
          </p:nvPr>
        </p:nvSpPr>
        <p:spPr/>
        <p:txBody>
          <a:bodyPr lIns="91440" tIns="45720" rIns="91440" bIns="45720" anchor="t"/>
          <a:lstStyle/>
          <a:p>
            <a:pPr>
              <a:buFont typeface="Arial" panose="020B0604020202020204" pitchFamily="34" charset="0"/>
              <a:buChar char="•"/>
            </a:pPr>
            <a:r>
              <a:rPr lang="en-US" sz="2400">
                <a:solidFill>
                  <a:schemeClr val="bg1">
                    <a:lumMod val="50000"/>
                  </a:schemeClr>
                </a:solidFill>
              </a:rPr>
              <a:t>Medication administration of prescriptions by employees</a:t>
            </a:r>
          </a:p>
          <a:p>
            <a:pPr>
              <a:buFont typeface="Arial" panose="020B0604020202020204" pitchFamily="34" charset="0"/>
              <a:buChar char="•"/>
            </a:pPr>
            <a:r>
              <a:rPr lang="en-US" sz="2400">
                <a:solidFill>
                  <a:schemeClr val="bg1">
                    <a:lumMod val="50000"/>
                  </a:schemeClr>
                </a:solidFill>
              </a:rPr>
              <a:t>School district governing boards establish policies and procedures for medication administration by employees</a:t>
            </a:r>
          </a:p>
          <a:p>
            <a:pPr lvl="1">
              <a:buFont typeface="Arial" panose="020B0604020202020204" pitchFamily="34" charset="0"/>
              <a:buChar char="•"/>
            </a:pPr>
            <a:r>
              <a:rPr lang="en-US" sz="2400">
                <a:solidFill>
                  <a:schemeClr val="bg1">
                    <a:lumMod val="50000"/>
                  </a:schemeClr>
                </a:solidFill>
              </a:rPr>
              <a:t>Administration can only occur if written request or authorization </a:t>
            </a:r>
          </a:p>
          <a:p>
            <a:pPr lvl="2">
              <a:buFont typeface="Arial" panose="020B0604020202020204" pitchFamily="34" charset="0"/>
              <a:buChar char="•"/>
            </a:pPr>
            <a:r>
              <a:rPr lang="en-US" sz="2000">
                <a:solidFill>
                  <a:schemeClr val="bg1">
                    <a:lumMod val="50000"/>
                  </a:schemeClr>
                </a:solidFill>
                <a:latin typeface="Verdana"/>
                <a:ea typeface="Verdana"/>
              </a:rPr>
              <a:t>Except for emergency administration (see §15-157, 15-158, 15-341)</a:t>
            </a:r>
          </a:p>
          <a:p>
            <a:pPr lvl="1">
              <a:buFont typeface="Arial" panose="020B0604020202020204" pitchFamily="34" charset="0"/>
              <a:buChar char="•"/>
            </a:pPr>
            <a:r>
              <a:rPr lang="en-US" sz="2400">
                <a:solidFill>
                  <a:schemeClr val="bg1">
                    <a:lumMod val="50000"/>
                  </a:schemeClr>
                </a:solidFill>
              </a:rPr>
              <a:t>Immune from civil liability for “good faith” implementation</a:t>
            </a:r>
          </a:p>
          <a:p>
            <a:pPr lvl="2">
              <a:buFont typeface="Arial" panose="020B0604020202020204" pitchFamily="34" charset="0"/>
              <a:buChar char="•"/>
            </a:pPr>
            <a:r>
              <a:rPr lang="en-US" sz="2400">
                <a:solidFill>
                  <a:schemeClr val="bg1">
                    <a:lumMod val="50000"/>
                  </a:schemeClr>
                </a:solidFill>
              </a:rPr>
              <a:t>School districts, charter schools, and employees </a:t>
            </a:r>
          </a:p>
          <a:p>
            <a:pPr>
              <a:buFont typeface="Arial" panose="020B0604020202020204" pitchFamily="34" charset="0"/>
              <a:buChar char="•"/>
            </a:pPr>
            <a:endParaRPr lang="en-US" sz="2400">
              <a:solidFill>
                <a:schemeClr val="bg1">
                  <a:lumMod val="50000"/>
                </a:schemeClr>
              </a:solidFill>
            </a:endParaRPr>
          </a:p>
        </p:txBody>
      </p:sp>
      <p:sp>
        <p:nvSpPr>
          <p:cNvPr id="4" name="TextBox 3">
            <a:extLst>
              <a:ext uri="{FF2B5EF4-FFF2-40B4-BE49-F238E27FC236}">
                <a16:creationId xmlns:a16="http://schemas.microsoft.com/office/drawing/2014/main" id="{28B08D2D-B4AE-6046-2EFA-05F398DB4C6C}"/>
              </a:ext>
            </a:extLst>
          </p:cNvPr>
          <p:cNvSpPr txBox="1"/>
          <p:nvPr/>
        </p:nvSpPr>
        <p:spPr>
          <a:xfrm>
            <a:off x="2988" y="6502400"/>
            <a:ext cx="552225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1400">
                <a:solidFill>
                  <a:srgbClr val="8A8B91"/>
                </a:solidFill>
                <a:latin typeface="Verdana"/>
                <a:ea typeface="Verdana"/>
              </a:rPr>
              <a:t>Arizona Revised Statutes Title 15. § 15-344</a:t>
            </a:r>
          </a:p>
        </p:txBody>
      </p:sp>
    </p:spTree>
    <p:extLst>
      <p:ext uri="{BB962C8B-B14F-4D97-AF65-F5344CB8AC3E}">
        <p14:creationId xmlns:p14="http://schemas.microsoft.com/office/powerpoint/2010/main" val="3832212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DA9F7-5E34-9421-1489-D127113649B2}"/>
              </a:ext>
            </a:extLst>
          </p:cNvPr>
          <p:cNvSpPr>
            <a:spLocks noGrp="1"/>
          </p:cNvSpPr>
          <p:nvPr>
            <p:ph type="ctrTitle"/>
          </p:nvPr>
        </p:nvSpPr>
        <p:spPr/>
        <p:txBody>
          <a:bodyPr/>
          <a:lstStyle/>
          <a:p>
            <a:r>
              <a:rPr lang="en-US">
                <a:cs typeface="Calibri Light"/>
              </a:rPr>
              <a:t>Disclosures </a:t>
            </a:r>
            <a:endParaRPr lang="en-US"/>
          </a:p>
        </p:txBody>
      </p:sp>
      <p:sp>
        <p:nvSpPr>
          <p:cNvPr id="3" name="Content Placeholder 2">
            <a:extLst>
              <a:ext uri="{FF2B5EF4-FFF2-40B4-BE49-F238E27FC236}">
                <a16:creationId xmlns:a16="http://schemas.microsoft.com/office/drawing/2014/main" id="{D3574AB9-0748-F857-0CAE-102AC0566AFF}"/>
              </a:ext>
            </a:extLst>
          </p:cNvPr>
          <p:cNvSpPr>
            <a:spLocks noGrp="1"/>
          </p:cNvSpPr>
          <p:nvPr>
            <p:ph type="body" sz="quarter" idx="10"/>
          </p:nvPr>
        </p:nvSpPr>
        <p:spPr/>
        <p:txBody>
          <a:bodyPr vert="horz" lIns="91440" tIns="45720" rIns="91440" bIns="45720" rtlCol="0" anchor="t">
            <a:normAutofit/>
          </a:bodyPr>
          <a:lstStyle/>
          <a:p>
            <a:pPr marL="0" indent="0">
              <a:buNone/>
            </a:pPr>
            <a:r>
              <a:rPr lang="en-US">
                <a:ea typeface="+mn-lt"/>
                <a:cs typeface="+mn-lt"/>
              </a:rPr>
              <a:t>We have no relevant financial relationships or conflicts of interest to disclose related to the content of this presentation. We may discuss off-labeled use of medication therapy during this presentation.</a:t>
            </a:r>
            <a:endParaRPr lang="en-US">
              <a:cs typeface="Calibri" panose="020F0502020204030204"/>
            </a:endParaRPr>
          </a:p>
        </p:txBody>
      </p:sp>
    </p:spTree>
    <p:extLst>
      <p:ext uri="{BB962C8B-B14F-4D97-AF65-F5344CB8AC3E}">
        <p14:creationId xmlns:p14="http://schemas.microsoft.com/office/powerpoint/2010/main" val="3156359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State of Oregon: Office of Safety, Oversight and Quality - Safe Medication  Administration">
            <a:extLst>
              <a:ext uri="{FF2B5EF4-FFF2-40B4-BE49-F238E27FC236}">
                <a16:creationId xmlns:a16="http://schemas.microsoft.com/office/drawing/2014/main" id="{E3D0BFDA-56FD-5CD3-049B-5B48A4597F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04" r="2" b="847"/>
          <a:stretch/>
        </p:blipFill>
        <p:spPr bwMode="auto">
          <a:xfrm>
            <a:off x="5937813" y="477098"/>
            <a:ext cx="6254186" cy="6380901"/>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graphicFrame>
        <p:nvGraphicFramePr>
          <p:cNvPr id="7" name="Content Placeholder 2">
            <a:extLst>
              <a:ext uri="{FF2B5EF4-FFF2-40B4-BE49-F238E27FC236}">
                <a16:creationId xmlns:a16="http://schemas.microsoft.com/office/drawing/2014/main" id="{8B835D75-5ACA-4570-9B0F-F0D214E3796D}"/>
              </a:ext>
            </a:extLst>
          </p:cNvPr>
          <p:cNvGraphicFramePr/>
          <p:nvPr>
            <p:extLst>
              <p:ext uri="{D42A27DB-BD31-4B8C-83A1-F6EECF244321}">
                <p14:modId xmlns:p14="http://schemas.microsoft.com/office/powerpoint/2010/main" val="2781509456"/>
              </p:ext>
            </p:extLst>
          </p:nvPr>
        </p:nvGraphicFramePr>
        <p:xfrm>
          <a:off x="503237" y="2176041"/>
          <a:ext cx="5434575" cy="39794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E39D30E4-C263-C713-0173-9D092AC58FD1}"/>
              </a:ext>
            </a:extLst>
          </p:cNvPr>
          <p:cNvSpPr txBox="1"/>
          <p:nvPr/>
        </p:nvSpPr>
        <p:spPr>
          <a:xfrm>
            <a:off x="-48768" y="6587990"/>
            <a:ext cx="12472416" cy="384721"/>
          </a:xfrm>
          <a:prstGeom prst="rect">
            <a:avLst/>
          </a:prstGeom>
          <a:noFill/>
        </p:spPr>
        <p:txBody>
          <a:bodyPr wrap="square">
            <a:spAutoFit/>
          </a:bodyPr>
          <a:lstStyle/>
          <a:p>
            <a:r>
              <a:rPr lang="en-US" sz="600" b="0" i="1">
                <a:solidFill>
                  <a:srgbClr val="8A8B91"/>
                </a:solidFill>
                <a:effectLst/>
              </a:rPr>
              <a:t>Pediatrics</a:t>
            </a:r>
            <a:r>
              <a:rPr lang="en-US" sz="600" b="0" i="0">
                <a:solidFill>
                  <a:srgbClr val="8A8B91"/>
                </a:solidFill>
                <a:effectLst/>
              </a:rPr>
              <a:t>. 2009;124(4):1244-1251.</a:t>
            </a:r>
          </a:p>
          <a:p>
            <a:r>
              <a:rPr lang="en-US" sz="700" i="1">
                <a:solidFill>
                  <a:srgbClr val="8A8B91"/>
                </a:solidFill>
                <a:effectLst/>
              </a:rPr>
              <a:t>School nursing evidence-based clinical practice guideline: Medication Administration in schools implementation toolkit: NASN learning center</a:t>
            </a:r>
            <a:r>
              <a:rPr lang="en-US" sz="700">
                <a:solidFill>
                  <a:srgbClr val="8A8B91"/>
                </a:solidFill>
                <a:effectLst/>
              </a:rPr>
              <a:t> </a:t>
            </a:r>
            <a:r>
              <a:rPr lang="en-US" sz="700" i="1">
                <a:solidFill>
                  <a:srgbClr val="8A8B91"/>
                </a:solidFill>
                <a:effectLst/>
              </a:rPr>
              <a:t>nasn.org</a:t>
            </a:r>
            <a:r>
              <a:rPr lang="en-US" sz="700">
                <a:solidFill>
                  <a:srgbClr val="8A8B91"/>
                </a:solidFill>
                <a:effectLst/>
              </a:rPr>
              <a:t>. Available at: </a:t>
            </a:r>
            <a:r>
              <a:rPr lang="en-US" sz="700">
                <a:solidFill>
                  <a:srgbClr val="8A8B91"/>
                </a:solidFill>
                <a:effectLst/>
                <a:hlinkClick r:id="rId9">
                  <a:extLst>
                    <a:ext uri="{A12FA001-AC4F-418D-AE19-62706E023703}">
                      <ahyp:hlinkClr xmlns:ahyp="http://schemas.microsoft.com/office/drawing/2018/hyperlinkcolor" val="tx"/>
                    </a:ext>
                  </a:extLst>
                </a:hlinkClick>
              </a:rPr>
              <a:t>https://learn.nasn.org/courses/36927</a:t>
            </a:r>
            <a:r>
              <a:rPr lang="en-US" sz="700">
                <a:solidFill>
                  <a:srgbClr val="8A8B91"/>
                </a:solidFill>
                <a:effectLst/>
              </a:rPr>
              <a:t>. Accessed</a:t>
            </a:r>
            <a:r>
              <a:rPr lang="en-US" sz="700">
                <a:solidFill>
                  <a:srgbClr val="8A8B91"/>
                </a:solidFill>
              </a:rPr>
              <a:t> 6</a:t>
            </a:r>
            <a:r>
              <a:rPr lang="en-US" sz="700">
                <a:solidFill>
                  <a:srgbClr val="8A8B91"/>
                </a:solidFill>
                <a:effectLst/>
              </a:rPr>
              <a:t> February 2023. </a:t>
            </a:r>
          </a:p>
          <a:p>
            <a:r>
              <a:rPr lang="en-US" sz="600" b="0" i="0">
                <a:solidFill>
                  <a:srgbClr val="8A8B91"/>
                </a:solidFill>
                <a:effectLst/>
              </a:rPr>
              <a:t> </a:t>
            </a:r>
            <a:endParaRPr lang="en-US" sz="600">
              <a:solidFill>
                <a:srgbClr val="8A8B91"/>
              </a:solidFill>
            </a:endParaRPr>
          </a:p>
        </p:txBody>
      </p:sp>
      <p:sp>
        <p:nvSpPr>
          <p:cNvPr id="2" name="Title 1">
            <a:extLst>
              <a:ext uri="{FF2B5EF4-FFF2-40B4-BE49-F238E27FC236}">
                <a16:creationId xmlns:a16="http://schemas.microsoft.com/office/drawing/2014/main" id="{0AD15917-7CB6-539B-E19D-1E6ECDFDBE20}"/>
              </a:ext>
            </a:extLst>
          </p:cNvPr>
          <p:cNvSpPr>
            <a:spLocks noGrp="1"/>
          </p:cNvSpPr>
          <p:nvPr>
            <p:ph type="ctrTitle"/>
          </p:nvPr>
        </p:nvSpPr>
        <p:spPr>
          <a:xfrm>
            <a:off x="503645" y="535518"/>
            <a:ext cx="6721801" cy="1473743"/>
          </a:xfrm>
        </p:spPr>
        <p:txBody>
          <a:bodyPr vert="horz" lIns="91440" tIns="45720" rIns="91440" bIns="45720" rtlCol="0" anchor="b">
            <a:normAutofit/>
          </a:bodyPr>
          <a:lstStyle/>
          <a:p>
            <a:r>
              <a:rPr lang="en-US">
                <a:solidFill>
                  <a:schemeClr val="tx1"/>
                </a:solidFill>
              </a:rPr>
              <a:t>Recommendations for Medication Administration Policies</a:t>
            </a:r>
          </a:p>
        </p:txBody>
      </p:sp>
    </p:spTree>
    <p:extLst>
      <p:ext uri="{BB962C8B-B14F-4D97-AF65-F5344CB8AC3E}">
        <p14:creationId xmlns:p14="http://schemas.microsoft.com/office/powerpoint/2010/main" val="1810870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72D9A-1EC3-267C-DEFA-783CB32F932A}"/>
              </a:ext>
            </a:extLst>
          </p:cNvPr>
          <p:cNvSpPr>
            <a:spLocks noGrp="1"/>
          </p:cNvSpPr>
          <p:nvPr>
            <p:ph type="ctrTitle"/>
          </p:nvPr>
        </p:nvSpPr>
        <p:spPr>
          <a:xfrm>
            <a:off x="90281" y="629266"/>
            <a:ext cx="5032989" cy="1622321"/>
          </a:xfrm>
        </p:spPr>
        <p:txBody>
          <a:bodyPr vert="horz" lIns="91440" tIns="45720" rIns="91440" bIns="45720" rtlCol="0" anchor="ctr">
            <a:normAutofit/>
          </a:bodyPr>
          <a:lstStyle/>
          <a:p>
            <a:r>
              <a:rPr lang="en-US" sz="3100" kern="1200">
                <a:solidFill>
                  <a:schemeClr val="tx1"/>
                </a:solidFill>
              </a:rPr>
              <a:t>Documentation for Medication Use in School </a:t>
            </a:r>
          </a:p>
        </p:txBody>
      </p:sp>
      <p:sp>
        <p:nvSpPr>
          <p:cNvPr id="4" name="Content Placeholder 3">
            <a:extLst>
              <a:ext uri="{FF2B5EF4-FFF2-40B4-BE49-F238E27FC236}">
                <a16:creationId xmlns:a16="http://schemas.microsoft.com/office/drawing/2014/main" id="{E108A32D-634F-8829-CD60-80C59F31A257}"/>
              </a:ext>
            </a:extLst>
          </p:cNvPr>
          <p:cNvSpPr>
            <a:spLocks noGrp="1"/>
          </p:cNvSpPr>
          <p:nvPr>
            <p:ph type="body" sz="quarter" idx="10"/>
          </p:nvPr>
        </p:nvSpPr>
        <p:spPr>
          <a:xfrm>
            <a:off x="0" y="2323070"/>
            <a:ext cx="4639055" cy="3900750"/>
          </a:xfrm>
        </p:spPr>
        <p:txBody>
          <a:bodyPr vert="horz" lIns="91440" tIns="45720" rIns="91440" bIns="45720" rtlCol="0">
            <a:normAutofit/>
          </a:bodyPr>
          <a:lstStyle/>
          <a:p>
            <a:pPr indent="-228600">
              <a:buFont typeface="Arial" panose="020B0604020202020204" pitchFamily="34" charset="0"/>
              <a:buChar char="•"/>
            </a:pPr>
            <a:r>
              <a:rPr lang="en-US" sz="2000">
                <a:solidFill>
                  <a:schemeClr val="tx1"/>
                </a:solidFill>
                <a:latin typeface="+mn-lt"/>
                <a:ea typeface="+mn-ea"/>
                <a:cs typeface="+mn-cs"/>
              </a:rPr>
              <a:t>Physician documented use of medication</a:t>
            </a:r>
          </a:p>
          <a:p>
            <a:pPr lvl="1" indent="-228600">
              <a:buFont typeface="Arial" panose="020B0604020202020204" pitchFamily="34" charset="0"/>
              <a:buChar char="•"/>
            </a:pPr>
            <a:r>
              <a:rPr lang="en-US">
                <a:solidFill>
                  <a:schemeClr val="tx1"/>
                </a:solidFill>
                <a:latin typeface="+mn-lt"/>
                <a:ea typeface="+mn-ea"/>
                <a:cs typeface="+mn-cs"/>
              </a:rPr>
              <a:t>Medication name</a:t>
            </a:r>
          </a:p>
          <a:p>
            <a:pPr lvl="1" indent="-228600">
              <a:buFont typeface="Arial" panose="020B0604020202020204" pitchFamily="34" charset="0"/>
              <a:buChar char="•"/>
            </a:pPr>
            <a:r>
              <a:rPr lang="en-US">
                <a:solidFill>
                  <a:schemeClr val="tx1"/>
                </a:solidFill>
                <a:latin typeface="+mn-lt"/>
                <a:ea typeface="+mn-ea"/>
                <a:cs typeface="+mn-cs"/>
              </a:rPr>
              <a:t>Dose</a:t>
            </a:r>
          </a:p>
          <a:p>
            <a:pPr lvl="1" indent="-228600">
              <a:buFont typeface="Arial" panose="020B0604020202020204" pitchFamily="34" charset="0"/>
              <a:buChar char="•"/>
            </a:pPr>
            <a:r>
              <a:rPr lang="en-US">
                <a:solidFill>
                  <a:schemeClr val="tx1"/>
                </a:solidFill>
                <a:latin typeface="+mn-lt"/>
                <a:ea typeface="+mn-ea"/>
                <a:cs typeface="+mn-cs"/>
              </a:rPr>
              <a:t>Frequency of medication administration</a:t>
            </a:r>
          </a:p>
          <a:p>
            <a:pPr lvl="1" indent="-228600">
              <a:buFont typeface="Arial" panose="020B0604020202020204" pitchFamily="34" charset="0"/>
              <a:buChar char="•"/>
            </a:pPr>
            <a:r>
              <a:rPr lang="en-US">
                <a:solidFill>
                  <a:schemeClr val="tx1"/>
                </a:solidFill>
                <a:latin typeface="+mn-lt"/>
                <a:ea typeface="+mn-ea"/>
                <a:cs typeface="+mn-cs"/>
              </a:rPr>
              <a:t>Anticipated adverse effects</a:t>
            </a:r>
          </a:p>
        </p:txBody>
      </p:sp>
      <p:sp>
        <p:nvSpPr>
          <p:cNvPr id="15" name="Rectangle 14">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B1C3727-B0FC-9875-87DB-BC9AC1113E4A}"/>
              </a:ext>
            </a:extLst>
          </p:cNvPr>
          <p:cNvPicPr>
            <a:picLocks noChangeAspect="1"/>
          </p:cNvPicPr>
          <p:nvPr/>
        </p:nvPicPr>
        <p:blipFill>
          <a:blip r:embed="rId3"/>
          <a:stretch>
            <a:fillRect/>
          </a:stretch>
        </p:blipFill>
        <p:spPr>
          <a:xfrm>
            <a:off x="5904634" y="557783"/>
            <a:ext cx="5021788" cy="5739187"/>
          </a:xfrm>
          <a:prstGeom prst="rect">
            <a:avLst/>
          </a:prstGeom>
          <a:effectLst/>
        </p:spPr>
      </p:pic>
      <p:sp>
        <p:nvSpPr>
          <p:cNvPr id="3" name="TextBox 2">
            <a:extLst>
              <a:ext uri="{FF2B5EF4-FFF2-40B4-BE49-F238E27FC236}">
                <a16:creationId xmlns:a16="http://schemas.microsoft.com/office/drawing/2014/main" id="{80D38C26-B600-C8F7-5D62-3A1B5BF637DC}"/>
              </a:ext>
            </a:extLst>
          </p:cNvPr>
          <p:cNvSpPr txBox="1"/>
          <p:nvPr/>
        </p:nvSpPr>
        <p:spPr>
          <a:xfrm>
            <a:off x="-48768" y="6587990"/>
            <a:ext cx="12472416" cy="384721"/>
          </a:xfrm>
          <a:prstGeom prst="rect">
            <a:avLst/>
          </a:prstGeom>
          <a:noFill/>
        </p:spPr>
        <p:txBody>
          <a:bodyPr wrap="square">
            <a:spAutoFit/>
          </a:bodyPr>
          <a:lstStyle/>
          <a:p>
            <a:r>
              <a:rPr lang="en-US" sz="600" b="0" i="1">
                <a:solidFill>
                  <a:srgbClr val="8A8B91"/>
                </a:solidFill>
                <a:effectLst/>
              </a:rPr>
              <a:t>Pediatrics</a:t>
            </a:r>
            <a:r>
              <a:rPr lang="en-US" sz="600" b="0" i="0">
                <a:solidFill>
                  <a:srgbClr val="8A8B91"/>
                </a:solidFill>
                <a:effectLst/>
              </a:rPr>
              <a:t>. 2009;124(4):1244-1251.</a:t>
            </a:r>
          </a:p>
          <a:p>
            <a:r>
              <a:rPr lang="en-US" sz="700" i="1">
                <a:solidFill>
                  <a:srgbClr val="8A8B91"/>
                </a:solidFill>
                <a:effectLst/>
              </a:rPr>
              <a:t>School nursing evidence-based clinical practice guideline: Medication Administration in schools implementation toolkit: NASN learning center</a:t>
            </a:r>
            <a:r>
              <a:rPr lang="en-US" sz="700">
                <a:solidFill>
                  <a:srgbClr val="8A8B91"/>
                </a:solidFill>
                <a:effectLst/>
              </a:rPr>
              <a:t> </a:t>
            </a:r>
            <a:r>
              <a:rPr lang="en-US" sz="700" i="1">
                <a:solidFill>
                  <a:srgbClr val="8A8B91"/>
                </a:solidFill>
                <a:effectLst/>
              </a:rPr>
              <a:t>nasn.org</a:t>
            </a:r>
            <a:r>
              <a:rPr lang="en-US" sz="700">
                <a:solidFill>
                  <a:srgbClr val="8A8B91"/>
                </a:solidFill>
                <a:effectLst/>
              </a:rPr>
              <a:t>. Available at: </a:t>
            </a:r>
            <a:r>
              <a:rPr lang="en-US" sz="700">
                <a:solidFill>
                  <a:srgbClr val="8A8B91"/>
                </a:solidFill>
                <a:effectLst/>
                <a:hlinkClick r:id="rId4">
                  <a:extLst>
                    <a:ext uri="{A12FA001-AC4F-418D-AE19-62706E023703}">
                      <ahyp:hlinkClr xmlns:ahyp="http://schemas.microsoft.com/office/drawing/2018/hyperlinkcolor" val="tx"/>
                    </a:ext>
                  </a:extLst>
                </a:hlinkClick>
              </a:rPr>
              <a:t>https://learn.nasn.org/courses/36927</a:t>
            </a:r>
            <a:r>
              <a:rPr lang="en-US" sz="700">
                <a:solidFill>
                  <a:srgbClr val="8A8B91"/>
                </a:solidFill>
                <a:effectLst/>
              </a:rPr>
              <a:t>. Accessed</a:t>
            </a:r>
            <a:r>
              <a:rPr lang="en-US" sz="700">
                <a:solidFill>
                  <a:srgbClr val="8A8B91"/>
                </a:solidFill>
              </a:rPr>
              <a:t> 6</a:t>
            </a:r>
            <a:r>
              <a:rPr lang="en-US" sz="700">
                <a:solidFill>
                  <a:srgbClr val="8A8B91"/>
                </a:solidFill>
                <a:effectLst/>
              </a:rPr>
              <a:t> February 2023. </a:t>
            </a:r>
          </a:p>
          <a:p>
            <a:r>
              <a:rPr lang="en-US" sz="600" b="0" i="0">
                <a:solidFill>
                  <a:srgbClr val="8A8B91"/>
                </a:solidFill>
                <a:effectLst/>
              </a:rPr>
              <a:t> </a:t>
            </a:r>
            <a:endParaRPr lang="en-US" sz="600">
              <a:solidFill>
                <a:srgbClr val="8A8B91"/>
              </a:solidFill>
            </a:endParaRPr>
          </a:p>
        </p:txBody>
      </p:sp>
    </p:spTree>
    <p:extLst>
      <p:ext uri="{BB962C8B-B14F-4D97-AF65-F5344CB8AC3E}">
        <p14:creationId xmlns:p14="http://schemas.microsoft.com/office/powerpoint/2010/main" val="1508424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descr="A picture containing text, vector graphics&#10;&#10;Description automatically generated">
            <a:extLst>
              <a:ext uri="{FF2B5EF4-FFF2-40B4-BE49-F238E27FC236}">
                <a16:creationId xmlns:a16="http://schemas.microsoft.com/office/drawing/2014/main" id="{8908E972-9C8A-6AE9-580D-0BA9F8531FFE}"/>
              </a:ext>
            </a:extLst>
          </p:cNvPr>
          <p:cNvPicPr>
            <a:picLocks noChangeAspect="1"/>
          </p:cNvPicPr>
          <p:nvPr/>
        </p:nvPicPr>
        <p:blipFill rotWithShape="1">
          <a:blip r:embed="rId3"/>
          <a:srcRect/>
          <a:stretch/>
        </p:blipFill>
        <p:spPr>
          <a:xfrm>
            <a:off x="-1" y="10"/>
            <a:ext cx="12192000" cy="6857990"/>
          </a:xfrm>
          <a:prstGeom prst="rect">
            <a:avLst/>
          </a:prstGeom>
        </p:spPr>
      </p:pic>
      <p:sp>
        <p:nvSpPr>
          <p:cNvPr id="10" name="Title 9">
            <a:extLst>
              <a:ext uri="{FF2B5EF4-FFF2-40B4-BE49-F238E27FC236}">
                <a16:creationId xmlns:a16="http://schemas.microsoft.com/office/drawing/2014/main" id="{D480C6B5-74E5-F63E-7FAF-06316529F3EA}"/>
              </a:ext>
            </a:extLst>
          </p:cNvPr>
          <p:cNvSpPr>
            <a:spLocks noGrp="1"/>
          </p:cNvSpPr>
          <p:nvPr>
            <p:ph type="title"/>
          </p:nvPr>
        </p:nvSpPr>
        <p:spPr>
          <a:xfrm>
            <a:off x="709448" y="2055639"/>
            <a:ext cx="5931984" cy="1201065"/>
          </a:xfrm>
        </p:spPr>
        <p:txBody>
          <a:bodyPr>
            <a:noAutofit/>
          </a:bodyPr>
          <a:lstStyle/>
          <a:p>
            <a:pPr algn="ctr"/>
            <a:r>
              <a:rPr lang="en-US" sz="3600">
                <a:solidFill>
                  <a:schemeClr val="bg1"/>
                </a:solidFill>
                <a:latin typeface="Georgia" panose="02040502050405020303" pitchFamily="18" charset="0"/>
                <a:cs typeface="Calibri Light"/>
              </a:rPr>
              <a:t>Best Situation for </a:t>
            </a:r>
            <a:r>
              <a:rPr lang="en-US" sz="3600" u="sng">
                <a:solidFill>
                  <a:schemeClr val="bg1"/>
                </a:solidFill>
                <a:latin typeface="Georgia" panose="02040502050405020303" pitchFamily="18" charset="0"/>
                <a:cs typeface="Calibri Light"/>
              </a:rPr>
              <a:t>Medication Administration</a:t>
            </a:r>
            <a:endParaRPr lang="en-US" sz="3600" u="sng">
              <a:solidFill>
                <a:schemeClr val="bg1"/>
              </a:solidFill>
              <a:latin typeface="Georgia" panose="02040502050405020303" pitchFamily="18" charset="0"/>
            </a:endParaRPr>
          </a:p>
        </p:txBody>
      </p:sp>
      <p:sp>
        <p:nvSpPr>
          <p:cNvPr id="13" name="Content Placeholder 12">
            <a:extLst>
              <a:ext uri="{FF2B5EF4-FFF2-40B4-BE49-F238E27FC236}">
                <a16:creationId xmlns:a16="http://schemas.microsoft.com/office/drawing/2014/main" id="{5EE4A08A-8DCF-FFF0-AE01-5FA9B2AB00FB}"/>
              </a:ext>
            </a:extLst>
          </p:cNvPr>
          <p:cNvSpPr>
            <a:spLocks noGrp="1"/>
          </p:cNvSpPr>
          <p:nvPr>
            <p:ph idx="1"/>
          </p:nvPr>
        </p:nvSpPr>
        <p:spPr>
          <a:xfrm>
            <a:off x="525514" y="2314937"/>
            <a:ext cx="7495741" cy="3722477"/>
          </a:xfrm>
        </p:spPr>
        <p:txBody>
          <a:bodyPr vert="horz" lIns="91440" tIns="45720" rIns="91440" bIns="45720" rtlCol="0" anchor="ctr">
            <a:normAutofit/>
          </a:bodyPr>
          <a:lstStyle/>
          <a:p>
            <a:r>
              <a:rPr lang="en-US" sz="1800">
                <a:solidFill>
                  <a:schemeClr val="bg1"/>
                </a:solidFill>
                <a:cs typeface="Calibri"/>
              </a:rPr>
              <a:t>American Academy of Pediatric strongly endorses presence of full-time, licensed registered nurse in schools</a:t>
            </a:r>
          </a:p>
          <a:p>
            <a:pPr lvl="1"/>
            <a:r>
              <a:rPr lang="en-US" sz="1800">
                <a:solidFill>
                  <a:schemeClr val="bg1"/>
                </a:solidFill>
                <a:cs typeface="Calibri"/>
              </a:rPr>
              <a:t>Administer routine medications</a:t>
            </a:r>
          </a:p>
          <a:p>
            <a:pPr lvl="1"/>
            <a:r>
              <a:rPr lang="en-US" sz="1800">
                <a:solidFill>
                  <a:schemeClr val="bg1"/>
                </a:solidFill>
                <a:cs typeface="Calibri"/>
              </a:rPr>
              <a:t>Administer emergency use medications</a:t>
            </a:r>
          </a:p>
        </p:txBody>
      </p:sp>
      <p:sp>
        <p:nvSpPr>
          <p:cNvPr id="2" name="TextBox 1">
            <a:extLst>
              <a:ext uri="{FF2B5EF4-FFF2-40B4-BE49-F238E27FC236}">
                <a16:creationId xmlns:a16="http://schemas.microsoft.com/office/drawing/2014/main" id="{95BE7299-4B54-E46E-2CBC-ECF52A0B86B5}"/>
              </a:ext>
            </a:extLst>
          </p:cNvPr>
          <p:cNvSpPr txBox="1"/>
          <p:nvPr/>
        </p:nvSpPr>
        <p:spPr>
          <a:xfrm>
            <a:off x="-69451" y="6520363"/>
            <a:ext cx="12472416" cy="369332"/>
          </a:xfrm>
          <a:prstGeom prst="rect">
            <a:avLst/>
          </a:prstGeom>
          <a:noFill/>
        </p:spPr>
        <p:txBody>
          <a:bodyPr wrap="square">
            <a:spAutoFit/>
          </a:bodyPr>
          <a:lstStyle/>
          <a:p>
            <a:r>
              <a:rPr lang="en-US" sz="600" b="0" i="1">
                <a:solidFill>
                  <a:schemeClr val="bg1"/>
                </a:solidFill>
                <a:effectLst/>
              </a:rPr>
              <a:t>Pediatrics</a:t>
            </a:r>
            <a:r>
              <a:rPr lang="en-US" sz="600" b="0" i="0">
                <a:solidFill>
                  <a:schemeClr val="bg1"/>
                </a:solidFill>
                <a:effectLst/>
              </a:rPr>
              <a:t>. 2009;124(4):1244-1251.</a:t>
            </a:r>
          </a:p>
          <a:p>
            <a:r>
              <a:rPr lang="en-US" sz="600" i="1">
                <a:solidFill>
                  <a:schemeClr val="bg1"/>
                </a:solidFill>
                <a:effectLst/>
              </a:rPr>
              <a:t>School nursing evidence-based clinical practice guideline: Medication Administration in schools implementation toolkit: NASN learning center</a:t>
            </a:r>
            <a:r>
              <a:rPr lang="en-US" sz="600">
                <a:solidFill>
                  <a:schemeClr val="bg1"/>
                </a:solidFill>
                <a:effectLst/>
              </a:rPr>
              <a:t> </a:t>
            </a:r>
            <a:r>
              <a:rPr lang="en-US" sz="600" i="1">
                <a:solidFill>
                  <a:schemeClr val="bg1"/>
                </a:solidFill>
                <a:effectLst/>
              </a:rPr>
              <a:t>nasn.org</a:t>
            </a:r>
            <a:r>
              <a:rPr lang="en-US" sz="600">
                <a:solidFill>
                  <a:schemeClr val="bg1"/>
                </a:solidFill>
                <a:effectLst/>
              </a:rPr>
              <a:t>. Available at: </a:t>
            </a:r>
            <a:r>
              <a:rPr lang="en-US" sz="600">
                <a:solidFill>
                  <a:schemeClr val="bg1"/>
                </a:solidFill>
                <a:effectLst/>
                <a:hlinkClick r:id="rId4">
                  <a:extLst>
                    <a:ext uri="{A12FA001-AC4F-418D-AE19-62706E023703}">
                      <ahyp:hlinkClr xmlns:ahyp="http://schemas.microsoft.com/office/drawing/2018/hyperlinkcolor" val="tx"/>
                    </a:ext>
                  </a:extLst>
                </a:hlinkClick>
              </a:rPr>
              <a:t>https://learn.nasn.org/courses/36927</a:t>
            </a:r>
            <a:r>
              <a:rPr lang="en-US" sz="600">
                <a:solidFill>
                  <a:schemeClr val="bg1"/>
                </a:solidFill>
                <a:effectLst/>
              </a:rPr>
              <a:t>. Accessed</a:t>
            </a:r>
            <a:r>
              <a:rPr lang="en-US" sz="600">
                <a:solidFill>
                  <a:schemeClr val="bg1"/>
                </a:solidFill>
              </a:rPr>
              <a:t> 6</a:t>
            </a:r>
            <a:r>
              <a:rPr lang="en-US" sz="600">
                <a:solidFill>
                  <a:schemeClr val="bg1"/>
                </a:solidFill>
                <a:effectLst/>
              </a:rPr>
              <a:t> February 2023.</a:t>
            </a:r>
          </a:p>
          <a:p>
            <a:r>
              <a:rPr lang="en-US" sz="600">
                <a:solidFill>
                  <a:schemeClr val="bg1"/>
                </a:solidFill>
                <a:hlinkClick r:id="rId5">
                  <a:extLst>
                    <a:ext uri="{A12FA001-AC4F-418D-AE19-62706E023703}">
                      <ahyp:hlinkClr xmlns:ahyp="http://schemas.microsoft.com/office/drawing/2018/hyperlinkcolor" val="tx"/>
                    </a:ext>
                  </a:extLst>
                </a:hlinkClick>
              </a:rPr>
              <a:t>https://quietrev.com/when-your-ideal-self-isnt-your-real-self/</a:t>
            </a:r>
            <a:endParaRPr lang="en-US" sz="600">
              <a:solidFill>
                <a:schemeClr val="bg1"/>
              </a:solidFill>
              <a:cs typeface="Calibri"/>
            </a:endParaRPr>
          </a:p>
        </p:txBody>
      </p:sp>
    </p:spTree>
    <p:extLst>
      <p:ext uri="{BB962C8B-B14F-4D97-AF65-F5344CB8AC3E}">
        <p14:creationId xmlns:p14="http://schemas.microsoft.com/office/powerpoint/2010/main" val="3521939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outdoor object, colorful&#10;&#10;Description automatically generated">
            <a:extLst>
              <a:ext uri="{FF2B5EF4-FFF2-40B4-BE49-F238E27FC236}">
                <a16:creationId xmlns:a16="http://schemas.microsoft.com/office/drawing/2014/main" id="{5A85FAD5-79F2-A5A7-EC6C-831A7C2F08E5}"/>
              </a:ext>
            </a:extLst>
          </p:cNvPr>
          <p:cNvPicPr>
            <a:picLocks noChangeAspect="1"/>
          </p:cNvPicPr>
          <p:nvPr/>
        </p:nvPicPr>
        <p:blipFill rotWithShape="1">
          <a:blip r:embed="rId3"/>
          <a:srcRect l="9091" b="9091"/>
          <a:stretch/>
        </p:blipFill>
        <p:spPr>
          <a:xfrm>
            <a:off x="20" y="-48127"/>
            <a:ext cx="12191980" cy="6857990"/>
          </a:xfrm>
          <a:prstGeom prst="rect">
            <a:avLst/>
          </a:prstGeom>
        </p:spPr>
      </p:pic>
      <p:sp>
        <p:nvSpPr>
          <p:cNvPr id="10" name="Title 9">
            <a:extLst>
              <a:ext uri="{FF2B5EF4-FFF2-40B4-BE49-F238E27FC236}">
                <a16:creationId xmlns:a16="http://schemas.microsoft.com/office/drawing/2014/main" id="{D480C6B5-74E5-F63E-7FAF-06316529F3EA}"/>
              </a:ext>
            </a:extLst>
          </p:cNvPr>
          <p:cNvSpPr>
            <a:spLocks noGrp="1"/>
          </p:cNvSpPr>
          <p:nvPr>
            <p:ph type="title"/>
          </p:nvPr>
        </p:nvSpPr>
        <p:spPr>
          <a:xfrm>
            <a:off x="5017169" y="807126"/>
            <a:ext cx="7279106" cy="3103137"/>
          </a:xfrm>
        </p:spPr>
        <p:txBody>
          <a:bodyPr>
            <a:normAutofit/>
          </a:bodyPr>
          <a:lstStyle/>
          <a:p>
            <a:r>
              <a:rPr lang="en-US" sz="3100" u="sng">
                <a:solidFill>
                  <a:schemeClr val="bg1"/>
                </a:solidFill>
                <a:latin typeface="Georgia" panose="02040502050405020303" pitchFamily="18" charset="0"/>
                <a:cs typeface="Calibri Light"/>
              </a:rPr>
              <a:t>Real World Medication Administration</a:t>
            </a:r>
            <a:endParaRPr lang="en-US" sz="3100" u="sng">
              <a:solidFill>
                <a:schemeClr val="bg1"/>
              </a:solidFill>
              <a:latin typeface="Georgia" panose="02040502050405020303" pitchFamily="18" charset="0"/>
            </a:endParaRPr>
          </a:p>
        </p:txBody>
      </p:sp>
      <p:sp>
        <p:nvSpPr>
          <p:cNvPr id="13" name="Content Placeholder 12">
            <a:extLst>
              <a:ext uri="{FF2B5EF4-FFF2-40B4-BE49-F238E27FC236}">
                <a16:creationId xmlns:a16="http://schemas.microsoft.com/office/drawing/2014/main" id="{5EE4A08A-8DCF-FFF0-AE01-5FA9B2AB00FB}"/>
              </a:ext>
            </a:extLst>
          </p:cNvPr>
          <p:cNvSpPr>
            <a:spLocks noGrp="1"/>
          </p:cNvSpPr>
          <p:nvPr>
            <p:ph type="body" idx="1"/>
          </p:nvPr>
        </p:nvSpPr>
        <p:spPr>
          <a:xfrm>
            <a:off x="5017169" y="4114801"/>
            <a:ext cx="6916330" cy="1974850"/>
          </a:xfrm>
          <a:prstGeom prst="rect">
            <a:avLst/>
          </a:prstGeom>
        </p:spPr>
        <p:txBody>
          <a:bodyPr vert="horz" lIns="91440" tIns="45720" rIns="91440" bIns="45720" rtlCol="0" anchor="t">
            <a:normAutofit/>
          </a:bodyPr>
          <a:lstStyle/>
          <a:p>
            <a:r>
              <a:rPr lang="en-US" sz="1800" b="1" u="sng">
                <a:solidFill>
                  <a:schemeClr val="bg1"/>
                </a:solidFill>
                <a:ea typeface="+mn-lt"/>
                <a:cs typeface="+mn-lt"/>
              </a:rPr>
              <a:t>Delegation</a:t>
            </a:r>
            <a:r>
              <a:rPr lang="en-US" sz="1800">
                <a:solidFill>
                  <a:schemeClr val="bg1"/>
                </a:solidFill>
                <a:ea typeface="+mn-lt"/>
                <a:cs typeface="+mn-lt"/>
              </a:rPr>
              <a:t>: allows RN to allow unlicensed assistive personnel (UAP) to perform standardized, routine health services under supervision of nurse</a:t>
            </a:r>
          </a:p>
          <a:p>
            <a:pPr marL="742950" lvl="1" indent="-285750">
              <a:buFont typeface="Arial" panose="020B0604020202020204" pitchFamily="34" charset="0"/>
              <a:buChar char="•"/>
            </a:pPr>
            <a:r>
              <a:rPr lang="en-US" sz="1800">
                <a:solidFill>
                  <a:schemeClr val="bg1"/>
                </a:solidFill>
                <a:ea typeface="+mn-lt"/>
                <a:cs typeface="+mn-lt"/>
              </a:rPr>
              <a:t>Requires training and supervision to provide </a:t>
            </a:r>
            <a:r>
              <a:rPr lang="en-US" sz="1800" b="1" i="1" u="sng">
                <a:solidFill>
                  <a:schemeClr val="bg1"/>
                </a:solidFill>
                <a:ea typeface="+mn-lt"/>
                <a:cs typeface="+mn-lt"/>
              </a:rPr>
              <a:t>safe</a:t>
            </a:r>
            <a:r>
              <a:rPr lang="en-US" sz="1800">
                <a:solidFill>
                  <a:schemeClr val="bg1"/>
                </a:solidFill>
                <a:ea typeface="+mn-lt"/>
                <a:cs typeface="+mn-lt"/>
              </a:rPr>
              <a:t>, </a:t>
            </a:r>
            <a:r>
              <a:rPr lang="en-US" sz="1800" b="1" i="1" u="sng">
                <a:solidFill>
                  <a:schemeClr val="bg1"/>
                </a:solidFill>
                <a:ea typeface="+mn-lt"/>
                <a:cs typeface="+mn-lt"/>
              </a:rPr>
              <a:t>accurate</a:t>
            </a:r>
            <a:r>
              <a:rPr lang="en-US" sz="1800">
                <a:solidFill>
                  <a:schemeClr val="bg1"/>
                </a:solidFill>
                <a:ea typeface="+mn-lt"/>
                <a:cs typeface="+mn-lt"/>
              </a:rPr>
              <a:t>, and </a:t>
            </a:r>
            <a:r>
              <a:rPr lang="en-US" sz="1800" b="1" i="1" u="sng">
                <a:solidFill>
                  <a:schemeClr val="bg1"/>
                </a:solidFill>
                <a:ea typeface="+mn-lt"/>
                <a:cs typeface="+mn-lt"/>
              </a:rPr>
              <a:t>timely</a:t>
            </a:r>
            <a:r>
              <a:rPr lang="en-US" sz="1800" b="1" i="1">
                <a:solidFill>
                  <a:schemeClr val="bg1"/>
                </a:solidFill>
                <a:ea typeface="+mn-lt"/>
                <a:cs typeface="+mn-lt"/>
              </a:rPr>
              <a:t> </a:t>
            </a:r>
            <a:r>
              <a:rPr lang="en-US" sz="1800">
                <a:solidFill>
                  <a:schemeClr val="bg1"/>
                </a:solidFill>
                <a:ea typeface="+mn-lt"/>
                <a:cs typeface="+mn-lt"/>
              </a:rPr>
              <a:t>administration of medications</a:t>
            </a:r>
          </a:p>
          <a:p>
            <a:pPr marL="742950" lvl="1" indent="-285750">
              <a:buFont typeface="Arial" panose="020B0604020202020204" pitchFamily="34" charset="0"/>
              <a:buChar char="•"/>
            </a:pPr>
            <a:r>
              <a:rPr lang="en-US" sz="1800" b="1" u="sng">
                <a:solidFill>
                  <a:schemeClr val="bg1"/>
                </a:solidFill>
                <a:ea typeface="+mn-lt"/>
                <a:cs typeface="+mn-lt"/>
              </a:rPr>
              <a:t>CANNOT</a:t>
            </a:r>
            <a:r>
              <a:rPr lang="en-US" sz="1800">
                <a:solidFill>
                  <a:schemeClr val="bg1"/>
                </a:solidFill>
                <a:ea typeface="+mn-lt"/>
                <a:cs typeface="+mn-lt"/>
              </a:rPr>
              <a:t> replace nursing assessment</a:t>
            </a:r>
          </a:p>
          <a:p>
            <a:endParaRPr lang="en-US" sz="1800">
              <a:solidFill>
                <a:schemeClr val="bg1"/>
              </a:solidFill>
              <a:cs typeface="Calibri"/>
            </a:endParaRPr>
          </a:p>
        </p:txBody>
      </p:sp>
      <p:sp>
        <p:nvSpPr>
          <p:cNvPr id="2" name="TextBox 1">
            <a:extLst>
              <a:ext uri="{FF2B5EF4-FFF2-40B4-BE49-F238E27FC236}">
                <a16:creationId xmlns:a16="http://schemas.microsoft.com/office/drawing/2014/main" id="{B4B5E618-B886-73B3-0479-007275FD8FF0}"/>
              </a:ext>
            </a:extLst>
          </p:cNvPr>
          <p:cNvSpPr txBox="1"/>
          <p:nvPr/>
        </p:nvSpPr>
        <p:spPr>
          <a:xfrm>
            <a:off x="462985" y="6538986"/>
            <a:ext cx="12472416" cy="461665"/>
          </a:xfrm>
          <a:prstGeom prst="rect">
            <a:avLst/>
          </a:prstGeom>
          <a:noFill/>
        </p:spPr>
        <p:txBody>
          <a:bodyPr wrap="square">
            <a:spAutoFit/>
          </a:bodyPr>
          <a:lstStyle/>
          <a:p>
            <a:r>
              <a:rPr lang="en-US" sz="800" b="0" i="1">
                <a:solidFill>
                  <a:schemeClr val="bg1"/>
                </a:solidFill>
                <a:effectLst/>
              </a:rPr>
              <a:t>Pediatrics</a:t>
            </a:r>
            <a:r>
              <a:rPr lang="en-US" sz="800" b="0" i="0">
                <a:solidFill>
                  <a:schemeClr val="bg1"/>
                </a:solidFill>
                <a:effectLst/>
              </a:rPr>
              <a:t>. 2009;124(4):1244-1251.</a:t>
            </a:r>
            <a:r>
              <a:rPr lang="en-US" sz="800">
                <a:solidFill>
                  <a:schemeClr val="bg1"/>
                </a:solidFill>
                <a:effectLst/>
              </a:rPr>
              <a:t> </a:t>
            </a:r>
          </a:p>
          <a:p>
            <a:r>
              <a:rPr lang="en-US" sz="800" b="0" i="0">
                <a:solidFill>
                  <a:schemeClr val="bg1"/>
                </a:solidFill>
                <a:effectLst/>
              </a:rPr>
              <a:t> </a:t>
            </a:r>
            <a:r>
              <a:rPr lang="en-US" sz="800">
                <a:solidFill>
                  <a:schemeClr val="bg1"/>
                </a:solidFill>
                <a:hlinkClick r:id="rId4">
                  <a:extLst>
                    <a:ext uri="{A12FA001-AC4F-418D-AE19-62706E023703}">
                      <ahyp:hlinkClr xmlns:ahyp="http://schemas.microsoft.com/office/drawing/2018/hyperlinkcolor" val="tx"/>
                    </a:ext>
                  </a:extLst>
                </a:hlinkClick>
              </a:rPr>
              <a:t>https://quietrev.com/when-your-ideal-self-isnt-your-real-self/</a:t>
            </a:r>
            <a:endParaRPr lang="en-US" sz="800">
              <a:solidFill>
                <a:schemeClr val="bg1"/>
              </a:solidFill>
              <a:cs typeface="Calibri"/>
            </a:endParaRPr>
          </a:p>
          <a:p>
            <a:endParaRPr lang="en-US" sz="800">
              <a:solidFill>
                <a:schemeClr val="bg1"/>
              </a:solidFill>
            </a:endParaRPr>
          </a:p>
        </p:txBody>
      </p:sp>
    </p:spTree>
    <p:extLst>
      <p:ext uri="{BB962C8B-B14F-4D97-AF65-F5344CB8AC3E}">
        <p14:creationId xmlns:p14="http://schemas.microsoft.com/office/powerpoint/2010/main" val="3115762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a:extLst>
              <a:ext uri="{FF2B5EF4-FFF2-40B4-BE49-F238E27FC236}">
                <a16:creationId xmlns:a16="http://schemas.microsoft.com/office/drawing/2014/main" id="{B0FCA7B2-DF30-5CC4-0E7F-F5ADAED978D2}"/>
              </a:ext>
            </a:extLst>
          </p:cNvPr>
          <p:cNvPicPr>
            <a:picLocks noChangeAspect="1"/>
          </p:cNvPicPr>
          <p:nvPr/>
        </p:nvPicPr>
        <p:blipFill rotWithShape="1">
          <a:blip r:embed="rId3">
            <a:alphaModFix amt="35000"/>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8E2D0308-C000-FA14-CBEB-4FB1C43CBFCD}"/>
              </a:ext>
            </a:extLst>
          </p:cNvPr>
          <p:cNvSpPr>
            <a:spLocks noGrp="1"/>
          </p:cNvSpPr>
          <p:nvPr>
            <p:ph type="ctrTitle"/>
          </p:nvPr>
        </p:nvSpPr>
        <p:spPr>
          <a:xfrm>
            <a:off x="838201" y="1065862"/>
            <a:ext cx="3313164" cy="4726276"/>
          </a:xfrm>
        </p:spPr>
        <p:txBody>
          <a:bodyPr vert="horz" lIns="91440" tIns="45720" rIns="91440" bIns="45720" rtlCol="0" anchor="ctr">
            <a:normAutofit/>
          </a:bodyPr>
          <a:lstStyle/>
          <a:p>
            <a:pPr algn="r"/>
            <a:r>
              <a:rPr lang="en-US" sz="4000">
                <a:solidFill>
                  <a:srgbClr val="FFFFFF"/>
                </a:solidFill>
                <a:latin typeface="Georgia"/>
              </a:rPr>
              <a:t>Training Checklist</a:t>
            </a:r>
          </a:p>
        </p:txBody>
      </p:sp>
      <p:cxnSp>
        <p:nvCxnSpPr>
          <p:cNvPr id="14" name="Straight Connector 13">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B7D6B9D-6D12-2878-C92B-99B4AB0DB646}"/>
              </a:ext>
            </a:extLst>
          </p:cNvPr>
          <p:cNvSpPr>
            <a:spLocks noGrp="1"/>
          </p:cNvSpPr>
          <p:nvPr>
            <p:ph type="body" sz="quarter" idx="10"/>
          </p:nvPr>
        </p:nvSpPr>
        <p:spPr>
          <a:xfrm>
            <a:off x="4653371" y="195005"/>
            <a:ext cx="7475222" cy="6467990"/>
          </a:xfrm>
        </p:spPr>
        <p:txBody>
          <a:bodyPr vert="horz" lIns="91440" tIns="45720" rIns="91440" bIns="45720" rtlCol="0" anchor="ctr">
            <a:normAutofit fontScale="92500" lnSpcReduction="10000"/>
          </a:bodyPr>
          <a:lstStyle/>
          <a:p>
            <a:pPr marL="571500" indent="-342900">
              <a:lnSpc>
                <a:spcPct val="150000"/>
              </a:lnSpc>
              <a:buFont typeface="Wingdings" panose="020B0604020202020204" pitchFamily="34" charset="0"/>
              <a:buChar char="ü"/>
            </a:pPr>
            <a:r>
              <a:rPr lang="en-US" sz="2400">
                <a:solidFill>
                  <a:srgbClr val="FFFFFF"/>
                </a:solidFill>
                <a:latin typeface="+mn-lt"/>
                <a:ea typeface="+mn-ea"/>
                <a:cs typeface="+mn-cs"/>
              </a:rPr>
              <a:t>Recognizing common emergencies</a:t>
            </a:r>
            <a:endParaRPr lang="en-US" sz="2400">
              <a:solidFill>
                <a:srgbClr val="FFFFFF"/>
              </a:solidFill>
              <a:latin typeface="+mn-lt"/>
              <a:ea typeface="Verdana"/>
              <a:cs typeface="+mn-cs"/>
            </a:endParaRPr>
          </a:p>
          <a:p>
            <a:pPr marL="571500" indent="-342900">
              <a:lnSpc>
                <a:spcPct val="150000"/>
              </a:lnSpc>
              <a:buFont typeface="Wingdings" panose="020B0604020202020204" pitchFamily="34" charset="0"/>
              <a:buChar char="ü"/>
            </a:pPr>
            <a:r>
              <a:rPr lang="en-US" sz="2400">
                <a:solidFill>
                  <a:srgbClr val="FFFFFF"/>
                </a:solidFill>
                <a:latin typeface="+mn-lt"/>
                <a:ea typeface="+mn-ea"/>
                <a:cs typeface="+mn-cs"/>
              </a:rPr>
              <a:t>Review of medication uses, administration, and side effects</a:t>
            </a:r>
            <a:endParaRPr lang="en-US" sz="2400">
              <a:solidFill>
                <a:srgbClr val="FFFFFF"/>
              </a:solidFill>
              <a:latin typeface="+mn-lt"/>
              <a:ea typeface="Verdana"/>
              <a:cs typeface="+mn-cs"/>
            </a:endParaRPr>
          </a:p>
          <a:p>
            <a:pPr marL="571500" indent="-342900">
              <a:lnSpc>
                <a:spcPct val="150000"/>
              </a:lnSpc>
              <a:buFont typeface="Wingdings" panose="020B0604020202020204" pitchFamily="34" charset="0"/>
              <a:buChar char="ü"/>
            </a:pPr>
            <a:r>
              <a:rPr lang="en-US" sz="2400">
                <a:solidFill>
                  <a:srgbClr val="FFFFFF"/>
                </a:solidFill>
                <a:latin typeface="+mn-lt"/>
                <a:ea typeface="+mn-ea"/>
                <a:cs typeface="+mn-cs"/>
              </a:rPr>
              <a:t>Where to find action plans and policies</a:t>
            </a:r>
            <a:endParaRPr lang="en-US" sz="2400">
              <a:solidFill>
                <a:srgbClr val="FFFFFF"/>
              </a:solidFill>
              <a:latin typeface="+mn-lt"/>
              <a:ea typeface="Verdana"/>
              <a:cs typeface="+mn-cs"/>
            </a:endParaRPr>
          </a:p>
          <a:p>
            <a:pPr marL="571500" indent="-342900">
              <a:lnSpc>
                <a:spcPct val="150000"/>
              </a:lnSpc>
              <a:buFont typeface="Wingdings" panose="020B0604020202020204" pitchFamily="34" charset="0"/>
              <a:buChar char="ü"/>
            </a:pPr>
            <a:r>
              <a:rPr lang="en-US" sz="2400">
                <a:solidFill>
                  <a:srgbClr val="FFFFFF"/>
                </a:solidFill>
                <a:latin typeface="+mn-lt"/>
                <a:ea typeface="+mn-ea"/>
                <a:cs typeface="+mn-cs"/>
              </a:rPr>
              <a:t>Student-specific instructions</a:t>
            </a:r>
          </a:p>
          <a:p>
            <a:pPr marL="571500" indent="-342900">
              <a:lnSpc>
                <a:spcPct val="150000"/>
              </a:lnSpc>
              <a:buFont typeface="Wingdings" panose="020B0604020202020204" pitchFamily="34" charset="0"/>
              <a:buChar char="ü"/>
            </a:pPr>
            <a:r>
              <a:rPr lang="en-US" sz="2400">
                <a:solidFill>
                  <a:srgbClr val="FFFFFF"/>
                </a:solidFill>
                <a:latin typeface="+mn-lt"/>
                <a:ea typeface="+mn-ea"/>
                <a:cs typeface="+mn-cs"/>
              </a:rPr>
              <a:t>Legal and practice standards </a:t>
            </a:r>
            <a:endParaRPr lang="en-US" sz="2400">
              <a:solidFill>
                <a:srgbClr val="FFFFFF"/>
              </a:solidFill>
              <a:latin typeface="+mn-lt"/>
              <a:ea typeface="Verdana" panose="020B0604030504040204"/>
              <a:cs typeface="+mn-cs"/>
            </a:endParaRPr>
          </a:p>
          <a:p>
            <a:pPr marL="571500" indent="-342900">
              <a:lnSpc>
                <a:spcPct val="150000"/>
              </a:lnSpc>
              <a:buFont typeface="Wingdings" panose="020B0604020202020204" pitchFamily="34" charset="0"/>
              <a:buChar char="ü"/>
            </a:pPr>
            <a:r>
              <a:rPr lang="en-US" sz="2400">
                <a:solidFill>
                  <a:srgbClr val="FFFFFF"/>
                </a:solidFill>
                <a:latin typeface="+mn-lt"/>
                <a:ea typeface="+mn-ea"/>
                <a:cs typeface="+mn-cs"/>
              </a:rPr>
              <a:t>Student privacy and confidentiality  </a:t>
            </a:r>
            <a:endParaRPr lang="en-US" sz="2400">
              <a:solidFill>
                <a:srgbClr val="FFFFFF"/>
              </a:solidFill>
              <a:latin typeface="+mn-lt"/>
              <a:ea typeface="Verdana"/>
              <a:cs typeface="+mn-cs"/>
            </a:endParaRPr>
          </a:p>
          <a:p>
            <a:pPr marL="571500" indent="-342900">
              <a:lnSpc>
                <a:spcPct val="150000"/>
              </a:lnSpc>
              <a:buFont typeface="Wingdings" panose="020B0604020202020204" pitchFamily="34" charset="0"/>
              <a:buChar char="ü"/>
            </a:pPr>
            <a:r>
              <a:rPr lang="en-US" sz="2400">
                <a:solidFill>
                  <a:srgbClr val="FFFFFF"/>
                </a:solidFill>
                <a:latin typeface="+mn-lt"/>
                <a:ea typeface="+mn-ea"/>
                <a:cs typeface="+mn-cs"/>
              </a:rPr>
              <a:t>Storage requirements</a:t>
            </a:r>
            <a:endParaRPr lang="en-US" sz="2400">
              <a:solidFill>
                <a:srgbClr val="FFFFFF"/>
              </a:solidFill>
              <a:latin typeface="+mn-lt"/>
              <a:ea typeface="Verdana"/>
              <a:cs typeface="+mn-cs"/>
            </a:endParaRPr>
          </a:p>
          <a:p>
            <a:pPr marL="571500" indent="-342900">
              <a:lnSpc>
                <a:spcPct val="150000"/>
              </a:lnSpc>
              <a:buFont typeface="Wingdings" panose="020B0604020202020204" pitchFamily="34" charset="0"/>
              <a:buChar char="ü"/>
            </a:pPr>
            <a:r>
              <a:rPr lang="en-US" sz="2400">
                <a:solidFill>
                  <a:srgbClr val="FFFFFF"/>
                </a:solidFill>
                <a:latin typeface="+mn-lt"/>
                <a:ea typeface="+mn-ea"/>
                <a:cs typeface="+mn-cs"/>
              </a:rPr>
              <a:t>When to ask for help</a:t>
            </a:r>
            <a:endParaRPr lang="en-US" sz="2400">
              <a:solidFill>
                <a:srgbClr val="FFFFFF"/>
              </a:solidFill>
              <a:latin typeface="+mn-lt"/>
              <a:ea typeface="Verdana"/>
              <a:cs typeface="+mn-cs"/>
            </a:endParaRPr>
          </a:p>
          <a:p>
            <a:pPr marL="571500" indent="-342900">
              <a:lnSpc>
                <a:spcPct val="150000"/>
              </a:lnSpc>
              <a:buFont typeface="Wingdings" panose="020B0604020202020204" pitchFamily="34" charset="0"/>
              <a:buChar char="ü"/>
            </a:pPr>
            <a:r>
              <a:rPr lang="en-US" sz="2400">
                <a:solidFill>
                  <a:srgbClr val="FFFFFF"/>
                </a:solidFill>
                <a:latin typeface="+mn-lt"/>
                <a:ea typeface="+mn-ea"/>
                <a:cs typeface="+mn-cs"/>
              </a:rPr>
              <a:t>Medication errors: define, prevention, and reporting</a:t>
            </a:r>
            <a:endParaRPr lang="en-US" sz="2400">
              <a:solidFill>
                <a:srgbClr val="FFFFFF"/>
              </a:solidFill>
              <a:latin typeface="+mn-lt"/>
              <a:ea typeface="Verdana"/>
              <a:cs typeface="+mn-cs"/>
            </a:endParaRPr>
          </a:p>
        </p:txBody>
      </p:sp>
      <p:sp>
        <p:nvSpPr>
          <p:cNvPr id="8" name="TextBox 7">
            <a:extLst>
              <a:ext uri="{FF2B5EF4-FFF2-40B4-BE49-F238E27FC236}">
                <a16:creationId xmlns:a16="http://schemas.microsoft.com/office/drawing/2014/main" id="{6C3722C0-5DC7-267D-B0C3-BEA8451DC4D1}"/>
              </a:ext>
            </a:extLst>
          </p:cNvPr>
          <p:cNvSpPr txBox="1"/>
          <p:nvPr/>
        </p:nvSpPr>
        <p:spPr>
          <a:xfrm>
            <a:off x="-57876" y="6546441"/>
            <a:ext cx="12442785" cy="338554"/>
          </a:xfrm>
          <a:prstGeom prst="rect">
            <a:avLst/>
          </a:prstGeom>
          <a:noFill/>
        </p:spPr>
        <p:txBody>
          <a:bodyPr wrap="square">
            <a:spAutoFit/>
          </a:bodyPr>
          <a:lstStyle/>
          <a:p>
            <a:endParaRPr lang="en-US" sz="800" b="0" i="0">
              <a:effectLst/>
            </a:endParaRPr>
          </a:p>
          <a:p>
            <a:r>
              <a:rPr lang="en-US" sz="800" i="1">
                <a:effectLst/>
              </a:rPr>
              <a:t>School nursing evidence-based clinical practice guideline: Medication Administration in schools implementation toolkit: NASN learning center</a:t>
            </a:r>
            <a:r>
              <a:rPr lang="en-US" sz="800">
                <a:effectLst/>
              </a:rPr>
              <a:t> </a:t>
            </a:r>
            <a:r>
              <a:rPr lang="en-US" sz="800" i="1">
                <a:effectLst/>
              </a:rPr>
              <a:t>nasn.org</a:t>
            </a:r>
            <a:r>
              <a:rPr lang="en-US" sz="800">
                <a:effectLst/>
              </a:rPr>
              <a:t>. Available at: </a:t>
            </a:r>
            <a:r>
              <a:rPr lang="en-US" sz="800">
                <a:effectLst/>
                <a:hlinkClick r:id="rId4">
                  <a:extLst>
                    <a:ext uri="{A12FA001-AC4F-418D-AE19-62706E023703}">
                      <ahyp:hlinkClr xmlns:ahyp="http://schemas.microsoft.com/office/drawing/2018/hyperlinkcolor" val="tx"/>
                    </a:ext>
                  </a:extLst>
                </a:hlinkClick>
              </a:rPr>
              <a:t>https://learn.nasn.org/courses/36927</a:t>
            </a:r>
            <a:r>
              <a:rPr lang="en-US" sz="800">
                <a:effectLst/>
              </a:rPr>
              <a:t>. Accessed</a:t>
            </a:r>
            <a:r>
              <a:rPr lang="en-US" sz="800"/>
              <a:t> 6</a:t>
            </a:r>
            <a:r>
              <a:rPr lang="en-US" sz="800">
                <a:effectLst/>
              </a:rPr>
              <a:t> February 2023.</a:t>
            </a:r>
          </a:p>
        </p:txBody>
      </p:sp>
    </p:spTree>
    <p:extLst>
      <p:ext uri="{BB962C8B-B14F-4D97-AF65-F5344CB8AC3E}">
        <p14:creationId xmlns:p14="http://schemas.microsoft.com/office/powerpoint/2010/main" val="1460049742"/>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061BA2E-A388-41C5-B73A-B0FEB6B10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School Nurse Ready Room">
            <a:extLst>
              <a:ext uri="{FF2B5EF4-FFF2-40B4-BE49-F238E27FC236}">
                <a16:creationId xmlns:a16="http://schemas.microsoft.com/office/drawing/2014/main" id="{C6E26AB8-C05F-4FCD-D36C-806F2E70C8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90" r="14921" b="1"/>
          <a:stretch/>
        </p:blipFill>
        <p:spPr bwMode="auto">
          <a:xfrm>
            <a:off x="-1" y="10"/>
            <a:ext cx="6096001" cy="68579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Dinosaur Zoo Big Kid Backpack - Dino | skiphop.com">
            <a:extLst>
              <a:ext uri="{FF2B5EF4-FFF2-40B4-BE49-F238E27FC236}">
                <a16:creationId xmlns:a16="http://schemas.microsoft.com/office/drawing/2014/main" id="{9F28CB87-257E-8223-25E1-EF0DF366D04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 b="9977"/>
          <a:stretch/>
        </p:blipFill>
        <p:spPr bwMode="auto">
          <a:xfrm>
            <a:off x="6094476" y="10"/>
            <a:ext cx="6094477" cy="685799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76E192A2-3ED3-4081-8A86-A22B51141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152902" y="-1181101"/>
            <a:ext cx="3886200" cy="12192001"/>
          </a:xfrm>
          <a:prstGeom prst="rect">
            <a:avLst/>
          </a:prstGeom>
          <a:gradFill>
            <a:gsLst>
              <a:gs pos="41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5F7DA05-98A6-ABA2-54BB-12D5508E3C8D}"/>
              </a:ext>
            </a:extLst>
          </p:cNvPr>
          <p:cNvSpPr>
            <a:spLocks noGrp="1"/>
          </p:cNvSpPr>
          <p:nvPr>
            <p:ph type="ctrTitle"/>
          </p:nvPr>
        </p:nvSpPr>
        <p:spPr>
          <a:xfrm>
            <a:off x="404553" y="3091928"/>
            <a:ext cx="9079991" cy="2387600"/>
          </a:xfrm>
        </p:spPr>
        <p:txBody>
          <a:bodyPr vert="horz" lIns="91440" tIns="45720" rIns="91440" bIns="45720" rtlCol="0" anchor="b">
            <a:normAutofit/>
          </a:bodyPr>
          <a:lstStyle/>
          <a:p>
            <a:r>
              <a:rPr lang="en-US" sz="6100" kern="1200"/>
              <a:t>`</a:t>
            </a:r>
          </a:p>
        </p:txBody>
      </p:sp>
      <p:sp>
        <p:nvSpPr>
          <p:cNvPr id="19" name="Rectangle: Rounded Corners 18">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575039"/>
            <a:ext cx="97840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2" name="Subtitle 1">
            <a:extLst>
              <a:ext uri="{FF2B5EF4-FFF2-40B4-BE49-F238E27FC236}">
                <a16:creationId xmlns:a16="http://schemas.microsoft.com/office/drawing/2014/main" id="{B4EAA832-951B-4C93-F353-FD0493570D98}"/>
              </a:ext>
            </a:extLst>
          </p:cNvPr>
          <p:cNvSpPr>
            <a:spLocks noGrp="1"/>
          </p:cNvSpPr>
          <p:nvPr>
            <p:ph type="subTitle" idx="1"/>
          </p:nvPr>
        </p:nvSpPr>
        <p:spPr>
          <a:xfrm>
            <a:off x="404552" y="5624945"/>
            <a:ext cx="9079992" cy="592975"/>
          </a:xfrm>
        </p:spPr>
        <p:txBody>
          <a:bodyPr vert="horz" lIns="91440" tIns="45720" rIns="91440" bIns="45720" rtlCol="0" anchor="ctr">
            <a:normAutofit lnSpcReduction="10000"/>
          </a:bodyPr>
          <a:lstStyle/>
          <a:p>
            <a:r>
              <a:rPr lang="en-US" sz="4000" kern="1200">
                <a:latin typeface="Georgia" panose="02040502050405020303" pitchFamily="18" charset="0"/>
              </a:rPr>
              <a:t>Security and Storage of Medications</a:t>
            </a:r>
            <a:endParaRPr lang="en-US" sz="4000" kern="1200">
              <a:latin typeface="Georgia" panose="02040502050405020303" pitchFamily="18" charset="0"/>
              <a:ea typeface="+mn-ea"/>
              <a:cs typeface="+mn-cs"/>
            </a:endParaRPr>
          </a:p>
        </p:txBody>
      </p:sp>
    </p:spTree>
    <p:extLst>
      <p:ext uri="{BB962C8B-B14F-4D97-AF65-F5344CB8AC3E}">
        <p14:creationId xmlns:p14="http://schemas.microsoft.com/office/powerpoint/2010/main" val="3367638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428FE96-839A-6E8A-A258-4DD3A3102B35}"/>
              </a:ext>
            </a:extLst>
          </p:cNvPr>
          <p:cNvSpPr>
            <a:spLocks noGrp="1"/>
          </p:cNvSpPr>
          <p:nvPr>
            <p:ph sz="half" idx="2"/>
          </p:nvPr>
        </p:nvSpPr>
        <p:spPr>
          <a:xfrm>
            <a:off x="236483" y="1238491"/>
            <a:ext cx="5526643" cy="5457346"/>
          </a:xfrm>
        </p:spPr>
        <p:txBody>
          <a:bodyPr vert="horz" lIns="91440" tIns="45720" rIns="91440" bIns="45720" rtlCol="0" anchor="t">
            <a:noAutofit/>
          </a:bodyPr>
          <a:lstStyle/>
          <a:p>
            <a:r>
              <a:rPr lang="en-US" sz="1800"/>
              <a:t>Original containers with appropriate label</a:t>
            </a:r>
          </a:p>
          <a:p>
            <a:r>
              <a:rPr lang="en-US" sz="1800"/>
              <a:t>Store securely (see manufacturer labeling)</a:t>
            </a:r>
          </a:p>
          <a:p>
            <a:r>
              <a:rPr lang="en-US" sz="1800"/>
              <a:t>Refrigerated medications</a:t>
            </a:r>
          </a:p>
          <a:p>
            <a:pPr lvl="1"/>
            <a:r>
              <a:rPr lang="en-US" sz="1800"/>
              <a:t>Monitor temperatures on a regular basis</a:t>
            </a:r>
          </a:p>
          <a:p>
            <a:pPr lvl="1"/>
            <a:r>
              <a:rPr lang="en-US" sz="1800"/>
              <a:t>Separated from food</a:t>
            </a:r>
          </a:p>
          <a:p>
            <a:r>
              <a:rPr lang="en-US" sz="1800"/>
              <a:t>Controlled substances </a:t>
            </a:r>
            <a:r>
              <a:rPr lang="en-US" sz="1800" b="1" u="sng"/>
              <a:t>must</a:t>
            </a:r>
            <a:r>
              <a:rPr lang="en-US" sz="1800" b="1"/>
              <a:t> </a:t>
            </a:r>
            <a:r>
              <a:rPr lang="en-US" sz="1800"/>
              <a:t>be </a:t>
            </a:r>
            <a:br>
              <a:rPr lang="en-US" sz="1800"/>
            </a:br>
            <a:r>
              <a:rPr lang="en-US" sz="1800"/>
              <a:t>double locked</a:t>
            </a:r>
          </a:p>
          <a:p>
            <a:pPr lvl="1"/>
            <a:r>
              <a:rPr lang="en-US" sz="1800"/>
              <a:t>Count upon receipt and with each dose</a:t>
            </a:r>
          </a:p>
          <a:p>
            <a:pPr lvl="1"/>
            <a:r>
              <a:rPr lang="en-US" sz="1800"/>
              <a:t>Document counts by two personnel at least weekly </a:t>
            </a:r>
            <a:endParaRPr lang="en-US" sz="1800">
              <a:ea typeface="Verdana" panose="020B0604030504040204"/>
            </a:endParaRPr>
          </a:p>
          <a:p>
            <a:r>
              <a:rPr lang="en-US" sz="1800"/>
              <a:t>Emergency medications must be easily accessible at all times</a:t>
            </a:r>
          </a:p>
        </p:txBody>
      </p:sp>
      <p:pic>
        <p:nvPicPr>
          <p:cNvPr id="1030" name="Picture 6">
            <a:extLst>
              <a:ext uri="{FF2B5EF4-FFF2-40B4-BE49-F238E27FC236}">
                <a16:creationId xmlns:a16="http://schemas.microsoft.com/office/drawing/2014/main" id="{FC8338DA-6F37-DC8D-91CE-B7F189E35B22}"/>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28482" r="15098"/>
          <a:stretch/>
        </p:blipFill>
        <p:spPr bwMode="auto">
          <a:xfrm>
            <a:off x="5763126" y="0"/>
            <a:ext cx="6427351" cy="685800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226CA49-4514-5240-9704-9C37C19B710D}"/>
              </a:ext>
            </a:extLst>
          </p:cNvPr>
          <p:cNvSpPr txBox="1"/>
          <p:nvPr/>
        </p:nvSpPr>
        <p:spPr>
          <a:xfrm>
            <a:off x="8475563" y="6713200"/>
            <a:ext cx="6094070" cy="184666"/>
          </a:xfrm>
          <a:prstGeom prst="rect">
            <a:avLst/>
          </a:prstGeom>
          <a:noFill/>
        </p:spPr>
        <p:txBody>
          <a:bodyPr wrap="square">
            <a:spAutoFit/>
          </a:bodyPr>
          <a:lstStyle/>
          <a:p>
            <a:r>
              <a:rPr lang="en-US" sz="600">
                <a:solidFill>
                  <a:schemeClr val="bg1"/>
                </a:solidFill>
              </a:rPr>
              <a:t>https://news.unl.edu/newsrooms/unltoday/article/cvs-caremark-walgreens-reach-agreement/</a:t>
            </a:r>
          </a:p>
        </p:txBody>
      </p:sp>
      <p:sp>
        <p:nvSpPr>
          <p:cNvPr id="6" name="TextBox 5">
            <a:extLst>
              <a:ext uri="{FF2B5EF4-FFF2-40B4-BE49-F238E27FC236}">
                <a16:creationId xmlns:a16="http://schemas.microsoft.com/office/drawing/2014/main" id="{1EDE18D8-A420-00A6-D649-6E62DD470FD1}"/>
              </a:ext>
            </a:extLst>
          </p:cNvPr>
          <p:cNvSpPr txBox="1"/>
          <p:nvPr/>
        </p:nvSpPr>
        <p:spPr>
          <a:xfrm>
            <a:off x="-69451" y="6520363"/>
            <a:ext cx="6427351" cy="377503"/>
          </a:xfrm>
          <a:prstGeom prst="rect">
            <a:avLst/>
          </a:prstGeom>
          <a:noFill/>
        </p:spPr>
        <p:txBody>
          <a:bodyPr wrap="square">
            <a:spAutoFit/>
          </a:bodyPr>
          <a:lstStyle/>
          <a:p>
            <a:r>
              <a:rPr lang="en-US" sz="600" b="0" i="1">
                <a:solidFill>
                  <a:schemeClr val="tx1">
                    <a:lumMod val="50000"/>
                  </a:schemeClr>
                </a:solidFill>
                <a:effectLst/>
              </a:rPr>
              <a:t>Pediatrics</a:t>
            </a:r>
            <a:r>
              <a:rPr lang="en-US" sz="600" b="0" i="0">
                <a:solidFill>
                  <a:schemeClr val="tx1">
                    <a:lumMod val="50000"/>
                  </a:schemeClr>
                </a:solidFill>
                <a:effectLst/>
              </a:rPr>
              <a:t>. 2009;124(4):1244-1251.</a:t>
            </a:r>
          </a:p>
          <a:p>
            <a:r>
              <a:rPr lang="en-US" sz="600" i="1">
                <a:solidFill>
                  <a:schemeClr val="tx1">
                    <a:lumMod val="50000"/>
                  </a:schemeClr>
                </a:solidFill>
                <a:effectLst/>
              </a:rPr>
              <a:t>School nursing evidence-based clinical practice guideline: Medication Administration in schools implementation toolkit: NASN learning center</a:t>
            </a:r>
            <a:r>
              <a:rPr lang="en-US" sz="600">
                <a:solidFill>
                  <a:schemeClr val="tx1">
                    <a:lumMod val="50000"/>
                  </a:schemeClr>
                </a:solidFill>
                <a:effectLst/>
              </a:rPr>
              <a:t> </a:t>
            </a:r>
            <a:r>
              <a:rPr lang="en-US" sz="600" i="1">
                <a:solidFill>
                  <a:schemeClr val="tx1">
                    <a:lumMod val="50000"/>
                  </a:schemeClr>
                </a:solidFill>
                <a:effectLst/>
              </a:rPr>
              <a:t>nasn.org</a:t>
            </a:r>
            <a:r>
              <a:rPr lang="en-US" sz="600">
                <a:solidFill>
                  <a:schemeClr val="tx1">
                    <a:lumMod val="50000"/>
                  </a:schemeClr>
                </a:solidFill>
                <a:effectLst/>
              </a:rPr>
              <a:t>. Available at: </a:t>
            </a:r>
            <a:r>
              <a:rPr lang="en-US" sz="600">
                <a:solidFill>
                  <a:schemeClr val="tx1">
                    <a:lumMod val="50000"/>
                  </a:schemeClr>
                </a:solidFill>
                <a:effectLst/>
                <a:hlinkClick r:id="rId4">
                  <a:extLst>
                    <a:ext uri="{A12FA001-AC4F-418D-AE19-62706E023703}">
                      <ahyp:hlinkClr xmlns:ahyp="http://schemas.microsoft.com/office/drawing/2018/hyperlinkcolor" val="tx"/>
                    </a:ext>
                  </a:extLst>
                </a:hlinkClick>
              </a:rPr>
              <a:t>https://learn.nasn.org/courses/36927</a:t>
            </a:r>
            <a:r>
              <a:rPr lang="en-US" sz="600">
                <a:solidFill>
                  <a:schemeClr val="tx1">
                    <a:lumMod val="50000"/>
                  </a:schemeClr>
                </a:solidFill>
                <a:effectLst/>
              </a:rPr>
              <a:t>. Accessed</a:t>
            </a:r>
            <a:r>
              <a:rPr lang="en-US" sz="600">
                <a:solidFill>
                  <a:schemeClr val="tx1">
                    <a:lumMod val="50000"/>
                  </a:schemeClr>
                </a:solidFill>
              </a:rPr>
              <a:t> 6</a:t>
            </a:r>
            <a:r>
              <a:rPr lang="en-US" sz="600">
                <a:solidFill>
                  <a:schemeClr val="tx1">
                    <a:lumMod val="50000"/>
                  </a:schemeClr>
                </a:solidFill>
                <a:effectLst/>
              </a:rPr>
              <a:t> February 2023.</a:t>
            </a:r>
          </a:p>
        </p:txBody>
      </p:sp>
      <p:sp>
        <p:nvSpPr>
          <p:cNvPr id="2" name="Title 1">
            <a:extLst>
              <a:ext uri="{FF2B5EF4-FFF2-40B4-BE49-F238E27FC236}">
                <a16:creationId xmlns:a16="http://schemas.microsoft.com/office/drawing/2014/main" id="{599FC122-BBE2-4586-8C0C-E851CF9D85B2}"/>
              </a:ext>
            </a:extLst>
          </p:cNvPr>
          <p:cNvSpPr>
            <a:spLocks noGrp="1"/>
          </p:cNvSpPr>
          <p:nvPr>
            <p:ph type="title"/>
          </p:nvPr>
        </p:nvSpPr>
        <p:spPr>
          <a:xfrm>
            <a:off x="236483" y="325369"/>
            <a:ext cx="6121417" cy="1652041"/>
          </a:xfrm>
        </p:spPr>
        <p:txBody>
          <a:bodyPr vert="horz" lIns="91440" tIns="45720" rIns="91440" bIns="45720" rtlCol="0" anchor="t">
            <a:normAutofit/>
          </a:bodyPr>
          <a:lstStyle/>
          <a:p>
            <a:r>
              <a:rPr lang="en-US">
                <a:latin typeface="Georgia" panose="02040502050405020303" pitchFamily="18" charset="0"/>
              </a:rPr>
              <a:t>Medication Storage</a:t>
            </a:r>
          </a:p>
        </p:txBody>
      </p:sp>
    </p:spTree>
    <p:extLst>
      <p:ext uri="{BB962C8B-B14F-4D97-AF65-F5344CB8AC3E}">
        <p14:creationId xmlns:p14="http://schemas.microsoft.com/office/powerpoint/2010/main" val="4215111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DDF941C-CFC1-A88C-2C17-B98DE74B5265}"/>
              </a:ext>
            </a:extLst>
          </p:cNvPr>
          <p:cNvSpPr>
            <a:spLocks noGrp="1"/>
          </p:cNvSpPr>
          <p:nvPr>
            <p:ph type="ctrTitle"/>
          </p:nvPr>
        </p:nvSpPr>
        <p:spPr>
          <a:xfrm>
            <a:off x="5894961" y="658879"/>
            <a:ext cx="5458838" cy="1325563"/>
          </a:xfrm>
        </p:spPr>
        <p:txBody>
          <a:bodyPr vert="horz" lIns="91440" tIns="45720" rIns="91440" bIns="45720" rtlCol="0" anchor="ctr">
            <a:normAutofit/>
          </a:bodyPr>
          <a:lstStyle/>
          <a:p>
            <a:pPr algn="ctr"/>
            <a:r>
              <a:rPr lang="en-US" sz="4400" kern="1200">
                <a:solidFill>
                  <a:schemeClr val="tx1"/>
                </a:solidFill>
              </a:rPr>
              <a:t>To Self-Carry or </a:t>
            </a:r>
            <a:br>
              <a:rPr lang="en-US" sz="4400" kern="1200">
                <a:solidFill>
                  <a:schemeClr val="tx1"/>
                </a:solidFill>
              </a:rPr>
            </a:br>
            <a:r>
              <a:rPr lang="en-US" sz="4400" kern="1200">
                <a:solidFill>
                  <a:schemeClr val="tx1"/>
                </a:solidFill>
              </a:rPr>
              <a:t>Not Self-Carry</a:t>
            </a: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C4F4EEA5-47EA-0CE6-B88D-258644660239}"/>
              </a:ext>
            </a:extLst>
          </p:cNvPr>
          <p:cNvPicPr>
            <a:picLocks noChangeAspect="1"/>
          </p:cNvPicPr>
          <p:nvPr/>
        </p:nvPicPr>
        <p:blipFill>
          <a:blip r:embed="rId3"/>
          <a:stretch>
            <a:fillRect/>
          </a:stretch>
        </p:blipFill>
        <p:spPr>
          <a:xfrm>
            <a:off x="216568" y="81311"/>
            <a:ext cx="5582286" cy="632553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03C403F7-5F50-2901-3E83-FBC272589BE6}"/>
              </a:ext>
            </a:extLst>
          </p:cNvPr>
          <p:cNvSpPr>
            <a:spLocks noGrp="1"/>
          </p:cNvSpPr>
          <p:nvPr>
            <p:ph type="body" sz="quarter" idx="10"/>
          </p:nvPr>
        </p:nvSpPr>
        <p:spPr>
          <a:xfrm>
            <a:off x="5523789" y="2045379"/>
            <a:ext cx="6201182" cy="4587045"/>
          </a:xfrm>
        </p:spPr>
        <p:txBody>
          <a:bodyPr vert="horz" lIns="91440" tIns="45720" rIns="91440" bIns="45720" rtlCol="0" anchor="t">
            <a:normAutofit lnSpcReduction="10000"/>
          </a:bodyPr>
          <a:lstStyle/>
          <a:p>
            <a:pPr indent="-228600">
              <a:buFont typeface="Arial" panose="020B0604020202020204" pitchFamily="34" charset="0"/>
              <a:buChar char="•"/>
            </a:pPr>
            <a:r>
              <a:rPr lang="en-US" sz="2000">
                <a:solidFill>
                  <a:schemeClr val="tx1"/>
                </a:solidFill>
                <a:latin typeface="+mn-lt"/>
                <a:ea typeface="+mn-ea"/>
                <a:cs typeface="+mn-cs"/>
              </a:rPr>
              <a:t>School nurses may delegate storage and administration directly to student</a:t>
            </a:r>
          </a:p>
          <a:p>
            <a:pPr lvl="1" indent="-228600">
              <a:buFont typeface="Arial" panose="020B0604020202020204" pitchFamily="34" charset="0"/>
              <a:buChar char="•"/>
            </a:pPr>
            <a:r>
              <a:rPr lang="en-US">
                <a:solidFill>
                  <a:schemeClr val="tx1"/>
                </a:solidFill>
                <a:latin typeface="+mn-lt"/>
                <a:ea typeface="+mn-ea"/>
                <a:cs typeface="+mn-cs"/>
              </a:rPr>
              <a:t>Assess risk and safety within school</a:t>
            </a:r>
          </a:p>
          <a:p>
            <a:pPr lvl="1" indent="-228600">
              <a:buFont typeface="Arial" panose="020B0604020202020204" pitchFamily="34" charset="0"/>
              <a:buChar char="•"/>
            </a:pPr>
            <a:r>
              <a:rPr lang="en-US">
                <a:solidFill>
                  <a:schemeClr val="tx1"/>
                </a:solidFill>
                <a:latin typeface="+mn-lt"/>
                <a:ea typeface="+mn-ea"/>
                <a:cs typeface="+mn-cs"/>
              </a:rPr>
              <a:t>Collaborate with family and school administration</a:t>
            </a:r>
          </a:p>
          <a:p>
            <a:pPr indent="-228600">
              <a:buFont typeface="Arial" panose="020B0604020202020204" pitchFamily="34" charset="0"/>
              <a:buChar char="•"/>
            </a:pPr>
            <a:r>
              <a:rPr lang="en-US" sz="2000">
                <a:solidFill>
                  <a:schemeClr val="tx1"/>
                </a:solidFill>
                <a:latin typeface="+mn-lt"/>
                <a:ea typeface="+mn-ea"/>
                <a:cs typeface="+mn-cs"/>
              </a:rPr>
              <a:t>Recommended for patients with </a:t>
            </a:r>
            <a:r>
              <a:rPr lang="en-US" sz="2000" b="1" u="sng">
                <a:solidFill>
                  <a:schemeClr val="tx1"/>
                </a:solidFill>
                <a:latin typeface="+mn-lt"/>
                <a:ea typeface="+mn-ea"/>
                <a:cs typeface="+mn-cs"/>
              </a:rPr>
              <a:t>acute</a:t>
            </a:r>
            <a:r>
              <a:rPr lang="en-US" sz="2000">
                <a:solidFill>
                  <a:schemeClr val="tx1"/>
                </a:solidFill>
                <a:latin typeface="+mn-lt"/>
                <a:ea typeface="+mn-ea"/>
                <a:cs typeface="+mn-cs"/>
              </a:rPr>
              <a:t> medical needs (ex. asthma, allergies, etc.)</a:t>
            </a:r>
          </a:p>
          <a:p>
            <a:pPr indent="-228600">
              <a:buFont typeface="Arial" panose="020B0604020202020204" pitchFamily="34" charset="0"/>
              <a:buChar char="•"/>
            </a:pPr>
            <a:r>
              <a:rPr lang="en-US" sz="2000">
                <a:solidFill>
                  <a:schemeClr val="tx1"/>
                </a:solidFill>
                <a:latin typeface="+mn-lt"/>
                <a:ea typeface="+mn-ea"/>
                <a:cs typeface="+mn-cs"/>
              </a:rPr>
              <a:t>Not all medications are appropriate for "self-carry" </a:t>
            </a:r>
          </a:p>
          <a:p>
            <a:pPr lvl="1" indent="-228600">
              <a:buFont typeface="Arial" panose="020B0604020202020204" pitchFamily="34" charset="0"/>
              <a:buChar char="•"/>
            </a:pPr>
            <a:r>
              <a:rPr lang="en-US">
                <a:solidFill>
                  <a:schemeClr val="tx1"/>
                </a:solidFill>
                <a:latin typeface="+mn-lt"/>
                <a:ea typeface="+mn-ea"/>
                <a:cs typeface="+mn-cs"/>
              </a:rPr>
              <a:t>Refrigerated medications</a:t>
            </a:r>
          </a:p>
          <a:p>
            <a:pPr lvl="1" indent="-228600">
              <a:buFont typeface="Arial" panose="020B0604020202020204" pitchFamily="34" charset="0"/>
              <a:buChar char="•"/>
            </a:pPr>
            <a:r>
              <a:rPr lang="en-US">
                <a:solidFill>
                  <a:schemeClr val="tx1"/>
                </a:solidFill>
                <a:latin typeface="+mn-lt"/>
                <a:ea typeface="+mn-ea"/>
                <a:cs typeface="+mn-cs"/>
              </a:rPr>
              <a:t>Controlled substances</a:t>
            </a:r>
          </a:p>
          <a:p>
            <a:pPr indent="-228600">
              <a:buFont typeface="Arial" panose="020B0604020202020204" pitchFamily="34" charset="0"/>
              <a:buChar char="•"/>
            </a:pPr>
            <a:r>
              <a:rPr lang="en-US" sz="2000">
                <a:solidFill>
                  <a:schemeClr val="tx1"/>
                </a:solidFill>
                <a:latin typeface="+mn-lt"/>
                <a:ea typeface="+mn-ea"/>
                <a:cs typeface="+mn-cs"/>
              </a:rPr>
              <a:t>Must be kept with the student; not to be left unattended</a:t>
            </a:r>
          </a:p>
          <a:p>
            <a:pPr indent="-228600">
              <a:buFont typeface="Arial" panose="020B0604020202020204" pitchFamily="34" charset="0"/>
              <a:buChar char="•"/>
            </a:pPr>
            <a:r>
              <a:rPr lang="en-US" sz="2000">
                <a:solidFill>
                  <a:schemeClr val="tx1"/>
                </a:solidFill>
                <a:latin typeface="+mn-lt"/>
                <a:ea typeface="+mn-ea"/>
                <a:cs typeface="+mn-cs"/>
              </a:rPr>
              <a:t>Additional supply may be kept in nursing office as back-up</a:t>
            </a:r>
          </a:p>
          <a:p>
            <a:pPr indent="-228600">
              <a:buFont typeface="Arial" panose="020B0604020202020204" pitchFamily="34" charset="0"/>
              <a:buChar char="•"/>
            </a:pPr>
            <a:endParaRPr lang="en-US" sz="2000">
              <a:solidFill>
                <a:schemeClr val="tx1"/>
              </a:solidFill>
              <a:latin typeface="+mn-lt"/>
              <a:ea typeface="+mn-ea"/>
              <a:cs typeface="+mn-cs"/>
            </a:endParaRPr>
          </a:p>
        </p:txBody>
      </p:sp>
      <p:sp>
        <p:nvSpPr>
          <p:cNvPr id="4" name="TextBox 3">
            <a:extLst>
              <a:ext uri="{FF2B5EF4-FFF2-40B4-BE49-F238E27FC236}">
                <a16:creationId xmlns:a16="http://schemas.microsoft.com/office/drawing/2014/main" id="{584A1DEC-4492-5652-3F49-4D721CD1BDEA}"/>
              </a:ext>
            </a:extLst>
          </p:cNvPr>
          <p:cNvSpPr txBox="1"/>
          <p:nvPr/>
        </p:nvSpPr>
        <p:spPr>
          <a:xfrm>
            <a:off x="-69451" y="6636113"/>
            <a:ext cx="12261451" cy="276999"/>
          </a:xfrm>
          <a:prstGeom prst="rect">
            <a:avLst/>
          </a:prstGeom>
          <a:noFill/>
        </p:spPr>
        <p:txBody>
          <a:bodyPr wrap="square">
            <a:spAutoFit/>
          </a:bodyPr>
          <a:lstStyle/>
          <a:p>
            <a:r>
              <a:rPr lang="en-US" sz="600" b="0" i="1">
                <a:solidFill>
                  <a:schemeClr val="tx1">
                    <a:lumMod val="50000"/>
                  </a:schemeClr>
                </a:solidFill>
                <a:effectLst/>
              </a:rPr>
              <a:t>Pediatrics</a:t>
            </a:r>
            <a:r>
              <a:rPr lang="en-US" sz="600" b="0" i="0">
                <a:solidFill>
                  <a:schemeClr val="tx1">
                    <a:lumMod val="50000"/>
                  </a:schemeClr>
                </a:solidFill>
                <a:effectLst/>
              </a:rPr>
              <a:t>. 2009;124(4):1244-1251.</a:t>
            </a:r>
          </a:p>
          <a:p>
            <a:r>
              <a:rPr lang="en-US" sz="600" i="1">
                <a:solidFill>
                  <a:schemeClr val="tx1">
                    <a:lumMod val="50000"/>
                  </a:schemeClr>
                </a:solidFill>
                <a:effectLst/>
              </a:rPr>
              <a:t>School nursing evidence-based clinical practice guideline: Medication Administration in schools implementation toolkit: NASN learning center</a:t>
            </a:r>
            <a:r>
              <a:rPr lang="en-US" sz="600">
                <a:solidFill>
                  <a:schemeClr val="tx1">
                    <a:lumMod val="50000"/>
                  </a:schemeClr>
                </a:solidFill>
                <a:effectLst/>
              </a:rPr>
              <a:t> </a:t>
            </a:r>
            <a:r>
              <a:rPr lang="en-US" sz="600" i="1">
                <a:solidFill>
                  <a:schemeClr val="tx1">
                    <a:lumMod val="50000"/>
                  </a:schemeClr>
                </a:solidFill>
                <a:effectLst/>
              </a:rPr>
              <a:t>nasn.org</a:t>
            </a:r>
            <a:r>
              <a:rPr lang="en-US" sz="600">
                <a:solidFill>
                  <a:schemeClr val="tx1">
                    <a:lumMod val="50000"/>
                  </a:schemeClr>
                </a:solidFill>
                <a:effectLst/>
              </a:rPr>
              <a:t>. Available at: </a:t>
            </a:r>
            <a:r>
              <a:rPr lang="en-US" sz="600">
                <a:solidFill>
                  <a:schemeClr val="tx1">
                    <a:lumMod val="50000"/>
                  </a:schemeClr>
                </a:solidFill>
                <a:effectLst/>
                <a:hlinkClick r:id="rId4">
                  <a:extLst>
                    <a:ext uri="{A12FA001-AC4F-418D-AE19-62706E023703}">
                      <ahyp:hlinkClr xmlns:ahyp="http://schemas.microsoft.com/office/drawing/2018/hyperlinkcolor" val="tx"/>
                    </a:ext>
                  </a:extLst>
                </a:hlinkClick>
              </a:rPr>
              <a:t>https://learn.nasn.org/courses/36927</a:t>
            </a:r>
            <a:r>
              <a:rPr lang="en-US" sz="600">
                <a:solidFill>
                  <a:schemeClr val="tx1">
                    <a:lumMod val="50000"/>
                  </a:schemeClr>
                </a:solidFill>
                <a:effectLst/>
              </a:rPr>
              <a:t>. Accessed</a:t>
            </a:r>
            <a:r>
              <a:rPr lang="en-US" sz="600">
                <a:solidFill>
                  <a:schemeClr val="tx1">
                    <a:lumMod val="50000"/>
                  </a:schemeClr>
                </a:solidFill>
              </a:rPr>
              <a:t> 6</a:t>
            </a:r>
            <a:r>
              <a:rPr lang="en-US" sz="600">
                <a:solidFill>
                  <a:schemeClr val="tx1">
                    <a:lumMod val="50000"/>
                  </a:schemeClr>
                </a:solidFill>
                <a:effectLst/>
              </a:rPr>
              <a:t> February 2023.</a:t>
            </a:r>
          </a:p>
        </p:txBody>
      </p:sp>
    </p:spTree>
    <p:extLst>
      <p:ext uri="{BB962C8B-B14F-4D97-AF65-F5344CB8AC3E}">
        <p14:creationId xmlns:p14="http://schemas.microsoft.com/office/powerpoint/2010/main" val="2021632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1D36D-D94B-F069-44D9-152E196A9F4D}"/>
              </a:ext>
            </a:extLst>
          </p:cNvPr>
          <p:cNvSpPr>
            <a:spLocks noGrp="1"/>
          </p:cNvSpPr>
          <p:nvPr>
            <p:ph type="ctrTitle"/>
          </p:nvPr>
        </p:nvSpPr>
        <p:spPr/>
        <p:txBody>
          <a:bodyPr/>
          <a:lstStyle/>
          <a:p>
            <a:r>
              <a:rPr lang="en-US"/>
              <a:t>Recommendations for Self-Carry Policy</a:t>
            </a:r>
          </a:p>
        </p:txBody>
      </p:sp>
      <p:sp>
        <p:nvSpPr>
          <p:cNvPr id="3" name="Content Placeholder 2">
            <a:extLst>
              <a:ext uri="{FF2B5EF4-FFF2-40B4-BE49-F238E27FC236}">
                <a16:creationId xmlns:a16="http://schemas.microsoft.com/office/drawing/2014/main" id="{3941EC79-0637-5A8B-450D-872B4F285108}"/>
              </a:ext>
            </a:extLst>
          </p:cNvPr>
          <p:cNvSpPr>
            <a:spLocks noGrp="1"/>
          </p:cNvSpPr>
          <p:nvPr>
            <p:ph type="body" sz="quarter" idx="10"/>
          </p:nvPr>
        </p:nvSpPr>
        <p:spPr>
          <a:xfrm>
            <a:off x="503239" y="2074987"/>
            <a:ext cx="7217076" cy="4510451"/>
          </a:xfrm>
        </p:spPr>
        <p:txBody>
          <a:bodyPr lIns="91440" tIns="45720" rIns="91440" bIns="45720" anchor="t">
            <a:normAutofit/>
          </a:bodyPr>
          <a:lstStyle/>
          <a:p>
            <a:pPr>
              <a:buFont typeface="Arial" panose="020B0604020202020204" pitchFamily="34" charset="0"/>
              <a:buChar char="•"/>
            </a:pPr>
            <a:r>
              <a:rPr lang="en-US"/>
              <a:t>Renew authorization for self-carry annually</a:t>
            </a:r>
          </a:p>
          <a:p>
            <a:pPr>
              <a:buFont typeface="Arial" panose="020B0604020202020204" pitchFamily="34" charset="0"/>
              <a:buChar char="•"/>
            </a:pPr>
            <a:r>
              <a:rPr lang="en-US"/>
              <a:t>Requirements:</a:t>
            </a:r>
          </a:p>
          <a:p>
            <a:pPr lvl="1">
              <a:buFont typeface="Wingdings" panose="05000000000000000000" pitchFamily="2" charset="2"/>
              <a:buChar char="ü"/>
            </a:pPr>
            <a:r>
              <a:rPr lang="en-US"/>
              <a:t>Written permission and request from parent for child to carry and self-administer</a:t>
            </a:r>
          </a:p>
          <a:p>
            <a:pPr lvl="1">
              <a:buFont typeface="Wingdings" panose="05000000000000000000" pitchFamily="2" charset="2"/>
              <a:buChar char="ü"/>
            </a:pPr>
            <a:r>
              <a:rPr lang="en-US">
                <a:latin typeface="Verdana"/>
                <a:ea typeface="Verdana"/>
              </a:rPr>
              <a:t>Medication must be prescribed to be used during school hours</a:t>
            </a:r>
          </a:p>
          <a:p>
            <a:pPr lvl="1">
              <a:buFont typeface="Wingdings" panose="05000000000000000000" pitchFamily="2" charset="2"/>
              <a:buChar char="ü"/>
            </a:pPr>
            <a:r>
              <a:rPr lang="en-US">
                <a:latin typeface="Verdana"/>
                <a:ea typeface="Verdana"/>
              </a:rPr>
              <a:t>Prescriber must provide written agreement for child to carry medication</a:t>
            </a:r>
          </a:p>
          <a:p>
            <a:pPr lvl="1">
              <a:buFont typeface="Wingdings" panose="05000000000000000000" pitchFamily="2" charset="2"/>
              <a:buChar char="ü"/>
            </a:pPr>
            <a:r>
              <a:rPr lang="en-US"/>
              <a:t>Child must demonstrate correct and responsible administration to school nurse</a:t>
            </a:r>
          </a:p>
          <a:p>
            <a:pPr lvl="1">
              <a:buFont typeface="Wingdings" panose="05000000000000000000" pitchFamily="2" charset="2"/>
              <a:buChar char="ü"/>
            </a:pPr>
            <a:r>
              <a:rPr lang="en-US"/>
              <a:t>School nurse provides authority for child to self-carry</a:t>
            </a:r>
          </a:p>
          <a:p>
            <a:pPr lvl="1">
              <a:buFont typeface="Wingdings" panose="05000000000000000000" pitchFamily="2" charset="2"/>
              <a:buChar char="ü"/>
            </a:pPr>
            <a:r>
              <a:rPr lang="en-US"/>
              <a:t>School provided back-up supply of medication</a:t>
            </a:r>
          </a:p>
        </p:txBody>
      </p:sp>
      <p:sp>
        <p:nvSpPr>
          <p:cNvPr id="7" name="Oval 6">
            <a:extLst>
              <a:ext uri="{FF2B5EF4-FFF2-40B4-BE49-F238E27FC236}">
                <a16:creationId xmlns:a16="http://schemas.microsoft.com/office/drawing/2014/main" id="{89CE6814-46A5-DB6F-05E8-EDD5186522F0}"/>
              </a:ext>
            </a:extLst>
          </p:cNvPr>
          <p:cNvSpPr/>
          <p:nvPr/>
        </p:nvSpPr>
        <p:spPr>
          <a:xfrm>
            <a:off x="8441345" y="1961147"/>
            <a:ext cx="3669630" cy="29357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t>Controlled substances EXCLUDED </a:t>
            </a:r>
          </a:p>
          <a:p>
            <a:pPr marL="285750" indent="-285750">
              <a:buFont typeface="Arial" panose="020B0604020202020204" pitchFamily="34" charset="0"/>
              <a:buChar char="•"/>
            </a:pPr>
            <a:r>
              <a:rPr lang="en-US"/>
              <a:t>May revoke ability at any time</a:t>
            </a:r>
          </a:p>
        </p:txBody>
      </p:sp>
      <p:sp>
        <p:nvSpPr>
          <p:cNvPr id="4" name="&quot;Not Allowed&quot; Symbol 3">
            <a:extLst>
              <a:ext uri="{FF2B5EF4-FFF2-40B4-BE49-F238E27FC236}">
                <a16:creationId xmlns:a16="http://schemas.microsoft.com/office/drawing/2014/main" id="{C1AA34C3-3C30-6A7E-CBA5-F6579033EB57}"/>
              </a:ext>
            </a:extLst>
          </p:cNvPr>
          <p:cNvSpPr/>
          <p:nvPr/>
        </p:nvSpPr>
        <p:spPr>
          <a:xfrm>
            <a:off x="8429770" y="1972721"/>
            <a:ext cx="3669630" cy="2935705"/>
          </a:xfrm>
          <a:prstGeom prst="noSmoking">
            <a:avLst/>
          </a:prstGeom>
          <a:solidFill>
            <a:srgbClr val="FF0000">
              <a:alpha val="45000"/>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CC1EEBEA-82F0-D750-5C2D-B5CF88A31646}"/>
              </a:ext>
            </a:extLst>
          </p:cNvPr>
          <p:cNvSpPr txBox="1"/>
          <p:nvPr/>
        </p:nvSpPr>
        <p:spPr>
          <a:xfrm>
            <a:off x="-79095" y="6674131"/>
            <a:ext cx="12190070" cy="215444"/>
          </a:xfrm>
          <a:prstGeom prst="rect">
            <a:avLst/>
          </a:prstGeom>
          <a:noFill/>
        </p:spPr>
        <p:txBody>
          <a:bodyPr wrap="square">
            <a:spAutoFit/>
          </a:bodyPr>
          <a:lstStyle/>
          <a:p>
            <a:r>
              <a:rPr lang="en-US" sz="800" i="1">
                <a:solidFill>
                  <a:srgbClr val="8A8B91"/>
                </a:solidFill>
                <a:effectLst/>
              </a:rPr>
              <a:t>School nursing evidence-based clinical practice guideline: Medication Administration in schools implementation toolkit: NASN learning center</a:t>
            </a:r>
            <a:r>
              <a:rPr lang="en-US" sz="800">
                <a:solidFill>
                  <a:srgbClr val="8A8B91"/>
                </a:solidFill>
                <a:effectLst/>
              </a:rPr>
              <a:t> </a:t>
            </a:r>
            <a:r>
              <a:rPr lang="en-US" sz="800" i="1">
                <a:solidFill>
                  <a:srgbClr val="8A8B91"/>
                </a:solidFill>
                <a:effectLst/>
              </a:rPr>
              <a:t>nasn.org</a:t>
            </a:r>
            <a:r>
              <a:rPr lang="en-US" sz="800">
                <a:solidFill>
                  <a:srgbClr val="8A8B91"/>
                </a:solidFill>
                <a:effectLst/>
              </a:rPr>
              <a:t>. Available at: </a:t>
            </a:r>
            <a:r>
              <a:rPr lang="en-US" sz="800">
                <a:solidFill>
                  <a:srgbClr val="8A8B91"/>
                </a:solidFill>
                <a:effectLst/>
                <a:hlinkClick r:id="rId3">
                  <a:extLst>
                    <a:ext uri="{A12FA001-AC4F-418D-AE19-62706E023703}">
                      <ahyp:hlinkClr xmlns:ahyp="http://schemas.microsoft.com/office/drawing/2018/hyperlinkcolor" val="tx"/>
                    </a:ext>
                  </a:extLst>
                </a:hlinkClick>
              </a:rPr>
              <a:t>https://learn.nasn.org/courses/36927</a:t>
            </a:r>
            <a:r>
              <a:rPr lang="en-US" sz="800">
                <a:solidFill>
                  <a:srgbClr val="8A8B91"/>
                </a:solidFill>
                <a:effectLst/>
              </a:rPr>
              <a:t>. Accessed</a:t>
            </a:r>
            <a:r>
              <a:rPr lang="en-US" sz="800">
                <a:solidFill>
                  <a:srgbClr val="8A8B91"/>
                </a:solidFill>
              </a:rPr>
              <a:t> 6</a:t>
            </a:r>
            <a:r>
              <a:rPr lang="en-US" sz="800">
                <a:solidFill>
                  <a:srgbClr val="8A8B91"/>
                </a:solidFill>
                <a:effectLst/>
              </a:rPr>
              <a:t> February 2023.</a:t>
            </a:r>
          </a:p>
        </p:txBody>
      </p:sp>
    </p:spTree>
    <p:extLst>
      <p:ext uri="{BB962C8B-B14F-4D97-AF65-F5344CB8AC3E}">
        <p14:creationId xmlns:p14="http://schemas.microsoft.com/office/powerpoint/2010/main" val="151279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C645D">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778E00F-1FCB-14DD-CDD5-B69FA51CD2B1}"/>
              </a:ext>
            </a:extLst>
          </p:cNvPr>
          <p:cNvSpPr>
            <a:spLocks noGrp="1"/>
          </p:cNvSpPr>
          <p:nvPr>
            <p:ph type="ctrTitle"/>
          </p:nvPr>
        </p:nvSpPr>
        <p:spPr>
          <a:xfrm>
            <a:off x="524256" y="491260"/>
            <a:ext cx="6594189" cy="1625210"/>
          </a:xfrm>
        </p:spPr>
        <p:txBody>
          <a:bodyPr vert="horz" lIns="91440" tIns="45720" rIns="91440" bIns="45720" rtlCol="0" anchor="ctr">
            <a:normAutofit/>
          </a:bodyPr>
          <a:lstStyle/>
          <a:p>
            <a:r>
              <a:rPr lang="en-US" sz="4400">
                <a:solidFill>
                  <a:srgbClr val="FFFFFF"/>
                </a:solidFill>
              </a:rPr>
              <a:t>Medication Administration</a:t>
            </a:r>
          </a:p>
        </p:txBody>
      </p:sp>
      <p:pic>
        <p:nvPicPr>
          <p:cNvPr id="13" name="Picture 13" descr="Diagram, schematic&#10;&#10;Description automatically generated">
            <a:extLst>
              <a:ext uri="{FF2B5EF4-FFF2-40B4-BE49-F238E27FC236}">
                <a16:creationId xmlns:a16="http://schemas.microsoft.com/office/drawing/2014/main" id="{6B18CE59-C4FC-FE23-4068-54ACC7012911}"/>
              </a:ext>
            </a:extLst>
          </p:cNvPr>
          <p:cNvPicPr>
            <a:picLocks noGrp="1" noChangeAspect="1"/>
          </p:cNvPicPr>
          <p:nvPr>
            <p:ph sz="half" idx="4294967295"/>
          </p:nvPr>
        </p:nvPicPr>
        <p:blipFill rotWithShape="1">
          <a:blip r:embed="rId3"/>
          <a:srcRect t="2816" r="1" b="10257"/>
          <a:stretch/>
        </p:blipFill>
        <p:spPr>
          <a:xfrm>
            <a:off x="327547" y="2394615"/>
            <a:ext cx="7058306" cy="4080254"/>
          </a:xfrm>
          <a:prstGeom prst="rect">
            <a:avLst/>
          </a:prstGeom>
        </p:spPr>
      </p:pic>
      <p:sp>
        <p:nvSpPr>
          <p:cNvPr id="20" name="Rectangle 1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0B3FF686-99E6-F496-FF6C-58DF6D494A5F}"/>
              </a:ext>
            </a:extLst>
          </p:cNvPr>
          <p:cNvSpPr>
            <a:spLocks noGrp="1"/>
          </p:cNvSpPr>
          <p:nvPr>
            <p:ph type="body" sz="quarter" idx="10"/>
          </p:nvPr>
        </p:nvSpPr>
        <p:spPr>
          <a:xfrm>
            <a:off x="7551160" y="321732"/>
            <a:ext cx="4313293" cy="6214534"/>
          </a:xfrm>
        </p:spPr>
        <p:txBody>
          <a:bodyPr vert="horz" lIns="91440" tIns="45720" rIns="91440" bIns="45720" rtlCol="0" anchor="t">
            <a:normAutofit/>
          </a:bodyPr>
          <a:lstStyle/>
          <a:p>
            <a:pPr marL="228600" indent="0">
              <a:buNone/>
            </a:pPr>
            <a:r>
              <a:rPr lang="en-US" sz="1400" b="1" u="sng">
                <a:solidFill>
                  <a:srgbClr val="FFFFFF"/>
                </a:solidFill>
                <a:latin typeface="+mn-lt"/>
                <a:ea typeface="+mn-ea"/>
                <a:cs typeface="+mn-cs"/>
              </a:rPr>
              <a:t>Administration</a:t>
            </a:r>
            <a:r>
              <a:rPr lang="en-US" sz="1400">
                <a:solidFill>
                  <a:srgbClr val="FFFFFF"/>
                </a:solidFill>
                <a:latin typeface="+mn-lt"/>
                <a:ea typeface="+mn-ea"/>
                <a:cs typeface="+mn-cs"/>
              </a:rPr>
              <a:t>: Directly applying a drug (OTC or prescription) by injection, inhalation, ingestion, or any other means, to the human body</a:t>
            </a:r>
            <a:br>
              <a:rPr lang="en-US" sz="1400">
                <a:solidFill>
                  <a:srgbClr val="FFFFFF"/>
                </a:solidFill>
                <a:latin typeface="+mn-lt"/>
                <a:ea typeface="+mn-ea"/>
                <a:cs typeface="+mn-cs"/>
              </a:rPr>
            </a:br>
            <a:endParaRPr lang="en-US" sz="1400">
              <a:solidFill>
                <a:srgbClr val="FFFFFF"/>
              </a:solidFill>
              <a:latin typeface="+mn-lt"/>
              <a:ea typeface="+mn-ea"/>
              <a:cs typeface="+mn-cs"/>
            </a:endParaRPr>
          </a:p>
          <a:p>
            <a:pPr marL="228600" indent="0">
              <a:buNone/>
            </a:pPr>
            <a:r>
              <a:rPr lang="en-US" sz="1400" b="1" u="sng">
                <a:solidFill>
                  <a:srgbClr val="FFFFFF"/>
                </a:solidFill>
                <a:latin typeface="+mn-lt"/>
                <a:ea typeface="+mn-ea"/>
                <a:cs typeface="+mn-cs"/>
              </a:rPr>
              <a:t>Documentation</a:t>
            </a:r>
            <a:r>
              <a:rPr lang="en-US" sz="1400">
                <a:solidFill>
                  <a:srgbClr val="FFFFFF"/>
                </a:solidFill>
                <a:latin typeface="+mn-lt"/>
                <a:ea typeface="+mn-ea"/>
                <a:cs typeface="+mn-cs"/>
              </a:rPr>
              <a:t>:</a:t>
            </a:r>
          </a:p>
          <a:p>
            <a:pPr marL="514350" indent="-285750">
              <a:buFont typeface="Arial" panose="020B0604020202020204" pitchFamily="34" charset="0"/>
              <a:buChar char="•"/>
            </a:pPr>
            <a:r>
              <a:rPr lang="en-US" sz="1400">
                <a:solidFill>
                  <a:srgbClr val="FFFFFF"/>
                </a:solidFill>
                <a:latin typeface="+mn-lt"/>
                <a:ea typeface="+mn-ea"/>
                <a:cs typeface="+mn-cs"/>
              </a:rPr>
              <a:t>Medication administration document</a:t>
            </a:r>
          </a:p>
          <a:p>
            <a:pPr marL="971550" lvl="1" indent="-285750">
              <a:buFont typeface="Arial" panose="020B0604020202020204" pitchFamily="34" charset="0"/>
              <a:buChar char="•"/>
            </a:pPr>
            <a:r>
              <a:rPr lang="en-US" sz="1400">
                <a:solidFill>
                  <a:srgbClr val="FFFFFF"/>
                </a:solidFill>
                <a:latin typeface="+mn-lt"/>
                <a:ea typeface="+mn-ea"/>
                <a:cs typeface="+mn-cs"/>
              </a:rPr>
              <a:t>MAR</a:t>
            </a:r>
          </a:p>
          <a:p>
            <a:pPr marL="971550" lvl="1" indent="-285750">
              <a:buFont typeface="Arial" panose="020B0604020202020204" pitchFamily="34" charset="0"/>
              <a:buChar char="•"/>
            </a:pPr>
            <a:r>
              <a:rPr lang="en-US" sz="1400">
                <a:solidFill>
                  <a:srgbClr val="FFFFFF"/>
                </a:solidFill>
                <a:latin typeface="+mn-lt"/>
                <a:ea typeface="+mn-ea"/>
                <a:cs typeface="+mn-cs"/>
              </a:rPr>
              <a:t>Up-to-date medication list</a:t>
            </a:r>
          </a:p>
          <a:p>
            <a:pPr marL="971550" lvl="1" indent="-285750">
              <a:buFont typeface="Arial" panose="020B0604020202020204" pitchFamily="34" charset="0"/>
              <a:buChar char="•"/>
            </a:pPr>
            <a:r>
              <a:rPr lang="en-US" sz="1400">
                <a:solidFill>
                  <a:srgbClr val="FFFFFF"/>
                </a:solidFill>
                <a:latin typeface="+mn-lt"/>
                <a:ea typeface="+mn-ea"/>
                <a:cs typeface="+mn-cs"/>
              </a:rPr>
              <a:t>Allergies</a:t>
            </a:r>
          </a:p>
          <a:p>
            <a:pPr marL="971550" lvl="1" indent="-285750">
              <a:buFont typeface="Arial" panose="020B0604020202020204" pitchFamily="34" charset="0"/>
              <a:buChar char="•"/>
            </a:pPr>
            <a:r>
              <a:rPr lang="en-US" sz="1400">
                <a:solidFill>
                  <a:srgbClr val="FFFFFF"/>
                </a:solidFill>
                <a:latin typeface="+mn-lt"/>
                <a:ea typeface="+mn-ea"/>
                <a:cs typeface="+mn-cs"/>
              </a:rPr>
              <a:t>Adverse reactions</a:t>
            </a:r>
          </a:p>
          <a:p>
            <a:pPr marL="971550" lvl="1" indent="-285750">
              <a:buFont typeface="Arial" panose="020B0604020202020204" pitchFamily="34" charset="0"/>
              <a:buChar char="•"/>
            </a:pPr>
            <a:r>
              <a:rPr lang="en-US" sz="1400">
                <a:solidFill>
                  <a:srgbClr val="FFFFFF"/>
                </a:solidFill>
                <a:latin typeface="+mn-lt"/>
                <a:ea typeface="+mn-ea"/>
                <a:cs typeface="+mn-cs"/>
              </a:rPr>
              <a:t>Weight (kg)</a:t>
            </a:r>
          </a:p>
          <a:p>
            <a:pPr marL="971550" lvl="1" indent="-285750">
              <a:buFont typeface="Arial" panose="020B0604020202020204" pitchFamily="34" charset="0"/>
              <a:buChar char="•"/>
            </a:pPr>
            <a:r>
              <a:rPr lang="en-US" sz="1400">
                <a:solidFill>
                  <a:srgbClr val="FFFFFF"/>
                </a:solidFill>
                <a:latin typeface="+mn-lt"/>
                <a:ea typeface="+mn-ea"/>
                <a:cs typeface="+mn-cs"/>
              </a:rPr>
              <a:t>Prescriber orders</a:t>
            </a:r>
          </a:p>
          <a:p>
            <a:pPr marL="971550" lvl="1" indent="-285750">
              <a:buFont typeface="Arial" panose="020B0604020202020204" pitchFamily="34" charset="0"/>
              <a:buChar char="•"/>
            </a:pPr>
            <a:r>
              <a:rPr lang="en-US" sz="1400">
                <a:solidFill>
                  <a:srgbClr val="FFFFFF"/>
                </a:solidFill>
                <a:latin typeface="+mn-lt"/>
                <a:ea typeface="+mn-ea"/>
                <a:cs typeface="+mn-cs"/>
              </a:rPr>
              <a:t>IHP, IEP, consent forms</a:t>
            </a:r>
          </a:p>
          <a:p>
            <a:pPr marL="514350" indent="-285750">
              <a:buFont typeface="Arial" panose="020B0604020202020204" pitchFamily="34" charset="0"/>
              <a:buChar char="•"/>
            </a:pPr>
            <a:r>
              <a:rPr lang="en-US" sz="1400">
                <a:solidFill>
                  <a:srgbClr val="FFFFFF"/>
                </a:solidFill>
                <a:latin typeface="+mn-lt"/>
                <a:ea typeface="+mn-ea"/>
                <a:cs typeface="+mn-cs"/>
              </a:rPr>
              <a:t>Medication administration record (MAR)</a:t>
            </a:r>
          </a:p>
          <a:p>
            <a:pPr marL="971550" lvl="1" indent="-285750">
              <a:buFont typeface="Arial" panose="020B0604020202020204" pitchFamily="34" charset="0"/>
              <a:buChar char="•"/>
            </a:pPr>
            <a:r>
              <a:rPr lang="en-US" sz="1400">
                <a:solidFill>
                  <a:srgbClr val="FFFFFF"/>
                </a:solidFill>
                <a:latin typeface="+mn-lt"/>
                <a:ea typeface="+mn-ea"/>
                <a:cs typeface="+mn-cs"/>
              </a:rPr>
              <a:t>Date and time</a:t>
            </a:r>
          </a:p>
          <a:p>
            <a:pPr marL="971550" lvl="1" indent="-285750">
              <a:buFont typeface="Arial" panose="020B0604020202020204" pitchFamily="34" charset="0"/>
              <a:buChar char="•"/>
            </a:pPr>
            <a:r>
              <a:rPr lang="en-US" sz="1400">
                <a:solidFill>
                  <a:srgbClr val="FFFFFF"/>
                </a:solidFill>
                <a:latin typeface="+mn-lt"/>
                <a:ea typeface="+mn-ea"/>
                <a:cs typeface="+mn-cs"/>
              </a:rPr>
              <a:t>Dosage</a:t>
            </a:r>
          </a:p>
          <a:p>
            <a:pPr marL="971550" lvl="1" indent="-285750">
              <a:buFont typeface="Arial" panose="020B0604020202020204" pitchFamily="34" charset="0"/>
              <a:buChar char="•"/>
            </a:pPr>
            <a:r>
              <a:rPr lang="en-US" sz="1400">
                <a:solidFill>
                  <a:srgbClr val="FFFFFF"/>
                </a:solidFill>
                <a:latin typeface="+mn-lt"/>
                <a:ea typeface="+mn-ea"/>
                <a:cs typeface="+mn-cs"/>
              </a:rPr>
              <a:t>Individual dispensing medication</a:t>
            </a:r>
          </a:p>
          <a:p>
            <a:pPr marL="971550" lvl="1" indent="-285750">
              <a:buFont typeface="Arial" panose="020B0604020202020204" pitchFamily="34" charset="0"/>
              <a:buChar char="•"/>
            </a:pPr>
            <a:r>
              <a:rPr lang="en-US" sz="1400">
                <a:solidFill>
                  <a:srgbClr val="FFFFFF"/>
                </a:solidFill>
                <a:latin typeface="+mn-lt"/>
                <a:ea typeface="+mn-ea"/>
                <a:cs typeface="+mn-cs"/>
              </a:rPr>
              <a:t>Extension/disruption of medication</a:t>
            </a:r>
          </a:p>
          <a:p>
            <a:pPr marL="971550" lvl="1" indent="-285750">
              <a:buFont typeface="Arial" panose="020B0604020202020204" pitchFamily="34" charset="0"/>
              <a:buChar char="•"/>
            </a:pPr>
            <a:r>
              <a:rPr lang="en-US" sz="1400">
                <a:solidFill>
                  <a:srgbClr val="FFFFFF"/>
                </a:solidFill>
                <a:latin typeface="+mn-lt"/>
                <a:ea typeface="+mn-ea"/>
                <a:cs typeface="+mn-cs"/>
              </a:rPr>
              <a:t>Changes</a:t>
            </a:r>
          </a:p>
          <a:p>
            <a:pPr marL="971550" lvl="1" indent="-285750">
              <a:buFont typeface="Arial" panose="020B0604020202020204" pitchFamily="34" charset="0"/>
              <a:buChar char="•"/>
            </a:pPr>
            <a:r>
              <a:rPr lang="en-US" sz="1400">
                <a:solidFill>
                  <a:srgbClr val="FFFFFF"/>
                </a:solidFill>
                <a:latin typeface="+mn-lt"/>
                <a:ea typeface="+mn-ea"/>
                <a:cs typeface="+mn-cs"/>
              </a:rPr>
              <a:t>Adverse reactions</a:t>
            </a:r>
          </a:p>
          <a:p>
            <a:pPr marL="971550" lvl="1" indent="-285750">
              <a:buFont typeface="Arial" panose="020B0604020202020204" pitchFamily="34" charset="0"/>
              <a:buChar char="•"/>
            </a:pPr>
            <a:r>
              <a:rPr lang="en-US" sz="1400">
                <a:solidFill>
                  <a:srgbClr val="FFFFFF"/>
                </a:solidFill>
                <a:latin typeface="+mn-lt"/>
                <a:ea typeface="+mn-ea"/>
                <a:cs typeface="+mn-cs"/>
              </a:rPr>
              <a:t>Errors</a:t>
            </a:r>
          </a:p>
          <a:p>
            <a:pPr marL="971550" lvl="1" indent="-285750">
              <a:buFont typeface="Arial" panose="020B0604020202020204" pitchFamily="34" charset="0"/>
              <a:buChar char="•"/>
            </a:pPr>
            <a:r>
              <a:rPr lang="en-US" sz="1400">
                <a:solidFill>
                  <a:srgbClr val="FFFFFF"/>
                </a:solidFill>
                <a:latin typeface="+mn-lt"/>
                <a:ea typeface="+mn-ea"/>
                <a:cs typeface="+mn-cs"/>
              </a:rPr>
              <a:t>Refusal of administration</a:t>
            </a:r>
          </a:p>
        </p:txBody>
      </p:sp>
      <p:sp>
        <p:nvSpPr>
          <p:cNvPr id="10" name="TextBox 9">
            <a:extLst>
              <a:ext uri="{FF2B5EF4-FFF2-40B4-BE49-F238E27FC236}">
                <a16:creationId xmlns:a16="http://schemas.microsoft.com/office/drawing/2014/main" id="{D119ADAF-E4F9-BFCD-E97A-79D4626D65B1}"/>
              </a:ext>
            </a:extLst>
          </p:cNvPr>
          <p:cNvSpPr txBox="1"/>
          <p:nvPr/>
        </p:nvSpPr>
        <p:spPr>
          <a:xfrm>
            <a:off x="-76347" y="6353737"/>
            <a:ext cx="9713817" cy="646331"/>
          </a:xfrm>
          <a:prstGeom prst="rect">
            <a:avLst/>
          </a:prstGeom>
          <a:noFill/>
        </p:spPr>
        <p:txBody>
          <a:bodyPr wrap="square">
            <a:spAutoFit/>
          </a:bodyPr>
          <a:lstStyle/>
          <a:p>
            <a:r>
              <a:rPr lang="en-US" sz="600">
                <a:solidFill>
                  <a:schemeClr val="bg1">
                    <a:lumMod val="50000"/>
                  </a:schemeClr>
                </a:solidFill>
                <a:cs typeface="Calibri"/>
              </a:rPr>
              <a:t>Arizona State Board of Pharmacy Law Book. Updated October 2021.</a:t>
            </a:r>
          </a:p>
          <a:p>
            <a:r>
              <a:rPr lang="en-US" sz="600" i="1">
                <a:solidFill>
                  <a:schemeClr val="bg1">
                    <a:lumMod val="50000"/>
                  </a:schemeClr>
                </a:solidFill>
                <a:effectLst/>
              </a:rPr>
              <a:t>School nursing evidence-based clinical practice guideline: Medication Administration in schools implementation toolkit: NASN learning center</a:t>
            </a:r>
            <a:r>
              <a:rPr lang="en-US" sz="600">
                <a:solidFill>
                  <a:schemeClr val="bg1">
                    <a:lumMod val="50000"/>
                  </a:schemeClr>
                </a:solidFill>
                <a:effectLst/>
              </a:rPr>
              <a:t> </a:t>
            </a:r>
            <a:r>
              <a:rPr lang="en-US" sz="600" i="1">
                <a:solidFill>
                  <a:schemeClr val="bg1">
                    <a:lumMod val="50000"/>
                  </a:schemeClr>
                </a:solidFill>
                <a:effectLst/>
              </a:rPr>
              <a:t>nasn.org</a:t>
            </a:r>
            <a:r>
              <a:rPr lang="en-US" sz="600">
                <a:solidFill>
                  <a:schemeClr val="bg1">
                    <a:lumMod val="50000"/>
                  </a:schemeClr>
                </a:solidFill>
                <a:effectLst/>
              </a:rPr>
              <a:t>. Available at: </a:t>
            </a:r>
            <a:r>
              <a:rPr lang="en-US" sz="600">
                <a:solidFill>
                  <a:schemeClr val="bg1">
                    <a:lumMod val="50000"/>
                  </a:schemeClr>
                </a:solidFill>
                <a:effectLst/>
                <a:hlinkClick r:id="rId4">
                  <a:extLst>
                    <a:ext uri="{A12FA001-AC4F-418D-AE19-62706E023703}">
                      <ahyp:hlinkClr xmlns:ahyp="http://schemas.microsoft.com/office/drawing/2018/hyperlinkcolor" val="tx"/>
                    </a:ext>
                  </a:extLst>
                </a:hlinkClick>
              </a:rPr>
              <a:t>https://learn.nasn.org/courses/36927</a:t>
            </a:r>
            <a:r>
              <a:rPr lang="en-US" sz="600">
                <a:solidFill>
                  <a:schemeClr val="bg1">
                    <a:lumMod val="50000"/>
                  </a:schemeClr>
                </a:solidFill>
                <a:effectLst/>
              </a:rPr>
              <a:t>. Accessed</a:t>
            </a:r>
            <a:r>
              <a:rPr lang="en-US" sz="600">
                <a:solidFill>
                  <a:schemeClr val="bg1">
                    <a:lumMod val="50000"/>
                  </a:schemeClr>
                </a:solidFill>
              </a:rPr>
              <a:t> 6</a:t>
            </a:r>
            <a:r>
              <a:rPr lang="en-US" sz="600">
                <a:solidFill>
                  <a:schemeClr val="bg1">
                    <a:lumMod val="50000"/>
                  </a:schemeClr>
                </a:solidFill>
                <a:effectLst/>
              </a:rPr>
              <a:t> February 2023.</a:t>
            </a:r>
          </a:p>
          <a:p>
            <a:r>
              <a:rPr lang="en-US" sz="600">
                <a:solidFill>
                  <a:schemeClr val="bg1">
                    <a:lumMod val="50000"/>
                  </a:schemeClr>
                </a:solidFill>
                <a:effectLst/>
              </a:rPr>
              <a:t>Center for Drug Evaluation and Research. Route of Administration. U.S. Food and Drug Administration. https://www.fda.gov/drugs/data-standards-manual-monographs/route-administration. Accessed February 6, 2023. </a:t>
            </a:r>
          </a:p>
          <a:p>
            <a:r>
              <a:rPr lang="en-US" sz="600">
                <a:solidFill>
                  <a:schemeClr val="bg1">
                    <a:lumMod val="50000"/>
                  </a:schemeClr>
                </a:solidFill>
              </a:rPr>
              <a:t>Kim J, De Jesus O. Medication Routes of Administration. [Updated 2022 Nov 26]. In: </a:t>
            </a:r>
            <a:r>
              <a:rPr lang="en-US" sz="600" err="1">
                <a:solidFill>
                  <a:schemeClr val="bg1">
                    <a:lumMod val="50000"/>
                  </a:schemeClr>
                </a:solidFill>
              </a:rPr>
              <a:t>StatPearls</a:t>
            </a:r>
            <a:r>
              <a:rPr lang="en-US" sz="600">
                <a:solidFill>
                  <a:schemeClr val="bg1">
                    <a:lumMod val="50000"/>
                  </a:schemeClr>
                </a:solidFill>
              </a:rPr>
              <a:t> [Internet]. Treasure Island (FL): </a:t>
            </a:r>
            <a:r>
              <a:rPr lang="en-US" sz="600" err="1">
                <a:solidFill>
                  <a:schemeClr val="bg1">
                    <a:lumMod val="50000"/>
                  </a:schemeClr>
                </a:solidFill>
              </a:rPr>
              <a:t>StatPearls</a:t>
            </a:r>
            <a:r>
              <a:rPr lang="en-US" sz="600">
                <a:solidFill>
                  <a:schemeClr val="bg1">
                    <a:lumMod val="50000"/>
                  </a:schemeClr>
                </a:solidFill>
              </a:rPr>
              <a:t> Publishing; 2022 Jan-. Available from: </a:t>
            </a:r>
            <a:r>
              <a:rPr lang="en-US" sz="600">
                <a:solidFill>
                  <a:schemeClr val="bg1">
                    <a:lumMod val="50000"/>
                  </a:schemeClr>
                </a:solidFill>
                <a:hlinkClick r:id="rId5">
                  <a:extLst>
                    <a:ext uri="{A12FA001-AC4F-418D-AE19-62706E023703}">
                      <ahyp:hlinkClr xmlns:ahyp="http://schemas.microsoft.com/office/drawing/2018/hyperlinkcolor" val="tx"/>
                    </a:ext>
                  </a:extLst>
                </a:hlinkClick>
              </a:rPr>
              <a:t>https://www.ncbi.nlm.nih.gov/books/NBK568677/</a:t>
            </a:r>
            <a:endParaRPr lang="en-US" sz="600">
              <a:solidFill>
                <a:schemeClr val="bg1">
                  <a:lumMod val="50000"/>
                </a:schemeClr>
              </a:solidFill>
            </a:endParaRPr>
          </a:p>
          <a:p>
            <a:r>
              <a:rPr lang="en-US" sz="600">
                <a:solidFill>
                  <a:schemeClr val="bg1">
                    <a:lumMod val="50000"/>
                  </a:schemeClr>
                </a:solidFill>
                <a:effectLst/>
              </a:rPr>
              <a:t>White R, </a:t>
            </a:r>
            <a:r>
              <a:rPr lang="en-US" sz="600" err="1">
                <a:solidFill>
                  <a:schemeClr val="bg1">
                    <a:lumMod val="50000"/>
                  </a:schemeClr>
                </a:solidFill>
                <a:effectLst/>
              </a:rPr>
              <a:t>Bradnam</a:t>
            </a:r>
            <a:r>
              <a:rPr lang="en-US" sz="600">
                <a:solidFill>
                  <a:schemeClr val="bg1">
                    <a:lumMod val="50000"/>
                  </a:schemeClr>
                </a:solidFill>
                <a:effectLst/>
              </a:rPr>
              <a:t> V. </a:t>
            </a:r>
            <a:r>
              <a:rPr lang="en-US" sz="600" i="1">
                <a:solidFill>
                  <a:schemeClr val="bg1">
                    <a:lumMod val="50000"/>
                  </a:schemeClr>
                </a:solidFill>
                <a:effectLst/>
              </a:rPr>
              <a:t>Handbook of Drug Administration via Enteral Feeding Tubes</a:t>
            </a:r>
            <a:r>
              <a:rPr lang="en-US" sz="600">
                <a:solidFill>
                  <a:schemeClr val="bg1">
                    <a:lumMod val="50000"/>
                  </a:schemeClr>
                </a:solidFill>
                <a:effectLst/>
              </a:rPr>
              <a:t>. London, UK: Pharmaceutical Press; 2007. </a:t>
            </a:r>
          </a:p>
          <a:p>
            <a:endParaRPr lang="en-US" sz="600">
              <a:solidFill>
                <a:schemeClr val="bg1">
                  <a:lumMod val="50000"/>
                </a:schemeClr>
              </a:solidFill>
            </a:endParaRPr>
          </a:p>
        </p:txBody>
      </p:sp>
      <p:sp>
        <p:nvSpPr>
          <p:cNvPr id="12" name="TextBox 11">
            <a:extLst>
              <a:ext uri="{FF2B5EF4-FFF2-40B4-BE49-F238E27FC236}">
                <a16:creationId xmlns:a16="http://schemas.microsoft.com/office/drawing/2014/main" id="{16B3F750-3549-96A2-74C4-1851A7EEDEDA}"/>
              </a:ext>
            </a:extLst>
          </p:cNvPr>
          <p:cNvSpPr txBox="1"/>
          <p:nvPr/>
        </p:nvSpPr>
        <p:spPr>
          <a:xfrm>
            <a:off x="4471831" y="2239459"/>
            <a:ext cx="3073514" cy="215444"/>
          </a:xfrm>
          <a:prstGeom prst="rect">
            <a:avLst/>
          </a:prstGeom>
          <a:noFill/>
        </p:spPr>
        <p:txBody>
          <a:bodyPr wrap="square">
            <a:spAutoFit/>
          </a:bodyPr>
          <a:lstStyle/>
          <a:p>
            <a:r>
              <a:rPr lang="en-US" sz="800">
                <a:solidFill>
                  <a:schemeClr val="bg1">
                    <a:lumMod val="50000"/>
                  </a:schemeClr>
                </a:solidFill>
                <a:hlinkClick r:id="rId6">
                  <a:extLst>
                    <a:ext uri="{A12FA001-AC4F-418D-AE19-62706E023703}">
                      <ahyp:hlinkClr xmlns:ahyp="http://schemas.microsoft.com/office/drawing/2018/hyperlinkcolor" val="tx"/>
                    </a:ext>
                  </a:extLst>
                </a:hlinkClick>
              </a:rPr>
              <a:t>http://www.nationalpain.com/routes-of-administration</a:t>
            </a:r>
            <a:endParaRPr lang="en-US" sz="800">
              <a:solidFill>
                <a:schemeClr val="bg1">
                  <a:lumMod val="50000"/>
                </a:schemeClr>
              </a:solidFill>
              <a:cs typeface="Calibri"/>
            </a:endParaRPr>
          </a:p>
        </p:txBody>
      </p:sp>
    </p:spTree>
    <p:extLst>
      <p:ext uri="{BB962C8B-B14F-4D97-AF65-F5344CB8AC3E}">
        <p14:creationId xmlns:p14="http://schemas.microsoft.com/office/powerpoint/2010/main" val="318000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tgtEl>
                                          <p:spTgt spid="4">
                                            <p:txEl>
                                              <p:pRg st="3" end="3"/>
                                            </p:txEl>
                                          </p:spTgt>
                                        </p:tgtEl>
                                      </p:cBhvr>
                                    </p:animEffect>
                                    <p:anim calcmode="lin" valueType="num">
                                      <p:cBhvr>
                                        <p:cTn id="1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1000"/>
                                        <p:tgtEl>
                                          <p:spTgt spid="4">
                                            <p:txEl>
                                              <p:pRg st="4" end="4"/>
                                            </p:txEl>
                                          </p:spTgt>
                                        </p:tgtEl>
                                      </p:cBhvr>
                                    </p:animEffect>
                                    <p:anim calcmode="lin" valueType="num">
                                      <p:cBhvr>
                                        <p:cTn id="2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1000"/>
                                        <p:tgtEl>
                                          <p:spTgt spid="4">
                                            <p:txEl>
                                              <p:pRg st="5" end="5"/>
                                            </p:txEl>
                                          </p:spTgt>
                                        </p:tgtEl>
                                      </p:cBhvr>
                                    </p:animEffect>
                                    <p:anim calcmode="lin" valueType="num">
                                      <p:cBhvr>
                                        <p:cTn id="2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1000"/>
                                        <p:tgtEl>
                                          <p:spTgt spid="4">
                                            <p:txEl>
                                              <p:pRg st="6" end="6"/>
                                            </p:txEl>
                                          </p:spTgt>
                                        </p:tgtEl>
                                      </p:cBhvr>
                                    </p:animEffect>
                                    <p:anim calcmode="lin" valueType="num">
                                      <p:cBhvr>
                                        <p:cTn id="3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1000"/>
                                        <p:tgtEl>
                                          <p:spTgt spid="4">
                                            <p:txEl>
                                              <p:pRg st="7" end="7"/>
                                            </p:txEl>
                                          </p:spTgt>
                                        </p:tgtEl>
                                      </p:cBhvr>
                                    </p:animEffect>
                                    <p:anim calcmode="lin" valueType="num">
                                      <p:cBhvr>
                                        <p:cTn id="3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1000"/>
                                        <p:tgtEl>
                                          <p:spTgt spid="4">
                                            <p:txEl>
                                              <p:pRg st="8" end="8"/>
                                            </p:txEl>
                                          </p:spTgt>
                                        </p:tgtEl>
                                      </p:cBhvr>
                                    </p:animEffect>
                                    <p:anim calcmode="lin" valueType="num">
                                      <p:cBhvr>
                                        <p:cTn id="4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8" end="8"/>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1000"/>
                                        <p:tgtEl>
                                          <p:spTgt spid="4">
                                            <p:txEl>
                                              <p:pRg st="9" end="9"/>
                                            </p:txEl>
                                          </p:spTgt>
                                        </p:tgtEl>
                                      </p:cBhvr>
                                    </p:animEffect>
                                    <p:anim calcmode="lin" valueType="num">
                                      <p:cBhvr>
                                        <p:cTn id="48"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9" end="9"/>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Effect transition="in" filter="fade">
                                      <p:cBhvr>
                                        <p:cTn id="52" dur="1000"/>
                                        <p:tgtEl>
                                          <p:spTgt spid="4">
                                            <p:txEl>
                                              <p:pRg st="10" end="10"/>
                                            </p:txEl>
                                          </p:spTgt>
                                        </p:tgtEl>
                                      </p:cBhvr>
                                    </p:animEffect>
                                    <p:anim calcmode="lin" valueType="num">
                                      <p:cBhvr>
                                        <p:cTn id="53"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10" end="10"/>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4">
                                            <p:txEl>
                                              <p:pRg st="11" end="11"/>
                                            </p:txEl>
                                          </p:spTgt>
                                        </p:tgtEl>
                                        <p:attrNameLst>
                                          <p:attrName>style.visibility</p:attrName>
                                        </p:attrNameLst>
                                      </p:cBhvr>
                                      <p:to>
                                        <p:strVal val="visible"/>
                                      </p:to>
                                    </p:set>
                                    <p:animEffect transition="in" filter="fade">
                                      <p:cBhvr>
                                        <p:cTn id="57" dur="1000"/>
                                        <p:tgtEl>
                                          <p:spTgt spid="4">
                                            <p:txEl>
                                              <p:pRg st="11" end="11"/>
                                            </p:txEl>
                                          </p:spTgt>
                                        </p:tgtEl>
                                      </p:cBhvr>
                                    </p:animEffect>
                                    <p:anim calcmode="lin" valueType="num">
                                      <p:cBhvr>
                                        <p:cTn id="58"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59" dur="1000" fill="hold"/>
                                        <p:tgtEl>
                                          <p:spTgt spid="4">
                                            <p:txEl>
                                              <p:pRg st="11" end="11"/>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4">
                                            <p:txEl>
                                              <p:pRg st="12" end="12"/>
                                            </p:txEl>
                                          </p:spTgt>
                                        </p:tgtEl>
                                        <p:attrNameLst>
                                          <p:attrName>style.visibility</p:attrName>
                                        </p:attrNameLst>
                                      </p:cBhvr>
                                      <p:to>
                                        <p:strVal val="visible"/>
                                      </p:to>
                                    </p:set>
                                    <p:animEffect transition="in" filter="fade">
                                      <p:cBhvr>
                                        <p:cTn id="62" dur="1000"/>
                                        <p:tgtEl>
                                          <p:spTgt spid="4">
                                            <p:txEl>
                                              <p:pRg st="12" end="12"/>
                                            </p:txEl>
                                          </p:spTgt>
                                        </p:tgtEl>
                                      </p:cBhvr>
                                    </p:animEffect>
                                    <p:anim calcmode="lin" valueType="num">
                                      <p:cBhvr>
                                        <p:cTn id="63"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64" dur="1000" fill="hold"/>
                                        <p:tgtEl>
                                          <p:spTgt spid="4">
                                            <p:txEl>
                                              <p:pRg st="12" end="12"/>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4">
                                            <p:txEl>
                                              <p:pRg st="13" end="13"/>
                                            </p:txEl>
                                          </p:spTgt>
                                        </p:tgtEl>
                                        <p:attrNameLst>
                                          <p:attrName>style.visibility</p:attrName>
                                        </p:attrNameLst>
                                      </p:cBhvr>
                                      <p:to>
                                        <p:strVal val="visible"/>
                                      </p:to>
                                    </p:set>
                                    <p:animEffect transition="in" filter="fade">
                                      <p:cBhvr>
                                        <p:cTn id="67" dur="1000"/>
                                        <p:tgtEl>
                                          <p:spTgt spid="4">
                                            <p:txEl>
                                              <p:pRg st="13" end="13"/>
                                            </p:txEl>
                                          </p:spTgt>
                                        </p:tgtEl>
                                      </p:cBhvr>
                                    </p:animEffect>
                                    <p:anim calcmode="lin" valueType="num">
                                      <p:cBhvr>
                                        <p:cTn id="68"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69" dur="1000" fill="hold"/>
                                        <p:tgtEl>
                                          <p:spTgt spid="4">
                                            <p:txEl>
                                              <p:pRg st="13" end="13"/>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4">
                                            <p:txEl>
                                              <p:pRg st="14" end="14"/>
                                            </p:txEl>
                                          </p:spTgt>
                                        </p:tgtEl>
                                        <p:attrNameLst>
                                          <p:attrName>style.visibility</p:attrName>
                                        </p:attrNameLst>
                                      </p:cBhvr>
                                      <p:to>
                                        <p:strVal val="visible"/>
                                      </p:to>
                                    </p:set>
                                    <p:animEffect transition="in" filter="fade">
                                      <p:cBhvr>
                                        <p:cTn id="72" dur="1000"/>
                                        <p:tgtEl>
                                          <p:spTgt spid="4">
                                            <p:txEl>
                                              <p:pRg st="14" end="14"/>
                                            </p:txEl>
                                          </p:spTgt>
                                        </p:tgtEl>
                                      </p:cBhvr>
                                    </p:animEffect>
                                    <p:anim calcmode="lin" valueType="num">
                                      <p:cBhvr>
                                        <p:cTn id="73" dur="1000" fill="hold"/>
                                        <p:tgtEl>
                                          <p:spTgt spid="4">
                                            <p:txEl>
                                              <p:pRg st="14" end="14"/>
                                            </p:txEl>
                                          </p:spTgt>
                                        </p:tgtEl>
                                        <p:attrNameLst>
                                          <p:attrName>ppt_x</p:attrName>
                                        </p:attrNameLst>
                                      </p:cBhvr>
                                      <p:tavLst>
                                        <p:tav tm="0">
                                          <p:val>
                                            <p:strVal val="#ppt_x"/>
                                          </p:val>
                                        </p:tav>
                                        <p:tav tm="100000">
                                          <p:val>
                                            <p:strVal val="#ppt_x"/>
                                          </p:val>
                                        </p:tav>
                                      </p:tavLst>
                                    </p:anim>
                                    <p:anim calcmode="lin" valueType="num">
                                      <p:cBhvr>
                                        <p:cTn id="74" dur="1000" fill="hold"/>
                                        <p:tgtEl>
                                          <p:spTgt spid="4">
                                            <p:txEl>
                                              <p:pRg st="14" end="14"/>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4">
                                            <p:txEl>
                                              <p:pRg st="15" end="15"/>
                                            </p:txEl>
                                          </p:spTgt>
                                        </p:tgtEl>
                                        <p:attrNameLst>
                                          <p:attrName>style.visibility</p:attrName>
                                        </p:attrNameLst>
                                      </p:cBhvr>
                                      <p:to>
                                        <p:strVal val="visible"/>
                                      </p:to>
                                    </p:set>
                                    <p:animEffect transition="in" filter="fade">
                                      <p:cBhvr>
                                        <p:cTn id="77" dur="1000"/>
                                        <p:tgtEl>
                                          <p:spTgt spid="4">
                                            <p:txEl>
                                              <p:pRg st="15" end="15"/>
                                            </p:txEl>
                                          </p:spTgt>
                                        </p:tgtEl>
                                      </p:cBhvr>
                                    </p:animEffect>
                                    <p:anim calcmode="lin" valueType="num">
                                      <p:cBhvr>
                                        <p:cTn id="78" dur="1000" fill="hold"/>
                                        <p:tgtEl>
                                          <p:spTgt spid="4">
                                            <p:txEl>
                                              <p:pRg st="15" end="15"/>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15" end="15"/>
                                            </p:txEl>
                                          </p:spTgt>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4">
                                            <p:txEl>
                                              <p:pRg st="16" end="16"/>
                                            </p:txEl>
                                          </p:spTgt>
                                        </p:tgtEl>
                                        <p:attrNameLst>
                                          <p:attrName>style.visibility</p:attrName>
                                        </p:attrNameLst>
                                      </p:cBhvr>
                                      <p:to>
                                        <p:strVal val="visible"/>
                                      </p:to>
                                    </p:set>
                                    <p:animEffect transition="in" filter="fade">
                                      <p:cBhvr>
                                        <p:cTn id="82" dur="1000"/>
                                        <p:tgtEl>
                                          <p:spTgt spid="4">
                                            <p:txEl>
                                              <p:pRg st="16" end="16"/>
                                            </p:txEl>
                                          </p:spTgt>
                                        </p:tgtEl>
                                      </p:cBhvr>
                                    </p:animEffect>
                                    <p:anim calcmode="lin" valueType="num">
                                      <p:cBhvr>
                                        <p:cTn id="83" dur="1000" fill="hold"/>
                                        <p:tgtEl>
                                          <p:spTgt spid="4">
                                            <p:txEl>
                                              <p:pRg st="16" end="16"/>
                                            </p:txEl>
                                          </p:spTgt>
                                        </p:tgtEl>
                                        <p:attrNameLst>
                                          <p:attrName>ppt_x</p:attrName>
                                        </p:attrNameLst>
                                      </p:cBhvr>
                                      <p:tavLst>
                                        <p:tav tm="0">
                                          <p:val>
                                            <p:strVal val="#ppt_x"/>
                                          </p:val>
                                        </p:tav>
                                        <p:tav tm="100000">
                                          <p:val>
                                            <p:strVal val="#ppt_x"/>
                                          </p:val>
                                        </p:tav>
                                      </p:tavLst>
                                    </p:anim>
                                    <p:anim calcmode="lin" valueType="num">
                                      <p:cBhvr>
                                        <p:cTn id="84" dur="1000" fill="hold"/>
                                        <p:tgtEl>
                                          <p:spTgt spid="4">
                                            <p:txEl>
                                              <p:pRg st="16" end="16"/>
                                            </p:txEl>
                                          </p:spTgt>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4">
                                            <p:txEl>
                                              <p:pRg st="17" end="17"/>
                                            </p:txEl>
                                          </p:spTgt>
                                        </p:tgtEl>
                                        <p:attrNameLst>
                                          <p:attrName>style.visibility</p:attrName>
                                        </p:attrNameLst>
                                      </p:cBhvr>
                                      <p:to>
                                        <p:strVal val="visible"/>
                                      </p:to>
                                    </p:set>
                                    <p:animEffect transition="in" filter="fade">
                                      <p:cBhvr>
                                        <p:cTn id="87" dur="1000"/>
                                        <p:tgtEl>
                                          <p:spTgt spid="4">
                                            <p:txEl>
                                              <p:pRg st="17" end="17"/>
                                            </p:txEl>
                                          </p:spTgt>
                                        </p:tgtEl>
                                      </p:cBhvr>
                                    </p:animEffect>
                                    <p:anim calcmode="lin" valueType="num">
                                      <p:cBhvr>
                                        <p:cTn id="88" dur="1000" fill="hold"/>
                                        <p:tgtEl>
                                          <p:spTgt spid="4">
                                            <p:txEl>
                                              <p:pRg st="17" end="17"/>
                                            </p:txEl>
                                          </p:spTgt>
                                        </p:tgtEl>
                                        <p:attrNameLst>
                                          <p:attrName>ppt_x</p:attrName>
                                        </p:attrNameLst>
                                      </p:cBhvr>
                                      <p:tavLst>
                                        <p:tav tm="0">
                                          <p:val>
                                            <p:strVal val="#ppt_x"/>
                                          </p:val>
                                        </p:tav>
                                        <p:tav tm="100000">
                                          <p:val>
                                            <p:strVal val="#ppt_x"/>
                                          </p:val>
                                        </p:tav>
                                      </p:tavLst>
                                    </p:anim>
                                    <p:anim calcmode="lin" valueType="num">
                                      <p:cBhvr>
                                        <p:cTn id="89" dur="1000" fill="hold"/>
                                        <p:tgtEl>
                                          <p:spTgt spid="4">
                                            <p:txEl>
                                              <p:pRg st="17" end="17"/>
                                            </p:txEl>
                                          </p:spTgt>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4">
                                            <p:txEl>
                                              <p:pRg st="18" end="18"/>
                                            </p:txEl>
                                          </p:spTgt>
                                        </p:tgtEl>
                                        <p:attrNameLst>
                                          <p:attrName>style.visibility</p:attrName>
                                        </p:attrNameLst>
                                      </p:cBhvr>
                                      <p:to>
                                        <p:strVal val="visible"/>
                                      </p:to>
                                    </p:set>
                                    <p:animEffect transition="in" filter="fade">
                                      <p:cBhvr>
                                        <p:cTn id="92" dur="1000"/>
                                        <p:tgtEl>
                                          <p:spTgt spid="4">
                                            <p:txEl>
                                              <p:pRg st="18" end="18"/>
                                            </p:txEl>
                                          </p:spTgt>
                                        </p:tgtEl>
                                      </p:cBhvr>
                                    </p:animEffect>
                                    <p:anim calcmode="lin" valueType="num">
                                      <p:cBhvr>
                                        <p:cTn id="93" dur="1000" fill="hold"/>
                                        <p:tgtEl>
                                          <p:spTgt spid="4">
                                            <p:txEl>
                                              <p:pRg st="18" end="18"/>
                                            </p:txEl>
                                          </p:spTgt>
                                        </p:tgtEl>
                                        <p:attrNameLst>
                                          <p:attrName>ppt_x</p:attrName>
                                        </p:attrNameLst>
                                      </p:cBhvr>
                                      <p:tavLst>
                                        <p:tav tm="0">
                                          <p:val>
                                            <p:strVal val="#ppt_x"/>
                                          </p:val>
                                        </p:tav>
                                        <p:tav tm="100000">
                                          <p:val>
                                            <p:strVal val="#ppt_x"/>
                                          </p:val>
                                        </p:tav>
                                      </p:tavLst>
                                    </p:anim>
                                    <p:anim calcmode="lin" valueType="num">
                                      <p:cBhvr>
                                        <p:cTn id="94" dur="1000" fill="hold"/>
                                        <p:tgtEl>
                                          <p:spTgt spid="4">
                                            <p:txEl>
                                              <p:pRg st="18" end="1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D1DE7-E0CE-8210-4D5B-597966BDAD6C}"/>
              </a:ext>
            </a:extLst>
          </p:cNvPr>
          <p:cNvSpPr>
            <a:spLocks noGrp="1"/>
          </p:cNvSpPr>
          <p:nvPr>
            <p:ph type="ctrTitle"/>
          </p:nvPr>
        </p:nvSpPr>
        <p:spPr/>
        <p:txBody>
          <a:bodyPr/>
          <a:lstStyle/>
          <a:p>
            <a:r>
              <a:rPr lang="en-US">
                <a:cs typeface="Calibri Light"/>
              </a:rPr>
              <a:t>Objectives</a:t>
            </a:r>
            <a:endParaRPr lang="en-US"/>
          </a:p>
        </p:txBody>
      </p:sp>
      <p:graphicFrame>
        <p:nvGraphicFramePr>
          <p:cNvPr id="4" name="Content Placeholder 3">
            <a:extLst>
              <a:ext uri="{FF2B5EF4-FFF2-40B4-BE49-F238E27FC236}">
                <a16:creationId xmlns:a16="http://schemas.microsoft.com/office/drawing/2014/main" id="{146DA019-C828-A071-0AB1-085D2F75DD48}"/>
              </a:ext>
            </a:extLst>
          </p:cNvPr>
          <p:cNvGraphicFramePr>
            <a:graphicFrameLocks noGrp="1"/>
          </p:cNvGraphicFramePr>
          <p:nvPr>
            <p:ph idx="4294967295"/>
            <p:extLst>
              <p:ext uri="{D42A27DB-BD31-4B8C-83A1-F6EECF244321}">
                <p14:modId xmlns:p14="http://schemas.microsoft.com/office/powerpoint/2010/main" val="429454324"/>
              </p:ext>
            </p:extLst>
          </p:nvPr>
        </p:nvGraphicFramePr>
        <p:xfrm>
          <a:off x="503645" y="1400585"/>
          <a:ext cx="11184710" cy="5137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4572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A9640-8585-1512-FF89-755DB8004B22}"/>
              </a:ext>
            </a:extLst>
          </p:cNvPr>
          <p:cNvSpPr>
            <a:spLocks noGrp="1"/>
          </p:cNvSpPr>
          <p:nvPr>
            <p:ph type="ctrTitle"/>
          </p:nvPr>
        </p:nvSpPr>
        <p:spPr>
          <a:xfrm>
            <a:off x="648929" y="629267"/>
            <a:ext cx="6422849" cy="1199534"/>
          </a:xfrm>
        </p:spPr>
        <p:txBody>
          <a:bodyPr vert="horz" lIns="91440" tIns="45720" rIns="91440" bIns="45720" rtlCol="0" anchor="ctr">
            <a:normAutofit/>
          </a:bodyPr>
          <a:lstStyle/>
          <a:p>
            <a:r>
              <a:rPr lang="en-US" sz="4400" kern="1200">
                <a:solidFill>
                  <a:schemeClr val="tx1"/>
                </a:solidFill>
              </a:rPr>
              <a:t>Medication Disposal</a:t>
            </a:r>
          </a:p>
        </p:txBody>
      </p:sp>
      <p:sp>
        <p:nvSpPr>
          <p:cNvPr id="4" name="Content Placeholder 3">
            <a:extLst>
              <a:ext uri="{FF2B5EF4-FFF2-40B4-BE49-F238E27FC236}">
                <a16:creationId xmlns:a16="http://schemas.microsoft.com/office/drawing/2014/main" id="{A4EA62C3-864C-2DFD-13CE-0E106A437EB2}"/>
              </a:ext>
            </a:extLst>
          </p:cNvPr>
          <p:cNvSpPr>
            <a:spLocks noGrp="1"/>
          </p:cNvSpPr>
          <p:nvPr>
            <p:ph type="body" sz="quarter" idx="10"/>
          </p:nvPr>
        </p:nvSpPr>
        <p:spPr>
          <a:xfrm>
            <a:off x="648931" y="2060448"/>
            <a:ext cx="6422848" cy="4401312"/>
          </a:xfrm>
        </p:spPr>
        <p:txBody>
          <a:bodyPr vert="horz" lIns="91440" tIns="45720" rIns="91440" bIns="45720" rtlCol="0">
            <a:normAutofit/>
          </a:bodyPr>
          <a:lstStyle/>
          <a:p>
            <a:pPr indent="-228600">
              <a:buFont typeface="Arial" panose="020B0604020202020204" pitchFamily="34" charset="0"/>
              <a:buChar char="•"/>
            </a:pPr>
            <a:r>
              <a:rPr lang="en-US" sz="1800">
                <a:solidFill>
                  <a:schemeClr val="tx1"/>
                </a:solidFill>
                <a:latin typeface="+mn-lt"/>
                <a:ea typeface="+mn-ea"/>
                <a:cs typeface="+mn-cs"/>
              </a:rPr>
              <a:t>Return to parents </a:t>
            </a:r>
          </a:p>
          <a:p>
            <a:pPr lvl="1" indent="-228600">
              <a:buFont typeface="Arial" panose="020B0604020202020204" pitchFamily="34" charset="0"/>
              <a:buChar char="•"/>
            </a:pPr>
            <a:r>
              <a:rPr lang="en-US" sz="1800">
                <a:solidFill>
                  <a:schemeClr val="tx1"/>
                </a:solidFill>
                <a:latin typeface="+mn-lt"/>
                <a:ea typeface="+mn-ea"/>
                <a:cs typeface="+mn-cs"/>
              </a:rPr>
              <a:t>End of school year</a:t>
            </a:r>
          </a:p>
          <a:p>
            <a:pPr lvl="1" indent="-228600">
              <a:buFont typeface="Arial" panose="020B0604020202020204" pitchFamily="34" charset="0"/>
              <a:buChar char="•"/>
            </a:pPr>
            <a:r>
              <a:rPr lang="en-US" sz="1800">
                <a:solidFill>
                  <a:schemeClr val="tx1"/>
                </a:solidFill>
                <a:latin typeface="+mn-lt"/>
                <a:ea typeface="+mn-ea"/>
                <a:cs typeface="+mn-cs"/>
              </a:rPr>
              <a:t>Transfer to another school</a:t>
            </a:r>
          </a:p>
          <a:p>
            <a:pPr lvl="1" indent="-228600">
              <a:buFont typeface="Arial" panose="020B0604020202020204" pitchFamily="34" charset="0"/>
              <a:buChar char="•"/>
            </a:pPr>
            <a:r>
              <a:rPr lang="en-US" sz="1800">
                <a:solidFill>
                  <a:schemeClr val="tx1"/>
                </a:solidFill>
                <a:latin typeface="+mn-lt"/>
                <a:ea typeface="+mn-ea"/>
                <a:cs typeface="+mn-cs"/>
              </a:rPr>
              <a:t>Expired or discontinued medications</a:t>
            </a:r>
          </a:p>
          <a:p>
            <a:pPr indent="-228600">
              <a:buFont typeface="Arial" panose="020B0604020202020204" pitchFamily="34" charset="0"/>
              <a:buChar char="•"/>
            </a:pPr>
            <a:r>
              <a:rPr lang="en-US" sz="1800">
                <a:solidFill>
                  <a:schemeClr val="tx1"/>
                </a:solidFill>
                <a:latin typeface="+mn-lt"/>
                <a:ea typeface="+mn-ea"/>
                <a:cs typeface="+mn-cs"/>
              </a:rPr>
              <a:t>Document medication return to parents</a:t>
            </a:r>
          </a:p>
          <a:p>
            <a:pPr indent="-228600">
              <a:buFont typeface="Arial" panose="020B0604020202020204" pitchFamily="34" charset="0"/>
              <a:buChar char="•"/>
            </a:pPr>
            <a:r>
              <a:rPr lang="en-US" sz="1800">
                <a:solidFill>
                  <a:schemeClr val="tx1"/>
                </a:solidFill>
                <a:latin typeface="+mn-lt"/>
                <a:ea typeface="+mn-ea"/>
                <a:cs typeface="+mn-cs"/>
              </a:rPr>
              <a:t>Medications not retrieved by parents</a:t>
            </a:r>
          </a:p>
          <a:p>
            <a:pPr lvl="1" indent="-228600">
              <a:buFont typeface="Arial" panose="020B0604020202020204" pitchFamily="34" charset="0"/>
              <a:buChar char="•"/>
            </a:pPr>
            <a:r>
              <a:rPr lang="en-US" sz="1800">
                <a:solidFill>
                  <a:schemeClr val="tx1"/>
                </a:solidFill>
                <a:latin typeface="+mn-lt"/>
                <a:ea typeface="+mn-ea"/>
                <a:cs typeface="+mn-cs"/>
              </a:rPr>
              <a:t>Dispose of according to packaging instructions and state health and environmental protection requirements</a:t>
            </a:r>
          </a:p>
          <a:p>
            <a:pPr lvl="1" indent="-228600">
              <a:buFont typeface="Arial" panose="020B0604020202020204" pitchFamily="34" charset="0"/>
              <a:buChar char="•"/>
            </a:pPr>
            <a:r>
              <a:rPr lang="en-US" sz="1800">
                <a:solidFill>
                  <a:schemeClr val="tx1"/>
                </a:solidFill>
                <a:latin typeface="+mn-lt"/>
                <a:ea typeface="+mn-ea"/>
                <a:cs typeface="+mn-cs"/>
              </a:rPr>
              <a:t>Do not flush medications</a:t>
            </a:r>
          </a:p>
          <a:p>
            <a:pPr indent="-228600">
              <a:buFont typeface="Arial" panose="020B0604020202020204" pitchFamily="34" charset="0"/>
              <a:buChar char="•"/>
            </a:pPr>
            <a:r>
              <a:rPr lang="en-US" sz="1800">
                <a:solidFill>
                  <a:schemeClr val="tx1"/>
                </a:solidFill>
                <a:latin typeface="+mn-lt"/>
                <a:ea typeface="+mn-ea"/>
                <a:cs typeface="+mn-cs"/>
              </a:rPr>
              <a:t>Document if/when medication was disposed</a:t>
            </a:r>
          </a:p>
          <a:p>
            <a:pPr indent="-228600">
              <a:buFont typeface="Arial" panose="020B0604020202020204" pitchFamily="34" charset="0"/>
              <a:buChar char="•"/>
            </a:pPr>
            <a:r>
              <a:rPr lang="en-US" sz="1800">
                <a:solidFill>
                  <a:schemeClr val="tx1"/>
                </a:solidFill>
                <a:latin typeface="+mn-lt"/>
                <a:ea typeface="+mn-ea"/>
                <a:cs typeface="+mn-cs"/>
              </a:rPr>
              <a:t>Consider “take back” programs </a:t>
            </a:r>
          </a:p>
        </p:txBody>
      </p:sp>
      <p:sp>
        <p:nvSpPr>
          <p:cNvPr id="1031" name="Rectangle 1030">
            <a:extLst>
              <a:ext uri="{FF2B5EF4-FFF2-40B4-BE49-F238E27FC236}">
                <a16:creationId xmlns:a16="http://schemas.microsoft.com/office/drawing/2014/main" id="{11C59EDF-5A1E-404D-B55D-8AEA5D8D6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A47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ounded Rectangle 9">
            <a:extLst>
              <a:ext uri="{FF2B5EF4-FFF2-40B4-BE49-F238E27FC236}">
                <a16:creationId xmlns:a16="http://schemas.microsoft.com/office/drawing/2014/main" id="{FEE0385D-4151-43AA-9C6B-0365E1031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557784"/>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OME | takebackdrugs.org">
            <a:extLst>
              <a:ext uri="{FF2B5EF4-FFF2-40B4-BE49-F238E27FC236}">
                <a16:creationId xmlns:a16="http://schemas.microsoft.com/office/drawing/2014/main" id="{26B75E4F-73D4-28F4-9059-25D94A537A2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61082" y="2157860"/>
            <a:ext cx="3026664" cy="2539034"/>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C47EA67-9935-D259-1BD1-E0E7EB31BB63}"/>
              </a:ext>
            </a:extLst>
          </p:cNvPr>
          <p:cNvSpPr txBox="1"/>
          <p:nvPr/>
        </p:nvSpPr>
        <p:spPr>
          <a:xfrm>
            <a:off x="10771830" y="6145889"/>
            <a:ext cx="996243" cy="184666"/>
          </a:xfrm>
          <a:prstGeom prst="rect">
            <a:avLst/>
          </a:prstGeom>
          <a:noFill/>
        </p:spPr>
        <p:txBody>
          <a:bodyPr wrap="square" rtlCol="0">
            <a:spAutoFit/>
          </a:bodyPr>
          <a:lstStyle/>
          <a:p>
            <a:pPr algn="r"/>
            <a:r>
              <a:rPr lang="en-US" sz="600"/>
              <a:t>Takebackdrugs.org</a:t>
            </a:r>
          </a:p>
        </p:txBody>
      </p:sp>
      <p:sp>
        <p:nvSpPr>
          <p:cNvPr id="7" name="TextBox 6">
            <a:extLst>
              <a:ext uri="{FF2B5EF4-FFF2-40B4-BE49-F238E27FC236}">
                <a16:creationId xmlns:a16="http://schemas.microsoft.com/office/drawing/2014/main" id="{15566D2C-4EA7-D743-34C9-BF95E1E2FCD4}"/>
              </a:ext>
            </a:extLst>
          </p:cNvPr>
          <p:cNvSpPr txBox="1"/>
          <p:nvPr/>
        </p:nvSpPr>
        <p:spPr>
          <a:xfrm>
            <a:off x="-69451" y="6636113"/>
            <a:ext cx="12261451" cy="276999"/>
          </a:xfrm>
          <a:prstGeom prst="rect">
            <a:avLst/>
          </a:prstGeom>
          <a:noFill/>
        </p:spPr>
        <p:txBody>
          <a:bodyPr wrap="square">
            <a:spAutoFit/>
          </a:bodyPr>
          <a:lstStyle/>
          <a:p>
            <a:r>
              <a:rPr lang="en-US" sz="600" b="0" i="1">
                <a:solidFill>
                  <a:schemeClr val="tx1">
                    <a:lumMod val="50000"/>
                  </a:schemeClr>
                </a:solidFill>
                <a:effectLst/>
              </a:rPr>
              <a:t>Pediatrics</a:t>
            </a:r>
            <a:r>
              <a:rPr lang="en-US" sz="600" b="0" i="0">
                <a:solidFill>
                  <a:schemeClr val="tx1">
                    <a:lumMod val="50000"/>
                  </a:schemeClr>
                </a:solidFill>
                <a:effectLst/>
              </a:rPr>
              <a:t>. 2009;124(4):1244-1251.</a:t>
            </a:r>
          </a:p>
          <a:p>
            <a:r>
              <a:rPr lang="en-US" sz="600" i="1">
                <a:solidFill>
                  <a:schemeClr val="tx1">
                    <a:lumMod val="50000"/>
                  </a:schemeClr>
                </a:solidFill>
                <a:effectLst/>
              </a:rPr>
              <a:t>School nursing evidence-based clinical practice guideline: Medication Administration in schools implementation toolkit: NASN learning center</a:t>
            </a:r>
            <a:r>
              <a:rPr lang="en-US" sz="600">
                <a:solidFill>
                  <a:schemeClr val="tx1">
                    <a:lumMod val="50000"/>
                  </a:schemeClr>
                </a:solidFill>
                <a:effectLst/>
              </a:rPr>
              <a:t> </a:t>
            </a:r>
            <a:r>
              <a:rPr lang="en-US" sz="600" i="1">
                <a:solidFill>
                  <a:schemeClr val="tx1">
                    <a:lumMod val="50000"/>
                  </a:schemeClr>
                </a:solidFill>
                <a:effectLst/>
              </a:rPr>
              <a:t>nasn.org</a:t>
            </a:r>
            <a:r>
              <a:rPr lang="en-US" sz="600">
                <a:solidFill>
                  <a:schemeClr val="tx1">
                    <a:lumMod val="50000"/>
                  </a:schemeClr>
                </a:solidFill>
                <a:effectLst/>
              </a:rPr>
              <a:t>. Available at: </a:t>
            </a:r>
            <a:r>
              <a:rPr lang="en-US" sz="600">
                <a:solidFill>
                  <a:schemeClr val="tx1">
                    <a:lumMod val="50000"/>
                  </a:schemeClr>
                </a:solidFill>
                <a:effectLst/>
                <a:hlinkClick r:id="rId4">
                  <a:extLst>
                    <a:ext uri="{A12FA001-AC4F-418D-AE19-62706E023703}">
                      <ahyp:hlinkClr xmlns:ahyp="http://schemas.microsoft.com/office/drawing/2018/hyperlinkcolor" val="tx"/>
                    </a:ext>
                  </a:extLst>
                </a:hlinkClick>
              </a:rPr>
              <a:t>https://learn.nasn.org/courses/36927</a:t>
            </a:r>
            <a:r>
              <a:rPr lang="en-US" sz="600">
                <a:solidFill>
                  <a:schemeClr val="tx1">
                    <a:lumMod val="50000"/>
                  </a:schemeClr>
                </a:solidFill>
                <a:effectLst/>
              </a:rPr>
              <a:t>. Accessed</a:t>
            </a:r>
            <a:r>
              <a:rPr lang="en-US" sz="600">
                <a:solidFill>
                  <a:schemeClr val="tx1">
                    <a:lumMod val="50000"/>
                  </a:schemeClr>
                </a:solidFill>
              </a:rPr>
              <a:t> 6</a:t>
            </a:r>
            <a:r>
              <a:rPr lang="en-US" sz="600">
                <a:solidFill>
                  <a:schemeClr val="tx1">
                    <a:lumMod val="50000"/>
                  </a:schemeClr>
                </a:solidFill>
                <a:effectLst/>
              </a:rPr>
              <a:t> February 2023.</a:t>
            </a:r>
          </a:p>
        </p:txBody>
      </p:sp>
    </p:spTree>
    <p:extLst>
      <p:ext uri="{BB962C8B-B14F-4D97-AF65-F5344CB8AC3E}">
        <p14:creationId xmlns:p14="http://schemas.microsoft.com/office/powerpoint/2010/main" val="4192146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5" descr="A yellow school bus on the street&#10;&#10;Description automatically generated">
            <a:extLst>
              <a:ext uri="{FF2B5EF4-FFF2-40B4-BE49-F238E27FC236}">
                <a16:creationId xmlns:a16="http://schemas.microsoft.com/office/drawing/2014/main" id="{DCE372A7-0661-1A17-1AC9-23C59DF37DA7}"/>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6690"/>
          <a:stretch/>
        </p:blipFill>
        <p:spPr>
          <a:xfrm>
            <a:off x="20" y="10"/>
            <a:ext cx="12188932" cy="6857990"/>
          </a:xfrm>
          <a:prstGeom prst="rect">
            <a:avLst/>
          </a:prstGeom>
        </p:spPr>
      </p:pic>
      <p:sp>
        <p:nvSpPr>
          <p:cNvPr id="11" name="Freeform: Shape 10">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542F1F9-BA39-6BF4-CC71-A83E86FA73BB}"/>
              </a:ext>
            </a:extLst>
          </p:cNvPr>
          <p:cNvSpPr>
            <a:spLocks noGrp="1"/>
          </p:cNvSpPr>
          <p:nvPr>
            <p:ph type="ctrTitle"/>
          </p:nvPr>
        </p:nvSpPr>
        <p:spPr>
          <a:xfrm>
            <a:off x="0" y="4185749"/>
            <a:ext cx="9883833" cy="622836"/>
          </a:xfrm>
        </p:spPr>
        <p:txBody>
          <a:bodyPr vert="horz" lIns="91440" tIns="45720" rIns="91440" bIns="45720" rtlCol="0" anchor="ctr">
            <a:normAutofit/>
          </a:bodyPr>
          <a:lstStyle/>
          <a:p>
            <a:r>
              <a:rPr lang="en-US" sz="3300">
                <a:solidFill>
                  <a:schemeClr val="tx1"/>
                </a:solidFill>
              </a:rPr>
              <a:t>Field Trips and School-Sponsored Events</a:t>
            </a:r>
          </a:p>
        </p:txBody>
      </p:sp>
      <p:sp>
        <p:nvSpPr>
          <p:cNvPr id="3" name="Content Placeholder 2">
            <a:extLst>
              <a:ext uri="{FF2B5EF4-FFF2-40B4-BE49-F238E27FC236}">
                <a16:creationId xmlns:a16="http://schemas.microsoft.com/office/drawing/2014/main" id="{142F715C-033B-DF63-F688-18932E7DE435}"/>
              </a:ext>
            </a:extLst>
          </p:cNvPr>
          <p:cNvSpPr>
            <a:spLocks noGrp="1"/>
          </p:cNvSpPr>
          <p:nvPr>
            <p:ph type="body" sz="quarter" idx="10"/>
          </p:nvPr>
        </p:nvSpPr>
        <p:spPr>
          <a:xfrm>
            <a:off x="-19962" y="4856920"/>
            <a:ext cx="10297817" cy="1429263"/>
          </a:xfrm>
        </p:spPr>
        <p:txBody>
          <a:bodyPr vert="horz" lIns="91440" tIns="45720" rIns="91440" bIns="45720" rtlCol="0">
            <a:normAutofit/>
          </a:bodyPr>
          <a:lstStyle/>
          <a:p>
            <a:pPr indent="-228600">
              <a:buFont typeface="Arial" panose="020B0604020202020204" pitchFamily="34" charset="0"/>
              <a:buChar char="•"/>
            </a:pPr>
            <a:r>
              <a:rPr lang="en-US" sz="1600">
                <a:solidFill>
                  <a:schemeClr val="tx1"/>
                </a:solidFill>
                <a:latin typeface="+mn-lt"/>
                <a:ea typeface="+mn-ea"/>
                <a:cs typeface="+mn-cs"/>
              </a:rPr>
              <a:t>School policies that apply to school-sponsored and off-campus events</a:t>
            </a:r>
          </a:p>
          <a:p>
            <a:pPr indent="-228600">
              <a:buFont typeface="Arial" panose="020B0604020202020204" pitchFamily="34" charset="0"/>
              <a:buChar char="•"/>
            </a:pPr>
            <a:r>
              <a:rPr lang="en-US" sz="1600">
                <a:solidFill>
                  <a:schemeClr val="tx1"/>
                </a:solidFill>
                <a:latin typeface="+mn-lt"/>
                <a:ea typeface="+mn-ea"/>
                <a:cs typeface="+mn-cs"/>
              </a:rPr>
              <a:t>Self-carry is an option</a:t>
            </a:r>
          </a:p>
          <a:p>
            <a:pPr indent="-228600">
              <a:buFont typeface="Arial" panose="020B0604020202020204" pitchFamily="34" charset="0"/>
              <a:buChar char="•"/>
            </a:pPr>
            <a:r>
              <a:rPr lang="en-US" sz="1600">
                <a:solidFill>
                  <a:schemeClr val="tx1"/>
                </a:solidFill>
                <a:latin typeface="+mn-lt"/>
                <a:ea typeface="+mn-ea"/>
                <a:cs typeface="+mn-cs"/>
              </a:rPr>
              <a:t>School nurse must provide any UAP supplies, training, medication, instructions for use, schedule, and a method to document the medication was administered</a:t>
            </a:r>
          </a:p>
        </p:txBody>
      </p:sp>
      <p:sp>
        <p:nvSpPr>
          <p:cNvPr id="6" name="TextBox 5">
            <a:extLst>
              <a:ext uri="{FF2B5EF4-FFF2-40B4-BE49-F238E27FC236}">
                <a16:creationId xmlns:a16="http://schemas.microsoft.com/office/drawing/2014/main" id="{BA76AC3C-EB10-469F-A459-9694D44929DF}"/>
              </a:ext>
            </a:extLst>
          </p:cNvPr>
          <p:cNvSpPr txBox="1"/>
          <p:nvPr/>
        </p:nvSpPr>
        <p:spPr>
          <a:xfrm>
            <a:off x="9150941" y="6657945"/>
            <a:ext cx="303801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BY-NC-ND</a:t>
            </a:r>
            <a:r>
              <a:rPr lang="en-US" sz="700">
                <a:solidFill>
                  <a:srgbClr val="FFFFFF"/>
                </a:solidFill>
              </a:rPr>
              <a:t>.</a:t>
            </a:r>
          </a:p>
        </p:txBody>
      </p:sp>
      <p:sp>
        <p:nvSpPr>
          <p:cNvPr id="7" name="TextBox 6">
            <a:extLst>
              <a:ext uri="{FF2B5EF4-FFF2-40B4-BE49-F238E27FC236}">
                <a16:creationId xmlns:a16="http://schemas.microsoft.com/office/drawing/2014/main" id="{776EC9A0-3A8E-8E5F-431B-EC152A2E867A}"/>
              </a:ext>
            </a:extLst>
          </p:cNvPr>
          <p:cNvSpPr txBox="1"/>
          <p:nvPr/>
        </p:nvSpPr>
        <p:spPr>
          <a:xfrm>
            <a:off x="530300" y="6519436"/>
            <a:ext cx="8090361" cy="338554"/>
          </a:xfrm>
          <a:prstGeom prst="rect">
            <a:avLst/>
          </a:prstGeom>
          <a:noFill/>
        </p:spPr>
        <p:txBody>
          <a:bodyPr wrap="square">
            <a:spAutoFit/>
          </a:bodyPr>
          <a:lstStyle/>
          <a:p>
            <a:r>
              <a:rPr lang="en-US" sz="800" i="1">
                <a:effectLst/>
              </a:rPr>
              <a:t>School nursing evidence-based clinical practice guideline: Medication Administration in schools implementation toolkit: NASN learning center</a:t>
            </a:r>
            <a:r>
              <a:rPr lang="en-US" sz="800">
                <a:effectLst/>
              </a:rPr>
              <a:t> </a:t>
            </a:r>
            <a:r>
              <a:rPr lang="en-US" sz="800" i="1">
                <a:effectLst/>
              </a:rPr>
              <a:t>nasn.org</a:t>
            </a:r>
            <a:r>
              <a:rPr lang="en-US" sz="800">
                <a:effectLst/>
              </a:rPr>
              <a:t>. Available at: </a:t>
            </a:r>
            <a:r>
              <a:rPr lang="en-US" sz="800">
                <a:effectLst/>
                <a:hlinkClick r:id="rId6">
                  <a:extLst>
                    <a:ext uri="{A12FA001-AC4F-418D-AE19-62706E023703}">
                      <ahyp:hlinkClr xmlns:ahyp="http://schemas.microsoft.com/office/drawing/2018/hyperlinkcolor" val="tx"/>
                    </a:ext>
                  </a:extLst>
                </a:hlinkClick>
              </a:rPr>
              <a:t>https://learn.nasn.org/courses/36927</a:t>
            </a:r>
            <a:r>
              <a:rPr lang="en-US" sz="800">
                <a:effectLst/>
              </a:rPr>
              <a:t>. Accessed</a:t>
            </a:r>
            <a:r>
              <a:rPr lang="en-US" sz="800"/>
              <a:t> 6</a:t>
            </a:r>
            <a:r>
              <a:rPr lang="en-US" sz="800">
                <a:effectLst/>
              </a:rPr>
              <a:t> February 2023.</a:t>
            </a:r>
          </a:p>
        </p:txBody>
      </p:sp>
    </p:spTree>
    <p:extLst>
      <p:ext uri="{BB962C8B-B14F-4D97-AF65-F5344CB8AC3E}">
        <p14:creationId xmlns:p14="http://schemas.microsoft.com/office/powerpoint/2010/main" val="2371848298"/>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E59EF9F-E403-99BE-4ABE-0AFE0BAC53F3}"/>
              </a:ext>
            </a:extLst>
          </p:cNvPr>
          <p:cNvSpPr>
            <a:spLocks noGrp="1"/>
          </p:cNvSpPr>
          <p:nvPr>
            <p:ph type="ctrTitle"/>
          </p:nvPr>
        </p:nvSpPr>
        <p:spPr>
          <a:xfrm>
            <a:off x="2555631" y="1441938"/>
            <a:ext cx="7080738" cy="3974124"/>
          </a:xfrm>
        </p:spPr>
        <p:txBody>
          <a:bodyPr vert="horz" lIns="91440" tIns="45720" rIns="91440" bIns="45720" rtlCol="0" anchor="ctr">
            <a:normAutofit/>
          </a:bodyPr>
          <a:lstStyle/>
          <a:p>
            <a:pPr algn="ctr"/>
            <a:r>
              <a:rPr lang="en-US" sz="5400">
                <a:solidFill>
                  <a:srgbClr val="007EB4"/>
                </a:solidFill>
              </a:rPr>
              <a:t>Arizona Stock Medication Programs and New Emergency Response</a:t>
            </a:r>
          </a:p>
        </p:txBody>
      </p:sp>
    </p:spTree>
    <p:extLst>
      <p:ext uri="{BB962C8B-B14F-4D97-AF65-F5344CB8AC3E}">
        <p14:creationId xmlns:p14="http://schemas.microsoft.com/office/powerpoint/2010/main" val="4032975430"/>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3269F-BDE4-5D2C-B7F2-DDE0A449759B}"/>
              </a:ext>
            </a:extLst>
          </p:cNvPr>
          <p:cNvSpPr>
            <a:spLocks noGrp="1"/>
          </p:cNvSpPr>
          <p:nvPr>
            <p:ph type="ctrTitle"/>
          </p:nvPr>
        </p:nvSpPr>
        <p:spPr/>
        <p:txBody>
          <a:bodyPr/>
          <a:lstStyle/>
          <a:p>
            <a:r>
              <a:rPr lang="en-US"/>
              <a:t>Arizona Stock Medication Programs</a:t>
            </a:r>
          </a:p>
        </p:txBody>
      </p:sp>
      <p:sp>
        <p:nvSpPr>
          <p:cNvPr id="3" name="Content Placeholder 2">
            <a:extLst>
              <a:ext uri="{FF2B5EF4-FFF2-40B4-BE49-F238E27FC236}">
                <a16:creationId xmlns:a16="http://schemas.microsoft.com/office/drawing/2014/main" id="{B74DD3D6-E8C5-DF6F-B4CA-E57555321DD8}"/>
              </a:ext>
            </a:extLst>
          </p:cNvPr>
          <p:cNvSpPr>
            <a:spLocks noGrp="1"/>
          </p:cNvSpPr>
          <p:nvPr>
            <p:ph type="body" sz="quarter" idx="10"/>
          </p:nvPr>
        </p:nvSpPr>
        <p:spPr>
          <a:xfrm>
            <a:off x="503239" y="2074987"/>
            <a:ext cx="5592762" cy="4510451"/>
          </a:xfrm>
        </p:spPr>
        <p:txBody>
          <a:bodyPr/>
          <a:lstStyle/>
          <a:p>
            <a:pPr>
              <a:buFont typeface="Arial" panose="020B0604020202020204" pitchFamily="34" charset="0"/>
              <a:buChar char="•"/>
            </a:pPr>
            <a:r>
              <a:rPr lang="en-US"/>
              <a:t>Standing order: pre-written order that allows non-prescribers (paramedics, RN, pharmacist, etc.) to administer medication in particular circumstance</a:t>
            </a:r>
          </a:p>
          <a:p>
            <a:pPr>
              <a:buFont typeface="Arial" panose="020B0604020202020204" pitchFamily="34" charset="0"/>
              <a:buChar char="•"/>
            </a:pPr>
            <a:r>
              <a:rPr lang="en-US"/>
              <a:t>Stock medication: medication supply that may be used for numerous people</a:t>
            </a:r>
          </a:p>
          <a:p>
            <a:pPr lvl="1">
              <a:buFont typeface="Arial" panose="020B0604020202020204" pitchFamily="34" charset="0"/>
              <a:buChar char="•"/>
            </a:pPr>
            <a:r>
              <a:rPr lang="en-US"/>
              <a:t>Emergency response medications</a:t>
            </a:r>
          </a:p>
          <a:p>
            <a:pPr lvl="1">
              <a:buFont typeface="Arial" panose="020B0604020202020204" pitchFamily="34" charset="0"/>
              <a:buChar char="•"/>
            </a:pPr>
            <a:r>
              <a:rPr lang="en-US"/>
              <a:t>Over-the-counter medications</a:t>
            </a:r>
          </a:p>
          <a:p>
            <a:pPr>
              <a:buFont typeface="Arial" panose="020B0604020202020204" pitchFamily="34" charset="0"/>
              <a:buChar char="•"/>
            </a:pPr>
            <a:r>
              <a:rPr lang="en-US"/>
              <a:t>Store in readily accessible location within school</a:t>
            </a:r>
          </a:p>
        </p:txBody>
      </p:sp>
      <p:graphicFrame>
        <p:nvGraphicFramePr>
          <p:cNvPr id="5" name="Diagram 4">
            <a:extLst>
              <a:ext uri="{FF2B5EF4-FFF2-40B4-BE49-F238E27FC236}">
                <a16:creationId xmlns:a16="http://schemas.microsoft.com/office/drawing/2014/main" id="{995C2047-FB74-10A9-8E3C-F51635EE12B2}"/>
              </a:ext>
            </a:extLst>
          </p:cNvPr>
          <p:cNvGraphicFramePr/>
          <p:nvPr>
            <p:extLst>
              <p:ext uri="{D42A27DB-BD31-4B8C-83A1-F6EECF244321}">
                <p14:modId xmlns:p14="http://schemas.microsoft.com/office/powerpoint/2010/main" val="755702293"/>
              </p:ext>
            </p:extLst>
          </p:nvPr>
        </p:nvGraphicFramePr>
        <p:xfrm>
          <a:off x="6096000" y="1479884"/>
          <a:ext cx="5981032" cy="51055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99EA3815-4BBF-3296-E6C9-F56EF7B66EE9}"/>
              </a:ext>
            </a:extLst>
          </p:cNvPr>
          <p:cNvSpPr txBox="1"/>
          <p:nvPr/>
        </p:nvSpPr>
        <p:spPr>
          <a:xfrm>
            <a:off x="0" y="6519436"/>
            <a:ext cx="12289134" cy="584775"/>
          </a:xfrm>
          <a:prstGeom prst="rect">
            <a:avLst/>
          </a:prstGeom>
          <a:noFill/>
        </p:spPr>
        <p:txBody>
          <a:bodyPr wrap="square">
            <a:spAutoFit/>
          </a:bodyPr>
          <a:lstStyle/>
          <a:p>
            <a:r>
              <a:rPr lang="en-US" sz="800" i="1">
                <a:effectLst/>
              </a:rPr>
              <a:t>School nursing evidence-based clinical practice guideline: Medication Administration in schools implementation toolkit: NASN learning center</a:t>
            </a:r>
            <a:r>
              <a:rPr lang="en-US" sz="800">
                <a:effectLst/>
              </a:rPr>
              <a:t> </a:t>
            </a:r>
            <a:r>
              <a:rPr lang="en-US" sz="800" i="1">
                <a:effectLst/>
              </a:rPr>
              <a:t>nasn.org</a:t>
            </a:r>
            <a:r>
              <a:rPr lang="en-US" sz="800">
                <a:effectLst/>
              </a:rPr>
              <a:t>. Available at: </a:t>
            </a:r>
            <a:r>
              <a:rPr lang="en-US" sz="800">
                <a:effectLst/>
                <a:hlinkClick r:id="rId8">
                  <a:extLst>
                    <a:ext uri="{A12FA001-AC4F-418D-AE19-62706E023703}">
                      <ahyp:hlinkClr xmlns:ahyp="http://schemas.microsoft.com/office/drawing/2018/hyperlinkcolor" val="tx"/>
                    </a:ext>
                  </a:extLst>
                </a:hlinkClick>
              </a:rPr>
              <a:t>https://learn.nasn.org/courses/36927</a:t>
            </a:r>
            <a:r>
              <a:rPr lang="en-US" sz="800">
                <a:effectLst/>
              </a:rPr>
              <a:t>. Accessed</a:t>
            </a:r>
            <a:r>
              <a:rPr lang="en-US" sz="800"/>
              <a:t> 6</a:t>
            </a:r>
            <a:r>
              <a:rPr lang="en-US" sz="800">
                <a:effectLst/>
              </a:rPr>
              <a:t> February 2023.</a:t>
            </a:r>
          </a:p>
          <a:p>
            <a:r>
              <a:rPr lang="en-US" sz="800">
                <a:effectLst/>
              </a:rPr>
              <a:t>School Nursing and Health Services. Arizona Department of Education. https://www.azed.gov/wellness/school-nursing-and-health-services. Published February 6, 2023. Accessed February 6, 2023. </a:t>
            </a:r>
          </a:p>
          <a:p>
            <a:endParaRPr lang="en-US" sz="800">
              <a:effectLst/>
            </a:endParaRPr>
          </a:p>
          <a:p>
            <a:endParaRPr lang="en-US" sz="800">
              <a:effectLst/>
            </a:endParaRPr>
          </a:p>
        </p:txBody>
      </p:sp>
    </p:spTree>
    <p:extLst>
      <p:ext uri="{BB962C8B-B14F-4D97-AF65-F5344CB8AC3E}">
        <p14:creationId xmlns:p14="http://schemas.microsoft.com/office/powerpoint/2010/main" val="3743037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15055-A0C4-6FE5-FBDC-10FDF07797A9}"/>
              </a:ext>
            </a:extLst>
          </p:cNvPr>
          <p:cNvSpPr>
            <a:spLocks noGrp="1"/>
          </p:cNvSpPr>
          <p:nvPr>
            <p:ph type="ctrTitle"/>
          </p:nvPr>
        </p:nvSpPr>
        <p:spPr/>
        <p:txBody>
          <a:bodyPr/>
          <a:lstStyle/>
          <a:p>
            <a:r>
              <a:rPr lang="en-US"/>
              <a:t>Stock Albuterol Inhaler Program</a:t>
            </a:r>
          </a:p>
        </p:txBody>
      </p:sp>
      <p:sp>
        <p:nvSpPr>
          <p:cNvPr id="3" name="Content Placeholder 2">
            <a:extLst>
              <a:ext uri="{FF2B5EF4-FFF2-40B4-BE49-F238E27FC236}">
                <a16:creationId xmlns:a16="http://schemas.microsoft.com/office/drawing/2014/main" id="{D432EA56-83D6-B87F-1874-31905E8857E0}"/>
              </a:ext>
            </a:extLst>
          </p:cNvPr>
          <p:cNvSpPr>
            <a:spLocks noGrp="1"/>
          </p:cNvSpPr>
          <p:nvPr>
            <p:ph type="body" sz="quarter" idx="10"/>
          </p:nvPr>
        </p:nvSpPr>
        <p:spPr>
          <a:xfrm>
            <a:off x="5229308" y="1911353"/>
            <a:ext cx="7304330" cy="4510451"/>
          </a:xfrm>
        </p:spPr>
        <p:txBody>
          <a:bodyPr/>
          <a:lstStyle/>
          <a:p>
            <a:pPr>
              <a:buFont typeface="Arial" panose="020B0604020202020204" pitchFamily="34" charset="0"/>
              <a:buChar char="•"/>
            </a:pPr>
            <a:r>
              <a:rPr lang="en-US"/>
              <a:t>Approved as Arizona state law in 2017</a:t>
            </a:r>
          </a:p>
          <a:p>
            <a:pPr>
              <a:buFont typeface="Arial" panose="020B0604020202020204" pitchFamily="34" charset="0"/>
              <a:buChar char="•"/>
            </a:pPr>
            <a:r>
              <a:rPr lang="en-US"/>
              <a:t>Tucson Schools 2-year pilot program outcomes</a:t>
            </a:r>
          </a:p>
          <a:p>
            <a:pPr lvl="1">
              <a:buFont typeface="Arial" panose="020B0604020202020204" pitchFamily="34" charset="0"/>
              <a:buChar char="•"/>
            </a:pPr>
            <a:r>
              <a:rPr lang="en-US"/>
              <a:t>20% reduction in 911 calls </a:t>
            </a:r>
          </a:p>
          <a:p>
            <a:pPr lvl="1">
              <a:buFont typeface="Arial" panose="020B0604020202020204" pitchFamily="34" charset="0"/>
              <a:buChar char="•"/>
            </a:pPr>
            <a:r>
              <a:rPr lang="en-US"/>
              <a:t>40% reduction in emergency transports</a:t>
            </a:r>
          </a:p>
          <a:p>
            <a:pPr>
              <a:buFont typeface="Arial" panose="020B0604020202020204" pitchFamily="34" charset="0"/>
              <a:buChar char="•"/>
            </a:pPr>
            <a:r>
              <a:rPr lang="en-US"/>
              <a:t>Permits stock inhalers and spacers to be dispensed to schools </a:t>
            </a:r>
          </a:p>
          <a:p>
            <a:pPr>
              <a:buFont typeface="Arial" panose="020B0604020202020204" pitchFamily="34" charset="0"/>
              <a:buChar char="•"/>
            </a:pPr>
            <a:r>
              <a:rPr lang="en-US"/>
              <a:t>Permits trained professionals to administer in emergencies</a:t>
            </a:r>
          </a:p>
          <a:p>
            <a:pPr>
              <a:buFont typeface="Arial" panose="020B0604020202020204" pitchFamily="34" charset="0"/>
              <a:buChar char="•"/>
            </a:pPr>
            <a:r>
              <a:rPr lang="en-US"/>
              <a:t>Standing order issued by chief medical officer, physician, or nurse practitioner</a:t>
            </a:r>
          </a:p>
        </p:txBody>
      </p:sp>
      <p:sp>
        <p:nvSpPr>
          <p:cNvPr id="7" name="TextBox 6">
            <a:extLst>
              <a:ext uri="{FF2B5EF4-FFF2-40B4-BE49-F238E27FC236}">
                <a16:creationId xmlns:a16="http://schemas.microsoft.com/office/drawing/2014/main" id="{D746847F-A072-279B-B552-1704D2C41F91}"/>
              </a:ext>
            </a:extLst>
          </p:cNvPr>
          <p:cNvSpPr txBox="1"/>
          <p:nvPr/>
        </p:nvSpPr>
        <p:spPr>
          <a:xfrm>
            <a:off x="459110" y="6416431"/>
            <a:ext cx="1178959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800">
                <a:cs typeface="Calibri"/>
              </a:rPr>
              <a:t>ARS 15-158. Stock Albuterol Program.</a:t>
            </a:r>
          </a:p>
          <a:p>
            <a:pPr algn="r"/>
            <a:r>
              <a:rPr lang="en-US" sz="800">
                <a:cs typeface="Calibri"/>
              </a:rPr>
              <a:t>LB Gerald, et al. Implementation and Evaluation of a Stock Albuterol Program for Students with Asthma. Annals ATS. 2016.</a:t>
            </a:r>
            <a:endParaRPr lang="en-US" sz="800">
              <a:ea typeface="Verdana"/>
              <a:cs typeface="Calibri"/>
            </a:endParaRPr>
          </a:p>
          <a:p>
            <a:pPr algn="r"/>
            <a:r>
              <a:rPr lang="en-US" sz="800">
                <a:effectLst/>
              </a:rPr>
              <a:t>Arizona Asthma Coalition. Arizona Asthma Coalition - Stock Inhaler Program. https://www.azasthma.org/take-action. Accessed February 6, 2023. </a:t>
            </a:r>
          </a:p>
        </p:txBody>
      </p:sp>
      <p:grpSp>
        <p:nvGrpSpPr>
          <p:cNvPr id="23" name="Group 22">
            <a:extLst>
              <a:ext uri="{FF2B5EF4-FFF2-40B4-BE49-F238E27FC236}">
                <a16:creationId xmlns:a16="http://schemas.microsoft.com/office/drawing/2014/main" id="{283C5763-D983-C4A8-005D-E450E2C8571E}"/>
              </a:ext>
            </a:extLst>
          </p:cNvPr>
          <p:cNvGrpSpPr/>
          <p:nvPr/>
        </p:nvGrpSpPr>
        <p:grpSpPr>
          <a:xfrm rot="19633241">
            <a:off x="-96308" y="1692236"/>
            <a:ext cx="5361383" cy="4084106"/>
            <a:chOff x="6524658" y="655718"/>
            <a:chExt cx="5522475" cy="4249717"/>
          </a:xfrm>
        </p:grpSpPr>
        <p:pic>
          <p:nvPicPr>
            <p:cNvPr id="20" name="Picture 19" descr="Cartoon bee with sign">
              <a:extLst>
                <a:ext uri="{FF2B5EF4-FFF2-40B4-BE49-F238E27FC236}">
                  <a16:creationId xmlns:a16="http://schemas.microsoft.com/office/drawing/2014/main" id="{0998C430-198C-1E4D-ED50-261FE08AD735}"/>
                </a:ext>
              </a:extLst>
            </p:cNvPr>
            <p:cNvPicPr>
              <a:picLocks noChangeAspect="1"/>
            </p:cNvPicPr>
            <p:nvPr/>
          </p:nvPicPr>
          <p:blipFill>
            <a:blip r:embed="rId3"/>
            <a:stretch>
              <a:fillRect/>
            </a:stretch>
          </p:blipFill>
          <p:spPr>
            <a:xfrm rot="1330218">
              <a:off x="6524658" y="655718"/>
              <a:ext cx="5522475" cy="4249717"/>
            </a:xfrm>
            <a:prstGeom prst="rect">
              <a:avLst/>
            </a:prstGeom>
          </p:spPr>
        </p:pic>
        <p:sp>
          <p:nvSpPr>
            <p:cNvPr id="22" name="TextBox 21">
              <a:extLst>
                <a:ext uri="{FF2B5EF4-FFF2-40B4-BE49-F238E27FC236}">
                  <a16:creationId xmlns:a16="http://schemas.microsoft.com/office/drawing/2014/main" id="{48E9B039-6B98-24B1-708F-7142E60221E8}"/>
                </a:ext>
              </a:extLst>
            </p:cNvPr>
            <p:cNvSpPr txBox="1"/>
            <p:nvPr/>
          </p:nvSpPr>
          <p:spPr>
            <a:xfrm rot="1130201">
              <a:off x="9136974" y="2128161"/>
              <a:ext cx="2587175" cy="2113695"/>
            </a:xfrm>
            <a:prstGeom prst="rect">
              <a:avLst/>
            </a:prstGeom>
            <a:noFill/>
          </p:spPr>
          <p:txBody>
            <a:bodyPr wrap="square">
              <a:spAutoFit/>
            </a:bodyPr>
            <a:lstStyle/>
            <a:p>
              <a:pPr lvl="1" algn="ctr"/>
              <a:r>
                <a:rPr lang="en-US" sz="1400" b="1">
                  <a:solidFill>
                    <a:schemeClr val="tx1">
                      <a:lumMod val="50000"/>
                    </a:schemeClr>
                  </a:solidFill>
                  <a:ea typeface="+mn-lt"/>
                  <a:cs typeface="+mn-lt"/>
                </a:rPr>
                <a:t>Implementation Questions? </a:t>
              </a:r>
              <a:br>
                <a:rPr lang="en-US" sz="1400">
                  <a:solidFill>
                    <a:schemeClr val="tx1">
                      <a:lumMod val="50000"/>
                    </a:schemeClr>
                  </a:solidFill>
                  <a:ea typeface="+mn-lt"/>
                  <a:cs typeface="+mn-lt"/>
                </a:rPr>
              </a:br>
              <a:r>
                <a:rPr lang="en-US" sz="1400">
                  <a:solidFill>
                    <a:schemeClr val="tx1">
                      <a:lumMod val="50000"/>
                    </a:schemeClr>
                  </a:solidFill>
                  <a:ea typeface="+mn-lt"/>
                  <a:cs typeface="+mn-lt"/>
                </a:rPr>
                <a:t>Ashley Lowe </a:t>
              </a:r>
              <a:r>
                <a:rPr lang="en-US" sz="1400">
                  <a:solidFill>
                    <a:schemeClr val="tx1">
                      <a:lumMod val="50000"/>
                    </a:schemeClr>
                  </a:solidFill>
                  <a:ea typeface="+mn-lt"/>
                  <a:cs typeface="+mn-lt"/>
                  <a:hlinkClick r:id="rId4">
                    <a:extLst>
                      <a:ext uri="{A12FA001-AC4F-418D-AE19-62706E023703}">
                        <ahyp:hlinkClr xmlns:ahyp="http://schemas.microsoft.com/office/drawing/2018/hyperlinkcolor" val="tx"/>
                      </a:ext>
                    </a:extLst>
                  </a:hlinkClick>
                </a:rPr>
                <a:t>Stockinhaler@</a:t>
              </a:r>
              <a:br>
                <a:rPr lang="en-US" sz="1400">
                  <a:solidFill>
                    <a:schemeClr val="tx1">
                      <a:lumMod val="50000"/>
                    </a:schemeClr>
                  </a:solidFill>
                  <a:ea typeface="+mn-lt"/>
                  <a:cs typeface="+mn-lt"/>
                  <a:hlinkClick r:id="rId4">
                    <a:extLst>
                      <a:ext uri="{A12FA001-AC4F-418D-AE19-62706E023703}">
                        <ahyp:hlinkClr xmlns:ahyp="http://schemas.microsoft.com/office/drawing/2018/hyperlinkcolor" val="tx"/>
                      </a:ext>
                    </a:extLst>
                  </a:hlinkClick>
                </a:rPr>
              </a:br>
              <a:r>
                <a:rPr lang="en-US" sz="1400">
                  <a:solidFill>
                    <a:schemeClr val="tx1">
                      <a:lumMod val="50000"/>
                    </a:schemeClr>
                  </a:solidFill>
                  <a:ea typeface="+mn-lt"/>
                  <a:cs typeface="+mn-lt"/>
                  <a:hlinkClick r:id="rId4">
                    <a:extLst>
                      <a:ext uri="{A12FA001-AC4F-418D-AE19-62706E023703}">
                        <ahyp:hlinkClr xmlns:ahyp="http://schemas.microsoft.com/office/drawing/2018/hyperlinkcolor" val="tx"/>
                      </a:ext>
                    </a:extLst>
                  </a:hlinkClick>
                </a:rPr>
                <a:t>email.arizona.edu</a:t>
              </a:r>
              <a:br>
                <a:rPr lang="en-US" sz="1400">
                  <a:solidFill>
                    <a:schemeClr val="tx1">
                      <a:lumMod val="50000"/>
                    </a:schemeClr>
                  </a:solidFill>
                  <a:ea typeface="+mn-lt"/>
                  <a:cs typeface="+mn-lt"/>
                </a:rPr>
              </a:br>
              <a:r>
                <a:rPr lang="en-US" sz="1400" b="1">
                  <a:solidFill>
                    <a:schemeClr val="tx1">
                      <a:lumMod val="50000"/>
                    </a:schemeClr>
                  </a:solidFill>
                  <a:ea typeface="+mn-lt"/>
                  <a:cs typeface="+mn-lt"/>
                </a:rPr>
                <a:t>General Questions? </a:t>
              </a:r>
              <a:r>
                <a:rPr lang="en-US" sz="1400">
                  <a:solidFill>
                    <a:schemeClr val="tx1">
                      <a:lumMod val="50000"/>
                    </a:schemeClr>
                  </a:solidFill>
                  <a:cs typeface="Calibri"/>
                  <a:hlinkClick r:id="rId5">
                    <a:extLst>
                      <a:ext uri="{A12FA001-AC4F-418D-AE19-62706E023703}">
                        <ahyp:hlinkClr xmlns:ahyp="http://schemas.microsoft.com/office/drawing/2018/hyperlinkcolor" val="tx"/>
                      </a:ext>
                    </a:extLst>
                  </a:hlinkClick>
                </a:rPr>
                <a:t>azasthmacoalition@</a:t>
              </a:r>
              <a:br>
                <a:rPr lang="en-US" sz="1400">
                  <a:solidFill>
                    <a:schemeClr val="tx1">
                      <a:lumMod val="50000"/>
                    </a:schemeClr>
                  </a:solidFill>
                  <a:cs typeface="Calibri"/>
                  <a:hlinkClick r:id="rId5">
                    <a:extLst>
                      <a:ext uri="{A12FA001-AC4F-418D-AE19-62706E023703}">
                        <ahyp:hlinkClr xmlns:ahyp="http://schemas.microsoft.com/office/drawing/2018/hyperlinkcolor" val="tx"/>
                      </a:ext>
                    </a:extLst>
                  </a:hlinkClick>
                </a:rPr>
              </a:br>
              <a:r>
                <a:rPr lang="en-US" sz="1400">
                  <a:solidFill>
                    <a:schemeClr val="tx1">
                      <a:lumMod val="50000"/>
                    </a:schemeClr>
                  </a:solidFill>
                  <a:cs typeface="Calibri"/>
                  <a:hlinkClick r:id="rId5">
                    <a:extLst>
                      <a:ext uri="{A12FA001-AC4F-418D-AE19-62706E023703}">
                        <ahyp:hlinkClr xmlns:ahyp="http://schemas.microsoft.com/office/drawing/2018/hyperlinkcolor" val="tx"/>
                      </a:ext>
                    </a:extLst>
                  </a:hlinkClick>
                </a:rPr>
                <a:t>gmail.com</a:t>
              </a:r>
              <a:r>
                <a:rPr lang="en-US" sz="1400">
                  <a:solidFill>
                    <a:schemeClr val="tx1">
                      <a:lumMod val="50000"/>
                    </a:schemeClr>
                  </a:solidFill>
                  <a:cs typeface="Calibri"/>
                </a:rPr>
                <a:t> </a:t>
              </a:r>
            </a:p>
          </p:txBody>
        </p:sp>
      </p:grpSp>
    </p:spTree>
    <p:extLst>
      <p:ext uri="{BB962C8B-B14F-4D97-AF65-F5344CB8AC3E}">
        <p14:creationId xmlns:p14="http://schemas.microsoft.com/office/powerpoint/2010/main" val="2366298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picture containing square&#10;&#10;Description automatically generated">
            <a:extLst>
              <a:ext uri="{FF2B5EF4-FFF2-40B4-BE49-F238E27FC236}">
                <a16:creationId xmlns:a16="http://schemas.microsoft.com/office/drawing/2014/main" id="{6DC9E862-04BF-5264-0B53-ED5F5FFFBF0B}"/>
              </a:ext>
            </a:extLst>
          </p:cNvPr>
          <p:cNvPicPr>
            <a:picLocks noChangeAspect="1"/>
          </p:cNvPicPr>
          <p:nvPr/>
        </p:nvPicPr>
        <p:blipFill>
          <a:blip r:embed="rId3"/>
          <a:stretch>
            <a:fillRect/>
          </a:stretch>
        </p:blipFill>
        <p:spPr>
          <a:xfrm rot="20883445">
            <a:off x="352610" y="762556"/>
            <a:ext cx="3936350" cy="5936315"/>
          </a:xfrm>
          <a:prstGeom prst="rect">
            <a:avLst/>
          </a:prstGeom>
        </p:spPr>
      </p:pic>
      <p:sp>
        <p:nvSpPr>
          <p:cNvPr id="2" name="Title 1">
            <a:extLst>
              <a:ext uri="{FF2B5EF4-FFF2-40B4-BE49-F238E27FC236}">
                <a16:creationId xmlns:a16="http://schemas.microsoft.com/office/drawing/2014/main" id="{029CF575-F5BC-DB6E-E992-4608730B8BFB}"/>
              </a:ext>
            </a:extLst>
          </p:cNvPr>
          <p:cNvSpPr>
            <a:spLocks noGrp="1"/>
          </p:cNvSpPr>
          <p:nvPr>
            <p:ph type="ctrTitle"/>
          </p:nvPr>
        </p:nvSpPr>
        <p:spPr>
          <a:xfrm>
            <a:off x="4275911" y="822242"/>
            <a:ext cx="8201458" cy="1032279"/>
          </a:xfrm>
        </p:spPr>
        <p:txBody>
          <a:bodyPr/>
          <a:lstStyle/>
          <a:p>
            <a:r>
              <a:rPr lang="en-US">
                <a:cs typeface="Calibri Light"/>
              </a:rPr>
              <a:t>Stock Epinephrine Program in Schools</a:t>
            </a:r>
            <a:endParaRPr lang="en-US"/>
          </a:p>
        </p:txBody>
      </p:sp>
      <p:sp>
        <p:nvSpPr>
          <p:cNvPr id="3" name="Content Placeholder 2">
            <a:extLst>
              <a:ext uri="{FF2B5EF4-FFF2-40B4-BE49-F238E27FC236}">
                <a16:creationId xmlns:a16="http://schemas.microsoft.com/office/drawing/2014/main" id="{C78465F4-63EC-523F-EAF2-74A575FBE0C1}"/>
              </a:ext>
            </a:extLst>
          </p:cNvPr>
          <p:cNvSpPr>
            <a:spLocks noGrp="1"/>
          </p:cNvSpPr>
          <p:nvPr>
            <p:ph type="body" sz="quarter" idx="10"/>
          </p:nvPr>
        </p:nvSpPr>
        <p:spPr>
          <a:xfrm>
            <a:off x="4415463" y="1717314"/>
            <a:ext cx="7662806" cy="5140686"/>
          </a:xfrm>
        </p:spPr>
        <p:txBody>
          <a:bodyPr vert="horz" lIns="91440" tIns="45720" rIns="91440" bIns="45720" rtlCol="0" anchor="t">
            <a:normAutofit/>
          </a:bodyPr>
          <a:lstStyle/>
          <a:p>
            <a:pPr>
              <a:buFont typeface="Arial" panose="020B0609020204030204"/>
              <a:buChar char="•"/>
            </a:pPr>
            <a:r>
              <a:rPr lang="en-US">
                <a:latin typeface="Verdana"/>
                <a:ea typeface="Verdana"/>
                <a:cs typeface="Calibri" panose="020F0502020204030204"/>
              </a:rPr>
              <a:t>Established in 2018</a:t>
            </a:r>
            <a:endParaRPr lang="en-US">
              <a:latin typeface="Verdana"/>
              <a:ea typeface="Verdana"/>
            </a:endParaRPr>
          </a:p>
          <a:p>
            <a:pPr>
              <a:buFont typeface="Arial" panose="020B0609020204030204"/>
              <a:buChar char="•"/>
            </a:pPr>
            <a:r>
              <a:rPr lang="en-US">
                <a:latin typeface="Verdana"/>
                <a:ea typeface="Verdana"/>
                <a:cs typeface="Calibri" panose="020F0502020204030204"/>
              </a:rPr>
              <a:t>Allows emergency administration of epinephrine auto-injectors by trained personnel to those exhibiting symptoms of anaphylaxis at school or school-sponsored activity</a:t>
            </a:r>
          </a:p>
          <a:p>
            <a:pPr>
              <a:buFont typeface="Arial" panose="020B0609020204030204"/>
              <a:buChar char="•"/>
            </a:pPr>
            <a:r>
              <a:rPr lang="en-US">
                <a:latin typeface="Verdana"/>
                <a:ea typeface="Verdana"/>
                <a:cs typeface="Calibri" panose="020F0502020204030204"/>
              </a:rPr>
              <a:t>Protected by good faith administration</a:t>
            </a:r>
          </a:p>
          <a:p>
            <a:pPr>
              <a:buFont typeface="Arial" panose="020B0609020204030204"/>
              <a:buChar char="•"/>
            </a:pPr>
            <a:r>
              <a:rPr lang="en-US">
                <a:latin typeface="Verdana"/>
                <a:ea typeface="Verdana"/>
                <a:cs typeface="Calibri" panose="020F0502020204030204"/>
              </a:rPr>
              <a:t>State Board of Education</a:t>
            </a:r>
          </a:p>
          <a:p>
            <a:pPr lvl="1">
              <a:buFont typeface="Arial" panose="020B0609020204030204"/>
              <a:buChar char="•"/>
            </a:pPr>
            <a:r>
              <a:rPr lang="en-US">
                <a:latin typeface="Verdana"/>
                <a:ea typeface="Verdana"/>
                <a:cs typeface="Calibri" panose="020F0502020204030204"/>
              </a:rPr>
              <a:t>Training of </a:t>
            </a:r>
            <a:r>
              <a:rPr lang="en-US" u="sng">
                <a:latin typeface="Verdana"/>
                <a:ea typeface="Verdana"/>
                <a:cs typeface="Calibri" panose="020F0502020204030204"/>
              </a:rPr>
              <a:t>&gt;</a:t>
            </a:r>
            <a:r>
              <a:rPr lang="en-US">
                <a:latin typeface="Verdana"/>
                <a:ea typeface="Verdana"/>
                <a:cs typeface="Calibri" panose="020F0502020204030204"/>
              </a:rPr>
              <a:t>2 designated personnel for each site</a:t>
            </a:r>
          </a:p>
          <a:p>
            <a:pPr lvl="1">
              <a:buFont typeface="Arial" panose="020B0609020204030204"/>
              <a:buChar char="•"/>
            </a:pPr>
            <a:r>
              <a:rPr lang="en-US">
                <a:latin typeface="Verdana"/>
                <a:ea typeface="Verdana"/>
                <a:cs typeface="Calibri" panose="020F0502020204030204"/>
              </a:rPr>
              <a:t>Storage</a:t>
            </a:r>
          </a:p>
          <a:p>
            <a:pPr lvl="1">
              <a:buFont typeface="Arial" panose="020B0609020204030204"/>
              <a:buChar char="•"/>
            </a:pPr>
            <a:r>
              <a:rPr lang="en-US">
                <a:latin typeface="Verdana"/>
                <a:ea typeface="Verdana"/>
                <a:cs typeface="Calibri" panose="020F0502020204030204"/>
              </a:rPr>
              <a:t>Use of medication in schools</a:t>
            </a:r>
          </a:p>
          <a:p>
            <a:pPr>
              <a:buFont typeface="Arial" panose="020B0609020204030204"/>
              <a:buChar char="•"/>
            </a:pPr>
            <a:r>
              <a:rPr lang="en-US">
                <a:latin typeface="Verdana"/>
                <a:ea typeface="Verdana"/>
                <a:cs typeface="Calibri" panose="020F0502020204030204"/>
              </a:rPr>
              <a:t>Must report incidents to Arizona Department of Health Services </a:t>
            </a:r>
          </a:p>
          <a:p>
            <a:pPr>
              <a:buFont typeface="Arial" panose="020B0609020204030204"/>
              <a:buChar char="•"/>
            </a:pPr>
            <a:r>
              <a:rPr lang="en-US" err="1">
                <a:latin typeface="Verdana"/>
                <a:ea typeface="Verdana"/>
                <a:cs typeface="Calibri" panose="020F0502020204030204"/>
              </a:rPr>
              <a:t>Kyah</a:t>
            </a:r>
            <a:r>
              <a:rPr lang="en-US">
                <a:latin typeface="Verdana"/>
                <a:ea typeface="Verdana"/>
                <a:cs typeface="Calibri" panose="020F0502020204030204"/>
              </a:rPr>
              <a:t> Rayne Foundation</a:t>
            </a:r>
          </a:p>
        </p:txBody>
      </p:sp>
      <p:sp>
        <p:nvSpPr>
          <p:cNvPr id="5" name="TextBox 4">
            <a:extLst>
              <a:ext uri="{FF2B5EF4-FFF2-40B4-BE49-F238E27FC236}">
                <a16:creationId xmlns:a16="http://schemas.microsoft.com/office/drawing/2014/main" id="{0110AA3E-7780-3C13-E97B-575982150E9C}"/>
              </a:ext>
            </a:extLst>
          </p:cNvPr>
          <p:cNvSpPr txBox="1"/>
          <p:nvPr/>
        </p:nvSpPr>
        <p:spPr>
          <a:xfrm>
            <a:off x="-1" y="6344291"/>
            <a:ext cx="10094358"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cs typeface="Calibri"/>
              </a:rPr>
              <a:t>ARS 15-157</a:t>
            </a:r>
            <a:endParaRPr lang="en-US" sz="1600">
              <a:cs typeface="Calibri"/>
            </a:endParaRPr>
          </a:p>
          <a:p>
            <a:r>
              <a:rPr lang="en-US" sz="1100">
                <a:ea typeface="+mn-lt"/>
                <a:cs typeface="+mn-lt"/>
              </a:rPr>
              <a:t>R7-2-809</a:t>
            </a:r>
            <a:endParaRPr lang="en-US">
              <a:ea typeface="+mn-lt"/>
              <a:cs typeface="+mn-lt"/>
            </a:endParaRPr>
          </a:p>
        </p:txBody>
      </p:sp>
    </p:spTree>
    <p:extLst>
      <p:ext uri="{BB962C8B-B14F-4D97-AF65-F5344CB8AC3E}">
        <p14:creationId xmlns:p14="http://schemas.microsoft.com/office/powerpoint/2010/main" val="986285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61F00-EE7C-6385-0DC1-4680D43543A1}"/>
              </a:ext>
            </a:extLst>
          </p:cNvPr>
          <p:cNvSpPr>
            <a:spLocks noGrp="1"/>
          </p:cNvSpPr>
          <p:nvPr>
            <p:ph type="ctrTitle"/>
          </p:nvPr>
        </p:nvSpPr>
        <p:spPr/>
        <p:txBody>
          <a:bodyPr>
            <a:normAutofit/>
          </a:bodyPr>
          <a:lstStyle/>
          <a:p>
            <a:r>
              <a:rPr lang="en-US"/>
              <a:t>Stock Narcan Programs </a:t>
            </a:r>
            <a:br>
              <a:rPr lang="en-US"/>
            </a:br>
            <a:r>
              <a:rPr lang="en-US"/>
              <a:t>in Schools</a:t>
            </a:r>
          </a:p>
        </p:txBody>
      </p:sp>
      <p:sp>
        <p:nvSpPr>
          <p:cNvPr id="3" name="Content Placeholder 2">
            <a:extLst>
              <a:ext uri="{FF2B5EF4-FFF2-40B4-BE49-F238E27FC236}">
                <a16:creationId xmlns:a16="http://schemas.microsoft.com/office/drawing/2014/main" id="{C2351488-88C3-0FB1-2735-F231A745FC1A}"/>
              </a:ext>
            </a:extLst>
          </p:cNvPr>
          <p:cNvSpPr>
            <a:spLocks noGrp="1"/>
          </p:cNvSpPr>
          <p:nvPr>
            <p:ph type="body" sz="quarter" idx="10"/>
          </p:nvPr>
        </p:nvSpPr>
        <p:spPr>
          <a:xfrm>
            <a:off x="503239" y="2074987"/>
            <a:ext cx="5465488" cy="4510451"/>
          </a:xfrm>
        </p:spPr>
        <p:txBody>
          <a:bodyPr/>
          <a:lstStyle/>
          <a:p>
            <a:pPr>
              <a:buFont typeface="Arial" panose="020B0604020202020204" pitchFamily="34" charset="0"/>
              <a:buChar char="•"/>
            </a:pPr>
            <a:r>
              <a:rPr lang="en-US"/>
              <a:t>Implemented in 2018 as part of the AZ Opioid Epidemic Act/Action Plan </a:t>
            </a:r>
          </a:p>
          <a:p>
            <a:pPr>
              <a:buFont typeface="Arial" panose="020B0604020202020204" pitchFamily="34" charset="0"/>
              <a:buChar char="•"/>
            </a:pPr>
            <a:r>
              <a:rPr lang="en-US"/>
              <a:t>Reversal for opioid overdoses</a:t>
            </a:r>
          </a:p>
          <a:p>
            <a:pPr>
              <a:buFont typeface="Arial" panose="020B0604020202020204" pitchFamily="34" charset="0"/>
              <a:buChar char="•"/>
            </a:pPr>
            <a:r>
              <a:rPr lang="en-US"/>
              <a:t>ADHS website </a:t>
            </a:r>
          </a:p>
          <a:p>
            <a:pPr lvl="1">
              <a:buFont typeface="Arial" panose="020B0604020202020204" pitchFamily="34" charset="0"/>
              <a:buChar char="•"/>
            </a:pPr>
            <a:r>
              <a:rPr lang="en-US"/>
              <a:t>Standard order for Narcan</a:t>
            </a:r>
          </a:p>
          <a:p>
            <a:pPr lvl="1">
              <a:buFont typeface="Arial" panose="020B0604020202020204" pitchFamily="34" charset="0"/>
              <a:buChar char="•"/>
            </a:pPr>
            <a:r>
              <a:rPr lang="en-US"/>
              <a:t>Form to complete to receive supply of the medication</a:t>
            </a:r>
          </a:p>
        </p:txBody>
      </p:sp>
      <p:sp>
        <p:nvSpPr>
          <p:cNvPr id="5" name="TextBox 4">
            <a:extLst>
              <a:ext uri="{FF2B5EF4-FFF2-40B4-BE49-F238E27FC236}">
                <a16:creationId xmlns:a16="http://schemas.microsoft.com/office/drawing/2014/main" id="{7EAC301D-8FCE-5B06-01D1-D59FF9B0C297}"/>
              </a:ext>
            </a:extLst>
          </p:cNvPr>
          <p:cNvSpPr txBox="1"/>
          <p:nvPr/>
        </p:nvSpPr>
        <p:spPr>
          <a:xfrm>
            <a:off x="-1" y="6344291"/>
            <a:ext cx="10094358"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cs typeface="Calibri"/>
              </a:rPr>
              <a:t>ADHS</a:t>
            </a:r>
            <a:r>
              <a:rPr lang="en-US" sz="1100">
                <a:ea typeface="+mn-lt"/>
                <a:cs typeface="+mn-lt"/>
              </a:rPr>
              <a:t>: Arizona Department of Health Services (visit </a:t>
            </a:r>
            <a:r>
              <a:rPr lang="en-US" sz="1100">
                <a:ea typeface="+mn-lt"/>
                <a:cs typeface="+mn-lt"/>
                <a:hlinkClick r:id="rId3"/>
              </a:rPr>
              <a:t>www.azdhs.gov/opioid/#naloxone</a:t>
            </a:r>
            <a:r>
              <a:rPr lang="en-US" sz="1100">
                <a:ea typeface="+mn-lt"/>
                <a:cs typeface="+mn-lt"/>
              </a:rPr>
              <a:t>) </a:t>
            </a:r>
            <a:endParaRPr lang="en-US"/>
          </a:p>
        </p:txBody>
      </p:sp>
      <p:pic>
        <p:nvPicPr>
          <p:cNvPr id="2050" name="Picture 2" descr="Narcan | PPAC Central">
            <a:extLst>
              <a:ext uri="{FF2B5EF4-FFF2-40B4-BE49-F238E27FC236}">
                <a16:creationId xmlns:a16="http://schemas.microsoft.com/office/drawing/2014/main" id="{820B4365-9BAD-4EEA-14E4-94D19EE979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8726" y="362241"/>
            <a:ext cx="5811838" cy="581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8023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43505-4577-B072-EDEE-5FC536A5DE18}"/>
              </a:ext>
            </a:extLst>
          </p:cNvPr>
          <p:cNvSpPr>
            <a:spLocks noGrp="1"/>
          </p:cNvSpPr>
          <p:nvPr>
            <p:ph type="ctrTitle"/>
          </p:nvPr>
        </p:nvSpPr>
        <p:spPr>
          <a:xfrm>
            <a:off x="503645" y="884446"/>
            <a:ext cx="7532764" cy="1032279"/>
          </a:xfrm>
        </p:spPr>
        <p:txBody>
          <a:bodyPr/>
          <a:lstStyle/>
          <a:p>
            <a:r>
              <a:rPr lang="en-US">
                <a:cs typeface="Calibri Light"/>
              </a:rPr>
              <a:t>The Arizona Seizure Safe Schools Act and Seizure Action Plan</a:t>
            </a:r>
            <a:endParaRPr lang="en-US"/>
          </a:p>
        </p:txBody>
      </p:sp>
      <p:sp>
        <p:nvSpPr>
          <p:cNvPr id="3" name="Content Placeholder 2">
            <a:extLst>
              <a:ext uri="{FF2B5EF4-FFF2-40B4-BE49-F238E27FC236}">
                <a16:creationId xmlns:a16="http://schemas.microsoft.com/office/drawing/2014/main" id="{E9B5EFC9-1629-3053-D050-06B83D6BCD91}"/>
              </a:ext>
            </a:extLst>
          </p:cNvPr>
          <p:cNvSpPr>
            <a:spLocks noGrp="1"/>
          </p:cNvSpPr>
          <p:nvPr>
            <p:ph type="body" sz="quarter" idx="10"/>
          </p:nvPr>
        </p:nvSpPr>
        <p:spPr>
          <a:xfrm>
            <a:off x="503238" y="2074987"/>
            <a:ext cx="6988479" cy="4494900"/>
          </a:xfrm>
        </p:spPr>
        <p:txBody>
          <a:bodyPr vert="horz" lIns="91440" tIns="45720" rIns="91440" bIns="45720" rtlCol="0" anchor="t">
            <a:normAutofit/>
          </a:bodyPr>
          <a:lstStyle/>
          <a:p>
            <a:pPr>
              <a:buFont typeface="Arial" panose="020B0609020204030204"/>
              <a:buChar char="•"/>
            </a:pPr>
            <a:r>
              <a:rPr lang="en-US">
                <a:latin typeface="Verdana"/>
                <a:ea typeface="Verdana"/>
                <a:cs typeface="Calibri"/>
              </a:rPr>
              <a:t>SB 1654 signed April 29, 2022</a:t>
            </a:r>
            <a:endParaRPr lang="en-US"/>
          </a:p>
          <a:p>
            <a:pPr>
              <a:buFont typeface="Arial" panose="020B0609020204030204"/>
              <a:buChar char="•"/>
            </a:pPr>
            <a:r>
              <a:rPr lang="en-US">
                <a:latin typeface="Verdana"/>
                <a:ea typeface="Verdana"/>
                <a:cs typeface="Calibri"/>
              </a:rPr>
              <a:t>Allows parents/guardians to submit seizure management and action plan to school district</a:t>
            </a:r>
          </a:p>
          <a:p>
            <a:pPr>
              <a:buFont typeface="Arial" panose="020B0609020204030204"/>
              <a:buChar char="•"/>
            </a:pPr>
            <a:r>
              <a:rPr lang="en-US">
                <a:latin typeface="Verdana"/>
                <a:ea typeface="Calibri"/>
                <a:cs typeface="Calibri"/>
              </a:rPr>
              <a:t>School personnel online training</a:t>
            </a:r>
            <a:endParaRPr lang="en-US">
              <a:latin typeface="Verdana"/>
              <a:ea typeface="+mn-lt"/>
              <a:cs typeface="+mn-lt"/>
            </a:endParaRPr>
          </a:p>
          <a:p>
            <a:pPr lvl="1">
              <a:buFont typeface="Arial" panose="020B0609020204030204"/>
              <a:buChar char="•"/>
            </a:pPr>
            <a:r>
              <a:rPr lang="en-US" sz="2300">
                <a:latin typeface="Verdana"/>
                <a:ea typeface="Calibri"/>
                <a:cs typeface="Calibri"/>
              </a:rPr>
              <a:t>Educates about seizure recognition and first aid</a:t>
            </a:r>
            <a:endParaRPr lang="en-US" sz="2300">
              <a:latin typeface="Verdana"/>
              <a:ea typeface="+mn-lt"/>
              <a:cs typeface="+mn-lt"/>
            </a:endParaRPr>
          </a:p>
          <a:p>
            <a:pPr lvl="1">
              <a:buFont typeface="Arial" panose="020B0609020204030204"/>
              <a:buChar char="•"/>
            </a:pPr>
            <a:r>
              <a:rPr lang="en-US" sz="2300">
                <a:latin typeface="Verdana"/>
                <a:ea typeface="Calibri"/>
                <a:cs typeface="Calibri"/>
              </a:rPr>
              <a:t>Must be completed and submitted every 5 years</a:t>
            </a:r>
          </a:p>
          <a:p>
            <a:pPr>
              <a:buFont typeface="Arial" panose="020B0609020204030204"/>
              <a:buChar char="•"/>
            </a:pPr>
            <a:r>
              <a:rPr lang="en-US">
                <a:latin typeface="Verdana"/>
                <a:ea typeface="Verdana"/>
                <a:cs typeface="Calibri"/>
              </a:rPr>
              <a:t>Arizona Department of Education hosting Seizure Action Plan Training in </a:t>
            </a:r>
            <a:r>
              <a:rPr lang="en-US">
                <a:solidFill>
                  <a:srgbClr val="FF0000"/>
                </a:solidFill>
                <a:latin typeface="Verdana"/>
                <a:ea typeface="Verdana"/>
                <a:cs typeface="Calibri"/>
              </a:rPr>
              <a:t>March 2023</a:t>
            </a:r>
          </a:p>
        </p:txBody>
      </p:sp>
      <p:sp>
        <p:nvSpPr>
          <p:cNvPr id="6" name="TextBox 5">
            <a:extLst>
              <a:ext uri="{FF2B5EF4-FFF2-40B4-BE49-F238E27FC236}">
                <a16:creationId xmlns:a16="http://schemas.microsoft.com/office/drawing/2014/main" id="{4D826B3C-0549-60F0-4FA8-22F64ADADA86}"/>
              </a:ext>
            </a:extLst>
          </p:cNvPr>
          <p:cNvSpPr txBox="1"/>
          <p:nvPr/>
        </p:nvSpPr>
        <p:spPr>
          <a:xfrm>
            <a:off x="-2" y="6558336"/>
            <a:ext cx="1219200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cs typeface="Calibri"/>
              </a:rPr>
              <a:t>ARS 15-160.02. Seizure management and treatment plans; requirements; immunity; online instruction; rules</a:t>
            </a:r>
          </a:p>
          <a:p>
            <a:r>
              <a:rPr lang="en-US" sz="800">
                <a:effectLst/>
              </a:rPr>
              <a:t>School Nursing and Health Services. Arizona Department of Education. https://www.azed.gov/wellness/school-nursing-and-health-services. Published February 6, 2023. Accessed February 6, 2023. </a:t>
            </a:r>
          </a:p>
        </p:txBody>
      </p:sp>
      <p:pic>
        <p:nvPicPr>
          <p:cNvPr id="4" name="Picture 6" descr="Graphical user interface, text, application, email&#10;&#10;Description automatically generated">
            <a:extLst>
              <a:ext uri="{FF2B5EF4-FFF2-40B4-BE49-F238E27FC236}">
                <a16:creationId xmlns:a16="http://schemas.microsoft.com/office/drawing/2014/main" id="{2E47D594-B26B-9DC9-CFDF-475C120BB152}"/>
              </a:ext>
            </a:extLst>
          </p:cNvPr>
          <p:cNvPicPr>
            <a:picLocks noChangeAspect="1"/>
          </p:cNvPicPr>
          <p:nvPr/>
        </p:nvPicPr>
        <p:blipFill>
          <a:blip r:embed="rId3"/>
          <a:stretch>
            <a:fillRect/>
          </a:stretch>
        </p:blipFill>
        <p:spPr>
          <a:xfrm>
            <a:off x="7803503" y="589598"/>
            <a:ext cx="4391607" cy="6105218"/>
          </a:xfrm>
          <a:prstGeom prst="rect">
            <a:avLst/>
          </a:prstGeom>
        </p:spPr>
      </p:pic>
    </p:spTree>
    <p:extLst>
      <p:ext uri="{BB962C8B-B14F-4D97-AF65-F5344CB8AC3E}">
        <p14:creationId xmlns:p14="http://schemas.microsoft.com/office/powerpoint/2010/main" val="2382280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1224893-7C6A-7DA6-C06B-0406798D554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8163"/>
          <a:stretch/>
        </p:blipFill>
        <p:spPr>
          <a:xfrm>
            <a:off x="20" y="10"/>
            <a:ext cx="12191980" cy="6857990"/>
          </a:xfrm>
          <a:prstGeom prst="rect">
            <a:avLst/>
          </a:prstGeom>
        </p:spPr>
      </p:pic>
      <p:sp>
        <p:nvSpPr>
          <p:cNvPr id="18"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25202A63-DB3E-BCFB-C162-A31E45C79C19}"/>
              </a:ext>
            </a:extLst>
          </p:cNvPr>
          <p:cNvSpPr>
            <a:spLocks noGrp="1"/>
          </p:cNvSpPr>
          <p:nvPr>
            <p:ph type="ctrTitle"/>
          </p:nvPr>
        </p:nvSpPr>
        <p:spPr>
          <a:xfrm>
            <a:off x="7843185" y="2687646"/>
            <a:ext cx="4225265" cy="3311402"/>
          </a:xfrm>
        </p:spPr>
        <p:txBody>
          <a:bodyPr vert="horz" lIns="91440" tIns="45720" rIns="91440" bIns="45720" rtlCol="0" anchor="b">
            <a:normAutofit/>
          </a:bodyPr>
          <a:lstStyle/>
          <a:p>
            <a:pPr algn="ctr"/>
            <a:r>
              <a:rPr lang="en-US">
                <a:solidFill>
                  <a:schemeClr val="tx1"/>
                </a:solidFill>
                <a:latin typeface="Georgia"/>
              </a:rPr>
              <a:t>How many schools have these programs? </a:t>
            </a:r>
            <a:br>
              <a:rPr lang="en-US">
                <a:solidFill>
                  <a:schemeClr val="tx1"/>
                </a:solidFill>
                <a:latin typeface="Georgia"/>
              </a:rPr>
            </a:br>
            <a:br>
              <a:rPr lang="en-US">
                <a:latin typeface="Georgia"/>
              </a:rPr>
            </a:br>
            <a:r>
              <a:rPr lang="en-US">
                <a:solidFill>
                  <a:schemeClr val="tx1"/>
                </a:solidFill>
                <a:latin typeface="Georgia"/>
              </a:rPr>
              <a:t>Which ones?</a:t>
            </a:r>
          </a:p>
        </p:txBody>
      </p:sp>
      <p:cxnSp>
        <p:nvCxnSpPr>
          <p:cNvPr id="19"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38F4A50-FA27-E6B8-AC01-73E2D124BCBF}"/>
              </a:ext>
            </a:extLst>
          </p:cNvPr>
          <p:cNvSpPr txBox="1"/>
          <p:nvPr/>
        </p:nvSpPr>
        <p:spPr>
          <a:xfrm>
            <a:off x="9500237" y="6657945"/>
            <a:ext cx="2691763"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310904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2" name="Rectangle 5126">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34" name="Group 5128">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5130" name="Rectangle 5129">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5130">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5132">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1AC779-FAA6-705C-1ACB-068A0E57F0C2}"/>
              </a:ext>
            </a:extLst>
          </p:cNvPr>
          <p:cNvSpPr>
            <a:spLocks noGrp="1"/>
          </p:cNvSpPr>
          <p:nvPr>
            <p:ph type="ctrTitle"/>
          </p:nvPr>
        </p:nvSpPr>
        <p:spPr>
          <a:xfrm>
            <a:off x="1099425" y="1201003"/>
            <a:ext cx="4709345" cy="1171167"/>
          </a:xfrm>
        </p:spPr>
        <p:txBody>
          <a:bodyPr vert="horz" lIns="91440" tIns="45720" rIns="91440" bIns="45720" rtlCol="0" anchor="b">
            <a:normAutofit/>
          </a:bodyPr>
          <a:lstStyle/>
          <a:p>
            <a:r>
              <a:rPr lang="en-US" sz="3200">
                <a:solidFill>
                  <a:schemeClr val="tx1"/>
                </a:solidFill>
              </a:rPr>
              <a:t>Barriers to Medication Use in Schools </a:t>
            </a:r>
          </a:p>
        </p:txBody>
      </p:sp>
      <p:sp>
        <p:nvSpPr>
          <p:cNvPr id="5135" name="Rectangle 5134">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A501319-9F66-52CF-F67A-BA3D2580DE4C}"/>
              </a:ext>
            </a:extLst>
          </p:cNvPr>
          <p:cNvSpPr>
            <a:spLocks noGrp="1"/>
          </p:cNvSpPr>
          <p:nvPr>
            <p:ph type="body" sz="quarter" idx="10"/>
          </p:nvPr>
        </p:nvSpPr>
        <p:spPr>
          <a:xfrm>
            <a:off x="1100737" y="2508105"/>
            <a:ext cx="4708034" cy="3632493"/>
          </a:xfrm>
        </p:spPr>
        <p:txBody>
          <a:bodyPr vert="horz" lIns="91440" tIns="45720" rIns="91440" bIns="45720" rtlCol="0" anchor="ctr">
            <a:normAutofit/>
          </a:bodyPr>
          <a:lstStyle/>
          <a:p>
            <a:pPr indent="-228600">
              <a:buFont typeface="Arial" panose="020B0604020202020204" pitchFamily="34" charset="0"/>
              <a:buChar char="•"/>
            </a:pPr>
            <a:r>
              <a:rPr lang="en-US" sz="2000">
                <a:solidFill>
                  <a:schemeClr val="tx1"/>
                </a:solidFill>
                <a:latin typeface="+mn-lt"/>
                <a:ea typeface="+mn-ea"/>
                <a:cs typeface="+mn-cs"/>
              </a:rPr>
              <a:t>Obtaining medications from out of the country</a:t>
            </a:r>
          </a:p>
          <a:p>
            <a:pPr indent="-228600">
              <a:buFont typeface="Arial" panose="020B0604020202020204" pitchFamily="34" charset="0"/>
              <a:buChar char="•"/>
            </a:pPr>
            <a:r>
              <a:rPr lang="en-US" sz="2000">
                <a:solidFill>
                  <a:schemeClr val="tx1"/>
                </a:solidFill>
                <a:latin typeface="+mn-lt"/>
                <a:ea typeface="+mn-ea"/>
                <a:cs typeface="+mn-cs"/>
              </a:rPr>
              <a:t>Insurance limits on distribution of medications</a:t>
            </a:r>
          </a:p>
          <a:p>
            <a:pPr indent="-228600">
              <a:buFont typeface="Arial" panose="020B0604020202020204" pitchFamily="34" charset="0"/>
              <a:buChar char="•"/>
            </a:pPr>
            <a:r>
              <a:rPr lang="en-US" sz="2000">
                <a:solidFill>
                  <a:schemeClr val="tx1"/>
                </a:solidFill>
                <a:latin typeface="+mn-lt"/>
                <a:ea typeface="+mn-ea"/>
                <a:cs typeface="+mn-cs"/>
              </a:rPr>
              <a:t>Parents not able to provide instruction on medication administration </a:t>
            </a:r>
          </a:p>
          <a:p>
            <a:pPr indent="-228600">
              <a:buFont typeface="Arial" panose="020B0604020202020204" pitchFamily="34" charset="0"/>
              <a:buChar char="•"/>
            </a:pPr>
            <a:r>
              <a:rPr lang="en-US" sz="2000">
                <a:solidFill>
                  <a:schemeClr val="tx1"/>
                </a:solidFill>
                <a:latin typeface="+mn-lt"/>
                <a:ea typeface="+mn-ea"/>
                <a:cs typeface="+mn-cs"/>
              </a:rPr>
              <a:t>As needed and over-the-counter medications</a:t>
            </a:r>
          </a:p>
          <a:p>
            <a:pPr indent="-228600">
              <a:buFont typeface="Arial" panose="020B0604020202020204" pitchFamily="34" charset="0"/>
              <a:buChar char="•"/>
            </a:pPr>
            <a:endParaRPr lang="en-US" sz="2000">
              <a:solidFill>
                <a:schemeClr val="tx1"/>
              </a:solidFill>
              <a:latin typeface="+mn-lt"/>
              <a:ea typeface="+mn-ea"/>
              <a:cs typeface="+mn-cs"/>
            </a:endParaRPr>
          </a:p>
        </p:txBody>
      </p:sp>
      <p:pic>
        <p:nvPicPr>
          <p:cNvPr id="5122" name="Picture 2" descr="barrier">
            <a:extLst>
              <a:ext uri="{FF2B5EF4-FFF2-40B4-BE49-F238E27FC236}">
                <a16:creationId xmlns:a16="http://schemas.microsoft.com/office/drawing/2014/main" id="{8FC25187-9019-142A-6C73-0CE77BF812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86" r="8098" b="-3"/>
          <a:stretch/>
        </p:blipFill>
        <p:spPr bwMode="auto">
          <a:xfrm>
            <a:off x="6538366" y="1383738"/>
            <a:ext cx="4929098" cy="47568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F882EC3-5A48-5327-3E48-479542EE37AD}"/>
              </a:ext>
            </a:extLst>
          </p:cNvPr>
          <p:cNvSpPr txBox="1"/>
          <p:nvPr/>
        </p:nvSpPr>
        <p:spPr>
          <a:xfrm>
            <a:off x="6267734" y="6715795"/>
            <a:ext cx="6093724" cy="184666"/>
          </a:xfrm>
          <a:prstGeom prst="rect">
            <a:avLst/>
          </a:prstGeom>
          <a:noFill/>
        </p:spPr>
        <p:txBody>
          <a:bodyPr wrap="square">
            <a:spAutoFit/>
          </a:bodyPr>
          <a:lstStyle/>
          <a:p>
            <a:r>
              <a:rPr lang="en-US" sz="600"/>
              <a:t>https://clearthinkingonhealthcare.com/2019/01/20/building-a-healthcare-system-from-scratch-part-6-barriers-to-choosing-the-highest-value-options/</a:t>
            </a:r>
          </a:p>
        </p:txBody>
      </p:sp>
    </p:spTree>
    <p:extLst>
      <p:ext uri="{BB962C8B-B14F-4D97-AF65-F5344CB8AC3E}">
        <p14:creationId xmlns:p14="http://schemas.microsoft.com/office/powerpoint/2010/main" val="1063410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Pharmacogenomics: Getting the right drug - Mayo Clinic Health System">
            <a:extLst>
              <a:ext uri="{FF2B5EF4-FFF2-40B4-BE49-F238E27FC236}">
                <a16:creationId xmlns:a16="http://schemas.microsoft.com/office/drawing/2014/main" id="{60BDBACE-CA35-AB57-658B-6D3FB018DC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4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205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CA7598-945C-90AF-32A9-58A355100093}"/>
              </a:ext>
            </a:extLst>
          </p:cNvPr>
          <p:cNvSpPr>
            <a:spLocks noGrp="1"/>
          </p:cNvSpPr>
          <p:nvPr>
            <p:ph type="ctrTitle"/>
          </p:nvPr>
        </p:nvSpPr>
        <p:spPr>
          <a:xfrm>
            <a:off x="523875" y="5317240"/>
            <a:ext cx="11210925" cy="744836"/>
          </a:xfrm>
        </p:spPr>
        <p:txBody>
          <a:bodyPr vert="horz" lIns="91440" tIns="45720" rIns="91440" bIns="45720" rtlCol="0" anchor="ctr">
            <a:normAutofit/>
          </a:bodyPr>
          <a:lstStyle/>
          <a:p>
            <a:pPr algn="ctr"/>
            <a:r>
              <a:rPr lang="en-US" sz="2600"/>
              <a:t>How Many Medications are Administered Throughout the School Day?</a:t>
            </a:r>
          </a:p>
        </p:txBody>
      </p:sp>
      <p:cxnSp>
        <p:nvCxnSpPr>
          <p:cNvPr id="2057" name="Straight Connector 205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059" name="Straight Connector 205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29163A1-1C8D-C333-A209-1B9308E29814}"/>
              </a:ext>
            </a:extLst>
          </p:cNvPr>
          <p:cNvSpPr txBox="1"/>
          <p:nvPr/>
        </p:nvSpPr>
        <p:spPr>
          <a:xfrm>
            <a:off x="-73152" y="6668758"/>
            <a:ext cx="6504432" cy="215444"/>
          </a:xfrm>
          <a:prstGeom prst="rect">
            <a:avLst/>
          </a:prstGeom>
          <a:noFill/>
        </p:spPr>
        <p:txBody>
          <a:bodyPr wrap="square">
            <a:spAutoFit/>
          </a:bodyPr>
          <a:lstStyle/>
          <a:p>
            <a:r>
              <a:rPr lang="en-US" sz="800">
                <a:solidFill>
                  <a:schemeClr val="bg1"/>
                </a:solidFill>
              </a:rPr>
              <a:t>https://www.mayoclinichealthsystem.org/hometown-health/speaking-of-health/pharmacogenomics-getting-the-right-drug</a:t>
            </a:r>
          </a:p>
        </p:txBody>
      </p:sp>
    </p:spTree>
    <p:extLst>
      <p:ext uri="{BB962C8B-B14F-4D97-AF65-F5344CB8AC3E}">
        <p14:creationId xmlns:p14="http://schemas.microsoft.com/office/powerpoint/2010/main" val="25843527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4EC09-B620-07A4-C9D7-8F8478DB51BC}"/>
              </a:ext>
            </a:extLst>
          </p:cNvPr>
          <p:cNvSpPr>
            <a:spLocks noGrp="1"/>
          </p:cNvSpPr>
          <p:nvPr>
            <p:ph type="ctrTitle"/>
          </p:nvPr>
        </p:nvSpPr>
        <p:spPr/>
        <p:txBody>
          <a:bodyPr/>
          <a:lstStyle/>
          <a:p>
            <a:r>
              <a:rPr lang="en-US">
                <a:cs typeface="Calibri Light"/>
              </a:rPr>
              <a:t>Pharmacist’s Role in Medication Use in Schools</a:t>
            </a:r>
            <a:endParaRPr lang="en-US"/>
          </a:p>
        </p:txBody>
      </p:sp>
      <p:sp>
        <p:nvSpPr>
          <p:cNvPr id="3" name="Content Placeholder 2">
            <a:extLst>
              <a:ext uri="{FF2B5EF4-FFF2-40B4-BE49-F238E27FC236}">
                <a16:creationId xmlns:a16="http://schemas.microsoft.com/office/drawing/2014/main" id="{3F5DAFFD-82A8-7AAC-1542-82143E55DFC2}"/>
              </a:ext>
            </a:extLst>
          </p:cNvPr>
          <p:cNvSpPr>
            <a:spLocks noGrp="1"/>
          </p:cNvSpPr>
          <p:nvPr>
            <p:ph type="body" sz="quarter" idx="10"/>
          </p:nvPr>
        </p:nvSpPr>
        <p:spPr>
          <a:xfrm>
            <a:off x="503239" y="1718727"/>
            <a:ext cx="6252404" cy="3738959"/>
          </a:xfrm>
        </p:spPr>
        <p:txBody>
          <a:bodyPr/>
          <a:lstStyle/>
          <a:p>
            <a:pPr>
              <a:buFont typeface="Arial" panose="020B0604020202020204" pitchFamily="34" charset="0"/>
              <a:buChar char="•"/>
            </a:pPr>
            <a:r>
              <a:rPr lang="en-US" sz="1800"/>
              <a:t>Provide education, resources, support for school nurses</a:t>
            </a:r>
          </a:p>
          <a:p>
            <a:pPr>
              <a:buFont typeface="Arial" panose="020B0604020202020204" pitchFamily="34" charset="0"/>
              <a:buChar char="•"/>
            </a:pPr>
            <a:r>
              <a:rPr lang="en-US" sz="1800"/>
              <a:t>Engage in research and development of policies/procedures to optimize use of medications in the schools</a:t>
            </a:r>
          </a:p>
          <a:p>
            <a:pPr>
              <a:buFont typeface="Arial" panose="020B0604020202020204" pitchFamily="34" charset="0"/>
              <a:buChar char="•"/>
            </a:pPr>
            <a:r>
              <a:rPr lang="en-US" sz="1800"/>
              <a:t>Ensure appropriate dispensing requirements are met for medication administration in school</a:t>
            </a:r>
          </a:p>
          <a:p>
            <a:pPr lvl="1">
              <a:buFont typeface="Arial" panose="020B0604020202020204" pitchFamily="34" charset="0"/>
              <a:buChar char="•"/>
            </a:pPr>
            <a:r>
              <a:rPr lang="en-US" sz="1800"/>
              <a:t>Products contained in boxes for school use, label the box </a:t>
            </a:r>
            <a:r>
              <a:rPr lang="en-US" sz="1800" b="1" u="sng"/>
              <a:t>AND</a:t>
            </a:r>
            <a:r>
              <a:rPr lang="en-US" sz="1800"/>
              <a:t> the product itself</a:t>
            </a:r>
          </a:p>
          <a:p>
            <a:pPr>
              <a:buFont typeface="Arial" panose="020B0604020202020204" pitchFamily="34" charset="0"/>
              <a:buChar char="•"/>
            </a:pPr>
            <a:r>
              <a:rPr lang="en-US" sz="1800"/>
              <a:t>Provide educational materials to parents and caregivers to take to schools about potential side effects of medications to be administered at school </a:t>
            </a:r>
          </a:p>
          <a:p>
            <a:pPr>
              <a:buFont typeface="Arial" panose="020B0604020202020204" pitchFamily="34" charset="0"/>
              <a:buChar char="•"/>
            </a:pPr>
            <a:r>
              <a:rPr lang="en-US" sz="1800"/>
              <a:t>Provide extra bottles with appropriate pharmacy labeling for supply to be sent to school</a:t>
            </a:r>
            <a:br>
              <a:rPr lang="en-US" sz="1800"/>
            </a:br>
            <a:endParaRPr lang="en-US" sz="1800"/>
          </a:p>
        </p:txBody>
      </p:sp>
      <p:pic>
        <p:nvPicPr>
          <p:cNvPr id="4" name="Picture 3">
            <a:extLst>
              <a:ext uri="{FF2B5EF4-FFF2-40B4-BE49-F238E27FC236}">
                <a16:creationId xmlns:a16="http://schemas.microsoft.com/office/drawing/2014/main" id="{9FA33C25-314F-4F09-F839-374084963DCA}"/>
              </a:ext>
            </a:extLst>
          </p:cNvPr>
          <p:cNvPicPr>
            <a:picLocks noChangeAspect="1"/>
          </p:cNvPicPr>
          <p:nvPr/>
        </p:nvPicPr>
        <p:blipFill rotWithShape="1">
          <a:blip r:embed="rId3"/>
          <a:srcRect l="9239" t="8159" r="9506" b="26072"/>
          <a:stretch/>
        </p:blipFill>
        <p:spPr>
          <a:xfrm>
            <a:off x="7096836" y="1476103"/>
            <a:ext cx="4954665" cy="5191221"/>
          </a:xfrm>
          <a:prstGeom prst="rect">
            <a:avLst/>
          </a:prstGeom>
          <a:ln>
            <a:solidFill>
              <a:schemeClr val="tx1"/>
            </a:solidFill>
          </a:ln>
        </p:spPr>
      </p:pic>
    </p:spTree>
    <p:extLst>
      <p:ext uri="{BB962C8B-B14F-4D97-AF65-F5344CB8AC3E}">
        <p14:creationId xmlns:p14="http://schemas.microsoft.com/office/powerpoint/2010/main" val="15568819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EA4195-0F50-96F9-5623-A017EE7ED0F4}"/>
              </a:ext>
            </a:extLst>
          </p:cNvPr>
          <p:cNvSpPr>
            <a:spLocks noGrp="1"/>
          </p:cNvSpPr>
          <p:nvPr>
            <p:ph type="ctrTitle"/>
          </p:nvPr>
        </p:nvSpPr>
        <p:spPr>
          <a:xfrm>
            <a:off x="1028700" y="1967266"/>
            <a:ext cx="2628900" cy="2547257"/>
          </a:xfrm>
          <a:noFill/>
        </p:spPr>
        <p:txBody>
          <a:bodyPr vert="horz" lIns="91440" tIns="45720" rIns="91440" bIns="45720" rtlCol="0" anchor="ctr">
            <a:normAutofit/>
          </a:bodyPr>
          <a:lstStyle/>
          <a:p>
            <a:pPr algn="ctr"/>
            <a:r>
              <a:rPr lang="en-US" sz="3300" kern="1200">
                <a:solidFill>
                  <a:srgbClr val="FFFFFF"/>
                </a:solidFill>
              </a:rPr>
              <a:t>Additional Resources</a:t>
            </a:r>
          </a:p>
        </p:txBody>
      </p:sp>
      <p:pic>
        <p:nvPicPr>
          <p:cNvPr id="4" name="Picture 4" descr="Graphical user interface, text&#10;&#10;Description automatically generated">
            <a:extLst>
              <a:ext uri="{FF2B5EF4-FFF2-40B4-BE49-F238E27FC236}">
                <a16:creationId xmlns:a16="http://schemas.microsoft.com/office/drawing/2014/main" id="{07321328-AD91-A699-CBD6-56B1411B9B19}"/>
              </a:ext>
            </a:extLst>
          </p:cNvPr>
          <p:cNvPicPr>
            <a:picLocks noChangeAspect="1"/>
          </p:cNvPicPr>
          <p:nvPr/>
        </p:nvPicPr>
        <p:blipFill>
          <a:blip r:embed="rId3"/>
          <a:stretch>
            <a:fillRect/>
          </a:stretch>
        </p:blipFill>
        <p:spPr>
          <a:xfrm>
            <a:off x="4216526" y="659290"/>
            <a:ext cx="7747442" cy="5539419"/>
          </a:xfrm>
          <a:prstGeom prst="rect">
            <a:avLst/>
          </a:prstGeom>
        </p:spPr>
      </p:pic>
      <p:sp>
        <p:nvSpPr>
          <p:cNvPr id="8" name="TextBox 7">
            <a:extLst>
              <a:ext uri="{FF2B5EF4-FFF2-40B4-BE49-F238E27FC236}">
                <a16:creationId xmlns:a16="http://schemas.microsoft.com/office/drawing/2014/main" id="{884CB412-1F00-7C9E-D7BF-F2FCCE32382D}"/>
              </a:ext>
            </a:extLst>
          </p:cNvPr>
          <p:cNvSpPr txBox="1"/>
          <p:nvPr/>
        </p:nvSpPr>
        <p:spPr>
          <a:xfrm>
            <a:off x="2276" y="6591956"/>
            <a:ext cx="6093724" cy="184666"/>
          </a:xfrm>
          <a:prstGeom prst="rect">
            <a:avLst/>
          </a:prstGeom>
          <a:noFill/>
        </p:spPr>
        <p:txBody>
          <a:bodyPr wrap="square">
            <a:spAutoFit/>
          </a:bodyPr>
          <a:lstStyle/>
          <a:p>
            <a:r>
              <a:rPr lang="en-US" sz="600"/>
              <a:t>J </a:t>
            </a:r>
            <a:r>
              <a:rPr lang="en-US" sz="600" err="1"/>
              <a:t>Pediatr</a:t>
            </a:r>
            <a:r>
              <a:rPr lang="en-US" sz="600"/>
              <a:t> </a:t>
            </a:r>
            <a:r>
              <a:rPr lang="en-US" sz="600" err="1"/>
              <a:t>Pharmacol</a:t>
            </a:r>
            <a:r>
              <a:rPr lang="en-US" sz="600"/>
              <a:t> </a:t>
            </a:r>
            <a:r>
              <a:rPr lang="en-US" sz="600" err="1"/>
              <a:t>Ther</a:t>
            </a:r>
            <a:r>
              <a:rPr lang="en-US" sz="600"/>
              <a:t>. 2020 Jan-Feb;25(1):7-24. </a:t>
            </a:r>
          </a:p>
        </p:txBody>
      </p:sp>
    </p:spTree>
    <p:extLst>
      <p:ext uri="{BB962C8B-B14F-4D97-AF65-F5344CB8AC3E}">
        <p14:creationId xmlns:p14="http://schemas.microsoft.com/office/powerpoint/2010/main" val="15267467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EA4195-0F50-96F9-5623-A017EE7ED0F4}"/>
              </a:ext>
            </a:extLst>
          </p:cNvPr>
          <p:cNvSpPr>
            <a:spLocks noGrp="1"/>
          </p:cNvSpPr>
          <p:nvPr>
            <p:ph type="ctrTitle"/>
          </p:nvPr>
        </p:nvSpPr>
        <p:spPr>
          <a:xfrm>
            <a:off x="1028700" y="1967266"/>
            <a:ext cx="2628900" cy="2547257"/>
          </a:xfrm>
          <a:noFill/>
        </p:spPr>
        <p:txBody>
          <a:bodyPr vert="horz" lIns="91440" tIns="45720" rIns="91440" bIns="45720" rtlCol="0" anchor="ctr">
            <a:normAutofit/>
          </a:bodyPr>
          <a:lstStyle/>
          <a:p>
            <a:pPr algn="ctr"/>
            <a:r>
              <a:rPr lang="en-US" sz="3300" kern="1200">
                <a:solidFill>
                  <a:srgbClr val="FFFFFF"/>
                </a:solidFill>
              </a:rPr>
              <a:t>Additional Resources</a:t>
            </a:r>
          </a:p>
        </p:txBody>
      </p:sp>
      <p:pic>
        <p:nvPicPr>
          <p:cNvPr id="7" name="Picture 6">
            <a:extLst>
              <a:ext uri="{FF2B5EF4-FFF2-40B4-BE49-F238E27FC236}">
                <a16:creationId xmlns:a16="http://schemas.microsoft.com/office/drawing/2014/main" id="{922C5B3B-E88B-87AC-D54E-005C716BFD93}"/>
              </a:ext>
            </a:extLst>
          </p:cNvPr>
          <p:cNvPicPr>
            <a:picLocks noChangeAspect="1"/>
          </p:cNvPicPr>
          <p:nvPr/>
        </p:nvPicPr>
        <p:blipFill>
          <a:blip r:embed="rId3"/>
          <a:stretch>
            <a:fillRect/>
          </a:stretch>
        </p:blipFill>
        <p:spPr>
          <a:xfrm>
            <a:off x="4257598" y="830484"/>
            <a:ext cx="7934402" cy="5197032"/>
          </a:xfrm>
          <a:prstGeom prst="rect">
            <a:avLst/>
          </a:prstGeom>
        </p:spPr>
      </p:pic>
      <p:sp>
        <p:nvSpPr>
          <p:cNvPr id="5" name="TextBox 4">
            <a:extLst>
              <a:ext uri="{FF2B5EF4-FFF2-40B4-BE49-F238E27FC236}">
                <a16:creationId xmlns:a16="http://schemas.microsoft.com/office/drawing/2014/main" id="{3BA1BEAA-1E78-B03C-C7B6-6FE48FDDE42B}"/>
              </a:ext>
            </a:extLst>
          </p:cNvPr>
          <p:cNvSpPr txBox="1"/>
          <p:nvPr/>
        </p:nvSpPr>
        <p:spPr>
          <a:xfrm>
            <a:off x="-68240" y="6683222"/>
            <a:ext cx="12433110" cy="215444"/>
          </a:xfrm>
          <a:prstGeom prst="rect">
            <a:avLst/>
          </a:prstGeom>
          <a:noFill/>
        </p:spPr>
        <p:txBody>
          <a:bodyPr wrap="square">
            <a:spAutoFit/>
          </a:bodyPr>
          <a:lstStyle/>
          <a:p>
            <a:r>
              <a:rPr lang="en-US" sz="800" i="1">
                <a:effectLst/>
              </a:rPr>
              <a:t>School nursing evidence-based clinical practice guideline: Medication Administration in schools implementation toolkit: NASN learning center</a:t>
            </a:r>
            <a:r>
              <a:rPr lang="en-US" sz="800">
                <a:effectLst/>
              </a:rPr>
              <a:t> </a:t>
            </a:r>
            <a:r>
              <a:rPr lang="en-US" sz="800" i="1">
                <a:effectLst/>
              </a:rPr>
              <a:t>nasn.org</a:t>
            </a:r>
            <a:r>
              <a:rPr lang="en-US" sz="800">
                <a:effectLst/>
              </a:rPr>
              <a:t>. Available at: </a:t>
            </a:r>
            <a:r>
              <a:rPr lang="en-US" sz="800">
                <a:effectLst/>
                <a:hlinkClick r:id="rId4">
                  <a:extLst>
                    <a:ext uri="{A12FA001-AC4F-418D-AE19-62706E023703}">
                      <ahyp:hlinkClr xmlns:ahyp="http://schemas.microsoft.com/office/drawing/2018/hyperlinkcolor" val="tx"/>
                    </a:ext>
                  </a:extLst>
                </a:hlinkClick>
              </a:rPr>
              <a:t>https://learn.nasn.org/courses/36927</a:t>
            </a:r>
            <a:r>
              <a:rPr lang="en-US" sz="800">
                <a:effectLst/>
              </a:rPr>
              <a:t>. Accessed</a:t>
            </a:r>
            <a:r>
              <a:rPr lang="en-US" sz="800"/>
              <a:t> 6</a:t>
            </a:r>
            <a:r>
              <a:rPr lang="en-US" sz="800">
                <a:effectLst/>
              </a:rPr>
              <a:t> February 2023.</a:t>
            </a:r>
          </a:p>
        </p:txBody>
      </p:sp>
    </p:spTree>
    <p:extLst>
      <p:ext uri="{BB962C8B-B14F-4D97-AF65-F5344CB8AC3E}">
        <p14:creationId xmlns:p14="http://schemas.microsoft.com/office/powerpoint/2010/main" val="37987688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C56E1-A779-5503-19D6-4C5182B25B20}"/>
              </a:ext>
            </a:extLst>
          </p:cNvPr>
          <p:cNvSpPr>
            <a:spLocks noGrp="1"/>
          </p:cNvSpPr>
          <p:nvPr>
            <p:ph type="ctrTitle"/>
          </p:nvPr>
        </p:nvSpPr>
        <p:spPr/>
        <p:txBody>
          <a:bodyPr/>
          <a:lstStyle/>
          <a:p>
            <a:r>
              <a:rPr lang="en-US">
                <a:cs typeface="Calibri Light"/>
              </a:rPr>
              <a:t>Conclusions</a:t>
            </a:r>
            <a:endParaRPr lang="en-US"/>
          </a:p>
        </p:txBody>
      </p:sp>
      <p:sp>
        <p:nvSpPr>
          <p:cNvPr id="4" name="Text Placeholder 3">
            <a:extLst>
              <a:ext uri="{FF2B5EF4-FFF2-40B4-BE49-F238E27FC236}">
                <a16:creationId xmlns:a16="http://schemas.microsoft.com/office/drawing/2014/main" id="{98151039-95B7-D132-50D3-AC9F13E424D2}"/>
              </a:ext>
            </a:extLst>
          </p:cNvPr>
          <p:cNvSpPr>
            <a:spLocks noGrp="1"/>
          </p:cNvSpPr>
          <p:nvPr>
            <p:ph type="body" sz="quarter" idx="10"/>
          </p:nvPr>
        </p:nvSpPr>
        <p:spPr/>
        <p:txBody>
          <a:bodyPr lIns="91440" tIns="45720" rIns="91440" bIns="45720" anchor="t"/>
          <a:lstStyle/>
          <a:p>
            <a:pPr>
              <a:buFont typeface="+mj-lt"/>
              <a:buChar char="•"/>
            </a:pPr>
            <a:r>
              <a:rPr lang="en-US"/>
              <a:t>School districts have the autonomy to establish policies and procedures for safe medication use within the schools</a:t>
            </a:r>
          </a:p>
          <a:p>
            <a:pPr>
              <a:buFont typeface="+mj-lt"/>
              <a:buChar char="•"/>
            </a:pPr>
            <a:r>
              <a:rPr lang="en-US"/>
              <a:t>Policies and procedures should address federal, state, and local laws as well as incorporate recommendations from NASN</a:t>
            </a:r>
          </a:p>
          <a:p>
            <a:pPr>
              <a:buFont typeface="+mj-lt"/>
              <a:buChar char="•"/>
            </a:pPr>
            <a:r>
              <a:rPr lang="en-US"/>
              <a:t>Stock medication programs (ex. Albuterol, epinephrine, and Narcan) allow for emergency response and life-saving medication administration</a:t>
            </a:r>
          </a:p>
          <a:p>
            <a:pPr>
              <a:buFont typeface="+mj-lt"/>
              <a:buChar char="•"/>
            </a:pPr>
            <a:r>
              <a:rPr lang="en-US"/>
              <a:t>Pharmacists are available resources to support school nurses and medical staff to optimize safe medication use in schools</a:t>
            </a:r>
          </a:p>
        </p:txBody>
      </p:sp>
    </p:spTree>
    <p:extLst>
      <p:ext uri="{BB962C8B-B14F-4D97-AF65-F5344CB8AC3E}">
        <p14:creationId xmlns:p14="http://schemas.microsoft.com/office/powerpoint/2010/main" val="11099318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Single line drawing of a light bulb with a question mark">
            <a:extLst>
              <a:ext uri="{FF2B5EF4-FFF2-40B4-BE49-F238E27FC236}">
                <a16:creationId xmlns:a16="http://schemas.microsoft.com/office/drawing/2014/main" id="{FDB2E6BE-04E3-ED1A-51D3-CE8AE1394B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70" b="1202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3" name="Rectangle 410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1E53D7-A918-227E-2FEB-E97D5794BC0C}"/>
              </a:ext>
            </a:extLst>
          </p:cNvPr>
          <p:cNvSpPr>
            <a:spLocks noGrp="1"/>
          </p:cNvSpPr>
          <p:nvPr>
            <p:ph type="ctr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Questions?</a:t>
            </a:r>
          </a:p>
        </p:txBody>
      </p:sp>
      <p:cxnSp>
        <p:nvCxnSpPr>
          <p:cNvPr id="4105" name="Straight Connector 410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4107" name="Straight Connector 410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80E7097-E5C7-1FF8-8279-E2EAE6273175}"/>
              </a:ext>
            </a:extLst>
          </p:cNvPr>
          <p:cNvSpPr txBox="1"/>
          <p:nvPr/>
        </p:nvSpPr>
        <p:spPr>
          <a:xfrm>
            <a:off x="-80395" y="6716970"/>
            <a:ext cx="6114196" cy="184666"/>
          </a:xfrm>
          <a:prstGeom prst="rect">
            <a:avLst/>
          </a:prstGeom>
          <a:noFill/>
        </p:spPr>
        <p:txBody>
          <a:bodyPr wrap="square">
            <a:spAutoFit/>
          </a:bodyPr>
          <a:lstStyle/>
          <a:p>
            <a:r>
              <a:rPr lang="en-US" sz="600">
                <a:solidFill>
                  <a:schemeClr val="bg1"/>
                </a:solidFill>
              </a:rPr>
              <a:t>https://www.forbes.com/sites/jarretjackson/2020/08/12/as-a-leader-are-you-asking-the-right-questions/?sh=5ea0d3f76e7d</a:t>
            </a:r>
          </a:p>
        </p:txBody>
      </p:sp>
    </p:spTree>
    <p:extLst>
      <p:ext uri="{BB962C8B-B14F-4D97-AF65-F5344CB8AC3E}">
        <p14:creationId xmlns:p14="http://schemas.microsoft.com/office/powerpoint/2010/main" val="3584757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645" y="1076960"/>
            <a:ext cx="6637279" cy="2941003"/>
          </a:xfrm>
        </p:spPr>
        <p:txBody>
          <a:bodyPr>
            <a:normAutofit/>
          </a:bodyPr>
          <a:lstStyle/>
          <a:p>
            <a:r>
              <a:rPr lang="en-US" b="1">
                <a:cs typeface="Calibri Light"/>
              </a:rPr>
              <a:t>Medication Use </a:t>
            </a:r>
            <a:br>
              <a:rPr lang="en-US" b="1">
                <a:cs typeface="Calibri Light"/>
              </a:rPr>
            </a:br>
            <a:r>
              <a:rPr lang="en-US" b="1">
                <a:cs typeface="Calibri Light"/>
              </a:rPr>
              <a:t>in Schools</a:t>
            </a:r>
            <a:endParaRPr lang="en-US" b="1"/>
          </a:p>
        </p:txBody>
      </p:sp>
      <p:sp>
        <p:nvSpPr>
          <p:cNvPr id="3" name="Subtitle 2"/>
          <p:cNvSpPr>
            <a:spLocks noGrp="1"/>
          </p:cNvSpPr>
          <p:nvPr>
            <p:ph type="subTitle" idx="1"/>
          </p:nvPr>
        </p:nvSpPr>
        <p:spPr>
          <a:xfrm>
            <a:off x="503645" y="4776536"/>
            <a:ext cx="7654835" cy="2081463"/>
          </a:xfrm>
        </p:spPr>
        <p:txBody>
          <a:bodyPr vert="horz" lIns="91440" tIns="45720" rIns="91440" bIns="45720" rtlCol="0" anchor="t">
            <a:normAutofit/>
          </a:bodyPr>
          <a:lstStyle/>
          <a:p>
            <a:r>
              <a:rPr lang="en-US" sz="2200" b="1">
                <a:cs typeface="Calibri"/>
              </a:rPr>
              <a:t>Kalia Anderson, PharmD</a:t>
            </a:r>
          </a:p>
          <a:p>
            <a:r>
              <a:rPr lang="en-US" sz="1600">
                <a:cs typeface="Calibri"/>
              </a:rPr>
              <a:t>PGY-2 Pediatric Pharmacy Resident</a:t>
            </a:r>
          </a:p>
          <a:p>
            <a:r>
              <a:rPr lang="en-US" sz="2200" b="1">
                <a:cs typeface="Calibri"/>
              </a:rPr>
              <a:t>Catherine B. Hobart, PharmD, BCPPS</a:t>
            </a:r>
          </a:p>
          <a:p>
            <a:r>
              <a:rPr lang="en-US" sz="1600">
                <a:cs typeface="Calibri"/>
              </a:rPr>
              <a:t>Pediatric Clinical Pharmacist</a:t>
            </a:r>
          </a:p>
          <a:p>
            <a:r>
              <a:rPr lang="en-US" sz="1600">
                <a:cs typeface="Calibri"/>
              </a:rPr>
              <a:t>Ambulatory Clinical Pharmacist</a:t>
            </a:r>
          </a:p>
        </p:txBody>
      </p:sp>
      <p:sp>
        <p:nvSpPr>
          <p:cNvPr id="6" name="Text Placeholder 5">
            <a:extLst>
              <a:ext uri="{FF2B5EF4-FFF2-40B4-BE49-F238E27FC236}">
                <a16:creationId xmlns:a16="http://schemas.microsoft.com/office/drawing/2014/main" id="{F397BCD3-E4C7-AC6C-33B9-35EDFEC2D45F}"/>
              </a:ext>
            </a:extLst>
          </p:cNvPr>
          <p:cNvSpPr>
            <a:spLocks noGrp="1"/>
          </p:cNvSpPr>
          <p:nvPr>
            <p:ph type="body" sz="quarter" idx="11"/>
          </p:nvPr>
        </p:nvSpPr>
        <p:spPr>
          <a:xfrm>
            <a:off x="3814010" y="92952"/>
            <a:ext cx="8357937" cy="330836"/>
          </a:xfrm>
        </p:spPr>
        <p:txBody>
          <a:bodyPr/>
          <a:lstStyle/>
          <a:p>
            <a:r>
              <a:rPr lang="en-US"/>
              <a:t>The University of Arizona Pediatric Pulmonary Center: School Nurse Training Event</a:t>
            </a:r>
          </a:p>
        </p:txBody>
      </p:sp>
      <p:pic>
        <p:nvPicPr>
          <p:cNvPr id="4" name="Picture 4" descr="Diagram&#10;&#10;Description automatically generated">
            <a:extLst>
              <a:ext uri="{FF2B5EF4-FFF2-40B4-BE49-F238E27FC236}">
                <a16:creationId xmlns:a16="http://schemas.microsoft.com/office/drawing/2014/main" id="{67DF1442-6629-86B6-2A07-7DCA86EA62D7}"/>
              </a:ext>
            </a:extLst>
          </p:cNvPr>
          <p:cNvPicPr>
            <a:picLocks noChangeAspect="1"/>
          </p:cNvPicPr>
          <p:nvPr/>
        </p:nvPicPr>
        <p:blipFill rotWithShape="1">
          <a:blip r:embed="rId3"/>
          <a:srcRect l="10765" r="2235"/>
          <a:stretch/>
        </p:blipFill>
        <p:spPr>
          <a:xfrm>
            <a:off x="6704944" y="1268418"/>
            <a:ext cx="5338669" cy="5338669"/>
          </a:xfrm>
          <a:prstGeom prst="ellipse">
            <a:avLst/>
          </a:prstGeom>
          <a:ln>
            <a:noFill/>
          </a:ln>
          <a:effectLst>
            <a:softEdge rad="112500"/>
          </a:effectLst>
        </p:spPr>
      </p:pic>
      <p:sp>
        <p:nvSpPr>
          <p:cNvPr id="7" name="TextBox 6">
            <a:extLst>
              <a:ext uri="{FF2B5EF4-FFF2-40B4-BE49-F238E27FC236}">
                <a16:creationId xmlns:a16="http://schemas.microsoft.com/office/drawing/2014/main" id="{9401C52A-E608-22F7-E261-1541BDF8D52D}"/>
              </a:ext>
            </a:extLst>
          </p:cNvPr>
          <p:cNvSpPr txBox="1"/>
          <p:nvPr/>
        </p:nvSpPr>
        <p:spPr>
          <a:xfrm>
            <a:off x="10027195" y="6669518"/>
            <a:ext cx="2518373" cy="215444"/>
          </a:xfrm>
          <a:prstGeom prst="rect">
            <a:avLst/>
          </a:prstGeom>
          <a:noFill/>
        </p:spPr>
        <p:txBody>
          <a:bodyPr wrap="square">
            <a:spAutoFit/>
          </a:bodyPr>
          <a:lstStyle/>
          <a:p>
            <a:r>
              <a:rPr lang="en-US" sz="800">
                <a:solidFill>
                  <a:schemeClr val="bg1"/>
                </a:solidFill>
                <a:hlinkClick r:id="rId4">
                  <a:extLst>
                    <a:ext uri="{A12FA001-AC4F-418D-AE19-62706E023703}">
                      <ahyp:hlinkClr xmlns:ahyp="http://schemas.microsoft.com/office/drawing/2018/hyperlinkcolor" val="tx"/>
                    </a:ext>
                  </a:extLst>
                </a:hlinkClick>
              </a:rPr>
              <a:t>healthy-students_badge6.pdf (cdc.gov)</a:t>
            </a:r>
            <a:endParaRPr lang="en-US" sz="800">
              <a:solidFill>
                <a:schemeClr val="bg1"/>
              </a:solidFill>
            </a:endParaRPr>
          </a:p>
        </p:txBody>
      </p:sp>
    </p:spTree>
    <p:extLst>
      <p:ext uri="{BB962C8B-B14F-4D97-AF65-F5344CB8AC3E}">
        <p14:creationId xmlns:p14="http://schemas.microsoft.com/office/powerpoint/2010/main" val="681896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Encouraging Students to Use the Dictionary: The Results | Faculty Focus">
            <a:extLst>
              <a:ext uri="{FF2B5EF4-FFF2-40B4-BE49-F238E27FC236}">
                <a16:creationId xmlns:a16="http://schemas.microsoft.com/office/drawing/2014/main" id="{0C28949E-9B6E-C83B-4605-DF6CB99DCD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667"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7"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7" name="Title 6">
            <a:extLst>
              <a:ext uri="{FF2B5EF4-FFF2-40B4-BE49-F238E27FC236}">
                <a16:creationId xmlns:a16="http://schemas.microsoft.com/office/drawing/2014/main" id="{B72116A5-6441-7B82-DFC7-A2B8AA8CA65A}"/>
              </a:ext>
            </a:extLst>
          </p:cNvPr>
          <p:cNvSpPr>
            <a:spLocks noGrp="1"/>
          </p:cNvSpPr>
          <p:nvPr>
            <p:ph type="ctrTitle"/>
          </p:nvPr>
        </p:nvSpPr>
        <p:spPr>
          <a:xfrm>
            <a:off x="8022021" y="3231931"/>
            <a:ext cx="3852041" cy="1834056"/>
          </a:xfrm>
        </p:spPr>
        <p:txBody>
          <a:bodyPr vert="horz" lIns="91440" tIns="45720" rIns="91440" bIns="45720" rtlCol="0" anchor="b">
            <a:normAutofit/>
          </a:bodyPr>
          <a:lstStyle/>
          <a:p>
            <a:pPr algn="ctr"/>
            <a:r>
              <a:rPr lang="en-US">
                <a:solidFill>
                  <a:srgbClr val="007EB4"/>
                </a:solidFill>
              </a:rPr>
              <a:t>Terminology</a:t>
            </a:r>
          </a:p>
        </p:txBody>
      </p:sp>
      <p:cxnSp>
        <p:nvCxnSpPr>
          <p:cNvPr id="4108" name="Straight Connector 4104">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732235B-6340-9078-2BF1-D505D48081F8}"/>
              </a:ext>
            </a:extLst>
          </p:cNvPr>
          <p:cNvSpPr txBox="1"/>
          <p:nvPr/>
        </p:nvSpPr>
        <p:spPr>
          <a:xfrm>
            <a:off x="-73152" y="6679132"/>
            <a:ext cx="6583680" cy="215444"/>
          </a:xfrm>
          <a:prstGeom prst="rect">
            <a:avLst/>
          </a:prstGeom>
          <a:noFill/>
        </p:spPr>
        <p:txBody>
          <a:bodyPr wrap="square">
            <a:spAutoFit/>
          </a:bodyPr>
          <a:lstStyle/>
          <a:p>
            <a:r>
              <a:rPr lang="en-US" sz="800">
                <a:solidFill>
                  <a:schemeClr val="bg1"/>
                </a:solidFill>
              </a:rPr>
              <a:t>https://www.facultyfocus.com/articles/effective-teaching-strategies/encouraging-students-to-use-the-dictionary-the-results/</a:t>
            </a:r>
          </a:p>
        </p:txBody>
      </p:sp>
    </p:spTree>
    <p:extLst>
      <p:ext uri="{BB962C8B-B14F-4D97-AF65-F5344CB8AC3E}">
        <p14:creationId xmlns:p14="http://schemas.microsoft.com/office/powerpoint/2010/main" val="1146280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93EF3-29A0-603F-A243-40C62A95A2B5}"/>
              </a:ext>
            </a:extLst>
          </p:cNvPr>
          <p:cNvSpPr>
            <a:spLocks noGrp="1"/>
          </p:cNvSpPr>
          <p:nvPr>
            <p:ph type="ctrTitle"/>
          </p:nvPr>
        </p:nvSpPr>
        <p:spPr/>
        <p:txBody>
          <a:bodyPr/>
          <a:lstStyle/>
          <a:p>
            <a:r>
              <a:rPr lang="en-US"/>
              <a:t>Abbreviations	</a:t>
            </a:r>
          </a:p>
        </p:txBody>
      </p:sp>
      <p:sp>
        <p:nvSpPr>
          <p:cNvPr id="3" name="Content Placeholder 2">
            <a:extLst>
              <a:ext uri="{FF2B5EF4-FFF2-40B4-BE49-F238E27FC236}">
                <a16:creationId xmlns:a16="http://schemas.microsoft.com/office/drawing/2014/main" id="{79510E65-FC1F-6DEF-E25B-776B1A64265E}"/>
              </a:ext>
            </a:extLst>
          </p:cNvPr>
          <p:cNvSpPr>
            <a:spLocks noGrp="1"/>
          </p:cNvSpPr>
          <p:nvPr>
            <p:ph type="body" sz="quarter" idx="10"/>
          </p:nvPr>
        </p:nvSpPr>
        <p:spPr/>
        <p:txBody>
          <a:bodyPr>
            <a:normAutofit/>
          </a:bodyPr>
          <a:lstStyle/>
          <a:p>
            <a:pPr>
              <a:buFont typeface="Arial" panose="020B0604020202020204" pitchFamily="34" charset="0"/>
              <a:buChar char="•"/>
            </a:pPr>
            <a:r>
              <a:rPr lang="en-US"/>
              <a:t>EAP: Emergency Action Plan</a:t>
            </a:r>
          </a:p>
          <a:p>
            <a:pPr>
              <a:buFont typeface="Arial" panose="020B0604020202020204" pitchFamily="34" charset="0"/>
              <a:buChar char="•"/>
            </a:pPr>
            <a:r>
              <a:rPr lang="en-US"/>
              <a:t>FERPA: Family Education Rights Privacy Act</a:t>
            </a:r>
          </a:p>
          <a:p>
            <a:pPr>
              <a:buFont typeface="Arial" panose="020B0604020202020204" pitchFamily="34" charset="0"/>
              <a:buChar char="•"/>
            </a:pPr>
            <a:r>
              <a:rPr lang="en-US"/>
              <a:t>HIPAA: Health Insurance Portability and Accountability Act</a:t>
            </a:r>
          </a:p>
          <a:p>
            <a:pPr>
              <a:buFont typeface="Arial" panose="020B0604020202020204" pitchFamily="34" charset="0"/>
              <a:buChar char="•"/>
            </a:pPr>
            <a:r>
              <a:rPr lang="en-US"/>
              <a:t>IDEA: Individuals with Disabilities Education Act</a:t>
            </a:r>
          </a:p>
          <a:p>
            <a:pPr>
              <a:buFont typeface="Arial" panose="020B0604020202020204" pitchFamily="34" charset="0"/>
              <a:buChar char="•"/>
            </a:pPr>
            <a:r>
              <a:rPr lang="en-US"/>
              <a:t>IEP/IHP: Individualized Education Plan / Individualized Healthcare Plan</a:t>
            </a:r>
          </a:p>
          <a:p>
            <a:pPr>
              <a:buFont typeface="Arial" panose="020B0604020202020204" pitchFamily="34" charset="0"/>
              <a:buChar char="•"/>
            </a:pPr>
            <a:r>
              <a:rPr lang="en-US"/>
              <a:t>NASN: National Association of School Nurses</a:t>
            </a:r>
          </a:p>
          <a:p>
            <a:pPr>
              <a:buFont typeface="Arial" panose="020B0604020202020204" pitchFamily="34" charset="0"/>
              <a:buChar char="•"/>
            </a:pPr>
            <a:r>
              <a:rPr lang="en-US"/>
              <a:t>NPA: State Nurse Practice Act</a:t>
            </a:r>
          </a:p>
          <a:p>
            <a:pPr>
              <a:buFont typeface="Arial" panose="020B0604020202020204" pitchFamily="34" charset="0"/>
              <a:buChar char="•"/>
            </a:pPr>
            <a:r>
              <a:rPr lang="en-US"/>
              <a:t>UAP: unlicensed assistive personnel</a:t>
            </a:r>
          </a:p>
        </p:txBody>
      </p:sp>
    </p:spTree>
    <p:extLst>
      <p:ext uri="{BB962C8B-B14F-4D97-AF65-F5344CB8AC3E}">
        <p14:creationId xmlns:p14="http://schemas.microsoft.com/office/powerpoint/2010/main" val="358576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BDCB9-2B11-0962-7B29-9E65E167B970}"/>
              </a:ext>
            </a:extLst>
          </p:cNvPr>
          <p:cNvSpPr>
            <a:spLocks noGrp="1"/>
          </p:cNvSpPr>
          <p:nvPr>
            <p:ph type="ctrTitle"/>
          </p:nvPr>
        </p:nvSpPr>
        <p:spPr/>
        <p:txBody>
          <a:bodyPr/>
          <a:lstStyle/>
          <a:p>
            <a:r>
              <a:rPr lang="en-US"/>
              <a:t>Medication Terminology</a:t>
            </a:r>
          </a:p>
        </p:txBody>
      </p:sp>
      <p:sp>
        <p:nvSpPr>
          <p:cNvPr id="3" name="Content Placeholder 2">
            <a:extLst>
              <a:ext uri="{FF2B5EF4-FFF2-40B4-BE49-F238E27FC236}">
                <a16:creationId xmlns:a16="http://schemas.microsoft.com/office/drawing/2014/main" id="{2A94B252-C461-EFB4-F0C1-8BA7C039BAD9}"/>
              </a:ext>
            </a:extLst>
          </p:cNvPr>
          <p:cNvSpPr>
            <a:spLocks noGrp="1"/>
          </p:cNvSpPr>
          <p:nvPr>
            <p:ph type="body" sz="quarter" idx="10"/>
          </p:nvPr>
        </p:nvSpPr>
        <p:spPr/>
        <p:txBody>
          <a:bodyPr/>
          <a:lstStyle/>
          <a:p>
            <a:pPr>
              <a:buFont typeface="Arial" panose="020B0604020202020204" pitchFamily="34" charset="0"/>
              <a:buChar char="•"/>
            </a:pPr>
            <a:r>
              <a:rPr lang="en-US"/>
              <a:t>Alternative Medication</a:t>
            </a:r>
          </a:p>
          <a:p>
            <a:pPr>
              <a:buFont typeface="Arial" panose="020B0604020202020204" pitchFamily="34" charset="0"/>
              <a:buChar char="•"/>
            </a:pPr>
            <a:r>
              <a:rPr lang="en-US"/>
              <a:t>Controlled substance medications</a:t>
            </a:r>
          </a:p>
          <a:p>
            <a:pPr>
              <a:buFont typeface="Arial" panose="020B0604020202020204" pitchFamily="34" charset="0"/>
              <a:buChar char="•"/>
            </a:pPr>
            <a:r>
              <a:rPr lang="en-US"/>
              <a:t>Experimental medication</a:t>
            </a:r>
          </a:p>
          <a:p>
            <a:pPr>
              <a:buFont typeface="Arial" panose="020B0604020202020204" pitchFamily="34" charset="0"/>
              <a:buChar char="•"/>
            </a:pPr>
            <a:r>
              <a:rPr lang="en-US"/>
              <a:t>Homeopathic medication</a:t>
            </a:r>
          </a:p>
          <a:p>
            <a:pPr>
              <a:buFont typeface="Arial" panose="020B0604020202020204" pitchFamily="34" charset="0"/>
              <a:buChar char="•"/>
            </a:pPr>
            <a:r>
              <a:rPr lang="en-US"/>
              <a:t>Off-label medication</a:t>
            </a:r>
          </a:p>
          <a:p>
            <a:pPr>
              <a:buFont typeface="Arial" panose="020B0604020202020204" pitchFamily="34" charset="0"/>
              <a:buChar char="•"/>
            </a:pPr>
            <a:r>
              <a:rPr lang="en-US"/>
              <a:t>Over-the-counter medication (OTC)</a:t>
            </a:r>
          </a:p>
          <a:p>
            <a:pPr>
              <a:buFont typeface="Arial" panose="020B0604020202020204" pitchFamily="34" charset="0"/>
              <a:buChar char="•"/>
            </a:pPr>
            <a:r>
              <a:rPr lang="en-US"/>
              <a:t>Stock medication</a:t>
            </a:r>
          </a:p>
        </p:txBody>
      </p:sp>
    </p:spTree>
    <p:extLst>
      <p:ext uri="{BB962C8B-B14F-4D97-AF65-F5344CB8AC3E}">
        <p14:creationId xmlns:p14="http://schemas.microsoft.com/office/powerpoint/2010/main" val="166533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B048D-D26F-42A5-A27E-88E51F97A3A7}"/>
              </a:ext>
            </a:extLst>
          </p:cNvPr>
          <p:cNvSpPr>
            <a:spLocks noGrp="1"/>
          </p:cNvSpPr>
          <p:nvPr>
            <p:ph type="ctrTitle"/>
          </p:nvPr>
        </p:nvSpPr>
        <p:spPr/>
        <p:txBody>
          <a:bodyPr/>
          <a:lstStyle/>
          <a:p>
            <a:r>
              <a:rPr lang="en-US">
                <a:cs typeface="Calibri Light"/>
              </a:rPr>
              <a:t>Nonprescription vs. Prescription Medication</a:t>
            </a:r>
            <a:endParaRPr lang="en-US"/>
          </a:p>
        </p:txBody>
      </p:sp>
      <p:graphicFrame>
        <p:nvGraphicFramePr>
          <p:cNvPr id="5" name="Content Placeholder 4">
            <a:extLst>
              <a:ext uri="{FF2B5EF4-FFF2-40B4-BE49-F238E27FC236}">
                <a16:creationId xmlns:a16="http://schemas.microsoft.com/office/drawing/2014/main" id="{A4678201-8047-94AD-E87C-6DDE436C54F1}"/>
              </a:ext>
            </a:extLst>
          </p:cNvPr>
          <p:cNvGraphicFramePr>
            <a:graphicFrameLocks noGrp="1"/>
          </p:cNvGraphicFramePr>
          <p:nvPr>
            <p:ph idx="4294967295"/>
            <p:extLst>
              <p:ext uri="{D42A27DB-BD31-4B8C-83A1-F6EECF244321}">
                <p14:modId xmlns:p14="http://schemas.microsoft.com/office/powerpoint/2010/main" val="3135137623"/>
              </p:ext>
            </p:extLst>
          </p:nvPr>
        </p:nvGraphicFramePr>
        <p:xfrm>
          <a:off x="0" y="1816608"/>
          <a:ext cx="12192000" cy="43908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8C8F8F00-1292-94AA-B7C3-6D4D7902C8F7}"/>
              </a:ext>
            </a:extLst>
          </p:cNvPr>
          <p:cNvSpPr txBox="1"/>
          <p:nvPr/>
        </p:nvSpPr>
        <p:spPr>
          <a:xfrm>
            <a:off x="56028" y="6465794"/>
            <a:ext cx="1188145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cs typeface="Calibri"/>
              </a:rPr>
              <a:t>Arizona State Board of Pharmacy Law Book. Updated October 2021.</a:t>
            </a:r>
          </a:p>
          <a:p>
            <a:r>
              <a:rPr lang="en-US" sz="800">
                <a:ea typeface="+mn-lt"/>
                <a:cs typeface="+mn-lt"/>
              </a:rPr>
              <a:t>Miller AE, Nicolas S. Federal Regulation of Medication Dispensing. [Updated 2022 Jun 22]. In: </a:t>
            </a:r>
            <a:r>
              <a:rPr lang="en-US" sz="800" err="1">
                <a:ea typeface="+mn-lt"/>
                <a:cs typeface="+mn-lt"/>
              </a:rPr>
              <a:t>StatPearls</a:t>
            </a:r>
            <a:r>
              <a:rPr lang="en-US" sz="800">
                <a:ea typeface="+mn-lt"/>
                <a:cs typeface="+mn-lt"/>
              </a:rPr>
              <a:t> [Internet]. Treasure Island (FL): </a:t>
            </a:r>
            <a:r>
              <a:rPr lang="en-US" sz="800" err="1">
                <a:ea typeface="+mn-lt"/>
                <a:cs typeface="+mn-lt"/>
              </a:rPr>
              <a:t>StatPearls</a:t>
            </a:r>
            <a:r>
              <a:rPr lang="en-US" sz="800">
                <a:ea typeface="+mn-lt"/>
                <a:cs typeface="+mn-lt"/>
              </a:rPr>
              <a:t> Publishing; 2022 Jan-. Available from: https://www.ncbi.nlm.nih.gov/books/NBK582130/</a:t>
            </a:r>
            <a:endParaRPr lang="en-US" sz="800">
              <a:cs typeface="Calibri"/>
            </a:endParaRPr>
          </a:p>
        </p:txBody>
      </p:sp>
    </p:spTree>
    <p:extLst>
      <p:ext uri="{BB962C8B-B14F-4D97-AF65-F5344CB8AC3E}">
        <p14:creationId xmlns:p14="http://schemas.microsoft.com/office/powerpoint/2010/main" val="975799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F95BC-D99A-2ABD-48AE-96DF67C68F59}"/>
              </a:ext>
            </a:extLst>
          </p:cNvPr>
          <p:cNvSpPr>
            <a:spLocks noGrp="1"/>
          </p:cNvSpPr>
          <p:nvPr>
            <p:ph type="ctrTitle"/>
          </p:nvPr>
        </p:nvSpPr>
        <p:spPr>
          <a:xfrm>
            <a:off x="503645" y="682283"/>
            <a:ext cx="10627417" cy="1032279"/>
          </a:xfrm>
        </p:spPr>
        <p:txBody>
          <a:bodyPr vert="horz" lIns="91440" tIns="45720" rIns="91440" bIns="45720" rtlCol="0" anchor="ctr">
            <a:normAutofit/>
          </a:bodyPr>
          <a:lstStyle/>
          <a:p>
            <a:r>
              <a:rPr lang="en-US" sz="4800" kern="1200">
                <a:latin typeface="Georgia"/>
              </a:rPr>
              <a:t>Examples: Prescription vs. </a:t>
            </a:r>
            <a:r>
              <a:rPr lang="en-US" sz="4800">
                <a:latin typeface="Georgia"/>
              </a:rPr>
              <a:t>OTC</a:t>
            </a:r>
            <a:endParaRPr lang="en-US" sz="4800" kern="1200">
              <a:solidFill>
                <a:schemeClr val="tx1"/>
              </a:solidFill>
              <a:latin typeface="Georgia"/>
            </a:endParaRPr>
          </a:p>
        </p:txBody>
      </p:sp>
      <p:graphicFrame>
        <p:nvGraphicFramePr>
          <p:cNvPr id="13" name="Content Placeholder 12">
            <a:extLst>
              <a:ext uri="{FF2B5EF4-FFF2-40B4-BE49-F238E27FC236}">
                <a16:creationId xmlns:a16="http://schemas.microsoft.com/office/drawing/2014/main" id="{839ED630-8C1D-696D-55E4-D1EBBCEB808F}"/>
              </a:ext>
            </a:extLst>
          </p:cNvPr>
          <p:cNvGraphicFramePr>
            <a:graphicFrameLocks noGrp="1"/>
          </p:cNvGraphicFramePr>
          <p:nvPr>
            <p:ph sz="half" idx="4294967295"/>
            <p:extLst>
              <p:ext uri="{D42A27DB-BD31-4B8C-83A1-F6EECF244321}">
                <p14:modId xmlns:p14="http://schemas.microsoft.com/office/powerpoint/2010/main" val="4065403641"/>
              </p:ext>
            </p:extLst>
          </p:nvPr>
        </p:nvGraphicFramePr>
        <p:xfrm>
          <a:off x="0" y="1714562"/>
          <a:ext cx="12192000" cy="5143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4233182"/>
      </p:ext>
    </p:extLst>
  </p:cSld>
  <p:clrMapOvr>
    <a:masterClrMapping/>
  </p:clrMapOvr>
</p:sld>
</file>

<file path=ppt/theme/theme1.xml><?xml version="1.0" encoding="utf-8"?>
<a:theme xmlns:a="http://schemas.openxmlformats.org/drawingml/2006/main" name="Banner Health Theme">
  <a:themeElements>
    <a:clrScheme name="Banner Health Palette">
      <a:dk1>
        <a:srgbClr val="636669"/>
      </a:dk1>
      <a:lt1>
        <a:srgbClr val="FFFFFF"/>
      </a:lt1>
      <a:dk2>
        <a:srgbClr val="00205B"/>
      </a:dk2>
      <a:lt2>
        <a:srgbClr val="FBF8F2"/>
      </a:lt2>
      <a:accent1>
        <a:srgbClr val="007EB3"/>
      </a:accent1>
      <a:accent2>
        <a:srgbClr val="00A7B5"/>
      </a:accent2>
      <a:accent3>
        <a:srgbClr val="83BD00"/>
      </a:accent3>
      <a:accent4>
        <a:srgbClr val="E87722"/>
      </a:accent4>
      <a:accent5>
        <a:srgbClr val="8DC8E8"/>
      </a:accent5>
      <a:accent6>
        <a:srgbClr val="FFAD00"/>
      </a:accent6>
      <a:hlink>
        <a:srgbClr val="007EB3"/>
      </a:hlink>
      <a:folHlink>
        <a:srgbClr val="007EB3"/>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B275A20A76E342A1E8D2E7908F7019" ma:contentTypeVersion="2" ma:contentTypeDescription="Create a new document." ma:contentTypeScope="" ma:versionID="53e2d8779ffbf7ec173596ffaf02c182">
  <xsd:schema xmlns:xsd="http://www.w3.org/2001/XMLSchema" xmlns:xs="http://www.w3.org/2001/XMLSchema" xmlns:p="http://schemas.microsoft.com/office/2006/metadata/properties" xmlns:ns2="776dde51-d145-4ea2-9a2e-41a14ddc3828" targetNamespace="http://schemas.microsoft.com/office/2006/metadata/properties" ma:root="true" ma:fieldsID="1daa8515623e5c486b73925be9f1674d" ns2:_="">
    <xsd:import namespace="776dde51-d145-4ea2-9a2e-41a14ddc382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6dde51-d145-4ea2-9a2e-41a14ddc38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996B07-BB98-4B96-84F0-C67C7C79694E}">
  <ds:schemaRefs>
    <ds:schemaRef ds:uri="776dde51-d145-4ea2-9a2e-41a14ddc38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B178265-67B4-4C81-B075-C695D7CFE9C7}">
  <ds:schemaRefs>
    <ds:schemaRef ds:uri="http://schemas.microsoft.com/sharepoint/v3/contenttype/forms"/>
  </ds:schemaRefs>
</ds:datastoreItem>
</file>

<file path=customXml/itemProps3.xml><?xml version="1.0" encoding="utf-8"?>
<ds:datastoreItem xmlns:ds="http://schemas.openxmlformats.org/officeDocument/2006/customXml" ds:itemID="{18CA77E0-8CDC-464F-B613-AED879A22432}">
  <ds:schemaRefs>
    <ds:schemaRef ds:uri="776dde51-d145-4ea2-9a2e-41a14ddc382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adeadcd2-3aaf-4835-b273-1ebe8a7726f1}" enabled="0" method="" siteId="{adeadcd2-3aaf-4835-b273-1ebe8a7726f1}"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45</Slides>
  <Notes>39</Notes>
  <HiddenSlides>0</HiddenSlide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Banner Health Theme</vt:lpstr>
      <vt:lpstr>Medication Use  in Schools</vt:lpstr>
      <vt:lpstr>Disclosures </vt:lpstr>
      <vt:lpstr>Objectives</vt:lpstr>
      <vt:lpstr>How Many Medications are Administered Throughout the School Day?</vt:lpstr>
      <vt:lpstr>Terminology</vt:lpstr>
      <vt:lpstr>Abbreviations </vt:lpstr>
      <vt:lpstr>Medication Terminology</vt:lpstr>
      <vt:lpstr>Nonprescription vs. Prescription Medication</vt:lpstr>
      <vt:lpstr>Examples: Prescription vs. OTC</vt:lpstr>
      <vt:lpstr>Controlled Substances</vt:lpstr>
      <vt:lpstr>Why is this Important?</vt:lpstr>
      <vt:lpstr>Medication Use in Schools</vt:lpstr>
      <vt:lpstr>Coordination of Care</vt:lpstr>
      <vt:lpstr>Policy and Procedure Development</vt:lpstr>
      <vt:lpstr>National Legislation</vt:lpstr>
      <vt:lpstr>Considerations in Policy Procedure Development</vt:lpstr>
      <vt:lpstr>PowerPoint Presentation</vt:lpstr>
      <vt:lpstr>Quality Improvement Recommendations</vt:lpstr>
      <vt:lpstr>Arizona Revised Statutes Title 15. Education § 15-344</vt:lpstr>
      <vt:lpstr>Recommendations for Medication Administration Policies</vt:lpstr>
      <vt:lpstr>Documentation for Medication Use in School </vt:lpstr>
      <vt:lpstr>Best Situation for Medication Administration</vt:lpstr>
      <vt:lpstr>Real World Medication Administration</vt:lpstr>
      <vt:lpstr>Training Checklist</vt:lpstr>
      <vt:lpstr>`</vt:lpstr>
      <vt:lpstr>Medication Storage</vt:lpstr>
      <vt:lpstr>To Self-Carry or  Not Self-Carry</vt:lpstr>
      <vt:lpstr>Recommendations for Self-Carry Policy</vt:lpstr>
      <vt:lpstr>Medication Administration</vt:lpstr>
      <vt:lpstr>Medication Disposal</vt:lpstr>
      <vt:lpstr>Field Trips and School-Sponsored Events</vt:lpstr>
      <vt:lpstr>Arizona Stock Medication Programs and New Emergency Response</vt:lpstr>
      <vt:lpstr>Arizona Stock Medication Programs</vt:lpstr>
      <vt:lpstr>Stock Albuterol Inhaler Program</vt:lpstr>
      <vt:lpstr>Stock Epinephrine Program in Schools</vt:lpstr>
      <vt:lpstr>Stock Narcan Programs  in Schools</vt:lpstr>
      <vt:lpstr>The Arizona Seizure Safe Schools Act and Seizure Action Plan</vt:lpstr>
      <vt:lpstr>How many schools have these programs?   Which ones?</vt:lpstr>
      <vt:lpstr>Barriers to Medication Use in Schools </vt:lpstr>
      <vt:lpstr>Pharmacist’s Role in Medication Use in Schools</vt:lpstr>
      <vt:lpstr>Additional Resources</vt:lpstr>
      <vt:lpstr>Additional Resources</vt:lpstr>
      <vt:lpstr>Conclusions</vt:lpstr>
      <vt:lpstr>Questions?</vt:lpstr>
      <vt:lpstr>Medication Use  in Schools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 It Simple: Standardizing Pediatric Oral Medication Concentrations</dc:title>
  <dc:creator>Mary Clinton</dc:creator>
  <cp:revision>1</cp:revision>
  <dcterms:created xsi:type="dcterms:W3CDTF">2021-12-15T04:24:55Z</dcterms:created>
  <dcterms:modified xsi:type="dcterms:W3CDTF">2023-02-06T23:01:56Z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0x010100AAB275A20A76E342A1E8D2E7908F7019</vt:lpwstr>
  </property>
  <property fmtid="{D5CDD505-2E9C-101B-9397-08002B2CF9AE}" pid="3" name="MediaServiceImageTags">
    <vt:lpwstr/>
  </property>
</Properties>
</file>