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49"/>
  </p:notesMasterIdLst>
  <p:sldIdLst>
    <p:sldId id="256" r:id="rId2"/>
    <p:sldId id="258" r:id="rId3"/>
    <p:sldId id="306" r:id="rId4"/>
    <p:sldId id="307" r:id="rId5"/>
    <p:sldId id="259" r:id="rId6"/>
    <p:sldId id="257" r:id="rId7"/>
    <p:sldId id="262" r:id="rId8"/>
    <p:sldId id="260" r:id="rId9"/>
    <p:sldId id="261" r:id="rId10"/>
    <p:sldId id="293" r:id="rId11"/>
    <p:sldId id="308" r:id="rId12"/>
    <p:sldId id="275" r:id="rId13"/>
    <p:sldId id="266" r:id="rId14"/>
    <p:sldId id="267" r:id="rId15"/>
    <p:sldId id="268" r:id="rId16"/>
    <p:sldId id="314" r:id="rId17"/>
    <p:sldId id="263" r:id="rId18"/>
    <p:sldId id="278" r:id="rId19"/>
    <p:sldId id="264" r:id="rId20"/>
    <p:sldId id="265" r:id="rId21"/>
    <p:sldId id="279" r:id="rId22"/>
    <p:sldId id="284" r:id="rId23"/>
    <p:sldId id="309" r:id="rId24"/>
    <p:sldId id="269" r:id="rId25"/>
    <p:sldId id="283" r:id="rId26"/>
    <p:sldId id="273" r:id="rId27"/>
    <p:sldId id="274" r:id="rId28"/>
    <p:sldId id="310" r:id="rId29"/>
    <p:sldId id="270" r:id="rId30"/>
    <p:sldId id="287" r:id="rId31"/>
    <p:sldId id="272" r:id="rId32"/>
    <p:sldId id="288" r:id="rId33"/>
    <p:sldId id="292" r:id="rId34"/>
    <p:sldId id="291" r:id="rId35"/>
    <p:sldId id="311" r:id="rId36"/>
    <p:sldId id="302" r:id="rId37"/>
    <p:sldId id="315" r:id="rId38"/>
    <p:sldId id="280" r:id="rId39"/>
    <p:sldId id="312" r:id="rId40"/>
    <p:sldId id="304" r:id="rId41"/>
    <p:sldId id="316" r:id="rId42"/>
    <p:sldId id="313" r:id="rId43"/>
    <p:sldId id="296" r:id="rId44"/>
    <p:sldId id="317" r:id="rId45"/>
    <p:sldId id="318" r:id="rId46"/>
    <p:sldId id="271" r:id="rId47"/>
    <p:sldId id="29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50"/>
    <p:restoredTop sz="87905"/>
  </p:normalViewPr>
  <p:slideViewPr>
    <p:cSldViewPr snapToGrid="0">
      <p:cViewPr>
        <p:scale>
          <a:sx n="80" d="100"/>
          <a:sy n="80" d="100"/>
        </p:scale>
        <p:origin x="1512" y="352"/>
      </p:cViewPr>
      <p:guideLst/>
    </p:cSldViewPr>
  </p:slideViewPr>
  <p:outlineViewPr>
    <p:cViewPr>
      <p:scale>
        <a:sx n="33" d="100"/>
        <a:sy n="33" d="100"/>
      </p:scale>
      <p:origin x="0" y="-1464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A62C76-E03A-4C2A-BD9D-CDB7E02A6D2F}"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87E2D839-8F79-4582-A6F8-2DF188CEC772}">
      <dgm:prSet/>
      <dgm:spPr/>
      <dgm:t>
        <a:bodyPr/>
        <a:lstStyle/>
        <a:p>
          <a:r>
            <a:rPr lang="en-US" b="0" i="0"/>
            <a:t>Understand type 1 vs type 2 diabetes </a:t>
          </a:r>
          <a:endParaRPr lang="en-US"/>
        </a:p>
      </dgm:t>
    </dgm:pt>
    <dgm:pt modelId="{784C7DC1-17C8-4E96-A28A-E02C3DC9FBDE}" type="parTrans" cxnId="{3841C6E2-88C3-4F34-B32F-0BCE66099CB4}">
      <dgm:prSet/>
      <dgm:spPr/>
      <dgm:t>
        <a:bodyPr/>
        <a:lstStyle/>
        <a:p>
          <a:endParaRPr lang="en-US"/>
        </a:p>
      </dgm:t>
    </dgm:pt>
    <dgm:pt modelId="{40D58635-4A67-4990-A573-96EFF9420CF9}" type="sibTrans" cxnId="{3841C6E2-88C3-4F34-B32F-0BCE66099CB4}">
      <dgm:prSet/>
      <dgm:spPr/>
      <dgm:t>
        <a:bodyPr/>
        <a:lstStyle/>
        <a:p>
          <a:endParaRPr lang="en-US"/>
        </a:p>
      </dgm:t>
    </dgm:pt>
    <dgm:pt modelId="{C4E1E825-58A0-4CE4-9EFB-5EEFF820C38D}">
      <dgm:prSet/>
      <dgm:spPr/>
      <dgm:t>
        <a:bodyPr/>
        <a:lstStyle/>
        <a:p>
          <a:r>
            <a:rPr lang="en-US" b="0" i="0"/>
            <a:t>Understand the difference between short-acting and long-acting insulin </a:t>
          </a:r>
          <a:endParaRPr lang="en-US"/>
        </a:p>
      </dgm:t>
    </dgm:pt>
    <dgm:pt modelId="{5CBB206F-169E-4C12-8B56-F7FE335215D3}" type="parTrans" cxnId="{6BC35465-F2C2-452C-A5DD-B3E5D34326E5}">
      <dgm:prSet/>
      <dgm:spPr/>
      <dgm:t>
        <a:bodyPr/>
        <a:lstStyle/>
        <a:p>
          <a:endParaRPr lang="en-US"/>
        </a:p>
      </dgm:t>
    </dgm:pt>
    <dgm:pt modelId="{07020AEF-B785-4D2E-8205-3D3582FE0DFC}" type="sibTrans" cxnId="{6BC35465-F2C2-452C-A5DD-B3E5D34326E5}">
      <dgm:prSet/>
      <dgm:spPr/>
      <dgm:t>
        <a:bodyPr/>
        <a:lstStyle/>
        <a:p>
          <a:endParaRPr lang="en-US"/>
        </a:p>
      </dgm:t>
    </dgm:pt>
    <dgm:pt modelId="{338161AD-9356-4C80-A1C1-3BC35BCF871A}">
      <dgm:prSet/>
      <dgm:spPr/>
      <dgm:t>
        <a:bodyPr/>
        <a:lstStyle/>
        <a:p>
          <a:r>
            <a:rPr lang="en-US" b="0" i="0"/>
            <a:t>Identify symptoms of hypoglycemia</a:t>
          </a:r>
          <a:endParaRPr lang="en-US"/>
        </a:p>
      </dgm:t>
    </dgm:pt>
    <dgm:pt modelId="{60B0F1D4-3C24-4B9B-9BFD-E562DE7C9F9D}" type="parTrans" cxnId="{6943BB72-1B83-41AB-A5A4-6C2518C6A2F0}">
      <dgm:prSet/>
      <dgm:spPr/>
      <dgm:t>
        <a:bodyPr/>
        <a:lstStyle/>
        <a:p>
          <a:endParaRPr lang="en-US"/>
        </a:p>
      </dgm:t>
    </dgm:pt>
    <dgm:pt modelId="{6E974496-54FC-4D52-A780-B1B1644CD5EF}" type="sibTrans" cxnId="{6943BB72-1B83-41AB-A5A4-6C2518C6A2F0}">
      <dgm:prSet/>
      <dgm:spPr/>
      <dgm:t>
        <a:bodyPr/>
        <a:lstStyle/>
        <a:p>
          <a:endParaRPr lang="en-US"/>
        </a:p>
      </dgm:t>
    </dgm:pt>
    <dgm:pt modelId="{4494916B-8D4C-4B34-B164-F5BC548DB5DE}">
      <dgm:prSet/>
      <dgm:spPr/>
      <dgm:t>
        <a:bodyPr/>
        <a:lstStyle/>
        <a:p>
          <a:r>
            <a:rPr lang="en-US" b="0" i="0"/>
            <a:t>Give examples of how to treat hypoglycemia</a:t>
          </a:r>
          <a:endParaRPr lang="en-US"/>
        </a:p>
      </dgm:t>
    </dgm:pt>
    <dgm:pt modelId="{34C25E75-4E45-4919-A835-550A8055F2DE}" type="parTrans" cxnId="{2C11A7EF-40D2-4C13-82C3-61172B69FFC5}">
      <dgm:prSet/>
      <dgm:spPr/>
      <dgm:t>
        <a:bodyPr/>
        <a:lstStyle/>
        <a:p>
          <a:endParaRPr lang="en-US"/>
        </a:p>
      </dgm:t>
    </dgm:pt>
    <dgm:pt modelId="{5AD805FD-0E14-4375-821A-4FC1D48FE7A5}" type="sibTrans" cxnId="{2C11A7EF-40D2-4C13-82C3-61172B69FFC5}">
      <dgm:prSet/>
      <dgm:spPr/>
      <dgm:t>
        <a:bodyPr/>
        <a:lstStyle/>
        <a:p>
          <a:endParaRPr lang="en-US"/>
        </a:p>
      </dgm:t>
    </dgm:pt>
    <dgm:pt modelId="{2AEEF648-100D-4E38-B969-F0E5BF0967C4}">
      <dgm:prSet/>
      <dgm:spPr/>
      <dgm:t>
        <a:bodyPr/>
        <a:lstStyle/>
        <a:p>
          <a:r>
            <a:rPr lang="en-US" b="0" i="0"/>
            <a:t>Be able to define DKA</a:t>
          </a:r>
          <a:endParaRPr lang="en-US"/>
        </a:p>
      </dgm:t>
    </dgm:pt>
    <dgm:pt modelId="{A3C51034-DA55-4490-AE29-E31B4FA7B694}" type="parTrans" cxnId="{F4041DE7-0E88-4E67-ACD7-747109523EEA}">
      <dgm:prSet/>
      <dgm:spPr/>
      <dgm:t>
        <a:bodyPr/>
        <a:lstStyle/>
        <a:p>
          <a:endParaRPr lang="en-US"/>
        </a:p>
      </dgm:t>
    </dgm:pt>
    <dgm:pt modelId="{47840FF5-ECA5-4FBF-9A13-C69456ACC164}" type="sibTrans" cxnId="{F4041DE7-0E88-4E67-ACD7-747109523EEA}">
      <dgm:prSet/>
      <dgm:spPr/>
      <dgm:t>
        <a:bodyPr/>
        <a:lstStyle/>
        <a:p>
          <a:endParaRPr lang="en-US"/>
        </a:p>
      </dgm:t>
    </dgm:pt>
    <dgm:pt modelId="{C9181870-4D2D-4AB1-941F-2EA4F71E6231}">
      <dgm:prSet/>
      <dgm:spPr/>
      <dgm:t>
        <a:bodyPr/>
        <a:lstStyle/>
        <a:p>
          <a:r>
            <a:rPr lang="en-US" b="0" i="0"/>
            <a:t>Know when to use urine ketone strips</a:t>
          </a:r>
          <a:endParaRPr lang="en-US"/>
        </a:p>
      </dgm:t>
    </dgm:pt>
    <dgm:pt modelId="{BCCB221B-D264-4342-A00A-095401F8D92D}" type="parTrans" cxnId="{6A91377C-B536-4E14-872D-E1958AF1DE55}">
      <dgm:prSet/>
      <dgm:spPr/>
      <dgm:t>
        <a:bodyPr/>
        <a:lstStyle/>
        <a:p>
          <a:endParaRPr lang="en-US"/>
        </a:p>
      </dgm:t>
    </dgm:pt>
    <dgm:pt modelId="{962D346F-33BE-4593-ACFB-98A5FBEFAA19}" type="sibTrans" cxnId="{6A91377C-B536-4E14-872D-E1958AF1DE55}">
      <dgm:prSet/>
      <dgm:spPr/>
      <dgm:t>
        <a:bodyPr/>
        <a:lstStyle/>
        <a:p>
          <a:endParaRPr lang="en-US"/>
        </a:p>
      </dgm:t>
    </dgm:pt>
    <dgm:pt modelId="{0824113E-C239-0A47-AB3A-52CCDBB37C61}" type="pres">
      <dgm:prSet presAssocID="{D8A62C76-E03A-4C2A-BD9D-CDB7E02A6D2F}" presName="Name0" presStyleCnt="0">
        <dgm:presLayoutVars>
          <dgm:dir/>
          <dgm:resizeHandles val="exact"/>
        </dgm:presLayoutVars>
      </dgm:prSet>
      <dgm:spPr/>
    </dgm:pt>
    <dgm:pt modelId="{004B24B0-390A-3642-8498-ADEE9C02E67C}" type="pres">
      <dgm:prSet presAssocID="{87E2D839-8F79-4582-A6F8-2DF188CEC772}" presName="node" presStyleLbl="node1" presStyleIdx="0" presStyleCnt="6">
        <dgm:presLayoutVars>
          <dgm:bulletEnabled val="1"/>
        </dgm:presLayoutVars>
      </dgm:prSet>
      <dgm:spPr/>
    </dgm:pt>
    <dgm:pt modelId="{FE4FEA48-49A3-D648-B996-518B7AE925AA}" type="pres">
      <dgm:prSet presAssocID="{40D58635-4A67-4990-A573-96EFF9420CF9}" presName="sibTrans" presStyleLbl="sibTrans1D1" presStyleIdx="0" presStyleCnt="5"/>
      <dgm:spPr/>
    </dgm:pt>
    <dgm:pt modelId="{D9448DEC-25D6-6440-B244-D9886153468F}" type="pres">
      <dgm:prSet presAssocID="{40D58635-4A67-4990-A573-96EFF9420CF9}" presName="connectorText" presStyleLbl="sibTrans1D1" presStyleIdx="0" presStyleCnt="5"/>
      <dgm:spPr/>
    </dgm:pt>
    <dgm:pt modelId="{9F17ECE1-7AD5-B040-A819-D742008FD9D1}" type="pres">
      <dgm:prSet presAssocID="{C4E1E825-58A0-4CE4-9EFB-5EEFF820C38D}" presName="node" presStyleLbl="node1" presStyleIdx="1" presStyleCnt="6">
        <dgm:presLayoutVars>
          <dgm:bulletEnabled val="1"/>
        </dgm:presLayoutVars>
      </dgm:prSet>
      <dgm:spPr/>
    </dgm:pt>
    <dgm:pt modelId="{2C2FCD33-04FC-D747-9050-2F3EE4381121}" type="pres">
      <dgm:prSet presAssocID="{07020AEF-B785-4D2E-8205-3D3582FE0DFC}" presName="sibTrans" presStyleLbl="sibTrans1D1" presStyleIdx="1" presStyleCnt="5"/>
      <dgm:spPr/>
    </dgm:pt>
    <dgm:pt modelId="{69E1FC3B-3641-EC45-AFF5-D69C5735F534}" type="pres">
      <dgm:prSet presAssocID="{07020AEF-B785-4D2E-8205-3D3582FE0DFC}" presName="connectorText" presStyleLbl="sibTrans1D1" presStyleIdx="1" presStyleCnt="5"/>
      <dgm:spPr/>
    </dgm:pt>
    <dgm:pt modelId="{2653B84C-F0A7-034C-A7A7-2D9F4386C558}" type="pres">
      <dgm:prSet presAssocID="{338161AD-9356-4C80-A1C1-3BC35BCF871A}" presName="node" presStyleLbl="node1" presStyleIdx="2" presStyleCnt="6">
        <dgm:presLayoutVars>
          <dgm:bulletEnabled val="1"/>
        </dgm:presLayoutVars>
      </dgm:prSet>
      <dgm:spPr/>
    </dgm:pt>
    <dgm:pt modelId="{32471362-DFCD-9B41-9788-3511DAA2FDFA}" type="pres">
      <dgm:prSet presAssocID="{6E974496-54FC-4D52-A780-B1B1644CD5EF}" presName="sibTrans" presStyleLbl="sibTrans1D1" presStyleIdx="2" presStyleCnt="5"/>
      <dgm:spPr/>
    </dgm:pt>
    <dgm:pt modelId="{8339B5CE-6B61-6A4B-A846-BC7D08F8FFEF}" type="pres">
      <dgm:prSet presAssocID="{6E974496-54FC-4D52-A780-B1B1644CD5EF}" presName="connectorText" presStyleLbl="sibTrans1D1" presStyleIdx="2" presStyleCnt="5"/>
      <dgm:spPr/>
    </dgm:pt>
    <dgm:pt modelId="{EEC7F477-522C-5C47-BAC5-E6746201E249}" type="pres">
      <dgm:prSet presAssocID="{4494916B-8D4C-4B34-B164-F5BC548DB5DE}" presName="node" presStyleLbl="node1" presStyleIdx="3" presStyleCnt="6">
        <dgm:presLayoutVars>
          <dgm:bulletEnabled val="1"/>
        </dgm:presLayoutVars>
      </dgm:prSet>
      <dgm:spPr/>
    </dgm:pt>
    <dgm:pt modelId="{8E8AD3C1-DFA4-4F43-A548-F295BED03442}" type="pres">
      <dgm:prSet presAssocID="{5AD805FD-0E14-4375-821A-4FC1D48FE7A5}" presName="sibTrans" presStyleLbl="sibTrans1D1" presStyleIdx="3" presStyleCnt="5"/>
      <dgm:spPr/>
    </dgm:pt>
    <dgm:pt modelId="{00D94F2C-5993-D14F-9FC5-C80C959D1136}" type="pres">
      <dgm:prSet presAssocID="{5AD805FD-0E14-4375-821A-4FC1D48FE7A5}" presName="connectorText" presStyleLbl="sibTrans1D1" presStyleIdx="3" presStyleCnt="5"/>
      <dgm:spPr/>
    </dgm:pt>
    <dgm:pt modelId="{3683D3B0-1A67-054B-9338-8EF0B4CCDB22}" type="pres">
      <dgm:prSet presAssocID="{2AEEF648-100D-4E38-B969-F0E5BF0967C4}" presName="node" presStyleLbl="node1" presStyleIdx="4" presStyleCnt="6">
        <dgm:presLayoutVars>
          <dgm:bulletEnabled val="1"/>
        </dgm:presLayoutVars>
      </dgm:prSet>
      <dgm:spPr/>
    </dgm:pt>
    <dgm:pt modelId="{56B97353-29BD-D94E-8A5F-02A4B3E66220}" type="pres">
      <dgm:prSet presAssocID="{47840FF5-ECA5-4FBF-9A13-C69456ACC164}" presName="sibTrans" presStyleLbl="sibTrans1D1" presStyleIdx="4" presStyleCnt="5"/>
      <dgm:spPr/>
    </dgm:pt>
    <dgm:pt modelId="{CB7FD025-2A6C-704C-89CE-3FE29BFBF708}" type="pres">
      <dgm:prSet presAssocID="{47840FF5-ECA5-4FBF-9A13-C69456ACC164}" presName="connectorText" presStyleLbl="sibTrans1D1" presStyleIdx="4" presStyleCnt="5"/>
      <dgm:spPr/>
    </dgm:pt>
    <dgm:pt modelId="{57AAB027-AA05-EF4D-AA40-97C2DBE4B68C}" type="pres">
      <dgm:prSet presAssocID="{C9181870-4D2D-4AB1-941F-2EA4F71E6231}" presName="node" presStyleLbl="node1" presStyleIdx="5" presStyleCnt="6">
        <dgm:presLayoutVars>
          <dgm:bulletEnabled val="1"/>
        </dgm:presLayoutVars>
      </dgm:prSet>
      <dgm:spPr/>
    </dgm:pt>
  </dgm:ptLst>
  <dgm:cxnLst>
    <dgm:cxn modelId="{1024110D-6621-1C4B-83B4-3EE505586A85}" type="presOf" srcId="{6E974496-54FC-4D52-A780-B1B1644CD5EF}" destId="{8339B5CE-6B61-6A4B-A846-BC7D08F8FFEF}" srcOrd="1" destOrd="0" presId="urn:microsoft.com/office/officeart/2016/7/layout/RepeatingBendingProcessNew"/>
    <dgm:cxn modelId="{A4C43517-93FD-2F47-B747-375ECD419E6F}" type="presOf" srcId="{C4E1E825-58A0-4CE4-9EFB-5EEFF820C38D}" destId="{9F17ECE1-7AD5-B040-A819-D742008FD9D1}" srcOrd="0" destOrd="0" presId="urn:microsoft.com/office/officeart/2016/7/layout/RepeatingBendingProcessNew"/>
    <dgm:cxn modelId="{CC2B7423-D2FC-D846-91DD-D3AB85E710E1}" type="presOf" srcId="{338161AD-9356-4C80-A1C1-3BC35BCF871A}" destId="{2653B84C-F0A7-034C-A7A7-2D9F4386C558}" srcOrd="0" destOrd="0" presId="urn:microsoft.com/office/officeart/2016/7/layout/RepeatingBendingProcessNew"/>
    <dgm:cxn modelId="{7B12202C-A137-4249-93DB-E2E4154DE03F}" type="presOf" srcId="{47840FF5-ECA5-4FBF-9A13-C69456ACC164}" destId="{CB7FD025-2A6C-704C-89CE-3FE29BFBF708}" srcOrd="1" destOrd="0" presId="urn:microsoft.com/office/officeart/2016/7/layout/RepeatingBendingProcessNew"/>
    <dgm:cxn modelId="{1422C733-246B-E048-A599-27998361F5D5}" type="presOf" srcId="{C9181870-4D2D-4AB1-941F-2EA4F71E6231}" destId="{57AAB027-AA05-EF4D-AA40-97C2DBE4B68C}" srcOrd="0" destOrd="0" presId="urn:microsoft.com/office/officeart/2016/7/layout/RepeatingBendingProcessNew"/>
    <dgm:cxn modelId="{E04E3859-042D-6840-9A28-68D1E3512E7A}" type="presOf" srcId="{6E974496-54FC-4D52-A780-B1B1644CD5EF}" destId="{32471362-DFCD-9B41-9788-3511DAA2FDFA}" srcOrd="0" destOrd="0" presId="urn:microsoft.com/office/officeart/2016/7/layout/RepeatingBendingProcessNew"/>
    <dgm:cxn modelId="{6BC35465-F2C2-452C-A5DD-B3E5D34326E5}" srcId="{D8A62C76-E03A-4C2A-BD9D-CDB7E02A6D2F}" destId="{C4E1E825-58A0-4CE4-9EFB-5EEFF820C38D}" srcOrd="1" destOrd="0" parTransId="{5CBB206F-169E-4C12-8B56-F7FE335215D3}" sibTransId="{07020AEF-B785-4D2E-8205-3D3582FE0DFC}"/>
    <dgm:cxn modelId="{6943BB72-1B83-41AB-A5A4-6C2518C6A2F0}" srcId="{D8A62C76-E03A-4C2A-BD9D-CDB7E02A6D2F}" destId="{338161AD-9356-4C80-A1C1-3BC35BCF871A}" srcOrd="2" destOrd="0" parTransId="{60B0F1D4-3C24-4B9B-9BFD-E562DE7C9F9D}" sibTransId="{6E974496-54FC-4D52-A780-B1B1644CD5EF}"/>
    <dgm:cxn modelId="{51744874-DF93-F847-B6E7-8AF70EAFD1BB}" type="presOf" srcId="{40D58635-4A67-4990-A573-96EFF9420CF9}" destId="{D9448DEC-25D6-6440-B244-D9886153468F}" srcOrd="1" destOrd="0" presId="urn:microsoft.com/office/officeart/2016/7/layout/RepeatingBendingProcessNew"/>
    <dgm:cxn modelId="{6A91377C-B536-4E14-872D-E1958AF1DE55}" srcId="{D8A62C76-E03A-4C2A-BD9D-CDB7E02A6D2F}" destId="{C9181870-4D2D-4AB1-941F-2EA4F71E6231}" srcOrd="5" destOrd="0" parTransId="{BCCB221B-D264-4342-A00A-095401F8D92D}" sibTransId="{962D346F-33BE-4593-ACFB-98A5FBEFAA19}"/>
    <dgm:cxn modelId="{E2D7337F-5B97-FE41-BAB4-0CDD5FB21D44}" type="presOf" srcId="{07020AEF-B785-4D2E-8205-3D3582FE0DFC}" destId="{69E1FC3B-3641-EC45-AFF5-D69C5735F534}" srcOrd="1" destOrd="0" presId="urn:microsoft.com/office/officeart/2016/7/layout/RepeatingBendingProcessNew"/>
    <dgm:cxn modelId="{5F861E87-B314-5340-928A-83F57CE8019C}" type="presOf" srcId="{87E2D839-8F79-4582-A6F8-2DF188CEC772}" destId="{004B24B0-390A-3642-8498-ADEE9C02E67C}" srcOrd="0" destOrd="0" presId="urn:microsoft.com/office/officeart/2016/7/layout/RepeatingBendingProcessNew"/>
    <dgm:cxn modelId="{63EC2A9B-9A35-8A4C-8E1B-0B36F270E573}" type="presOf" srcId="{5AD805FD-0E14-4375-821A-4FC1D48FE7A5}" destId="{8E8AD3C1-DFA4-4F43-A548-F295BED03442}" srcOrd="0" destOrd="0" presId="urn:microsoft.com/office/officeart/2016/7/layout/RepeatingBendingProcessNew"/>
    <dgm:cxn modelId="{6FCD5BA8-7615-E046-BFA2-C255AB685BFE}" type="presOf" srcId="{40D58635-4A67-4990-A573-96EFF9420CF9}" destId="{FE4FEA48-49A3-D648-B996-518B7AE925AA}" srcOrd="0" destOrd="0" presId="urn:microsoft.com/office/officeart/2016/7/layout/RepeatingBendingProcessNew"/>
    <dgm:cxn modelId="{5533D3AB-66B4-6643-9B91-B7DAE514CBB6}" type="presOf" srcId="{47840FF5-ECA5-4FBF-9A13-C69456ACC164}" destId="{56B97353-29BD-D94E-8A5F-02A4B3E66220}" srcOrd="0" destOrd="0" presId="urn:microsoft.com/office/officeart/2016/7/layout/RepeatingBendingProcessNew"/>
    <dgm:cxn modelId="{977BEDBB-95E4-B144-A435-CFC06EA82042}" type="presOf" srcId="{2AEEF648-100D-4E38-B969-F0E5BF0967C4}" destId="{3683D3B0-1A67-054B-9338-8EF0B4CCDB22}" srcOrd="0" destOrd="0" presId="urn:microsoft.com/office/officeart/2016/7/layout/RepeatingBendingProcessNew"/>
    <dgm:cxn modelId="{2F47ABD5-3007-BC4B-9144-119FDEE8C9B2}" type="presOf" srcId="{4494916B-8D4C-4B34-B164-F5BC548DB5DE}" destId="{EEC7F477-522C-5C47-BAC5-E6746201E249}" srcOrd="0" destOrd="0" presId="urn:microsoft.com/office/officeart/2016/7/layout/RepeatingBendingProcessNew"/>
    <dgm:cxn modelId="{BBC986DB-CEF0-C841-B8B1-E60A53C91A2D}" type="presOf" srcId="{07020AEF-B785-4D2E-8205-3D3582FE0DFC}" destId="{2C2FCD33-04FC-D747-9050-2F3EE4381121}" srcOrd="0" destOrd="0" presId="urn:microsoft.com/office/officeart/2016/7/layout/RepeatingBendingProcessNew"/>
    <dgm:cxn modelId="{3841C6E2-88C3-4F34-B32F-0BCE66099CB4}" srcId="{D8A62C76-E03A-4C2A-BD9D-CDB7E02A6D2F}" destId="{87E2D839-8F79-4582-A6F8-2DF188CEC772}" srcOrd="0" destOrd="0" parTransId="{784C7DC1-17C8-4E96-A28A-E02C3DC9FBDE}" sibTransId="{40D58635-4A67-4990-A573-96EFF9420CF9}"/>
    <dgm:cxn modelId="{F4041DE7-0E88-4E67-ACD7-747109523EEA}" srcId="{D8A62C76-E03A-4C2A-BD9D-CDB7E02A6D2F}" destId="{2AEEF648-100D-4E38-B969-F0E5BF0967C4}" srcOrd="4" destOrd="0" parTransId="{A3C51034-DA55-4490-AE29-E31B4FA7B694}" sibTransId="{47840FF5-ECA5-4FBF-9A13-C69456ACC164}"/>
    <dgm:cxn modelId="{2C11A7EF-40D2-4C13-82C3-61172B69FFC5}" srcId="{D8A62C76-E03A-4C2A-BD9D-CDB7E02A6D2F}" destId="{4494916B-8D4C-4B34-B164-F5BC548DB5DE}" srcOrd="3" destOrd="0" parTransId="{34C25E75-4E45-4919-A835-550A8055F2DE}" sibTransId="{5AD805FD-0E14-4375-821A-4FC1D48FE7A5}"/>
    <dgm:cxn modelId="{B9EC68F4-A797-9344-942F-3C20CD53AB4F}" type="presOf" srcId="{5AD805FD-0E14-4375-821A-4FC1D48FE7A5}" destId="{00D94F2C-5993-D14F-9FC5-C80C959D1136}" srcOrd="1" destOrd="0" presId="urn:microsoft.com/office/officeart/2016/7/layout/RepeatingBendingProcessNew"/>
    <dgm:cxn modelId="{BE87CFF4-B575-154B-9733-22207B71361B}" type="presOf" srcId="{D8A62C76-E03A-4C2A-BD9D-CDB7E02A6D2F}" destId="{0824113E-C239-0A47-AB3A-52CCDBB37C61}" srcOrd="0" destOrd="0" presId="urn:microsoft.com/office/officeart/2016/7/layout/RepeatingBendingProcessNew"/>
    <dgm:cxn modelId="{6A4A8BE3-44C2-CA4D-A1B6-9B25E072A67C}" type="presParOf" srcId="{0824113E-C239-0A47-AB3A-52CCDBB37C61}" destId="{004B24B0-390A-3642-8498-ADEE9C02E67C}" srcOrd="0" destOrd="0" presId="urn:microsoft.com/office/officeart/2016/7/layout/RepeatingBendingProcessNew"/>
    <dgm:cxn modelId="{005FEEAC-645D-E34F-9CE5-D5C0BD1330B2}" type="presParOf" srcId="{0824113E-C239-0A47-AB3A-52CCDBB37C61}" destId="{FE4FEA48-49A3-D648-B996-518B7AE925AA}" srcOrd="1" destOrd="0" presId="urn:microsoft.com/office/officeart/2016/7/layout/RepeatingBendingProcessNew"/>
    <dgm:cxn modelId="{C65C7160-4794-CF45-9025-8E8002907F17}" type="presParOf" srcId="{FE4FEA48-49A3-D648-B996-518B7AE925AA}" destId="{D9448DEC-25D6-6440-B244-D9886153468F}" srcOrd="0" destOrd="0" presId="urn:microsoft.com/office/officeart/2016/7/layout/RepeatingBendingProcessNew"/>
    <dgm:cxn modelId="{5ABCA4E4-3B19-F847-8972-CDC5410D04DC}" type="presParOf" srcId="{0824113E-C239-0A47-AB3A-52CCDBB37C61}" destId="{9F17ECE1-7AD5-B040-A819-D742008FD9D1}" srcOrd="2" destOrd="0" presId="urn:microsoft.com/office/officeart/2016/7/layout/RepeatingBendingProcessNew"/>
    <dgm:cxn modelId="{6EB74D56-8620-7E4A-8278-49580786C3AB}" type="presParOf" srcId="{0824113E-C239-0A47-AB3A-52CCDBB37C61}" destId="{2C2FCD33-04FC-D747-9050-2F3EE4381121}" srcOrd="3" destOrd="0" presId="urn:microsoft.com/office/officeart/2016/7/layout/RepeatingBendingProcessNew"/>
    <dgm:cxn modelId="{C8206BE2-D01F-754E-BAE8-296245C0CAFA}" type="presParOf" srcId="{2C2FCD33-04FC-D747-9050-2F3EE4381121}" destId="{69E1FC3B-3641-EC45-AFF5-D69C5735F534}" srcOrd="0" destOrd="0" presId="urn:microsoft.com/office/officeart/2016/7/layout/RepeatingBendingProcessNew"/>
    <dgm:cxn modelId="{B259EAAA-7575-1D44-B7CF-29C8A089222C}" type="presParOf" srcId="{0824113E-C239-0A47-AB3A-52CCDBB37C61}" destId="{2653B84C-F0A7-034C-A7A7-2D9F4386C558}" srcOrd="4" destOrd="0" presId="urn:microsoft.com/office/officeart/2016/7/layout/RepeatingBendingProcessNew"/>
    <dgm:cxn modelId="{3E16D2B4-DB0B-7945-A834-4630816D2557}" type="presParOf" srcId="{0824113E-C239-0A47-AB3A-52CCDBB37C61}" destId="{32471362-DFCD-9B41-9788-3511DAA2FDFA}" srcOrd="5" destOrd="0" presId="urn:microsoft.com/office/officeart/2016/7/layout/RepeatingBendingProcessNew"/>
    <dgm:cxn modelId="{C8E60ABA-9E63-9147-8DD8-69F14E61E27F}" type="presParOf" srcId="{32471362-DFCD-9B41-9788-3511DAA2FDFA}" destId="{8339B5CE-6B61-6A4B-A846-BC7D08F8FFEF}" srcOrd="0" destOrd="0" presId="urn:microsoft.com/office/officeart/2016/7/layout/RepeatingBendingProcessNew"/>
    <dgm:cxn modelId="{96312654-DDFF-D84C-BF60-2BEEC14D08D6}" type="presParOf" srcId="{0824113E-C239-0A47-AB3A-52CCDBB37C61}" destId="{EEC7F477-522C-5C47-BAC5-E6746201E249}" srcOrd="6" destOrd="0" presId="urn:microsoft.com/office/officeart/2016/7/layout/RepeatingBendingProcessNew"/>
    <dgm:cxn modelId="{D1575666-3F48-7241-A682-74AA641129A7}" type="presParOf" srcId="{0824113E-C239-0A47-AB3A-52CCDBB37C61}" destId="{8E8AD3C1-DFA4-4F43-A548-F295BED03442}" srcOrd="7" destOrd="0" presId="urn:microsoft.com/office/officeart/2016/7/layout/RepeatingBendingProcessNew"/>
    <dgm:cxn modelId="{3198388E-5EA8-D048-8BD1-6C384056B68C}" type="presParOf" srcId="{8E8AD3C1-DFA4-4F43-A548-F295BED03442}" destId="{00D94F2C-5993-D14F-9FC5-C80C959D1136}" srcOrd="0" destOrd="0" presId="urn:microsoft.com/office/officeart/2016/7/layout/RepeatingBendingProcessNew"/>
    <dgm:cxn modelId="{A19EBF80-6CE4-A946-822C-1E78C241F8C7}" type="presParOf" srcId="{0824113E-C239-0A47-AB3A-52CCDBB37C61}" destId="{3683D3B0-1A67-054B-9338-8EF0B4CCDB22}" srcOrd="8" destOrd="0" presId="urn:microsoft.com/office/officeart/2016/7/layout/RepeatingBendingProcessNew"/>
    <dgm:cxn modelId="{A960686A-AD32-E446-9B20-705ECB6F805B}" type="presParOf" srcId="{0824113E-C239-0A47-AB3A-52CCDBB37C61}" destId="{56B97353-29BD-D94E-8A5F-02A4B3E66220}" srcOrd="9" destOrd="0" presId="urn:microsoft.com/office/officeart/2016/7/layout/RepeatingBendingProcessNew"/>
    <dgm:cxn modelId="{E83DC0A3-289F-5544-B774-00972FED5290}" type="presParOf" srcId="{56B97353-29BD-D94E-8A5F-02A4B3E66220}" destId="{CB7FD025-2A6C-704C-89CE-3FE29BFBF708}" srcOrd="0" destOrd="0" presId="urn:microsoft.com/office/officeart/2016/7/layout/RepeatingBendingProcessNew"/>
    <dgm:cxn modelId="{952155C0-A5D6-8647-8C07-7BBFE33D96F3}" type="presParOf" srcId="{0824113E-C239-0A47-AB3A-52CCDBB37C61}" destId="{57AAB027-AA05-EF4D-AA40-97C2DBE4B68C}"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6DC51F-CB4E-420E-8A1D-53E2E398F8D8}"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E9D85951-DA6F-4E2E-A6F0-10164CBFDA10}">
      <dgm:prSet/>
      <dgm:spPr/>
      <dgm:t>
        <a:bodyPr/>
        <a:lstStyle/>
        <a:p>
          <a:r>
            <a:rPr lang="en-US"/>
            <a:t>All About Diabetes</a:t>
          </a:r>
        </a:p>
      </dgm:t>
    </dgm:pt>
    <dgm:pt modelId="{F20ECD8F-D6AD-4B83-B0A8-376BB1640EEB}" type="parTrans" cxnId="{7F84AF02-74BE-490D-BA32-5B5FC14469D8}">
      <dgm:prSet/>
      <dgm:spPr/>
      <dgm:t>
        <a:bodyPr/>
        <a:lstStyle/>
        <a:p>
          <a:endParaRPr lang="en-US"/>
        </a:p>
      </dgm:t>
    </dgm:pt>
    <dgm:pt modelId="{94E3A18C-BB56-492C-B4B6-02E0F05FD6E2}" type="sibTrans" cxnId="{7F84AF02-74BE-490D-BA32-5B5FC14469D8}">
      <dgm:prSet/>
      <dgm:spPr/>
      <dgm:t>
        <a:bodyPr/>
        <a:lstStyle/>
        <a:p>
          <a:endParaRPr lang="en-US"/>
        </a:p>
      </dgm:t>
    </dgm:pt>
    <dgm:pt modelId="{8B718B19-5C59-4784-9770-9045A1B9F4AB}">
      <dgm:prSet/>
      <dgm:spPr/>
      <dgm:t>
        <a:bodyPr/>
        <a:lstStyle/>
        <a:p>
          <a:r>
            <a:rPr lang="en-US"/>
            <a:t>Diabetes Treatment and Technology</a:t>
          </a:r>
        </a:p>
      </dgm:t>
    </dgm:pt>
    <dgm:pt modelId="{C23934A2-4E7A-4B00-98F6-54BD617DC7DE}" type="parTrans" cxnId="{E914A62D-DB83-4199-B008-B0530615FC3C}">
      <dgm:prSet/>
      <dgm:spPr/>
      <dgm:t>
        <a:bodyPr/>
        <a:lstStyle/>
        <a:p>
          <a:endParaRPr lang="en-US"/>
        </a:p>
      </dgm:t>
    </dgm:pt>
    <dgm:pt modelId="{17F3DB31-B648-4167-B1F3-CBFEA9D00017}" type="sibTrans" cxnId="{E914A62D-DB83-4199-B008-B0530615FC3C}">
      <dgm:prSet/>
      <dgm:spPr/>
      <dgm:t>
        <a:bodyPr/>
        <a:lstStyle/>
        <a:p>
          <a:endParaRPr lang="en-US"/>
        </a:p>
      </dgm:t>
    </dgm:pt>
    <dgm:pt modelId="{28535BE1-4E08-44F2-B36D-1FED3EB2830E}">
      <dgm:prSet/>
      <dgm:spPr/>
      <dgm:t>
        <a:bodyPr/>
        <a:lstStyle/>
        <a:p>
          <a:r>
            <a:rPr lang="en-US"/>
            <a:t>Hypoglycemia</a:t>
          </a:r>
        </a:p>
      </dgm:t>
    </dgm:pt>
    <dgm:pt modelId="{F4E5F836-5554-4616-99DA-D1C86D20587D}" type="parTrans" cxnId="{601DCECC-66B9-4AEC-B16F-E55E22664351}">
      <dgm:prSet/>
      <dgm:spPr/>
      <dgm:t>
        <a:bodyPr/>
        <a:lstStyle/>
        <a:p>
          <a:endParaRPr lang="en-US"/>
        </a:p>
      </dgm:t>
    </dgm:pt>
    <dgm:pt modelId="{AC06B84E-9084-4FB8-890A-46BDB39CB56C}" type="sibTrans" cxnId="{601DCECC-66B9-4AEC-B16F-E55E22664351}">
      <dgm:prSet/>
      <dgm:spPr/>
      <dgm:t>
        <a:bodyPr/>
        <a:lstStyle/>
        <a:p>
          <a:endParaRPr lang="en-US"/>
        </a:p>
      </dgm:t>
    </dgm:pt>
    <dgm:pt modelId="{1E101321-5DFB-472B-AA65-6684749050E1}">
      <dgm:prSet/>
      <dgm:spPr/>
      <dgm:t>
        <a:bodyPr/>
        <a:lstStyle/>
        <a:p>
          <a:r>
            <a:rPr lang="en-US"/>
            <a:t>Hyperglycemia</a:t>
          </a:r>
        </a:p>
      </dgm:t>
    </dgm:pt>
    <dgm:pt modelId="{7490FAF9-F5A6-4DEF-80C2-232D0B61EF65}" type="parTrans" cxnId="{F4008F45-3B20-4C32-A2EF-84AF390CD099}">
      <dgm:prSet/>
      <dgm:spPr/>
      <dgm:t>
        <a:bodyPr/>
        <a:lstStyle/>
        <a:p>
          <a:endParaRPr lang="en-US"/>
        </a:p>
      </dgm:t>
    </dgm:pt>
    <dgm:pt modelId="{F3818977-7D15-442C-B114-525E237ECA12}" type="sibTrans" cxnId="{F4008F45-3B20-4C32-A2EF-84AF390CD099}">
      <dgm:prSet/>
      <dgm:spPr/>
      <dgm:t>
        <a:bodyPr/>
        <a:lstStyle/>
        <a:p>
          <a:endParaRPr lang="en-US"/>
        </a:p>
      </dgm:t>
    </dgm:pt>
    <dgm:pt modelId="{CC0E6EA6-05D3-4D18-B133-8C576D58F0FD}">
      <dgm:prSet/>
      <dgm:spPr/>
      <dgm:t>
        <a:bodyPr/>
        <a:lstStyle/>
        <a:p>
          <a:r>
            <a:rPr lang="en-US"/>
            <a:t>Exercise</a:t>
          </a:r>
        </a:p>
      </dgm:t>
    </dgm:pt>
    <dgm:pt modelId="{33151382-A204-440A-97F5-66E0C5ACF2CA}" type="parTrans" cxnId="{813B232E-CC24-4F70-8211-3DF315996E37}">
      <dgm:prSet/>
      <dgm:spPr/>
      <dgm:t>
        <a:bodyPr/>
        <a:lstStyle/>
        <a:p>
          <a:endParaRPr lang="en-US"/>
        </a:p>
      </dgm:t>
    </dgm:pt>
    <dgm:pt modelId="{332C521D-222F-414B-B370-FE829EA7DF65}" type="sibTrans" cxnId="{813B232E-CC24-4F70-8211-3DF315996E37}">
      <dgm:prSet/>
      <dgm:spPr/>
      <dgm:t>
        <a:bodyPr/>
        <a:lstStyle/>
        <a:p>
          <a:endParaRPr lang="en-US"/>
        </a:p>
      </dgm:t>
    </dgm:pt>
    <dgm:pt modelId="{312A0DDC-A61C-41CB-A171-625B854C8AD2}">
      <dgm:prSet/>
      <dgm:spPr/>
      <dgm:t>
        <a:bodyPr/>
        <a:lstStyle/>
        <a:p>
          <a:r>
            <a:rPr lang="en-US"/>
            <a:t>Nutrition</a:t>
          </a:r>
        </a:p>
      </dgm:t>
    </dgm:pt>
    <dgm:pt modelId="{5F301E17-AFAF-4DC6-8930-9CB60D373A8D}" type="parTrans" cxnId="{E01DB15A-D323-4B53-AA1A-75E42FF9956E}">
      <dgm:prSet/>
      <dgm:spPr/>
      <dgm:t>
        <a:bodyPr/>
        <a:lstStyle/>
        <a:p>
          <a:endParaRPr lang="en-US"/>
        </a:p>
      </dgm:t>
    </dgm:pt>
    <dgm:pt modelId="{5576D115-11DF-4069-AF2B-F0AF569967CB}" type="sibTrans" cxnId="{E01DB15A-D323-4B53-AA1A-75E42FF9956E}">
      <dgm:prSet/>
      <dgm:spPr/>
      <dgm:t>
        <a:bodyPr/>
        <a:lstStyle/>
        <a:p>
          <a:endParaRPr lang="en-US"/>
        </a:p>
      </dgm:t>
    </dgm:pt>
    <dgm:pt modelId="{C812A069-F523-4D1C-AFB9-E4E0F6530030}">
      <dgm:prSet/>
      <dgm:spPr/>
      <dgm:t>
        <a:bodyPr/>
        <a:lstStyle/>
        <a:p>
          <a:r>
            <a:rPr lang="en-US"/>
            <a:t>Social and Developmental Considerations</a:t>
          </a:r>
        </a:p>
      </dgm:t>
    </dgm:pt>
    <dgm:pt modelId="{68F33564-EEDD-4315-B6E6-13B2DD54BB69}" type="parTrans" cxnId="{82B7BBAE-B595-411F-91B4-CB416468D044}">
      <dgm:prSet/>
      <dgm:spPr/>
      <dgm:t>
        <a:bodyPr/>
        <a:lstStyle/>
        <a:p>
          <a:endParaRPr lang="en-US"/>
        </a:p>
      </dgm:t>
    </dgm:pt>
    <dgm:pt modelId="{DCE9377A-E55D-4394-8BBF-ADE5BA6020E9}" type="sibTrans" cxnId="{82B7BBAE-B595-411F-91B4-CB416468D044}">
      <dgm:prSet/>
      <dgm:spPr/>
      <dgm:t>
        <a:bodyPr/>
        <a:lstStyle/>
        <a:p>
          <a:endParaRPr lang="en-US"/>
        </a:p>
      </dgm:t>
    </dgm:pt>
    <dgm:pt modelId="{F6AF1AB4-4CE2-A54A-87FA-E996A3BA51DF}" type="pres">
      <dgm:prSet presAssocID="{7D6DC51F-CB4E-420E-8A1D-53E2E398F8D8}" presName="linear" presStyleCnt="0">
        <dgm:presLayoutVars>
          <dgm:dir/>
          <dgm:animLvl val="lvl"/>
          <dgm:resizeHandles val="exact"/>
        </dgm:presLayoutVars>
      </dgm:prSet>
      <dgm:spPr/>
    </dgm:pt>
    <dgm:pt modelId="{0FF1864B-23F2-2243-81D5-3EFCA3BA9E88}" type="pres">
      <dgm:prSet presAssocID="{E9D85951-DA6F-4E2E-A6F0-10164CBFDA10}" presName="parentLin" presStyleCnt="0"/>
      <dgm:spPr/>
    </dgm:pt>
    <dgm:pt modelId="{7156D38E-222B-3D49-A3CC-F39547B71C30}" type="pres">
      <dgm:prSet presAssocID="{E9D85951-DA6F-4E2E-A6F0-10164CBFDA10}" presName="parentLeftMargin" presStyleLbl="node1" presStyleIdx="0" presStyleCnt="7"/>
      <dgm:spPr/>
    </dgm:pt>
    <dgm:pt modelId="{6778F7CC-B33E-1A45-ACE3-1192A1F8EABA}" type="pres">
      <dgm:prSet presAssocID="{E9D85951-DA6F-4E2E-A6F0-10164CBFDA10}" presName="parentText" presStyleLbl="node1" presStyleIdx="0" presStyleCnt="7">
        <dgm:presLayoutVars>
          <dgm:chMax val="0"/>
          <dgm:bulletEnabled val="1"/>
        </dgm:presLayoutVars>
      </dgm:prSet>
      <dgm:spPr/>
    </dgm:pt>
    <dgm:pt modelId="{24AB98ED-BD56-CC47-90DE-6826D294C1D8}" type="pres">
      <dgm:prSet presAssocID="{E9D85951-DA6F-4E2E-A6F0-10164CBFDA10}" presName="negativeSpace" presStyleCnt="0"/>
      <dgm:spPr/>
    </dgm:pt>
    <dgm:pt modelId="{9D809AB4-6697-1F4F-BD04-23006F43E3E2}" type="pres">
      <dgm:prSet presAssocID="{E9D85951-DA6F-4E2E-A6F0-10164CBFDA10}" presName="childText" presStyleLbl="conFgAcc1" presStyleIdx="0" presStyleCnt="7">
        <dgm:presLayoutVars>
          <dgm:bulletEnabled val="1"/>
        </dgm:presLayoutVars>
      </dgm:prSet>
      <dgm:spPr/>
    </dgm:pt>
    <dgm:pt modelId="{FDAD1DD8-9051-E848-8700-33030B64461B}" type="pres">
      <dgm:prSet presAssocID="{94E3A18C-BB56-492C-B4B6-02E0F05FD6E2}" presName="spaceBetweenRectangles" presStyleCnt="0"/>
      <dgm:spPr/>
    </dgm:pt>
    <dgm:pt modelId="{12E4F9CC-08C6-F549-A64B-E76450FB08DE}" type="pres">
      <dgm:prSet presAssocID="{8B718B19-5C59-4784-9770-9045A1B9F4AB}" presName="parentLin" presStyleCnt="0"/>
      <dgm:spPr/>
    </dgm:pt>
    <dgm:pt modelId="{DD71ED58-E3F7-1B4F-A681-1A72E4522F16}" type="pres">
      <dgm:prSet presAssocID="{8B718B19-5C59-4784-9770-9045A1B9F4AB}" presName="parentLeftMargin" presStyleLbl="node1" presStyleIdx="0" presStyleCnt="7"/>
      <dgm:spPr/>
    </dgm:pt>
    <dgm:pt modelId="{1C29E109-2DFB-764E-9E62-5E8BC1CDB694}" type="pres">
      <dgm:prSet presAssocID="{8B718B19-5C59-4784-9770-9045A1B9F4AB}" presName="parentText" presStyleLbl="node1" presStyleIdx="1" presStyleCnt="7">
        <dgm:presLayoutVars>
          <dgm:chMax val="0"/>
          <dgm:bulletEnabled val="1"/>
        </dgm:presLayoutVars>
      </dgm:prSet>
      <dgm:spPr/>
    </dgm:pt>
    <dgm:pt modelId="{958AE575-2B04-0F4B-A4A6-9897E1BC6B1D}" type="pres">
      <dgm:prSet presAssocID="{8B718B19-5C59-4784-9770-9045A1B9F4AB}" presName="negativeSpace" presStyleCnt="0"/>
      <dgm:spPr/>
    </dgm:pt>
    <dgm:pt modelId="{51C196E8-0559-FA4E-BBED-80BA52EBDC34}" type="pres">
      <dgm:prSet presAssocID="{8B718B19-5C59-4784-9770-9045A1B9F4AB}" presName="childText" presStyleLbl="conFgAcc1" presStyleIdx="1" presStyleCnt="7">
        <dgm:presLayoutVars>
          <dgm:bulletEnabled val="1"/>
        </dgm:presLayoutVars>
      </dgm:prSet>
      <dgm:spPr/>
    </dgm:pt>
    <dgm:pt modelId="{0FE4A84B-2AD7-DC44-8A4E-3E4E440488BB}" type="pres">
      <dgm:prSet presAssocID="{17F3DB31-B648-4167-B1F3-CBFEA9D00017}" presName="spaceBetweenRectangles" presStyleCnt="0"/>
      <dgm:spPr/>
    </dgm:pt>
    <dgm:pt modelId="{4E3E775F-9744-AC4B-B4E0-41823A827766}" type="pres">
      <dgm:prSet presAssocID="{28535BE1-4E08-44F2-B36D-1FED3EB2830E}" presName="parentLin" presStyleCnt="0"/>
      <dgm:spPr/>
    </dgm:pt>
    <dgm:pt modelId="{B06670A0-85B9-0C4C-8F34-14B8EDB504F0}" type="pres">
      <dgm:prSet presAssocID="{28535BE1-4E08-44F2-B36D-1FED3EB2830E}" presName="parentLeftMargin" presStyleLbl="node1" presStyleIdx="1" presStyleCnt="7"/>
      <dgm:spPr/>
    </dgm:pt>
    <dgm:pt modelId="{8BC74EAF-A441-1743-9CC9-E5B5BBD50F55}" type="pres">
      <dgm:prSet presAssocID="{28535BE1-4E08-44F2-B36D-1FED3EB2830E}" presName="parentText" presStyleLbl="node1" presStyleIdx="2" presStyleCnt="7">
        <dgm:presLayoutVars>
          <dgm:chMax val="0"/>
          <dgm:bulletEnabled val="1"/>
        </dgm:presLayoutVars>
      </dgm:prSet>
      <dgm:spPr/>
    </dgm:pt>
    <dgm:pt modelId="{FA6DF41B-10E9-C24B-AD23-8A8FCAAA50CA}" type="pres">
      <dgm:prSet presAssocID="{28535BE1-4E08-44F2-B36D-1FED3EB2830E}" presName="negativeSpace" presStyleCnt="0"/>
      <dgm:spPr/>
    </dgm:pt>
    <dgm:pt modelId="{AB37156A-090E-4E4F-A341-22B39C6B5FE3}" type="pres">
      <dgm:prSet presAssocID="{28535BE1-4E08-44F2-B36D-1FED3EB2830E}" presName="childText" presStyleLbl="conFgAcc1" presStyleIdx="2" presStyleCnt="7">
        <dgm:presLayoutVars>
          <dgm:bulletEnabled val="1"/>
        </dgm:presLayoutVars>
      </dgm:prSet>
      <dgm:spPr/>
    </dgm:pt>
    <dgm:pt modelId="{9F93E5DC-A260-474D-A382-589A5D286DF9}" type="pres">
      <dgm:prSet presAssocID="{AC06B84E-9084-4FB8-890A-46BDB39CB56C}" presName="spaceBetweenRectangles" presStyleCnt="0"/>
      <dgm:spPr/>
    </dgm:pt>
    <dgm:pt modelId="{C316B658-9515-4C47-B265-1A0BC20B33B3}" type="pres">
      <dgm:prSet presAssocID="{1E101321-5DFB-472B-AA65-6684749050E1}" presName="parentLin" presStyleCnt="0"/>
      <dgm:spPr/>
    </dgm:pt>
    <dgm:pt modelId="{AA4BA96D-9290-DD4D-88BE-875BBE6E7FF9}" type="pres">
      <dgm:prSet presAssocID="{1E101321-5DFB-472B-AA65-6684749050E1}" presName="parentLeftMargin" presStyleLbl="node1" presStyleIdx="2" presStyleCnt="7"/>
      <dgm:spPr/>
    </dgm:pt>
    <dgm:pt modelId="{EFE1EBB7-CEC6-C341-90C5-A6761CB0B3ED}" type="pres">
      <dgm:prSet presAssocID="{1E101321-5DFB-472B-AA65-6684749050E1}" presName="parentText" presStyleLbl="node1" presStyleIdx="3" presStyleCnt="7">
        <dgm:presLayoutVars>
          <dgm:chMax val="0"/>
          <dgm:bulletEnabled val="1"/>
        </dgm:presLayoutVars>
      </dgm:prSet>
      <dgm:spPr/>
    </dgm:pt>
    <dgm:pt modelId="{2CAD1A67-71F9-2D45-997E-6FB970DD6FE3}" type="pres">
      <dgm:prSet presAssocID="{1E101321-5DFB-472B-AA65-6684749050E1}" presName="negativeSpace" presStyleCnt="0"/>
      <dgm:spPr/>
    </dgm:pt>
    <dgm:pt modelId="{D9B98948-FC9C-6B46-AECA-33860192574D}" type="pres">
      <dgm:prSet presAssocID="{1E101321-5DFB-472B-AA65-6684749050E1}" presName="childText" presStyleLbl="conFgAcc1" presStyleIdx="3" presStyleCnt="7">
        <dgm:presLayoutVars>
          <dgm:bulletEnabled val="1"/>
        </dgm:presLayoutVars>
      </dgm:prSet>
      <dgm:spPr/>
    </dgm:pt>
    <dgm:pt modelId="{BA087027-3DE4-D544-AD2C-35E8702633A5}" type="pres">
      <dgm:prSet presAssocID="{F3818977-7D15-442C-B114-525E237ECA12}" presName="spaceBetweenRectangles" presStyleCnt="0"/>
      <dgm:spPr/>
    </dgm:pt>
    <dgm:pt modelId="{3D4C4CE0-DA55-7749-9E84-186CD037027F}" type="pres">
      <dgm:prSet presAssocID="{CC0E6EA6-05D3-4D18-B133-8C576D58F0FD}" presName="parentLin" presStyleCnt="0"/>
      <dgm:spPr/>
    </dgm:pt>
    <dgm:pt modelId="{42014952-FD9A-E248-8E75-4EDCC10043EE}" type="pres">
      <dgm:prSet presAssocID="{CC0E6EA6-05D3-4D18-B133-8C576D58F0FD}" presName="parentLeftMargin" presStyleLbl="node1" presStyleIdx="3" presStyleCnt="7"/>
      <dgm:spPr/>
    </dgm:pt>
    <dgm:pt modelId="{54545A26-53DD-8C45-ABE2-ABE99E044B0D}" type="pres">
      <dgm:prSet presAssocID="{CC0E6EA6-05D3-4D18-B133-8C576D58F0FD}" presName="parentText" presStyleLbl="node1" presStyleIdx="4" presStyleCnt="7">
        <dgm:presLayoutVars>
          <dgm:chMax val="0"/>
          <dgm:bulletEnabled val="1"/>
        </dgm:presLayoutVars>
      </dgm:prSet>
      <dgm:spPr/>
    </dgm:pt>
    <dgm:pt modelId="{BB45E053-F68C-1F46-A33D-5D0653EA20A3}" type="pres">
      <dgm:prSet presAssocID="{CC0E6EA6-05D3-4D18-B133-8C576D58F0FD}" presName="negativeSpace" presStyleCnt="0"/>
      <dgm:spPr/>
    </dgm:pt>
    <dgm:pt modelId="{3BF5C247-AD8C-4E45-B82D-664EB4F7E64D}" type="pres">
      <dgm:prSet presAssocID="{CC0E6EA6-05D3-4D18-B133-8C576D58F0FD}" presName="childText" presStyleLbl="conFgAcc1" presStyleIdx="4" presStyleCnt="7">
        <dgm:presLayoutVars>
          <dgm:bulletEnabled val="1"/>
        </dgm:presLayoutVars>
      </dgm:prSet>
      <dgm:spPr/>
    </dgm:pt>
    <dgm:pt modelId="{6FF8C0C9-3DC5-7648-B65C-CB745C059124}" type="pres">
      <dgm:prSet presAssocID="{332C521D-222F-414B-B370-FE829EA7DF65}" presName="spaceBetweenRectangles" presStyleCnt="0"/>
      <dgm:spPr/>
    </dgm:pt>
    <dgm:pt modelId="{9C912282-6915-CA4D-896E-C33F100A0218}" type="pres">
      <dgm:prSet presAssocID="{312A0DDC-A61C-41CB-A171-625B854C8AD2}" presName="parentLin" presStyleCnt="0"/>
      <dgm:spPr/>
    </dgm:pt>
    <dgm:pt modelId="{1A48CBD2-84B3-F04F-B7F9-A1708F50C883}" type="pres">
      <dgm:prSet presAssocID="{312A0DDC-A61C-41CB-A171-625B854C8AD2}" presName="parentLeftMargin" presStyleLbl="node1" presStyleIdx="4" presStyleCnt="7"/>
      <dgm:spPr/>
    </dgm:pt>
    <dgm:pt modelId="{FAAC386D-ECEB-A145-8DB9-B9E066F2AF31}" type="pres">
      <dgm:prSet presAssocID="{312A0DDC-A61C-41CB-A171-625B854C8AD2}" presName="parentText" presStyleLbl="node1" presStyleIdx="5" presStyleCnt="7">
        <dgm:presLayoutVars>
          <dgm:chMax val="0"/>
          <dgm:bulletEnabled val="1"/>
        </dgm:presLayoutVars>
      </dgm:prSet>
      <dgm:spPr/>
    </dgm:pt>
    <dgm:pt modelId="{3E391C87-76D6-5C40-86B8-CD47202D7336}" type="pres">
      <dgm:prSet presAssocID="{312A0DDC-A61C-41CB-A171-625B854C8AD2}" presName="negativeSpace" presStyleCnt="0"/>
      <dgm:spPr/>
    </dgm:pt>
    <dgm:pt modelId="{89ABA613-34CE-FB4F-B073-17117309ACEB}" type="pres">
      <dgm:prSet presAssocID="{312A0DDC-A61C-41CB-A171-625B854C8AD2}" presName="childText" presStyleLbl="conFgAcc1" presStyleIdx="5" presStyleCnt="7">
        <dgm:presLayoutVars>
          <dgm:bulletEnabled val="1"/>
        </dgm:presLayoutVars>
      </dgm:prSet>
      <dgm:spPr/>
    </dgm:pt>
    <dgm:pt modelId="{E2D734DD-E65E-254A-AFD3-E83C65F5B170}" type="pres">
      <dgm:prSet presAssocID="{5576D115-11DF-4069-AF2B-F0AF569967CB}" presName="spaceBetweenRectangles" presStyleCnt="0"/>
      <dgm:spPr/>
    </dgm:pt>
    <dgm:pt modelId="{51D9FD56-D3A4-2447-8970-7EA91899CD26}" type="pres">
      <dgm:prSet presAssocID="{C812A069-F523-4D1C-AFB9-E4E0F6530030}" presName="parentLin" presStyleCnt="0"/>
      <dgm:spPr/>
    </dgm:pt>
    <dgm:pt modelId="{1F13B1F6-8A45-1D40-B861-981B13C4C60C}" type="pres">
      <dgm:prSet presAssocID="{C812A069-F523-4D1C-AFB9-E4E0F6530030}" presName="parentLeftMargin" presStyleLbl="node1" presStyleIdx="5" presStyleCnt="7"/>
      <dgm:spPr/>
    </dgm:pt>
    <dgm:pt modelId="{2027C2FD-EC33-A345-9D63-37AC7C51B3E3}" type="pres">
      <dgm:prSet presAssocID="{C812A069-F523-4D1C-AFB9-E4E0F6530030}" presName="parentText" presStyleLbl="node1" presStyleIdx="6" presStyleCnt="7">
        <dgm:presLayoutVars>
          <dgm:chMax val="0"/>
          <dgm:bulletEnabled val="1"/>
        </dgm:presLayoutVars>
      </dgm:prSet>
      <dgm:spPr/>
    </dgm:pt>
    <dgm:pt modelId="{65F44C3F-9811-5440-B982-2937561CC8B6}" type="pres">
      <dgm:prSet presAssocID="{C812A069-F523-4D1C-AFB9-E4E0F6530030}" presName="negativeSpace" presStyleCnt="0"/>
      <dgm:spPr/>
    </dgm:pt>
    <dgm:pt modelId="{CE9C380B-87CB-CC41-9B88-8FA61BCE854E}" type="pres">
      <dgm:prSet presAssocID="{C812A069-F523-4D1C-AFB9-E4E0F6530030}" presName="childText" presStyleLbl="conFgAcc1" presStyleIdx="6" presStyleCnt="7">
        <dgm:presLayoutVars>
          <dgm:bulletEnabled val="1"/>
        </dgm:presLayoutVars>
      </dgm:prSet>
      <dgm:spPr/>
    </dgm:pt>
  </dgm:ptLst>
  <dgm:cxnLst>
    <dgm:cxn modelId="{7F84AF02-74BE-490D-BA32-5B5FC14469D8}" srcId="{7D6DC51F-CB4E-420E-8A1D-53E2E398F8D8}" destId="{E9D85951-DA6F-4E2E-A6F0-10164CBFDA10}" srcOrd="0" destOrd="0" parTransId="{F20ECD8F-D6AD-4B83-B0A8-376BB1640EEB}" sibTransId="{94E3A18C-BB56-492C-B4B6-02E0F05FD6E2}"/>
    <dgm:cxn modelId="{98480003-5D7C-0A43-B133-0979AA11432E}" type="presOf" srcId="{C812A069-F523-4D1C-AFB9-E4E0F6530030}" destId="{1F13B1F6-8A45-1D40-B861-981B13C4C60C}" srcOrd="0" destOrd="0" presId="urn:microsoft.com/office/officeart/2005/8/layout/list1"/>
    <dgm:cxn modelId="{D88CA403-2E96-CF4F-881D-4A6EB62E1390}" type="presOf" srcId="{8B718B19-5C59-4784-9770-9045A1B9F4AB}" destId="{1C29E109-2DFB-764E-9E62-5E8BC1CDB694}" srcOrd="1" destOrd="0" presId="urn:microsoft.com/office/officeart/2005/8/layout/list1"/>
    <dgm:cxn modelId="{200EFE05-D75B-0D42-82E2-C77257691624}" type="presOf" srcId="{28535BE1-4E08-44F2-B36D-1FED3EB2830E}" destId="{8BC74EAF-A441-1743-9CC9-E5B5BBD50F55}" srcOrd="1" destOrd="0" presId="urn:microsoft.com/office/officeart/2005/8/layout/list1"/>
    <dgm:cxn modelId="{882DC923-CB94-584E-B6FA-DE5163FB90A2}" type="presOf" srcId="{7D6DC51F-CB4E-420E-8A1D-53E2E398F8D8}" destId="{F6AF1AB4-4CE2-A54A-87FA-E996A3BA51DF}" srcOrd="0" destOrd="0" presId="urn:microsoft.com/office/officeart/2005/8/layout/list1"/>
    <dgm:cxn modelId="{718D9828-0B89-CA44-B6E0-108504D50A8C}" type="presOf" srcId="{312A0DDC-A61C-41CB-A171-625B854C8AD2}" destId="{FAAC386D-ECEB-A145-8DB9-B9E066F2AF31}" srcOrd="1" destOrd="0" presId="urn:microsoft.com/office/officeart/2005/8/layout/list1"/>
    <dgm:cxn modelId="{8659022C-9F36-0648-9776-D95A3BCEA954}" type="presOf" srcId="{CC0E6EA6-05D3-4D18-B133-8C576D58F0FD}" destId="{42014952-FD9A-E248-8E75-4EDCC10043EE}" srcOrd="0" destOrd="0" presId="urn:microsoft.com/office/officeart/2005/8/layout/list1"/>
    <dgm:cxn modelId="{E914A62D-DB83-4199-B008-B0530615FC3C}" srcId="{7D6DC51F-CB4E-420E-8A1D-53E2E398F8D8}" destId="{8B718B19-5C59-4784-9770-9045A1B9F4AB}" srcOrd="1" destOrd="0" parTransId="{C23934A2-4E7A-4B00-98F6-54BD617DC7DE}" sibTransId="{17F3DB31-B648-4167-B1F3-CBFEA9D00017}"/>
    <dgm:cxn modelId="{813B232E-CC24-4F70-8211-3DF315996E37}" srcId="{7D6DC51F-CB4E-420E-8A1D-53E2E398F8D8}" destId="{CC0E6EA6-05D3-4D18-B133-8C576D58F0FD}" srcOrd="4" destOrd="0" parTransId="{33151382-A204-440A-97F5-66E0C5ACF2CA}" sibTransId="{332C521D-222F-414B-B370-FE829EA7DF65}"/>
    <dgm:cxn modelId="{F4008F45-3B20-4C32-A2EF-84AF390CD099}" srcId="{7D6DC51F-CB4E-420E-8A1D-53E2E398F8D8}" destId="{1E101321-5DFB-472B-AA65-6684749050E1}" srcOrd="3" destOrd="0" parTransId="{7490FAF9-F5A6-4DEF-80C2-232D0B61EF65}" sibTransId="{F3818977-7D15-442C-B114-525E237ECA12}"/>
    <dgm:cxn modelId="{E01DB15A-D323-4B53-AA1A-75E42FF9956E}" srcId="{7D6DC51F-CB4E-420E-8A1D-53E2E398F8D8}" destId="{312A0DDC-A61C-41CB-A171-625B854C8AD2}" srcOrd="5" destOrd="0" parTransId="{5F301E17-AFAF-4DC6-8930-9CB60D373A8D}" sibTransId="{5576D115-11DF-4069-AF2B-F0AF569967CB}"/>
    <dgm:cxn modelId="{8940E376-63FE-ED41-BFE9-380B7C581FDB}" type="presOf" srcId="{1E101321-5DFB-472B-AA65-6684749050E1}" destId="{AA4BA96D-9290-DD4D-88BE-875BBE6E7FF9}" srcOrd="0" destOrd="0" presId="urn:microsoft.com/office/officeart/2005/8/layout/list1"/>
    <dgm:cxn modelId="{AE229578-3D5C-DC48-BA41-F526D7D7DC28}" type="presOf" srcId="{312A0DDC-A61C-41CB-A171-625B854C8AD2}" destId="{1A48CBD2-84B3-F04F-B7F9-A1708F50C883}" srcOrd="0" destOrd="0" presId="urn:microsoft.com/office/officeart/2005/8/layout/list1"/>
    <dgm:cxn modelId="{7AEBB879-38B7-6545-886F-A9B6E92AA84F}" type="presOf" srcId="{1E101321-5DFB-472B-AA65-6684749050E1}" destId="{EFE1EBB7-CEC6-C341-90C5-A6761CB0B3ED}" srcOrd="1" destOrd="0" presId="urn:microsoft.com/office/officeart/2005/8/layout/list1"/>
    <dgm:cxn modelId="{94534381-9D44-C744-983C-447D6B751059}" type="presOf" srcId="{E9D85951-DA6F-4E2E-A6F0-10164CBFDA10}" destId="{7156D38E-222B-3D49-A3CC-F39547B71C30}" srcOrd="0" destOrd="0" presId="urn:microsoft.com/office/officeart/2005/8/layout/list1"/>
    <dgm:cxn modelId="{9CF43B8C-3F9E-6340-AE21-9D0FB6F19666}" type="presOf" srcId="{28535BE1-4E08-44F2-B36D-1FED3EB2830E}" destId="{B06670A0-85B9-0C4C-8F34-14B8EDB504F0}" srcOrd="0" destOrd="0" presId="urn:microsoft.com/office/officeart/2005/8/layout/list1"/>
    <dgm:cxn modelId="{82B7BBAE-B595-411F-91B4-CB416468D044}" srcId="{7D6DC51F-CB4E-420E-8A1D-53E2E398F8D8}" destId="{C812A069-F523-4D1C-AFB9-E4E0F6530030}" srcOrd="6" destOrd="0" parTransId="{68F33564-EEDD-4315-B6E6-13B2DD54BB69}" sibTransId="{DCE9377A-E55D-4394-8BBF-ADE5BA6020E9}"/>
    <dgm:cxn modelId="{601DCECC-66B9-4AEC-B16F-E55E22664351}" srcId="{7D6DC51F-CB4E-420E-8A1D-53E2E398F8D8}" destId="{28535BE1-4E08-44F2-B36D-1FED3EB2830E}" srcOrd="2" destOrd="0" parTransId="{F4E5F836-5554-4616-99DA-D1C86D20587D}" sibTransId="{AC06B84E-9084-4FB8-890A-46BDB39CB56C}"/>
    <dgm:cxn modelId="{A5F05ECD-F9BE-304D-8479-F0A06697B8F0}" type="presOf" srcId="{C812A069-F523-4D1C-AFB9-E4E0F6530030}" destId="{2027C2FD-EC33-A345-9D63-37AC7C51B3E3}" srcOrd="1" destOrd="0" presId="urn:microsoft.com/office/officeart/2005/8/layout/list1"/>
    <dgm:cxn modelId="{82535DDA-FF74-ED4F-AF27-3205BFFD4501}" type="presOf" srcId="{CC0E6EA6-05D3-4D18-B133-8C576D58F0FD}" destId="{54545A26-53DD-8C45-ABE2-ABE99E044B0D}" srcOrd="1" destOrd="0" presId="urn:microsoft.com/office/officeart/2005/8/layout/list1"/>
    <dgm:cxn modelId="{8A63C3E8-E4DF-7544-B205-FA9F10EB0133}" type="presOf" srcId="{E9D85951-DA6F-4E2E-A6F0-10164CBFDA10}" destId="{6778F7CC-B33E-1A45-ACE3-1192A1F8EABA}" srcOrd="1" destOrd="0" presId="urn:microsoft.com/office/officeart/2005/8/layout/list1"/>
    <dgm:cxn modelId="{EBCD4FF4-7ACB-E546-8579-ECDF7D1B204D}" type="presOf" srcId="{8B718B19-5C59-4784-9770-9045A1B9F4AB}" destId="{DD71ED58-E3F7-1B4F-A681-1A72E4522F16}" srcOrd="0" destOrd="0" presId="urn:microsoft.com/office/officeart/2005/8/layout/list1"/>
    <dgm:cxn modelId="{905C6052-08D3-BD40-B9AD-2D6AEFFBD7E4}" type="presParOf" srcId="{F6AF1AB4-4CE2-A54A-87FA-E996A3BA51DF}" destId="{0FF1864B-23F2-2243-81D5-3EFCA3BA9E88}" srcOrd="0" destOrd="0" presId="urn:microsoft.com/office/officeart/2005/8/layout/list1"/>
    <dgm:cxn modelId="{7D0D53A9-4F4D-0741-B911-EFAE8B337290}" type="presParOf" srcId="{0FF1864B-23F2-2243-81D5-3EFCA3BA9E88}" destId="{7156D38E-222B-3D49-A3CC-F39547B71C30}" srcOrd="0" destOrd="0" presId="urn:microsoft.com/office/officeart/2005/8/layout/list1"/>
    <dgm:cxn modelId="{558786EF-D336-B648-B81A-DA0005601526}" type="presParOf" srcId="{0FF1864B-23F2-2243-81D5-3EFCA3BA9E88}" destId="{6778F7CC-B33E-1A45-ACE3-1192A1F8EABA}" srcOrd="1" destOrd="0" presId="urn:microsoft.com/office/officeart/2005/8/layout/list1"/>
    <dgm:cxn modelId="{1B9F877C-6A04-EF4D-9F67-497908FDF608}" type="presParOf" srcId="{F6AF1AB4-4CE2-A54A-87FA-E996A3BA51DF}" destId="{24AB98ED-BD56-CC47-90DE-6826D294C1D8}" srcOrd="1" destOrd="0" presId="urn:microsoft.com/office/officeart/2005/8/layout/list1"/>
    <dgm:cxn modelId="{0FFFB3F1-730F-4A4D-B5D7-886CF87C0993}" type="presParOf" srcId="{F6AF1AB4-4CE2-A54A-87FA-E996A3BA51DF}" destId="{9D809AB4-6697-1F4F-BD04-23006F43E3E2}" srcOrd="2" destOrd="0" presId="urn:microsoft.com/office/officeart/2005/8/layout/list1"/>
    <dgm:cxn modelId="{2D76588E-368A-D24F-99D0-5BA98DB3A440}" type="presParOf" srcId="{F6AF1AB4-4CE2-A54A-87FA-E996A3BA51DF}" destId="{FDAD1DD8-9051-E848-8700-33030B64461B}" srcOrd="3" destOrd="0" presId="urn:microsoft.com/office/officeart/2005/8/layout/list1"/>
    <dgm:cxn modelId="{DBFCAB40-6CEE-3449-A8D4-426100442E7B}" type="presParOf" srcId="{F6AF1AB4-4CE2-A54A-87FA-E996A3BA51DF}" destId="{12E4F9CC-08C6-F549-A64B-E76450FB08DE}" srcOrd="4" destOrd="0" presId="urn:microsoft.com/office/officeart/2005/8/layout/list1"/>
    <dgm:cxn modelId="{98E2EB8A-B7C5-C84C-8C2A-EAE55964100E}" type="presParOf" srcId="{12E4F9CC-08C6-F549-A64B-E76450FB08DE}" destId="{DD71ED58-E3F7-1B4F-A681-1A72E4522F16}" srcOrd="0" destOrd="0" presId="urn:microsoft.com/office/officeart/2005/8/layout/list1"/>
    <dgm:cxn modelId="{C3996324-D8AD-934D-BE65-4DC241832667}" type="presParOf" srcId="{12E4F9CC-08C6-F549-A64B-E76450FB08DE}" destId="{1C29E109-2DFB-764E-9E62-5E8BC1CDB694}" srcOrd="1" destOrd="0" presId="urn:microsoft.com/office/officeart/2005/8/layout/list1"/>
    <dgm:cxn modelId="{019CFCC6-E65E-F046-8F13-487199620B5F}" type="presParOf" srcId="{F6AF1AB4-4CE2-A54A-87FA-E996A3BA51DF}" destId="{958AE575-2B04-0F4B-A4A6-9897E1BC6B1D}" srcOrd="5" destOrd="0" presId="urn:microsoft.com/office/officeart/2005/8/layout/list1"/>
    <dgm:cxn modelId="{88C7A05A-53DD-EA4E-8D17-E9247BFB2347}" type="presParOf" srcId="{F6AF1AB4-4CE2-A54A-87FA-E996A3BA51DF}" destId="{51C196E8-0559-FA4E-BBED-80BA52EBDC34}" srcOrd="6" destOrd="0" presId="urn:microsoft.com/office/officeart/2005/8/layout/list1"/>
    <dgm:cxn modelId="{A8ABE324-F4E6-7844-A2B4-0C172F992337}" type="presParOf" srcId="{F6AF1AB4-4CE2-A54A-87FA-E996A3BA51DF}" destId="{0FE4A84B-2AD7-DC44-8A4E-3E4E440488BB}" srcOrd="7" destOrd="0" presId="urn:microsoft.com/office/officeart/2005/8/layout/list1"/>
    <dgm:cxn modelId="{AD2A2315-36BD-9F4A-B16F-F1AA77496B31}" type="presParOf" srcId="{F6AF1AB4-4CE2-A54A-87FA-E996A3BA51DF}" destId="{4E3E775F-9744-AC4B-B4E0-41823A827766}" srcOrd="8" destOrd="0" presId="urn:microsoft.com/office/officeart/2005/8/layout/list1"/>
    <dgm:cxn modelId="{9BF3A185-AFAF-9645-B393-CD5CE56B550C}" type="presParOf" srcId="{4E3E775F-9744-AC4B-B4E0-41823A827766}" destId="{B06670A0-85B9-0C4C-8F34-14B8EDB504F0}" srcOrd="0" destOrd="0" presId="urn:microsoft.com/office/officeart/2005/8/layout/list1"/>
    <dgm:cxn modelId="{1089497F-3015-6F46-B326-5A3676056913}" type="presParOf" srcId="{4E3E775F-9744-AC4B-B4E0-41823A827766}" destId="{8BC74EAF-A441-1743-9CC9-E5B5BBD50F55}" srcOrd="1" destOrd="0" presId="urn:microsoft.com/office/officeart/2005/8/layout/list1"/>
    <dgm:cxn modelId="{4D790A7F-D141-8943-BCF6-448E4F223589}" type="presParOf" srcId="{F6AF1AB4-4CE2-A54A-87FA-E996A3BA51DF}" destId="{FA6DF41B-10E9-C24B-AD23-8A8FCAAA50CA}" srcOrd="9" destOrd="0" presId="urn:microsoft.com/office/officeart/2005/8/layout/list1"/>
    <dgm:cxn modelId="{92D86A8D-7857-5B4B-96B9-B50F6F9EDD56}" type="presParOf" srcId="{F6AF1AB4-4CE2-A54A-87FA-E996A3BA51DF}" destId="{AB37156A-090E-4E4F-A341-22B39C6B5FE3}" srcOrd="10" destOrd="0" presId="urn:microsoft.com/office/officeart/2005/8/layout/list1"/>
    <dgm:cxn modelId="{0FB705F1-7209-B14D-B191-40FFADC9FF7B}" type="presParOf" srcId="{F6AF1AB4-4CE2-A54A-87FA-E996A3BA51DF}" destId="{9F93E5DC-A260-474D-A382-589A5D286DF9}" srcOrd="11" destOrd="0" presId="urn:microsoft.com/office/officeart/2005/8/layout/list1"/>
    <dgm:cxn modelId="{7BA4A965-3FDF-2E43-B579-72F9C690D568}" type="presParOf" srcId="{F6AF1AB4-4CE2-A54A-87FA-E996A3BA51DF}" destId="{C316B658-9515-4C47-B265-1A0BC20B33B3}" srcOrd="12" destOrd="0" presId="urn:microsoft.com/office/officeart/2005/8/layout/list1"/>
    <dgm:cxn modelId="{20400A46-3284-964F-8F72-CEE0A422CA81}" type="presParOf" srcId="{C316B658-9515-4C47-B265-1A0BC20B33B3}" destId="{AA4BA96D-9290-DD4D-88BE-875BBE6E7FF9}" srcOrd="0" destOrd="0" presId="urn:microsoft.com/office/officeart/2005/8/layout/list1"/>
    <dgm:cxn modelId="{9A6649BB-6D5C-6B46-B979-F14F790454D6}" type="presParOf" srcId="{C316B658-9515-4C47-B265-1A0BC20B33B3}" destId="{EFE1EBB7-CEC6-C341-90C5-A6761CB0B3ED}" srcOrd="1" destOrd="0" presId="urn:microsoft.com/office/officeart/2005/8/layout/list1"/>
    <dgm:cxn modelId="{C3141A4B-4B61-2049-A7D0-A110904A18DC}" type="presParOf" srcId="{F6AF1AB4-4CE2-A54A-87FA-E996A3BA51DF}" destId="{2CAD1A67-71F9-2D45-997E-6FB970DD6FE3}" srcOrd="13" destOrd="0" presId="urn:microsoft.com/office/officeart/2005/8/layout/list1"/>
    <dgm:cxn modelId="{BDD68E0D-F355-D54C-B226-CCC642393624}" type="presParOf" srcId="{F6AF1AB4-4CE2-A54A-87FA-E996A3BA51DF}" destId="{D9B98948-FC9C-6B46-AECA-33860192574D}" srcOrd="14" destOrd="0" presId="urn:microsoft.com/office/officeart/2005/8/layout/list1"/>
    <dgm:cxn modelId="{64C94063-E546-5445-9462-F65EC7FC09AD}" type="presParOf" srcId="{F6AF1AB4-4CE2-A54A-87FA-E996A3BA51DF}" destId="{BA087027-3DE4-D544-AD2C-35E8702633A5}" srcOrd="15" destOrd="0" presId="urn:microsoft.com/office/officeart/2005/8/layout/list1"/>
    <dgm:cxn modelId="{EA43D188-A647-3A43-AF97-26AA8F2CA449}" type="presParOf" srcId="{F6AF1AB4-4CE2-A54A-87FA-E996A3BA51DF}" destId="{3D4C4CE0-DA55-7749-9E84-186CD037027F}" srcOrd="16" destOrd="0" presId="urn:microsoft.com/office/officeart/2005/8/layout/list1"/>
    <dgm:cxn modelId="{FC902C5E-A6CB-0041-8DA8-DDF22A1FEFC0}" type="presParOf" srcId="{3D4C4CE0-DA55-7749-9E84-186CD037027F}" destId="{42014952-FD9A-E248-8E75-4EDCC10043EE}" srcOrd="0" destOrd="0" presId="urn:microsoft.com/office/officeart/2005/8/layout/list1"/>
    <dgm:cxn modelId="{71ED9FCB-03A4-E444-8B16-6BC77D0B3E3B}" type="presParOf" srcId="{3D4C4CE0-DA55-7749-9E84-186CD037027F}" destId="{54545A26-53DD-8C45-ABE2-ABE99E044B0D}" srcOrd="1" destOrd="0" presId="urn:microsoft.com/office/officeart/2005/8/layout/list1"/>
    <dgm:cxn modelId="{9473A877-31BD-8742-BAA6-19B708F94EE3}" type="presParOf" srcId="{F6AF1AB4-4CE2-A54A-87FA-E996A3BA51DF}" destId="{BB45E053-F68C-1F46-A33D-5D0653EA20A3}" srcOrd="17" destOrd="0" presId="urn:microsoft.com/office/officeart/2005/8/layout/list1"/>
    <dgm:cxn modelId="{0B5FF869-33F2-AC49-8D9A-2DE4ADEDE2E1}" type="presParOf" srcId="{F6AF1AB4-4CE2-A54A-87FA-E996A3BA51DF}" destId="{3BF5C247-AD8C-4E45-B82D-664EB4F7E64D}" srcOrd="18" destOrd="0" presId="urn:microsoft.com/office/officeart/2005/8/layout/list1"/>
    <dgm:cxn modelId="{6457299A-00D3-124D-8D9E-BFB0124A4AF4}" type="presParOf" srcId="{F6AF1AB4-4CE2-A54A-87FA-E996A3BA51DF}" destId="{6FF8C0C9-3DC5-7648-B65C-CB745C059124}" srcOrd="19" destOrd="0" presId="urn:microsoft.com/office/officeart/2005/8/layout/list1"/>
    <dgm:cxn modelId="{4DB33983-E07E-9B4E-B389-B5E20716F500}" type="presParOf" srcId="{F6AF1AB4-4CE2-A54A-87FA-E996A3BA51DF}" destId="{9C912282-6915-CA4D-896E-C33F100A0218}" srcOrd="20" destOrd="0" presId="urn:microsoft.com/office/officeart/2005/8/layout/list1"/>
    <dgm:cxn modelId="{EF9F20A3-657D-B742-9A06-7D71C5709132}" type="presParOf" srcId="{9C912282-6915-CA4D-896E-C33F100A0218}" destId="{1A48CBD2-84B3-F04F-B7F9-A1708F50C883}" srcOrd="0" destOrd="0" presId="urn:microsoft.com/office/officeart/2005/8/layout/list1"/>
    <dgm:cxn modelId="{B2882E36-09ED-DD42-BBD0-91883A02B829}" type="presParOf" srcId="{9C912282-6915-CA4D-896E-C33F100A0218}" destId="{FAAC386D-ECEB-A145-8DB9-B9E066F2AF31}" srcOrd="1" destOrd="0" presId="urn:microsoft.com/office/officeart/2005/8/layout/list1"/>
    <dgm:cxn modelId="{F8063796-AFB7-C64E-9287-4390799B8D68}" type="presParOf" srcId="{F6AF1AB4-4CE2-A54A-87FA-E996A3BA51DF}" destId="{3E391C87-76D6-5C40-86B8-CD47202D7336}" srcOrd="21" destOrd="0" presId="urn:microsoft.com/office/officeart/2005/8/layout/list1"/>
    <dgm:cxn modelId="{639C3C9F-0205-F841-807F-354C3861F1F9}" type="presParOf" srcId="{F6AF1AB4-4CE2-A54A-87FA-E996A3BA51DF}" destId="{89ABA613-34CE-FB4F-B073-17117309ACEB}" srcOrd="22" destOrd="0" presId="urn:microsoft.com/office/officeart/2005/8/layout/list1"/>
    <dgm:cxn modelId="{2C51507C-09CA-D44B-9D9A-881F75B2EEA7}" type="presParOf" srcId="{F6AF1AB4-4CE2-A54A-87FA-E996A3BA51DF}" destId="{E2D734DD-E65E-254A-AFD3-E83C65F5B170}" srcOrd="23" destOrd="0" presId="urn:microsoft.com/office/officeart/2005/8/layout/list1"/>
    <dgm:cxn modelId="{3A0EB44C-087D-4548-9D47-B726D41391C8}" type="presParOf" srcId="{F6AF1AB4-4CE2-A54A-87FA-E996A3BA51DF}" destId="{51D9FD56-D3A4-2447-8970-7EA91899CD26}" srcOrd="24" destOrd="0" presId="urn:microsoft.com/office/officeart/2005/8/layout/list1"/>
    <dgm:cxn modelId="{2E28376D-922B-2341-A577-1B1631DFC4B4}" type="presParOf" srcId="{51D9FD56-D3A4-2447-8970-7EA91899CD26}" destId="{1F13B1F6-8A45-1D40-B861-981B13C4C60C}" srcOrd="0" destOrd="0" presId="urn:microsoft.com/office/officeart/2005/8/layout/list1"/>
    <dgm:cxn modelId="{33D9AEE9-7594-4242-A20A-9F7AD18FE5B7}" type="presParOf" srcId="{51D9FD56-D3A4-2447-8970-7EA91899CD26}" destId="{2027C2FD-EC33-A345-9D63-37AC7C51B3E3}" srcOrd="1" destOrd="0" presId="urn:microsoft.com/office/officeart/2005/8/layout/list1"/>
    <dgm:cxn modelId="{8E052DD0-3F98-2945-A536-ABE95666D252}" type="presParOf" srcId="{F6AF1AB4-4CE2-A54A-87FA-E996A3BA51DF}" destId="{65F44C3F-9811-5440-B982-2937561CC8B6}" srcOrd="25" destOrd="0" presId="urn:microsoft.com/office/officeart/2005/8/layout/list1"/>
    <dgm:cxn modelId="{A09EC8BE-0FF3-1241-B67E-D8EEDF95E530}" type="presParOf" srcId="{F6AF1AB4-4CE2-A54A-87FA-E996A3BA51DF}" destId="{CE9C380B-87CB-CC41-9B88-8FA61BCE854E}"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6DC51F-CB4E-420E-8A1D-53E2E398F8D8}"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E9D85951-DA6F-4E2E-A6F0-10164CBFDA10}">
      <dgm:prSet/>
      <dgm:spPr/>
      <dgm:t>
        <a:bodyPr/>
        <a:lstStyle/>
        <a:p>
          <a:r>
            <a:rPr lang="en-US"/>
            <a:t>All About Diabetes</a:t>
          </a:r>
        </a:p>
      </dgm:t>
    </dgm:pt>
    <dgm:pt modelId="{F20ECD8F-D6AD-4B83-B0A8-376BB1640EEB}" type="parTrans" cxnId="{7F84AF02-74BE-490D-BA32-5B5FC14469D8}">
      <dgm:prSet/>
      <dgm:spPr/>
      <dgm:t>
        <a:bodyPr/>
        <a:lstStyle/>
        <a:p>
          <a:endParaRPr lang="en-US"/>
        </a:p>
      </dgm:t>
    </dgm:pt>
    <dgm:pt modelId="{94E3A18C-BB56-492C-B4B6-02E0F05FD6E2}" type="sibTrans" cxnId="{7F84AF02-74BE-490D-BA32-5B5FC14469D8}">
      <dgm:prSet/>
      <dgm:spPr/>
      <dgm:t>
        <a:bodyPr/>
        <a:lstStyle/>
        <a:p>
          <a:endParaRPr lang="en-US"/>
        </a:p>
      </dgm:t>
    </dgm:pt>
    <dgm:pt modelId="{8B718B19-5C59-4784-9770-9045A1B9F4AB}">
      <dgm:prSet/>
      <dgm:spPr/>
      <dgm:t>
        <a:bodyPr/>
        <a:lstStyle/>
        <a:p>
          <a:r>
            <a:rPr lang="en-US"/>
            <a:t>Diabetes Treatment and Technology</a:t>
          </a:r>
        </a:p>
      </dgm:t>
    </dgm:pt>
    <dgm:pt modelId="{C23934A2-4E7A-4B00-98F6-54BD617DC7DE}" type="parTrans" cxnId="{E914A62D-DB83-4199-B008-B0530615FC3C}">
      <dgm:prSet/>
      <dgm:spPr/>
      <dgm:t>
        <a:bodyPr/>
        <a:lstStyle/>
        <a:p>
          <a:endParaRPr lang="en-US"/>
        </a:p>
      </dgm:t>
    </dgm:pt>
    <dgm:pt modelId="{17F3DB31-B648-4167-B1F3-CBFEA9D00017}" type="sibTrans" cxnId="{E914A62D-DB83-4199-B008-B0530615FC3C}">
      <dgm:prSet/>
      <dgm:spPr/>
      <dgm:t>
        <a:bodyPr/>
        <a:lstStyle/>
        <a:p>
          <a:endParaRPr lang="en-US"/>
        </a:p>
      </dgm:t>
    </dgm:pt>
    <dgm:pt modelId="{28535BE1-4E08-44F2-B36D-1FED3EB2830E}">
      <dgm:prSet/>
      <dgm:spPr/>
      <dgm:t>
        <a:bodyPr/>
        <a:lstStyle/>
        <a:p>
          <a:r>
            <a:rPr lang="en-US"/>
            <a:t>Hypoglycemia</a:t>
          </a:r>
        </a:p>
      </dgm:t>
    </dgm:pt>
    <dgm:pt modelId="{F4E5F836-5554-4616-99DA-D1C86D20587D}" type="parTrans" cxnId="{601DCECC-66B9-4AEC-B16F-E55E22664351}">
      <dgm:prSet/>
      <dgm:spPr/>
      <dgm:t>
        <a:bodyPr/>
        <a:lstStyle/>
        <a:p>
          <a:endParaRPr lang="en-US"/>
        </a:p>
      </dgm:t>
    </dgm:pt>
    <dgm:pt modelId="{AC06B84E-9084-4FB8-890A-46BDB39CB56C}" type="sibTrans" cxnId="{601DCECC-66B9-4AEC-B16F-E55E22664351}">
      <dgm:prSet/>
      <dgm:spPr/>
      <dgm:t>
        <a:bodyPr/>
        <a:lstStyle/>
        <a:p>
          <a:endParaRPr lang="en-US"/>
        </a:p>
      </dgm:t>
    </dgm:pt>
    <dgm:pt modelId="{1E101321-5DFB-472B-AA65-6684749050E1}">
      <dgm:prSet/>
      <dgm:spPr/>
      <dgm:t>
        <a:bodyPr/>
        <a:lstStyle/>
        <a:p>
          <a:r>
            <a:rPr lang="en-US"/>
            <a:t>Hyperglycemia</a:t>
          </a:r>
        </a:p>
      </dgm:t>
    </dgm:pt>
    <dgm:pt modelId="{7490FAF9-F5A6-4DEF-80C2-232D0B61EF65}" type="parTrans" cxnId="{F4008F45-3B20-4C32-A2EF-84AF390CD099}">
      <dgm:prSet/>
      <dgm:spPr/>
      <dgm:t>
        <a:bodyPr/>
        <a:lstStyle/>
        <a:p>
          <a:endParaRPr lang="en-US"/>
        </a:p>
      </dgm:t>
    </dgm:pt>
    <dgm:pt modelId="{F3818977-7D15-442C-B114-525E237ECA12}" type="sibTrans" cxnId="{F4008F45-3B20-4C32-A2EF-84AF390CD099}">
      <dgm:prSet/>
      <dgm:spPr/>
      <dgm:t>
        <a:bodyPr/>
        <a:lstStyle/>
        <a:p>
          <a:endParaRPr lang="en-US"/>
        </a:p>
      </dgm:t>
    </dgm:pt>
    <dgm:pt modelId="{CC0E6EA6-05D3-4D18-B133-8C576D58F0FD}">
      <dgm:prSet/>
      <dgm:spPr/>
      <dgm:t>
        <a:bodyPr/>
        <a:lstStyle/>
        <a:p>
          <a:r>
            <a:rPr lang="en-US"/>
            <a:t>Exercise</a:t>
          </a:r>
        </a:p>
      </dgm:t>
    </dgm:pt>
    <dgm:pt modelId="{33151382-A204-440A-97F5-66E0C5ACF2CA}" type="parTrans" cxnId="{813B232E-CC24-4F70-8211-3DF315996E37}">
      <dgm:prSet/>
      <dgm:spPr/>
      <dgm:t>
        <a:bodyPr/>
        <a:lstStyle/>
        <a:p>
          <a:endParaRPr lang="en-US"/>
        </a:p>
      </dgm:t>
    </dgm:pt>
    <dgm:pt modelId="{332C521D-222F-414B-B370-FE829EA7DF65}" type="sibTrans" cxnId="{813B232E-CC24-4F70-8211-3DF315996E37}">
      <dgm:prSet/>
      <dgm:spPr/>
      <dgm:t>
        <a:bodyPr/>
        <a:lstStyle/>
        <a:p>
          <a:endParaRPr lang="en-US"/>
        </a:p>
      </dgm:t>
    </dgm:pt>
    <dgm:pt modelId="{312A0DDC-A61C-41CB-A171-625B854C8AD2}">
      <dgm:prSet/>
      <dgm:spPr/>
      <dgm:t>
        <a:bodyPr/>
        <a:lstStyle/>
        <a:p>
          <a:r>
            <a:rPr lang="en-US"/>
            <a:t>Nutrition</a:t>
          </a:r>
        </a:p>
      </dgm:t>
    </dgm:pt>
    <dgm:pt modelId="{5F301E17-AFAF-4DC6-8930-9CB60D373A8D}" type="parTrans" cxnId="{E01DB15A-D323-4B53-AA1A-75E42FF9956E}">
      <dgm:prSet/>
      <dgm:spPr/>
      <dgm:t>
        <a:bodyPr/>
        <a:lstStyle/>
        <a:p>
          <a:endParaRPr lang="en-US"/>
        </a:p>
      </dgm:t>
    </dgm:pt>
    <dgm:pt modelId="{5576D115-11DF-4069-AF2B-F0AF569967CB}" type="sibTrans" cxnId="{E01DB15A-D323-4B53-AA1A-75E42FF9956E}">
      <dgm:prSet/>
      <dgm:spPr/>
      <dgm:t>
        <a:bodyPr/>
        <a:lstStyle/>
        <a:p>
          <a:endParaRPr lang="en-US"/>
        </a:p>
      </dgm:t>
    </dgm:pt>
    <dgm:pt modelId="{C812A069-F523-4D1C-AFB9-E4E0F6530030}">
      <dgm:prSet/>
      <dgm:spPr/>
      <dgm:t>
        <a:bodyPr/>
        <a:lstStyle/>
        <a:p>
          <a:r>
            <a:rPr lang="en-US"/>
            <a:t>Social and Developmental Considerations</a:t>
          </a:r>
        </a:p>
      </dgm:t>
    </dgm:pt>
    <dgm:pt modelId="{68F33564-EEDD-4315-B6E6-13B2DD54BB69}" type="parTrans" cxnId="{82B7BBAE-B595-411F-91B4-CB416468D044}">
      <dgm:prSet/>
      <dgm:spPr/>
      <dgm:t>
        <a:bodyPr/>
        <a:lstStyle/>
        <a:p>
          <a:endParaRPr lang="en-US"/>
        </a:p>
      </dgm:t>
    </dgm:pt>
    <dgm:pt modelId="{DCE9377A-E55D-4394-8BBF-ADE5BA6020E9}" type="sibTrans" cxnId="{82B7BBAE-B595-411F-91B4-CB416468D044}">
      <dgm:prSet/>
      <dgm:spPr/>
      <dgm:t>
        <a:bodyPr/>
        <a:lstStyle/>
        <a:p>
          <a:endParaRPr lang="en-US"/>
        </a:p>
      </dgm:t>
    </dgm:pt>
    <dgm:pt modelId="{F6AF1AB4-4CE2-A54A-87FA-E996A3BA51DF}" type="pres">
      <dgm:prSet presAssocID="{7D6DC51F-CB4E-420E-8A1D-53E2E398F8D8}" presName="linear" presStyleCnt="0">
        <dgm:presLayoutVars>
          <dgm:dir/>
          <dgm:animLvl val="lvl"/>
          <dgm:resizeHandles val="exact"/>
        </dgm:presLayoutVars>
      </dgm:prSet>
      <dgm:spPr/>
    </dgm:pt>
    <dgm:pt modelId="{0FF1864B-23F2-2243-81D5-3EFCA3BA9E88}" type="pres">
      <dgm:prSet presAssocID="{E9D85951-DA6F-4E2E-A6F0-10164CBFDA10}" presName="parentLin" presStyleCnt="0"/>
      <dgm:spPr/>
    </dgm:pt>
    <dgm:pt modelId="{7156D38E-222B-3D49-A3CC-F39547B71C30}" type="pres">
      <dgm:prSet presAssocID="{E9D85951-DA6F-4E2E-A6F0-10164CBFDA10}" presName="parentLeftMargin" presStyleLbl="node1" presStyleIdx="0" presStyleCnt="7"/>
      <dgm:spPr/>
    </dgm:pt>
    <dgm:pt modelId="{6778F7CC-B33E-1A45-ACE3-1192A1F8EABA}" type="pres">
      <dgm:prSet presAssocID="{E9D85951-DA6F-4E2E-A6F0-10164CBFDA10}" presName="parentText" presStyleLbl="node1" presStyleIdx="0" presStyleCnt="7">
        <dgm:presLayoutVars>
          <dgm:chMax val="0"/>
          <dgm:bulletEnabled val="1"/>
        </dgm:presLayoutVars>
      </dgm:prSet>
      <dgm:spPr/>
    </dgm:pt>
    <dgm:pt modelId="{24AB98ED-BD56-CC47-90DE-6826D294C1D8}" type="pres">
      <dgm:prSet presAssocID="{E9D85951-DA6F-4E2E-A6F0-10164CBFDA10}" presName="negativeSpace" presStyleCnt="0"/>
      <dgm:spPr/>
    </dgm:pt>
    <dgm:pt modelId="{9D809AB4-6697-1F4F-BD04-23006F43E3E2}" type="pres">
      <dgm:prSet presAssocID="{E9D85951-DA6F-4E2E-A6F0-10164CBFDA10}" presName="childText" presStyleLbl="conFgAcc1" presStyleIdx="0" presStyleCnt="7">
        <dgm:presLayoutVars>
          <dgm:bulletEnabled val="1"/>
        </dgm:presLayoutVars>
      </dgm:prSet>
      <dgm:spPr>
        <a:solidFill>
          <a:srgbClr val="FFC000">
            <a:alpha val="90000"/>
          </a:srgbClr>
        </a:solidFill>
      </dgm:spPr>
    </dgm:pt>
    <dgm:pt modelId="{FDAD1DD8-9051-E848-8700-33030B64461B}" type="pres">
      <dgm:prSet presAssocID="{94E3A18C-BB56-492C-B4B6-02E0F05FD6E2}" presName="spaceBetweenRectangles" presStyleCnt="0"/>
      <dgm:spPr/>
    </dgm:pt>
    <dgm:pt modelId="{12E4F9CC-08C6-F549-A64B-E76450FB08DE}" type="pres">
      <dgm:prSet presAssocID="{8B718B19-5C59-4784-9770-9045A1B9F4AB}" presName="parentLin" presStyleCnt="0"/>
      <dgm:spPr/>
    </dgm:pt>
    <dgm:pt modelId="{DD71ED58-E3F7-1B4F-A681-1A72E4522F16}" type="pres">
      <dgm:prSet presAssocID="{8B718B19-5C59-4784-9770-9045A1B9F4AB}" presName="parentLeftMargin" presStyleLbl="node1" presStyleIdx="0" presStyleCnt="7"/>
      <dgm:spPr/>
    </dgm:pt>
    <dgm:pt modelId="{1C29E109-2DFB-764E-9E62-5E8BC1CDB694}" type="pres">
      <dgm:prSet presAssocID="{8B718B19-5C59-4784-9770-9045A1B9F4AB}" presName="parentText" presStyleLbl="node1" presStyleIdx="1" presStyleCnt="7">
        <dgm:presLayoutVars>
          <dgm:chMax val="0"/>
          <dgm:bulletEnabled val="1"/>
        </dgm:presLayoutVars>
      </dgm:prSet>
      <dgm:spPr/>
    </dgm:pt>
    <dgm:pt modelId="{958AE575-2B04-0F4B-A4A6-9897E1BC6B1D}" type="pres">
      <dgm:prSet presAssocID="{8B718B19-5C59-4784-9770-9045A1B9F4AB}" presName="negativeSpace" presStyleCnt="0"/>
      <dgm:spPr/>
    </dgm:pt>
    <dgm:pt modelId="{51C196E8-0559-FA4E-BBED-80BA52EBDC34}" type="pres">
      <dgm:prSet presAssocID="{8B718B19-5C59-4784-9770-9045A1B9F4AB}" presName="childText" presStyleLbl="conFgAcc1" presStyleIdx="1" presStyleCnt="7">
        <dgm:presLayoutVars>
          <dgm:bulletEnabled val="1"/>
        </dgm:presLayoutVars>
      </dgm:prSet>
      <dgm:spPr/>
    </dgm:pt>
    <dgm:pt modelId="{0FE4A84B-2AD7-DC44-8A4E-3E4E440488BB}" type="pres">
      <dgm:prSet presAssocID="{17F3DB31-B648-4167-B1F3-CBFEA9D00017}" presName="spaceBetweenRectangles" presStyleCnt="0"/>
      <dgm:spPr/>
    </dgm:pt>
    <dgm:pt modelId="{4E3E775F-9744-AC4B-B4E0-41823A827766}" type="pres">
      <dgm:prSet presAssocID="{28535BE1-4E08-44F2-B36D-1FED3EB2830E}" presName="parentLin" presStyleCnt="0"/>
      <dgm:spPr/>
    </dgm:pt>
    <dgm:pt modelId="{B06670A0-85B9-0C4C-8F34-14B8EDB504F0}" type="pres">
      <dgm:prSet presAssocID="{28535BE1-4E08-44F2-B36D-1FED3EB2830E}" presName="parentLeftMargin" presStyleLbl="node1" presStyleIdx="1" presStyleCnt="7"/>
      <dgm:spPr/>
    </dgm:pt>
    <dgm:pt modelId="{8BC74EAF-A441-1743-9CC9-E5B5BBD50F55}" type="pres">
      <dgm:prSet presAssocID="{28535BE1-4E08-44F2-B36D-1FED3EB2830E}" presName="parentText" presStyleLbl="node1" presStyleIdx="2" presStyleCnt="7">
        <dgm:presLayoutVars>
          <dgm:chMax val="0"/>
          <dgm:bulletEnabled val="1"/>
        </dgm:presLayoutVars>
      </dgm:prSet>
      <dgm:spPr/>
    </dgm:pt>
    <dgm:pt modelId="{FA6DF41B-10E9-C24B-AD23-8A8FCAAA50CA}" type="pres">
      <dgm:prSet presAssocID="{28535BE1-4E08-44F2-B36D-1FED3EB2830E}" presName="negativeSpace" presStyleCnt="0"/>
      <dgm:spPr/>
    </dgm:pt>
    <dgm:pt modelId="{AB37156A-090E-4E4F-A341-22B39C6B5FE3}" type="pres">
      <dgm:prSet presAssocID="{28535BE1-4E08-44F2-B36D-1FED3EB2830E}" presName="childText" presStyleLbl="conFgAcc1" presStyleIdx="2" presStyleCnt="7">
        <dgm:presLayoutVars>
          <dgm:bulletEnabled val="1"/>
        </dgm:presLayoutVars>
      </dgm:prSet>
      <dgm:spPr/>
    </dgm:pt>
    <dgm:pt modelId="{9F93E5DC-A260-474D-A382-589A5D286DF9}" type="pres">
      <dgm:prSet presAssocID="{AC06B84E-9084-4FB8-890A-46BDB39CB56C}" presName="spaceBetweenRectangles" presStyleCnt="0"/>
      <dgm:spPr/>
    </dgm:pt>
    <dgm:pt modelId="{C316B658-9515-4C47-B265-1A0BC20B33B3}" type="pres">
      <dgm:prSet presAssocID="{1E101321-5DFB-472B-AA65-6684749050E1}" presName="parentLin" presStyleCnt="0"/>
      <dgm:spPr/>
    </dgm:pt>
    <dgm:pt modelId="{AA4BA96D-9290-DD4D-88BE-875BBE6E7FF9}" type="pres">
      <dgm:prSet presAssocID="{1E101321-5DFB-472B-AA65-6684749050E1}" presName="parentLeftMargin" presStyleLbl="node1" presStyleIdx="2" presStyleCnt="7"/>
      <dgm:spPr/>
    </dgm:pt>
    <dgm:pt modelId="{EFE1EBB7-CEC6-C341-90C5-A6761CB0B3ED}" type="pres">
      <dgm:prSet presAssocID="{1E101321-5DFB-472B-AA65-6684749050E1}" presName="parentText" presStyleLbl="node1" presStyleIdx="3" presStyleCnt="7">
        <dgm:presLayoutVars>
          <dgm:chMax val="0"/>
          <dgm:bulletEnabled val="1"/>
        </dgm:presLayoutVars>
      </dgm:prSet>
      <dgm:spPr/>
    </dgm:pt>
    <dgm:pt modelId="{2CAD1A67-71F9-2D45-997E-6FB970DD6FE3}" type="pres">
      <dgm:prSet presAssocID="{1E101321-5DFB-472B-AA65-6684749050E1}" presName="negativeSpace" presStyleCnt="0"/>
      <dgm:spPr/>
    </dgm:pt>
    <dgm:pt modelId="{D9B98948-FC9C-6B46-AECA-33860192574D}" type="pres">
      <dgm:prSet presAssocID="{1E101321-5DFB-472B-AA65-6684749050E1}" presName="childText" presStyleLbl="conFgAcc1" presStyleIdx="3" presStyleCnt="7">
        <dgm:presLayoutVars>
          <dgm:bulletEnabled val="1"/>
        </dgm:presLayoutVars>
      </dgm:prSet>
      <dgm:spPr/>
    </dgm:pt>
    <dgm:pt modelId="{BA087027-3DE4-D544-AD2C-35E8702633A5}" type="pres">
      <dgm:prSet presAssocID="{F3818977-7D15-442C-B114-525E237ECA12}" presName="spaceBetweenRectangles" presStyleCnt="0"/>
      <dgm:spPr/>
    </dgm:pt>
    <dgm:pt modelId="{3D4C4CE0-DA55-7749-9E84-186CD037027F}" type="pres">
      <dgm:prSet presAssocID="{CC0E6EA6-05D3-4D18-B133-8C576D58F0FD}" presName="parentLin" presStyleCnt="0"/>
      <dgm:spPr/>
    </dgm:pt>
    <dgm:pt modelId="{42014952-FD9A-E248-8E75-4EDCC10043EE}" type="pres">
      <dgm:prSet presAssocID="{CC0E6EA6-05D3-4D18-B133-8C576D58F0FD}" presName="parentLeftMargin" presStyleLbl="node1" presStyleIdx="3" presStyleCnt="7"/>
      <dgm:spPr/>
    </dgm:pt>
    <dgm:pt modelId="{54545A26-53DD-8C45-ABE2-ABE99E044B0D}" type="pres">
      <dgm:prSet presAssocID="{CC0E6EA6-05D3-4D18-B133-8C576D58F0FD}" presName="parentText" presStyleLbl="node1" presStyleIdx="4" presStyleCnt="7">
        <dgm:presLayoutVars>
          <dgm:chMax val="0"/>
          <dgm:bulletEnabled val="1"/>
        </dgm:presLayoutVars>
      </dgm:prSet>
      <dgm:spPr/>
    </dgm:pt>
    <dgm:pt modelId="{BB45E053-F68C-1F46-A33D-5D0653EA20A3}" type="pres">
      <dgm:prSet presAssocID="{CC0E6EA6-05D3-4D18-B133-8C576D58F0FD}" presName="negativeSpace" presStyleCnt="0"/>
      <dgm:spPr/>
    </dgm:pt>
    <dgm:pt modelId="{3BF5C247-AD8C-4E45-B82D-664EB4F7E64D}" type="pres">
      <dgm:prSet presAssocID="{CC0E6EA6-05D3-4D18-B133-8C576D58F0FD}" presName="childText" presStyleLbl="conFgAcc1" presStyleIdx="4" presStyleCnt="7">
        <dgm:presLayoutVars>
          <dgm:bulletEnabled val="1"/>
        </dgm:presLayoutVars>
      </dgm:prSet>
      <dgm:spPr/>
    </dgm:pt>
    <dgm:pt modelId="{6FF8C0C9-3DC5-7648-B65C-CB745C059124}" type="pres">
      <dgm:prSet presAssocID="{332C521D-222F-414B-B370-FE829EA7DF65}" presName="spaceBetweenRectangles" presStyleCnt="0"/>
      <dgm:spPr/>
    </dgm:pt>
    <dgm:pt modelId="{9C912282-6915-CA4D-896E-C33F100A0218}" type="pres">
      <dgm:prSet presAssocID="{312A0DDC-A61C-41CB-A171-625B854C8AD2}" presName="parentLin" presStyleCnt="0"/>
      <dgm:spPr/>
    </dgm:pt>
    <dgm:pt modelId="{1A48CBD2-84B3-F04F-B7F9-A1708F50C883}" type="pres">
      <dgm:prSet presAssocID="{312A0DDC-A61C-41CB-A171-625B854C8AD2}" presName="parentLeftMargin" presStyleLbl="node1" presStyleIdx="4" presStyleCnt="7"/>
      <dgm:spPr/>
    </dgm:pt>
    <dgm:pt modelId="{FAAC386D-ECEB-A145-8DB9-B9E066F2AF31}" type="pres">
      <dgm:prSet presAssocID="{312A0DDC-A61C-41CB-A171-625B854C8AD2}" presName="parentText" presStyleLbl="node1" presStyleIdx="5" presStyleCnt="7">
        <dgm:presLayoutVars>
          <dgm:chMax val="0"/>
          <dgm:bulletEnabled val="1"/>
        </dgm:presLayoutVars>
      </dgm:prSet>
      <dgm:spPr/>
    </dgm:pt>
    <dgm:pt modelId="{3E391C87-76D6-5C40-86B8-CD47202D7336}" type="pres">
      <dgm:prSet presAssocID="{312A0DDC-A61C-41CB-A171-625B854C8AD2}" presName="negativeSpace" presStyleCnt="0"/>
      <dgm:spPr/>
    </dgm:pt>
    <dgm:pt modelId="{89ABA613-34CE-FB4F-B073-17117309ACEB}" type="pres">
      <dgm:prSet presAssocID="{312A0DDC-A61C-41CB-A171-625B854C8AD2}" presName="childText" presStyleLbl="conFgAcc1" presStyleIdx="5" presStyleCnt="7">
        <dgm:presLayoutVars>
          <dgm:bulletEnabled val="1"/>
        </dgm:presLayoutVars>
      </dgm:prSet>
      <dgm:spPr/>
    </dgm:pt>
    <dgm:pt modelId="{E2D734DD-E65E-254A-AFD3-E83C65F5B170}" type="pres">
      <dgm:prSet presAssocID="{5576D115-11DF-4069-AF2B-F0AF569967CB}" presName="spaceBetweenRectangles" presStyleCnt="0"/>
      <dgm:spPr/>
    </dgm:pt>
    <dgm:pt modelId="{51D9FD56-D3A4-2447-8970-7EA91899CD26}" type="pres">
      <dgm:prSet presAssocID="{C812A069-F523-4D1C-AFB9-E4E0F6530030}" presName="parentLin" presStyleCnt="0"/>
      <dgm:spPr/>
    </dgm:pt>
    <dgm:pt modelId="{1F13B1F6-8A45-1D40-B861-981B13C4C60C}" type="pres">
      <dgm:prSet presAssocID="{C812A069-F523-4D1C-AFB9-E4E0F6530030}" presName="parentLeftMargin" presStyleLbl="node1" presStyleIdx="5" presStyleCnt="7"/>
      <dgm:spPr/>
    </dgm:pt>
    <dgm:pt modelId="{2027C2FD-EC33-A345-9D63-37AC7C51B3E3}" type="pres">
      <dgm:prSet presAssocID="{C812A069-F523-4D1C-AFB9-E4E0F6530030}" presName="parentText" presStyleLbl="node1" presStyleIdx="6" presStyleCnt="7">
        <dgm:presLayoutVars>
          <dgm:chMax val="0"/>
          <dgm:bulletEnabled val="1"/>
        </dgm:presLayoutVars>
      </dgm:prSet>
      <dgm:spPr/>
    </dgm:pt>
    <dgm:pt modelId="{65F44C3F-9811-5440-B982-2937561CC8B6}" type="pres">
      <dgm:prSet presAssocID="{C812A069-F523-4D1C-AFB9-E4E0F6530030}" presName="negativeSpace" presStyleCnt="0"/>
      <dgm:spPr/>
    </dgm:pt>
    <dgm:pt modelId="{CE9C380B-87CB-CC41-9B88-8FA61BCE854E}" type="pres">
      <dgm:prSet presAssocID="{C812A069-F523-4D1C-AFB9-E4E0F6530030}" presName="childText" presStyleLbl="conFgAcc1" presStyleIdx="6" presStyleCnt="7">
        <dgm:presLayoutVars>
          <dgm:bulletEnabled val="1"/>
        </dgm:presLayoutVars>
      </dgm:prSet>
      <dgm:spPr/>
    </dgm:pt>
  </dgm:ptLst>
  <dgm:cxnLst>
    <dgm:cxn modelId="{7F84AF02-74BE-490D-BA32-5B5FC14469D8}" srcId="{7D6DC51F-CB4E-420E-8A1D-53E2E398F8D8}" destId="{E9D85951-DA6F-4E2E-A6F0-10164CBFDA10}" srcOrd="0" destOrd="0" parTransId="{F20ECD8F-D6AD-4B83-B0A8-376BB1640EEB}" sibTransId="{94E3A18C-BB56-492C-B4B6-02E0F05FD6E2}"/>
    <dgm:cxn modelId="{98480003-5D7C-0A43-B133-0979AA11432E}" type="presOf" srcId="{C812A069-F523-4D1C-AFB9-E4E0F6530030}" destId="{1F13B1F6-8A45-1D40-B861-981B13C4C60C}" srcOrd="0" destOrd="0" presId="urn:microsoft.com/office/officeart/2005/8/layout/list1"/>
    <dgm:cxn modelId="{D88CA403-2E96-CF4F-881D-4A6EB62E1390}" type="presOf" srcId="{8B718B19-5C59-4784-9770-9045A1B9F4AB}" destId="{1C29E109-2DFB-764E-9E62-5E8BC1CDB694}" srcOrd="1" destOrd="0" presId="urn:microsoft.com/office/officeart/2005/8/layout/list1"/>
    <dgm:cxn modelId="{200EFE05-D75B-0D42-82E2-C77257691624}" type="presOf" srcId="{28535BE1-4E08-44F2-B36D-1FED3EB2830E}" destId="{8BC74EAF-A441-1743-9CC9-E5B5BBD50F55}" srcOrd="1" destOrd="0" presId="urn:microsoft.com/office/officeart/2005/8/layout/list1"/>
    <dgm:cxn modelId="{882DC923-CB94-584E-B6FA-DE5163FB90A2}" type="presOf" srcId="{7D6DC51F-CB4E-420E-8A1D-53E2E398F8D8}" destId="{F6AF1AB4-4CE2-A54A-87FA-E996A3BA51DF}" srcOrd="0" destOrd="0" presId="urn:microsoft.com/office/officeart/2005/8/layout/list1"/>
    <dgm:cxn modelId="{718D9828-0B89-CA44-B6E0-108504D50A8C}" type="presOf" srcId="{312A0DDC-A61C-41CB-A171-625B854C8AD2}" destId="{FAAC386D-ECEB-A145-8DB9-B9E066F2AF31}" srcOrd="1" destOrd="0" presId="urn:microsoft.com/office/officeart/2005/8/layout/list1"/>
    <dgm:cxn modelId="{8659022C-9F36-0648-9776-D95A3BCEA954}" type="presOf" srcId="{CC0E6EA6-05D3-4D18-B133-8C576D58F0FD}" destId="{42014952-FD9A-E248-8E75-4EDCC10043EE}" srcOrd="0" destOrd="0" presId="urn:microsoft.com/office/officeart/2005/8/layout/list1"/>
    <dgm:cxn modelId="{E914A62D-DB83-4199-B008-B0530615FC3C}" srcId="{7D6DC51F-CB4E-420E-8A1D-53E2E398F8D8}" destId="{8B718B19-5C59-4784-9770-9045A1B9F4AB}" srcOrd="1" destOrd="0" parTransId="{C23934A2-4E7A-4B00-98F6-54BD617DC7DE}" sibTransId="{17F3DB31-B648-4167-B1F3-CBFEA9D00017}"/>
    <dgm:cxn modelId="{813B232E-CC24-4F70-8211-3DF315996E37}" srcId="{7D6DC51F-CB4E-420E-8A1D-53E2E398F8D8}" destId="{CC0E6EA6-05D3-4D18-B133-8C576D58F0FD}" srcOrd="4" destOrd="0" parTransId="{33151382-A204-440A-97F5-66E0C5ACF2CA}" sibTransId="{332C521D-222F-414B-B370-FE829EA7DF65}"/>
    <dgm:cxn modelId="{F4008F45-3B20-4C32-A2EF-84AF390CD099}" srcId="{7D6DC51F-CB4E-420E-8A1D-53E2E398F8D8}" destId="{1E101321-5DFB-472B-AA65-6684749050E1}" srcOrd="3" destOrd="0" parTransId="{7490FAF9-F5A6-4DEF-80C2-232D0B61EF65}" sibTransId="{F3818977-7D15-442C-B114-525E237ECA12}"/>
    <dgm:cxn modelId="{E01DB15A-D323-4B53-AA1A-75E42FF9956E}" srcId="{7D6DC51F-CB4E-420E-8A1D-53E2E398F8D8}" destId="{312A0DDC-A61C-41CB-A171-625B854C8AD2}" srcOrd="5" destOrd="0" parTransId="{5F301E17-AFAF-4DC6-8930-9CB60D373A8D}" sibTransId="{5576D115-11DF-4069-AF2B-F0AF569967CB}"/>
    <dgm:cxn modelId="{8940E376-63FE-ED41-BFE9-380B7C581FDB}" type="presOf" srcId="{1E101321-5DFB-472B-AA65-6684749050E1}" destId="{AA4BA96D-9290-DD4D-88BE-875BBE6E7FF9}" srcOrd="0" destOrd="0" presId="urn:microsoft.com/office/officeart/2005/8/layout/list1"/>
    <dgm:cxn modelId="{AE229578-3D5C-DC48-BA41-F526D7D7DC28}" type="presOf" srcId="{312A0DDC-A61C-41CB-A171-625B854C8AD2}" destId="{1A48CBD2-84B3-F04F-B7F9-A1708F50C883}" srcOrd="0" destOrd="0" presId="urn:microsoft.com/office/officeart/2005/8/layout/list1"/>
    <dgm:cxn modelId="{7AEBB879-38B7-6545-886F-A9B6E92AA84F}" type="presOf" srcId="{1E101321-5DFB-472B-AA65-6684749050E1}" destId="{EFE1EBB7-CEC6-C341-90C5-A6761CB0B3ED}" srcOrd="1" destOrd="0" presId="urn:microsoft.com/office/officeart/2005/8/layout/list1"/>
    <dgm:cxn modelId="{94534381-9D44-C744-983C-447D6B751059}" type="presOf" srcId="{E9D85951-DA6F-4E2E-A6F0-10164CBFDA10}" destId="{7156D38E-222B-3D49-A3CC-F39547B71C30}" srcOrd="0" destOrd="0" presId="urn:microsoft.com/office/officeart/2005/8/layout/list1"/>
    <dgm:cxn modelId="{9CF43B8C-3F9E-6340-AE21-9D0FB6F19666}" type="presOf" srcId="{28535BE1-4E08-44F2-B36D-1FED3EB2830E}" destId="{B06670A0-85B9-0C4C-8F34-14B8EDB504F0}" srcOrd="0" destOrd="0" presId="urn:microsoft.com/office/officeart/2005/8/layout/list1"/>
    <dgm:cxn modelId="{82B7BBAE-B595-411F-91B4-CB416468D044}" srcId="{7D6DC51F-CB4E-420E-8A1D-53E2E398F8D8}" destId="{C812A069-F523-4D1C-AFB9-E4E0F6530030}" srcOrd="6" destOrd="0" parTransId="{68F33564-EEDD-4315-B6E6-13B2DD54BB69}" sibTransId="{DCE9377A-E55D-4394-8BBF-ADE5BA6020E9}"/>
    <dgm:cxn modelId="{601DCECC-66B9-4AEC-B16F-E55E22664351}" srcId="{7D6DC51F-CB4E-420E-8A1D-53E2E398F8D8}" destId="{28535BE1-4E08-44F2-B36D-1FED3EB2830E}" srcOrd="2" destOrd="0" parTransId="{F4E5F836-5554-4616-99DA-D1C86D20587D}" sibTransId="{AC06B84E-9084-4FB8-890A-46BDB39CB56C}"/>
    <dgm:cxn modelId="{A5F05ECD-F9BE-304D-8479-F0A06697B8F0}" type="presOf" srcId="{C812A069-F523-4D1C-AFB9-E4E0F6530030}" destId="{2027C2FD-EC33-A345-9D63-37AC7C51B3E3}" srcOrd="1" destOrd="0" presId="urn:microsoft.com/office/officeart/2005/8/layout/list1"/>
    <dgm:cxn modelId="{82535DDA-FF74-ED4F-AF27-3205BFFD4501}" type="presOf" srcId="{CC0E6EA6-05D3-4D18-B133-8C576D58F0FD}" destId="{54545A26-53DD-8C45-ABE2-ABE99E044B0D}" srcOrd="1" destOrd="0" presId="urn:microsoft.com/office/officeart/2005/8/layout/list1"/>
    <dgm:cxn modelId="{8A63C3E8-E4DF-7544-B205-FA9F10EB0133}" type="presOf" srcId="{E9D85951-DA6F-4E2E-A6F0-10164CBFDA10}" destId="{6778F7CC-B33E-1A45-ACE3-1192A1F8EABA}" srcOrd="1" destOrd="0" presId="urn:microsoft.com/office/officeart/2005/8/layout/list1"/>
    <dgm:cxn modelId="{EBCD4FF4-7ACB-E546-8579-ECDF7D1B204D}" type="presOf" srcId="{8B718B19-5C59-4784-9770-9045A1B9F4AB}" destId="{DD71ED58-E3F7-1B4F-A681-1A72E4522F16}" srcOrd="0" destOrd="0" presId="urn:microsoft.com/office/officeart/2005/8/layout/list1"/>
    <dgm:cxn modelId="{905C6052-08D3-BD40-B9AD-2D6AEFFBD7E4}" type="presParOf" srcId="{F6AF1AB4-4CE2-A54A-87FA-E996A3BA51DF}" destId="{0FF1864B-23F2-2243-81D5-3EFCA3BA9E88}" srcOrd="0" destOrd="0" presId="urn:microsoft.com/office/officeart/2005/8/layout/list1"/>
    <dgm:cxn modelId="{7D0D53A9-4F4D-0741-B911-EFAE8B337290}" type="presParOf" srcId="{0FF1864B-23F2-2243-81D5-3EFCA3BA9E88}" destId="{7156D38E-222B-3D49-A3CC-F39547B71C30}" srcOrd="0" destOrd="0" presId="urn:microsoft.com/office/officeart/2005/8/layout/list1"/>
    <dgm:cxn modelId="{558786EF-D336-B648-B81A-DA0005601526}" type="presParOf" srcId="{0FF1864B-23F2-2243-81D5-3EFCA3BA9E88}" destId="{6778F7CC-B33E-1A45-ACE3-1192A1F8EABA}" srcOrd="1" destOrd="0" presId="urn:microsoft.com/office/officeart/2005/8/layout/list1"/>
    <dgm:cxn modelId="{1B9F877C-6A04-EF4D-9F67-497908FDF608}" type="presParOf" srcId="{F6AF1AB4-4CE2-A54A-87FA-E996A3BA51DF}" destId="{24AB98ED-BD56-CC47-90DE-6826D294C1D8}" srcOrd="1" destOrd="0" presId="urn:microsoft.com/office/officeart/2005/8/layout/list1"/>
    <dgm:cxn modelId="{0FFFB3F1-730F-4A4D-B5D7-886CF87C0993}" type="presParOf" srcId="{F6AF1AB4-4CE2-A54A-87FA-E996A3BA51DF}" destId="{9D809AB4-6697-1F4F-BD04-23006F43E3E2}" srcOrd="2" destOrd="0" presId="urn:microsoft.com/office/officeart/2005/8/layout/list1"/>
    <dgm:cxn modelId="{2D76588E-368A-D24F-99D0-5BA98DB3A440}" type="presParOf" srcId="{F6AF1AB4-4CE2-A54A-87FA-E996A3BA51DF}" destId="{FDAD1DD8-9051-E848-8700-33030B64461B}" srcOrd="3" destOrd="0" presId="urn:microsoft.com/office/officeart/2005/8/layout/list1"/>
    <dgm:cxn modelId="{DBFCAB40-6CEE-3449-A8D4-426100442E7B}" type="presParOf" srcId="{F6AF1AB4-4CE2-A54A-87FA-E996A3BA51DF}" destId="{12E4F9CC-08C6-F549-A64B-E76450FB08DE}" srcOrd="4" destOrd="0" presId="urn:microsoft.com/office/officeart/2005/8/layout/list1"/>
    <dgm:cxn modelId="{98E2EB8A-B7C5-C84C-8C2A-EAE55964100E}" type="presParOf" srcId="{12E4F9CC-08C6-F549-A64B-E76450FB08DE}" destId="{DD71ED58-E3F7-1B4F-A681-1A72E4522F16}" srcOrd="0" destOrd="0" presId="urn:microsoft.com/office/officeart/2005/8/layout/list1"/>
    <dgm:cxn modelId="{C3996324-D8AD-934D-BE65-4DC241832667}" type="presParOf" srcId="{12E4F9CC-08C6-F549-A64B-E76450FB08DE}" destId="{1C29E109-2DFB-764E-9E62-5E8BC1CDB694}" srcOrd="1" destOrd="0" presId="urn:microsoft.com/office/officeart/2005/8/layout/list1"/>
    <dgm:cxn modelId="{019CFCC6-E65E-F046-8F13-487199620B5F}" type="presParOf" srcId="{F6AF1AB4-4CE2-A54A-87FA-E996A3BA51DF}" destId="{958AE575-2B04-0F4B-A4A6-9897E1BC6B1D}" srcOrd="5" destOrd="0" presId="urn:microsoft.com/office/officeart/2005/8/layout/list1"/>
    <dgm:cxn modelId="{88C7A05A-53DD-EA4E-8D17-E9247BFB2347}" type="presParOf" srcId="{F6AF1AB4-4CE2-A54A-87FA-E996A3BA51DF}" destId="{51C196E8-0559-FA4E-BBED-80BA52EBDC34}" srcOrd="6" destOrd="0" presId="urn:microsoft.com/office/officeart/2005/8/layout/list1"/>
    <dgm:cxn modelId="{A8ABE324-F4E6-7844-A2B4-0C172F992337}" type="presParOf" srcId="{F6AF1AB4-4CE2-A54A-87FA-E996A3BA51DF}" destId="{0FE4A84B-2AD7-DC44-8A4E-3E4E440488BB}" srcOrd="7" destOrd="0" presId="urn:microsoft.com/office/officeart/2005/8/layout/list1"/>
    <dgm:cxn modelId="{AD2A2315-36BD-9F4A-B16F-F1AA77496B31}" type="presParOf" srcId="{F6AF1AB4-4CE2-A54A-87FA-E996A3BA51DF}" destId="{4E3E775F-9744-AC4B-B4E0-41823A827766}" srcOrd="8" destOrd="0" presId="urn:microsoft.com/office/officeart/2005/8/layout/list1"/>
    <dgm:cxn modelId="{9BF3A185-AFAF-9645-B393-CD5CE56B550C}" type="presParOf" srcId="{4E3E775F-9744-AC4B-B4E0-41823A827766}" destId="{B06670A0-85B9-0C4C-8F34-14B8EDB504F0}" srcOrd="0" destOrd="0" presId="urn:microsoft.com/office/officeart/2005/8/layout/list1"/>
    <dgm:cxn modelId="{1089497F-3015-6F46-B326-5A3676056913}" type="presParOf" srcId="{4E3E775F-9744-AC4B-B4E0-41823A827766}" destId="{8BC74EAF-A441-1743-9CC9-E5B5BBD50F55}" srcOrd="1" destOrd="0" presId="urn:microsoft.com/office/officeart/2005/8/layout/list1"/>
    <dgm:cxn modelId="{4D790A7F-D141-8943-BCF6-448E4F223589}" type="presParOf" srcId="{F6AF1AB4-4CE2-A54A-87FA-E996A3BA51DF}" destId="{FA6DF41B-10E9-C24B-AD23-8A8FCAAA50CA}" srcOrd="9" destOrd="0" presId="urn:microsoft.com/office/officeart/2005/8/layout/list1"/>
    <dgm:cxn modelId="{92D86A8D-7857-5B4B-96B9-B50F6F9EDD56}" type="presParOf" srcId="{F6AF1AB4-4CE2-A54A-87FA-E996A3BA51DF}" destId="{AB37156A-090E-4E4F-A341-22B39C6B5FE3}" srcOrd="10" destOrd="0" presId="urn:microsoft.com/office/officeart/2005/8/layout/list1"/>
    <dgm:cxn modelId="{0FB705F1-7209-B14D-B191-40FFADC9FF7B}" type="presParOf" srcId="{F6AF1AB4-4CE2-A54A-87FA-E996A3BA51DF}" destId="{9F93E5DC-A260-474D-A382-589A5D286DF9}" srcOrd="11" destOrd="0" presId="urn:microsoft.com/office/officeart/2005/8/layout/list1"/>
    <dgm:cxn modelId="{7BA4A965-3FDF-2E43-B579-72F9C690D568}" type="presParOf" srcId="{F6AF1AB4-4CE2-A54A-87FA-E996A3BA51DF}" destId="{C316B658-9515-4C47-B265-1A0BC20B33B3}" srcOrd="12" destOrd="0" presId="urn:microsoft.com/office/officeart/2005/8/layout/list1"/>
    <dgm:cxn modelId="{20400A46-3284-964F-8F72-CEE0A422CA81}" type="presParOf" srcId="{C316B658-9515-4C47-B265-1A0BC20B33B3}" destId="{AA4BA96D-9290-DD4D-88BE-875BBE6E7FF9}" srcOrd="0" destOrd="0" presId="urn:microsoft.com/office/officeart/2005/8/layout/list1"/>
    <dgm:cxn modelId="{9A6649BB-6D5C-6B46-B979-F14F790454D6}" type="presParOf" srcId="{C316B658-9515-4C47-B265-1A0BC20B33B3}" destId="{EFE1EBB7-CEC6-C341-90C5-A6761CB0B3ED}" srcOrd="1" destOrd="0" presId="urn:microsoft.com/office/officeart/2005/8/layout/list1"/>
    <dgm:cxn modelId="{C3141A4B-4B61-2049-A7D0-A110904A18DC}" type="presParOf" srcId="{F6AF1AB4-4CE2-A54A-87FA-E996A3BA51DF}" destId="{2CAD1A67-71F9-2D45-997E-6FB970DD6FE3}" srcOrd="13" destOrd="0" presId="urn:microsoft.com/office/officeart/2005/8/layout/list1"/>
    <dgm:cxn modelId="{BDD68E0D-F355-D54C-B226-CCC642393624}" type="presParOf" srcId="{F6AF1AB4-4CE2-A54A-87FA-E996A3BA51DF}" destId="{D9B98948-FC9C-6B46-AECA-33860192574D}" srcOrd="14" destOrd="0" presId="urn:microsoft.com/office/officeart/2005/8/layout/list1"/>
    <dgm:cxn modelId="{64C94063-E546-5445-9462-F65EC7FC09AD}" type="presParOf" srcId="{F6AF1AB4-4CE2-A54A-87FA-E996A3BA51DF}" destId="{BA087027-3DE4-D544-AD2C-35E8702633A5}" srcOrd="15" destOrd="0" presId="urn:microsoft.com/office/officeart/2005/8/layout/list1"/>
    <dgm:cxn modelId="{EA43D188-A647-3A43-AF97-26AA8F2CA449}" type="presParOf" srcId="{F6AF1AB4-4CE2-A54A-87FA-E996A3BA51DF}" destId="{3D4C4CE0-DA55-7749-9E84-186CD037027F}" srcOrd="16" destOrd="0" presId="urn:microsoft.com/office/officeart/2005/8/layout/list1"/>
    <dgm:cxn modelId="{FC902C5E-A6CB-0041-8DA8-DDF22A1FEFC0}" type="presParOf" srcId="{3D4C4CE0-DA55-7749-9E84-186CD037027F}" destId="{42014952-FD9A-E248-8E75-4EDCC10043EE}" srcOrd="0" destOrd="0" presId="urn:microsoft.com/office/officeart/2005/8/layout/list1"/>
    <dgm:cxn modelId="{71ED9FCB-03A4-E444-8B16-6BC77D0B3E3B}" type="presParOf" srcId="{3D4C4CE0-DA55-7749-9E84-186CD037027F}" destId="{54545A26-53DD-8C45-ABE2-ABE99E044B0D}" srcOrd="1" destOrd="0" presId="urn:microsoft.com/office/officeart/2005/8/layout/list1"/>
    <dgm:cxn modelId="{9473A877-31BD-8742-BAA6-19B708F94EE3}" type="presParOf" srcId="{F6AF1AB4-4CE2-A54A-87FA-E996A3BA51DF}" destId="{BB45E053-F68C-1F46-A33D-5D0653EA20A3}" srcOrd="17" destOrd="0" presId="urn:microsoft.com/office/officeart/2005/8/layout/list1"/>
    <dgm:cxn modelId="{0B5FF869-33F2-AC49-8D9A-2DE4ADEDE2E1}" type="presParOf" srcId="{F6AF1AB4-4CE2-A54A-87FA-E996A3BA51DF}" destId="{3BF5C247-AD8C-4E45-B82D-664EB4F7E64D}" srcOrd="18" destOrd="0" presId="urn:microsoft.com/office/officeart/2005/8/layout/list1"/>
    <dgm:cxn modelId="{6457299A-00D3-124D-8D9E-BFB0124A4AF4}" type="presParOf" srcId="{F6AF1AB4-4CE2-A54A-87FA-E996A3BA51DF}" destId="{6FF8C0C9-3DC5-7648-B65C-CB745C059124}" srcOrd="19" destOrd="0" presId="urn:microsoft.com/office/officeart/2005/8/layout/list1"/>
    <dgm:cxn modelId="{4DB33983-E07E-9B4E-B389-B5E20716F500}" type="presParOf" srcId="{F6AF1AB4-4CE2-A54A-87FA-E996A3BA51DF}" destId="{9C912282-6915-CA4D-896E-C33F100A0218}" srcOrd="20" destOrd="0" presId="urn:microsoft.com/office/officeart/2005/8/layout/list1"/>
    <dgm:cxn modelId="{EF9F20A3-657D-B742-9A06-7D71C5709132}" type="presParOf" srcId="{9C912282-6915-CA4D-896E-C33F100A0218}" destId="{1A48CBD2-84B3-F04F-B7F9-A1708F50C883}" srcOrd="0" destOrd="0" presId="urn:microsoft.com/office/officeart/2005/8/layout/list1"/>
    <dgm:cxn modelId="{B2882E36-09ED-DD42-BBD0-91883A02B829}" type="presParOf" srcId="{9C912282-6915-CA4D-896E-C33F100A0218}" destId="{FAAC386D-ECEB-A145-8DB9-B9E066F2AF31}" srcOrd="1" destOrd="0" presId="urn:microsoft.com/office/officeart/2005/8/layout/list1"/>
    <dgm:cxn modelId="{F8063796-AFB7-C64E-9287-4390799B8D68}" type="presParOf" srcId="{F6AF1AB4-4CE2-A54A-87FA-E996A3BA51DF}" destId="{3E391C87-76D6-5C40-86B8-CD47202D7336}" srcOrd="21" destOrd="0" presId="urn:microsoft.com/office/officeart/2005/8/layout/list1"/>
    <dgm:cxn modelId="{639C3C9F-0205-F841-807F-354C3861F1F9}" type="presParOf" srcId="{F6AF1AB4-4CE2-A54A-87FA-E996A3BA51DF}" destId="{89ABA613-34CE-FB4F-B073-17117309ACEB}" srcOrd="22" destOrd="0" presId="urn:microsoft.com/office/officeart/2005/8/layout/list1"/>
    <dgm:cxn modelId="{2C51507C-09CA-D44B-9D9A-881F75B2EEA7}" type="presParOf" srcId="{F6AF1AB4-4CE2-A54A-87FA-E996A3BA51DF}" destId="{E2D734DD-E65E-254A-AFD3-E83C65F5B170}" srcOrd="23" destOrd="0" presId="urn:microsoft.com/office/officeart/2005/8/layout/list1"/>
    <dgm:cxn modelId="{3A0EB44C-087D-4548-9D47-B726D41391C8}" type="presParOf" srcId="{F6AF1AB4-4CE2-A54A-87FA-E996A3BA51DF}" destId="{51D9FD56-D3A4-2447-8970-7EA91899CD26}" srcOrd="24" destOrd="0" presId="urn:microsoft.com/office/officeart/2005/8/layout/list1"/>
    <dgm:cxn modelId="{2E28376D-922B-2341-A577-1B1631DFC4B4}" type="presParOf" srcId="{51D9FD56-D3A4-2447-8970-7EA91899CD26}" destId="{1F13B1F6-8A45-1D40-B861-981B13C4C60C}" srcOrd="0" destOrd="0" presId="urn:microsoft.com/office/officeart/2005/8/layout/list1"/>
    <dgm:cxn modelId="{33D9AEE9-7594-4242-A20A-9F7AD18FE5B7}" type="presParOf" srcId="{51D9FD56-D3A4-2447-8970-7EA91899CD26}" destId="{2027C2FD-EC33-A345-9D63-37AC7C51B3E3}" srcOrd="1" destOrd="0" presId="urn:microsoft.com/office/officeart/2005/8/layout/list1"/>
    <dgm:cxn modelId="{8E052DD0-3F98-2945-A536-ABE95666D252}" type="presParOf" srcId="{F6AF1AB4-4CE2-A54A-87FA-E996A3BA51DF}" destId="{65F44C3F-9811-5440-B982-2937561CC8B6}" srcOrd="25" destOrd="0" presId="urn:microsoft.com/office/officeart/2005/8/layout/list1"/>
    <dgm:cxn modelId="{A09EC8BE-0FF3-1241-B67E-D8EEDF95E530}" type="presParOf" srcId="{F6AF1AB4-4CE2-A54A-87FA-E996A3BA51DF}" destId="{CE9C380B-87CB-CC41-9B88-8FA61BCE854E}"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6DC51F-CB4E-420E-8A1D-53E2E398F8D8}"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E9D85951-DA6F-4E2E-A6F0-10164CBFDA10}">
      <dgm:prSet/>
      <dgm:spPr/>
      <dgm:t>
        <a:bodyPr/>
        <a:lstStyle/>
        <a:p>
          <a:r>
            <a:rPr lang="en-US"/>
            <a:t>All About Diabetes</a:t>
          </a:r>
        </a:p>
      </dgm:t>
    </dgm:pt>
    <dgm:pt modelId="{F20ECD8F-D6AD-4B83-B0A8-376BB1640EEB}" type="parTrans" cxnId="{7F84AF02-74BE-490D-BA32-5B5FC14469D8}">
      <dgm:prSet/>
      <dgm:spPr/>
      <dgm:t>
        <a:bodyPr/>
        <a:lstStyle/>
        <a:p>
          <a:endParaRPr lang="en-US"/>
        </a:p>
      </dgm:t>
    </dgm:pt>
    <dgm:pt modelId="{94E3A18C-BB56-492C-B4B6-02E0F05FD6E2}" type="sibTrans" cxnId="{7F84AF02-74BE-490D-BA32-5B5FC14469D8}">
      <dgm:prSet/>
      <dgm:spPr/>
      <dgm:t>
        <a:bodyPr/>
        <a:lstStyle/>
        <a:p>
          <a:endParaRPr lang="en-US"/>
        </a:p>
      </dgm:t>
    </dgm:pt>
    <dgm:pt modelId="{8B718B19-5C59-4784-9770-9045A1B9F4AB}">
      <dgm:prSet/>
      <dgm:spPr/>
      <dgm:t>
        <a:bodyPr/>
        <a:lstStyle/>
        <a:p>
          <a:r>
            <a:rPr lang="en-US"/>
            <a:t>Diabetes Treatment and Technology</a:t>
          </a:r>
        </a:p>
      </dgm:t>
    </dgm:pt>
    <dgm:pt modelId="{C23934A2-4E7A-4B00-98F6-54BD617DC7DE}" type="parTrans" cxnId="{E914A62D-DB83-4199-B008-B0530615FC3C}">
      <dgm:prSet/>
      <dgm:spPr/>
      <dgm:t>
        <a:bodyPr/>
        <a:lstStyle/>
        <a:p>
          <a:endParaRPr lang="en-US"/>
        </a:p>
      </dgm:t>
    </dgm:pt>
    <dgm:pt modelId="{17F3DB31-B648-4167-B1F3-CBFEA9D00017}" type="sibTrans" cxnId="{E914A62D-DB83-4199-B008-B0530615FC3C}">
      <dgm:prSet/>
      <dgm:spPr/>
      <dgm:t>
        <a:bodyPr/>
        <a:lstStyle/>
        <a:p>
          <a:endParaRPr lang="en-US"/>
        </a:p>
      </dgm:t>
    </dgm:pt>
    <dgm:pt modelId="{28535BE1-4E08-44F2-B36D-1FED3EB2830E}">
      <dgm:prSet/>
      <dgm:spPr/>
      <dgm:t>
        <a:bodyPr/>
        <a:lstStyle/>
        <a:p>
          <a:r>
            <a:rPr lang="en-US"/>
            <a:t>Hypoglycemia</a:t>
          </a:r>
        </a:p>
      </dgm:t>
    </dgm:pt>
    <dgm:pt modelId="{F4E5F836-5554-4616-99DA-D1C86D20587D}" type="parTrans" cxnId="{601DCECC-66B9-4AEC-B16F-E55E22664351}">
      <dgm:prSet/>
      <dgm:spPr/>
      <dgm:t>
        <a:bodyPr/>
        <a:lstStyle/>
        <a:p>
          <a:endParaRPr lang="en-US"/>
        </a:p>
      </dgm:t>
    </dgm:pt>
    <dgm:pt modelId="{AC06B84E-9084-4FB8-890A-46BDB39CB56C}" type="sibTrans" cxnId="{601DCECC-66B9-4AEC-B16F-E55E22664351}">
      <dgm:prSet/>
      <dgm:spPr/>
      <dgm:t>
        <a:bodyPr/>
        <a:lstStyle/>
        <a:p>
          <a:endParaRPr lang="en-US"/>
        </a:p>
      </dgm:t>
    </dgm:pt>
    <dgm:pt modelId="{1E101321-5DFB-472B-AA65-6684749050E1}">
      <dgm:prSet/>
      <dgm:spPr/>
      <dgm:t>
        <a:bodyPr/>
        <a:lstStyle/>
        <a:p>
          <a:r>
            <a:rPr lang="en-US"/>
            <a:t>Hyperglycemia</a:t>
          </a:r>
        </a:p>
      </dgm:t>
    </dgm:pt>
    <dgm:pt modelId="{7490FAF9-F5A6-4DEF-80C2-232D0B61EF65}" type="parTrans" cxnId="{F4008F45-3B20-4C32-A2EF-84AF390CD099}">
      <dgm:prSet/>
      <dgm:spPr/>
      <dgm:t>
        <a:bodyPr/>
        <a:lstStyle/>
        <a:p>
          <a:endParaRPr lang="en-US"/>
        </a:p>
      </dgm:t>
    </dgm:pt>
    <dgm:pt modelId="{F3818977-7D15-442C-B114-525E237ECA12}" type="sibTrans" cxnId="{F4008F45-3B20-4C32-A2EF-84AF390CD099}">
      <dgm:prSet/>
      <dgm:spPr/>
      <dgm:t>
        <a:bodyPr/>
        <a:lstStyle/>
        <a:p>
          <a:endParaRPr lang="en-US"/>
        </a:p>
      </dgm:t>
    </dgm:pt>
    <dgm:pt modelId="{CC0E6EA6-05D3-4D18-B133-8C576D58F0FD}">
      <dgm:prSet/>
      <dgm:spPr/>
      <dgm:t>
        <a:bodyPr/>
        <a:lstStyle/>
        <a:p>
          <a:r>
            <a:rPr lang="en-US"/>
            <a:t>Exercise</a:t>
          </a:r>
        </a:p>
      </dgm:t>
    </dgm:pt>
    <dgm:pt modelId="{33151382-A204-440A-97F5-66E0C5ACF2CA}" type="parTrans" cxnId="{813B232E-CC24-4F70-8211-3DF315996E37}">
      <dgm:prSet/>
      <dgm:spPr/>
      <dgm:t>
        <a:bodyPr/>
        <a:lstStyle/>
        <a:p>
          <a:endParaRPr lang="en-US"/>
        </a:p>
      </dgm:t>
    </dgm:pt>
    <dgm:pt modelId="{332C521D-222F-414B-B370-FE829EA7DF65}" type="sibTrans" cxnId="{813B232E-CC24-4F70-8211-3DF315996E37}">
      <dgm:prSet/>
      <dgm:spPr/>
      <dgm:t>
        <a:bodyPr/>
        <a:lstStyle/>
        <a:p>
          <a:endParaRPr lang="en-US"/>
        </a:p>
      </dgm:t>
    </dgm:pt>
    <dgm:pt modelId="{312A0DDC-A61C-41CB-A171-625B854C8AD2}">
      <dgm:prSet/>
      <dgm:spPr/>
      <dgm:t>
        <a:bodyPr/>
        <a:lstStyle/>
        <a:p>
          <a:r>
            <a:rPr lang="en-US"/>
            <a:t>Nutrition</a:t>
          </a:r>
        </a:p>
      </dgm:t>
    </dgm:pt>
    <dgm:pt modelId="{5F301E17-AFAF-4DC6-8930-9CB60D373A8D}" type="parTrans" cxnId="{E01DB15A-D323-4B53-AA1A-75E42FF9956E}">
      <dgm:prSet/>
      <dgm:spPr/>
      <dgm:t>
        <a:bodyPr/>
        <a:lstStyle/>
        <a:p>
          <a:endParaRPr lang="en-US"/>
        </a:p>
      </dgm:t>
    </dgm:pt>
    <dgm:pt modelId="{5576D115-11DF-4069-AF2B-F0AF569967CB}" type="sibTrans" cxnId="{E01DB15A-D323-4B53-AA1A-75E42FF9956E}">
      <dgm:prSet/>
      <dgm:spPr/>
      <dgm:t>
        <a:bodyPr/>
        <a:lstStyle/>
        <a:p>
          <a:endParaRPr lang="en-US"/>
        </a:p>
      </dgm:t>
    </dgm:pt>
    <dgm:pt modelId="{C812A069-F523-4D1C-AFB9-E4E0F6530030}">
      <dgm:prSet/>
      <dgm:spPr/>
      <dgm:t>
        <a:bodyPr/>
        <a:lstStyle/>
        <a:p>
          <a:r>
            <a:rPr lang="en-US"/>
            <a:t>Social and Developmental Considerations</a:t>
          </a:r>
        </a:p>
      </dgm:t>
    </dgm:pt>
    <dgm:pt modelId="{68F33564-EEDD-4315-B6E6-13B2DD54BB69}" type="parTrans" cxnId="{82B7BBAE-B595-411F-91B4-CB416468D044}">
      <dgm:prSet/>
      <dgm:spPr/>
      <dgm:t>
        <a:bodyPr/>
        <a:lstStyle/>
        <a:p>
          <a:endParaRPr lang="en-US"/>
        </a:p>
      </dgm:t>
    </dgm:pt>
    <dgm:pt modelId="{DCE9377A-E55D-4394-8BBF-ADE5BA6020E9}" type="sibTrans" cxnId="{82B7BBAE-B595-411F-91B4-CB416468D044}">
      <dgm:prSet/>
      <dgm:spPr/>
      <dgm:t>
        <a:bodyPr/>
        <a:lstStyle/>
        <a:p>
          <a:endParaRPr lang="en-US"/>
        </a:p>
      </dgm:t>
    </dgm:pt>
    <dgm:pt modelId="{F6AF1AB4-4CE2-A54A-87FA-E996A3BA51DF}" type="pres">
      <dgm:prSet presAssocID="{7D6DC51F-CB4E-420E-8A1D-53E2E398F8D8}" presName="linear" presStyleCnt="0">
        <dgm:presLayoutVars>
          <dgm:dir/>
          <dgm:animLvl val="lvl"/>
          <dgm:resizeHandles val="exact"/>
        </dgm:presLayoutVars>
      </dgm:prSet>
      <dgm:spPr/>
    </dgm:pt>
    <dgm:pt modelId="{0FF1864B-23F2-2243-81D5-3EFCA3BA9E88}" type="pres">
      <dgm:prSet presAssocID="{E9D85951-DA6F-4E2E-A6F0-10164CBFDA10}" presName="parentLin" presStyleCnt="0"/>
      <dgm:spPr/>
    </dgm:pt>
    <dgm:pt modelId="{7156D38E-222B-3D49-A3CC-F39547B71C30}" type="pres">
      <dgm:prSet presAssocID="{E9D85951-DA6F-4E2E-A6F0-10164CBFDA10}" presName="parentLeftMargin" presStyleLbl="node1" presStyleIdx="0" presStyleCnt="7"/>
      <dgm:spPr/>
    </dgm:pt>
    <dgm:pt modelId="{6778F7CC-B33E-1A45-ACE3-1192A1F8EABA}" type="pres">
      <dgm:prSet presAssocID="{E9D85951-DA6F-4E2E-A6F0-10164CBFDA10}" presName="parentText" presStyleLbl="node1" presStyleIdx="0" presStyleCnt="7">
        <dgm:presLayoutVars>
          <dgm:chMax val="0"/>
          <dgm:bulletEnabled val="1"/>
        </dgm:presLayoutVars>
      </dgm:prSet>
      <dgm:spPr/>
    </dgm:pt>
    <dgm:pt modelId="{24AB98ED-BD56-CC47-90DE-6826D294C1D8}" type="pres">
      <dgm:prSet presAssocID="{E9D85951-DA6F-4E2E-A6F0-10164CBFDA10}" presName="negativeSpace" presStyleCnt="0"/>
      <dgm:spPr/>
    </dgm:pt>
    <dgm:pt modelId="{9D809AB4-6697-1F4F-BD04-23006F43E3E2}" type="pres">
      <dgm:prSet presAssocID="{E9D85951-DA6F-4E2E-A6F0-10164CBFDA10}" presName="childText" presStyleLbl="conFgAcc1" presStyleIdx="0" presStyleCnt="7">
        <dgm:presLayoutVars>
          <dgm:bulletEnabled val="1"/>
        </dgm:presLayoutVars>
      </dgm:prSet>
      <dgm:spPr/>
    </dgm:pt>
    <dgm:pt modelId="{FDAD1DD8-9051-E848-8700-33030B64461B}" type="pres">
      <dgm:prSet presAssocID="{94E3A18C-BB56-492C-B4B6-02E0F05FD6E2}" presName="spaceBetweenRectangles" presStyleCnt="0"/>
      <dgm:spPr/>
    </dgm:pt>
    <dgm:pt modelId="{12E4F9CC-08C6-F549-A64B-E76450FB08DE}" type="pres">
      <dgm:prSet presAssocID="{8B718B19-5C59-4784-9770-9045A1B9F4AB}" presName="parentLin" presStyleCnt="0"/>
      <dgm:spPr/>
    </dgm:pt>
    <dgm:pt modelId="{DD71ED58-E3F7-1B4F-A681-1A72E4522F16}" type="pres">
      <dgm:prSet presAssocID="{8B718B19-5C59-4784-9770-9045A1B9F4AB}" presName="parentLeftMargin" presStyleLbl="node1" presStyleIdx="0" presStyleCnt="7"/>
      <dgm:spPr/>
    </dgm:pt>
    <dgm:pt modelId="{1C29E109-2DFB-764E-9E62-5E8BC1CDB694}" type="pres">
      <dgm:prSet presAssocID="{8B718B19-5C59-4784-9770-9045A1B9F4AB}" presName="parentText" presStyleLbl="node1" presStyleIdx="1" presStyleCnt="7">
        <dgm:presLayoutVars>
          <dgm:chMax val="0"/>
          <dgm:bulletEnabled val="1"/>
        </dgm:presLayoutVars>
      </dgm:prSet>
      <dgm:spPr/>
    </dgm:pt>
    <dgm:pt modelId="{958AE575-2B04-0F4B-A4A6-9897E1BC6B1D}" type="pres">
      <dgm:prSet presAssocID="{8B718B19-5C59-4784-9770-9045A1B9F4AB}" presName="negativeSpace" presStyleCnt="0"/>
      <dgm:spPr/>
    </dgm:pt>
    <dgm:pt modelId="{51C196E8-0559-FA4E-BBED-80BA52EBDC34}" type="pres">
      <dgm:prSet presAssocID="{8B718B19-5C59-4784-9770-9045A1B9F4AB}" presName="childText" presStyleLbl="conFgAcc1" presStyleIdx="1" presStyleCnt="7">
        <dgm:presLayoutVars>
          <dgm:bulletEnabled val="1"/>
        </dgm:presLayoutVars>
      </dgm:prSet>
      <dgm:spPr>
        <a:solidFill>
          <a:srgbClr val="FFFF00">
            <a:alpha val="90000"/>
          </a:srgbClr>
        </a:solidFill>
      </dgm:spPr>
    </dgm:pt>
    <dgm:pt modelId="{0FE4A84B-2AD7-DC44-8A4E-3E4E440488BB}" type="pres">
      <dgm:prSet presAssocID="{17F3DB31-B648-4167-B1F3-CBFEA9D00017}" presName="spaceBetweenRectangles" presStyleCnt="0"/>
      <dgm:spPr/>
    </dgm:pt>
    <dgm:pt modelId="{4E3E775F-9744-AC4B-B4E0-41823A827766}" type="pres">
      <dgm:prSet presAssocID="{28535BE1-4E08-44F2-B36D-1FED3EB2830E}" presName="parentLin" presStyleCnt="0"/>
      <dgm:spPr/>
    </dgm:pt>
    <dgm:pt modelId="{B06670A0-85B9-0C4C-8F34-14B8EDB504F0}" type="pres">
      <dgm:prSet presAssocID="{28535BE1-4E08-44F2-B36D-1FED3EB2830E}" presName="parentLeftMargin" presStyleLbl="node1" presStyleIdx="1" presStyleCnt="7"/>
      <dgm:spPr/>
    </dgm:pt>
    <dgm:pt modelId="{8BC74EAF-A441-1743-9CC9-E5B5BBD50F55}" type="pres">
      <dgm:prSet presAssocID="{28535BE1-4E08-44F2-B36D-1FED3EB2830E}" presName="parentText" presStyleLbl="node1" presStyleIdx="2" presStyleCnt="7">
        <dgm:presLayoutVars>
          <dgm:chMax val="0"/>
          <dgm:bulletEnabled val="1"/>
        </dgm:presLayoutVars>
      </dgm:prSet>
      <dgm:spPr/>
    </dgm:pt>
    <dgm:pt modelId="{FA6DF41B-10E9-C24B-AD23-8A8FCAAA50CA}" type="pres">
      <dgm:prSet presAssocID="{28535BE1-4E08-44F2-B36D-1FED3EB2830E}" presName="negativeSpace" presStyleCnt="0"/>
      <dgm:spPr/>
    </dgm:pt>
    <dgm:pt modelId="{AB37156A-090E-4E4F-A341-22B39C6B5FE3}" type="pres">
      <dgm:prSet presAssocID="{28535BE1-4E08-44F2-B36D-1FED3EB2830E}" presName="childText" presStyleLbl="conFgAcc1" presStyleIdx="2" presStyleCnt="7">
        <dgm:presLayoutVars>
          <dgm:bulletEnabled val="1"/>
        </dgm:presLayoutVars>
      </dgm:prSet>
      <dgm:spPr/>
    </dgm:pt>
    <dgm:pt modelId="{9F93E5DC-A260-474D-A382-589A5D286DF9}" type="pres">
      <dgm:prSet presAssocID="{AC06B84E-9084-4FB8-890A-46BDB39CB56C}" presName="spaceBetweenRectangles" presStyleCnt="0"/>
      <dgm:spPr/>
    </dgm:pt>
    <dgm:pt modelId="{C316B658-9515-4C47-B265-1A0BC20B33B3}" type="pres">
      <dgm:prSet presAssocID="{1E101321-5DFB-472B-AA65-6684749050E1}" presName="parentLin" presStyleCnt="0"/>
      <dgm:spPr/>
    </dgm:pt>
    <dgm:pt modelId="{AA4BA96D-9290-DD4D-88BE-875BBE6E7FF9}" type="pres">
      <dgm:prSet presAssocID="{1E101321-5DFB-472B-AA65-6684749050E1}" presName="parentLeftMargin" presStyleLbl="node1" presStyleIdx="2" presStyleCnt="7"/>
      <dgm:spPr/>
    </dgm:pt>
    <dgm:pt modelId="{EFE1EBB7-CEC6-C341-90C5-A6761CB0B3ED}" type="pres">
      <dgm:prSet presAssocID="{1E101321-5DFB-472B-AA65-6684749050E1}" presName="parentText" presStyleLbl="node1" presStyleIdx="3" presStyleCnt="7">
        <dgm:presLayoutVars>
          <dgm:chMax val="0"/>
          <dgm:bulletEnabled val="1"/>
        </dgm:presLayoutVars>
      </dgm:prSet>
      <dgm:spPr/>
    </dgm:pt>
    <dgm:pt modelId="{2CAD1A67-71F9-2D45-997E-6FB970DD6FE3}" type="pres">
      <dgm:prSet presAssocID="{1E101321-5DFB-472B-AA65-6684749050E1}" presName="negativeSpace" presStyleCnt="0"/>
      <dgm:spPr/>
    </dgm:pt>
    <dgm:pt modelId="{D9B98948-FC9C-6B46-AECA-33860192574D}" type="pres">
      <dgm:prSet presAssocID="{1E101321-5DFB-472B-AA65-6684749050E1}" presName="childText" presStyleLbl="conFgAcc1" presStyleIdx="3" presStyleCnt="7">
        <dgm:presLayoutVars>
          <dgm:bulletEnabled val="1"/>
        </dgm:presLayoutVars>
      </dgm:prSet>
      <dgm:spPr/>
    </dgm:pt>
    <dgm:pt modelId="{BA087027-3DE4-D544-AD2C-35E8702633A5}" type="pres">
      <dgm:prSet presAssocID="{F3818977-7D15-442C-B114-525E237ECA12}" presName="spaceBetweenRectangles" presStyleCnt="0"/>
      <dgm:spPr/>
    </dgm:pt>
    <dgm:pt modelId="{3D4C4CE0-DA55-7749-9E84-186CD037027F}" type="pres">
      <dgm:prSet presAssocID="{CC0E6EA6-05D3-4D18-B133-8C576D58F0FD}" presName="parentLin" presStyleCnt="0"/>
      <dgm:spPr/>
    </dgm:pt>
    <dgm:pt modelId="{42014952-FD9A-E248-8E75-4EDCC10043EE}" type="pres">
      <dgm:prSet presAssocID="{CC0E6EA6-05D3-4D18-B133-8C576D58F0FD}" presName="parentLeftMargin" presStyleLbl="node1" presStyleIdx="3" presStyleCnt="7"/>
      <dgm:spPr/>
    </dgm:pt>
    <dgm:pt modelId="{54545A26-53DD-8C45-ABE2-ABE99E044B0D}" type="pres">
      <dgm:prSet presAssocID="{CC0E6EA6-05D3-4D18-B133-8C576D58F0FD}" presName="parentText" presStyleLbl="node1" presStyleIdx="4" presStyleCnt="7">
        <dgm:presLayoutVars>
          <dgm:chMax val="0"/>
          <dgm:bulletEnabled val="1"/>
        </dgm:presLayoutVars>
      </dgm:prSet>
      <dgm:spPr/>
    </dgm:pt>
    <dgm:pt modelId="{BB45E053-F68C-1F46-A33D-5D0653EA20A3}" type="pres">
      <dgm:prSet presAssocID="{CC0E6EA6-05D3-4D18-B133-8C576D58F0FD}" presName="negativeSpace" presStyleCnt="0"/>
      <dgm:spPr/>
    </dgm:pt>
    <dgm:pt modelId="{3BF5C247-AD8C-4E45-B82D-664EB4F7E64D}" type="pres">
      <dgm:prSet presAssocID="{CC0E6EA6-05D3-4D18-B133-8C576D58F0FD}" presName="childText" presStyleLbl="conFgAcc1" presStyleIdx="4" presStyleCnt="7">
        <dgm:presLayoutVars>
          <dgm:bulletEnabled val="1"/>
        </dgm:presLayoutVars>
      </dgm:prSet>
      <dgm:spPr/>
    </dgm:pt>
    <dgm:pt modelId="{6FF8C0C9-3DC5-7648-B65C-CB745C059124}" type="pres">
      <dgm:prSet presAssocID="{332C521D-222F-414B-B370-FE829EA7DF65}" presName="spaceBetweenRectangles" presStyleCnt="0"/>
      <dgm:spPr/>
    </dgm:pt>
    <dgm:pt modelId="{9C912282-6915-CA4D-896E-C33F100A0218}" type="pres">
      <dgm:prSet presAssocID="{312A0DDC-A61C-41CB-A171-625B854C8AD2}" presName="parentLin" presStyleCnt="0"/>
      <dgm:spPr/>
    </dgm:pt>
    <dgm:pt modelId="{1A48CBD2-84B3-F04F-B7F9-A1708F50C883}" type="pres">
      <dgm:prSet presAssocID="{312A0DDC-A61C-41CB-A171-625B854C8AD2}" presName="parentLeftMargin" presStyleLbl="node1" presStyleIdx="4" presStyleCnt="7"/>
      <dgm:spPr/>
    </dgm:pt>
    <dgm:pt modelId="{FAAC386D-ECEB-A145-8DB9-B9E066F2AF31}" type="pres">
      <dgm:prSet presAssocID="{312A0DDC-A61C-41CB-A171-625B854C8AD2}" presName="parentText" presStyleLbl="node1" presStyleIdx="5" presStyleCnt="7">
        <dgm:presLayoutVars>
          <dgm:chMax val="0"/>
          <dgm:bulletEnabled val="1"/>
        </dgm:presLayoutVars>
      </dgm:prSet>
      <dgm:spPr/>
    </dgm:pt>
    <dgm:pt modelId="{3E391C87-76D6-5C40-86B8-CD47202D7336}" type="pres">
      <dgm:prSet presAssocID="{312A0DDC-A61C-41CB-A171-625B854C8AD2}" presName="negativeSpace" presStyleCnt="0"/>
      <dgm:spPr/>
    </dgm:pt>
    <dgm:pt modelId="{89ABA613-34CE-FB4F-B073-17117309ACEB}" type="pres">
      <dgm:prSet presAssocID="{312A0DDC-A61C-41CB-A171-625B854C8AD2}" presName="childText" presStyleLbl="conFgAcc1" presStyleIdx="5" presStyleCnt="7">
        <dgm:presLayoutVars>
          <dgm:bulletEnabled val="1"/>
        </dgm:presLayoutVars>
      </dgm:prSet>
      <dgm:spPr/>
    </dgm:pt>
    <dgm:pt modelId="{E2D734DD-E65E-254A-AFD3-E83C65F5B170}" type="pres">
      <dgm:prSet presAssocID="{5576D115-11DF-4069-AF2B-F0AF569967CB}" presName="spaceBetweenRectangles" presStyleCnt="0"/>
      <dgm:spPr/>
    </dgm:pt>
    <dgm:pt modelId="{51D9FD56-D3A4-2447-8970-7EA91899CD26}" type="pres">
      <dgm:prSet presAssocID="{C812A069-F523-4D1C-AFB9-E4E0F6530030}" presName="parentLin" presStyleCnt="0"/>
      <dgm:spPr/>
    </dgm:pt>
    <dgm:pt modelId="{1F13B1F6-8A45-1D40-B861-981B13C4C60C}" type="pres">
      <dgm:prSet presAssocID="{C812A069-F523-4D1C-AFB9-E4E0F6530030}" presName="parentLeftMargin" presStyleLbl="node1" presStyleIdx="5" presStyleCnt="7"/>
      <dgm:spPr/>
    </dgm:pt>
    <dgm:pt modelId="{2027C2FD-EC33-A345-9D63-37AC7C51B3E3}" type="pres">
      <dgm:prSet presAssocID="{C812A069-F523-4D1C-AFB9-E4E0F6530030}" presName="parentText" presStyleLbl="node1" presStyleIdx="6" presStyleCnt="7">
        <dgm:presLayoutVars>
          <dgm:chMax val="0"/>
          <dgm:bulletEnabled val="1"/>
        </dgm:presLayoutVars>
      </dgm:prSet>
      <dgm:spPr/>
    </dgm:pt>
    <dgm:pt modelId="{65F44C3F-9811-5440-B982-2937561CC8B6}" type="pres">
      <dgm:prSet presAssocID="{C812A069-F523-4D1C-AFB9-E4E0F6530030}" presName="negativeSpace" presStyleCnt="0"/>
      <dgm:spPr/>
    </dgm:pt>
    <dgm:pt modelId="{CE9C380B-87CB-CC41-9B88-8FA61BCE854E}" type="pres">
      <dgm:prSet presAssocID="{C812A069-F523-4D1C-AFB9-E4E0F6530030}" presName="childText" presStyleLbl="conFgAcc1" presStyleIdx="6" presStyleCnt="7">
        <dgm:presLayoutVars>
          <dgm:bulletEnabled val="1"/>
        </dgm:presLayoutVars>
      </dgm:prSet>
      <dgm:spPr/>
    </dgm:pt>
  </dgm:ptLst>
  <dgm:cxnLst>
    <dgm:cxn modelId="{7F84AF02-74BE-490D-BA32-5B5FC14469D8}" srcId="{7D6DC51F-CB4E-420E-8A1D-53E2E398F8D8}" destId="{E9D85951-DA6F-4E2E-A6F0-10164CBFDA10}" srcOrd="0" destOrd="0" parTransId="{F20ECD8F-D6AD-4B83-B0A8-376BB1640EEB}" sibTransId="{94E3A18C-BB56-492C-B4B6-02E0F05FD6E2}"/>
    <dgm:cxn modelId="{98480003-5D7C-0A43-B133-0979AA11432E}" type="presOf" srcId="{C812A069-F523-4D1C-AFB9-E4E0F6530030}" destId="{1F13B1F6-8A45-1D40-B861-981B13C4C60C}" srcOrd="0" destOrd="0" presId="urn:microsoft.com/office/officeart/2005/8/layout/list1"/>
    <dgm:cxn modelId="{D88CA403-2E96-CF4F-881D-4A6EB62E1390}" type="presOf" srcId="{8B718B19-5C59-4784-9770-9045A1B9F4AB}" destId="{1C29E109-2DFB-764E-9E62-5E8BC1CDB694}" srcOrd="1" destOrd="0" presId="urn:microsoft.com/office/officeart/2005/8/layout/list1"/>
    <dgm:cxn modelId="{200EFE05-D75B-0D42-82E2-C77257691624}" type="presOf" srcId="{28535BE1-4E08-44F2-B36D-1FED3EB2830E}" destId="{8BC74EAF-A441-1743-9CC9-E5B5BBD50F55}" srcOrd="1" destOrd="0" presId="urn:microsoft.com/office/officeart/2005/8/layout/list1"/>
    <dgm:cxn modelId="{882DC923-CB94-584E-B6FA-DE5163FB90A2}" type="presOf" srcId="{7D6DC51F-CB4E-420E-8A1D-53E2E398F8D8}" destId="{F6AF1AB4-4CE2-A54A-87FA-E996A3BA51DF}" srcOrd="0" destOrd="0" presId="urn:microsoft.com/office/officeart/2005/8/layout/list1"/>
    <dgm:cxn modelId="{718D9828-0B89-CA44-B6E0-108504D50A8C}" type="presOf" srcId="{312A0DDC-A61C-41CB-A171-625B854C8AD2}" destId="{FAAC386D-ECEB-A145-8DB9-B9E066F2AF31}" srcOrd="1" destOrd="0" presId="urn:microsoft.com/office/officeart/2005/8/layout/list1"/>
    <dgm:cxn modelId="{8659022C-9F36-0648-9776-D95A3BCEA954}" type="presOf" srcId="{CC0E6EA6-05D3-4D18-B133-8C576D58F0FD}" destId="{42014952-FD9A-E248-8E75-4EDCC10043EE}" srcOrd="0" destOrd="0" presId="urn:microsoft.com/office/officeart/2005/8/layout/list1"/>
    <dgm:cxn modelId="{E914A62D-DB83-4199-B008-B0530615FC3C}" srcId="{7D6DC51F-CB4E-420E-8A1D-53E2E398F8D8}" destId="{8B718B19-5C59-4784-9770-9045A1B9F4AB}" srcOrd="1" destOrd="0" parTransId="{C23934A2-4E7A-4B00-98F6-54BD617DC7DE}" sibTransId="{17F3DB31-B648-4167-B1F3-CBFEA9D00017}"/>
    <dgm:cxn modelId="{813B232E-CC24-4F70-8211-3DF315996E37}" srcId="{7D6DC51F-CB4E-420E-8A1D-53E2E398F8D8}" destId="{CC0E6EA6-05D3-4D18-B133-8C576D58F0FD}" srcOrd="4" destOrd="0" parTransId="{33151382-A204-440A-97F5-66E0C5ACF2CA}" sibTransId="{332C521D-222F-414B-B370-FE829EA7DF65}"/>
    <dgm:cxn modelId="{F4008F45-3B20-4C32-A2EF-84AF390CD099}" srcId="{7D6DC51F-CB4E-420E-8A1D-53E2E398F8D8}" destId="{1E101321-5DFB-472B-AA65-6684749050E1}" srcOrd="3" destOrd="0" parTransId="{7490FAF9-F5A6-4DEF-80C2-232D0B61EF65}" sibTransId="{F3818977-7D15-442C-B114-525E237ECA12}"/>
    <dgm:cxn modelId="{E01DB15A-D323-4B53-AA1A-75E42FF9956E}" srcId="{7D6DC51F-CB4E-420E-8A1D-53E2E398F8D8}" destId="{312A0DDC-A61C-41CB-A171-625B854C8AD2}" srcOrd="5" destOrd="0" parTransId="{5F301E17-AFAF-4DC6-8930-9CB60D373A8D}" sibTransId="{5576D115-11DF-4069-AF2B-F0AF569967CB}"/>
    <dgm:cxn modelId="{8940E376-63FE-ED41-BFE9-380B7C581FDB}" type="presOf" srcId="{1E101321-5DFB-472B-AA65-6684749050E1}" destId="{AA4BA96D-9290-DD4D-88BE-875BBE6E7FF9}" srcOrd="0" destOrd="0" presId="urn:microsoft.com/office/officeart/2005/8/layout/list1"/>
    <dgm:cxn modelId="{AE229578-3D5C-DC48-BA41-F526D7D7DC28}" type="presOf" srcId="{312A0DDC-A61C-41CB-A171-625B854C8AD2}" destId="{1A48CBD2-84B3-F04F-B7F9-A1708F50C883}" srcOrd="0" destOrd="0" presId="urn:microsoft.com/office/officeart/2005/8/layout/list1"/>
    <dgm:cxn modelId="{7AEBB879-38B7-6545-886F-A9B6E92AA84F}" type="presOf" srcId="{1E101321-5DFB-472B-AA65-6684749050E1}" destId="{EFE1EBB7-CEC6-C341-90C5-A6761CB0B3ED}" srcOrd="1" destOrd="0" presId="urn:microsoft.com/office/officeart/2005/8/layout/list1"/>
    <dgm:cxn modelId="{94534381-9D44-C744-983C-447D6B751059}" type="presOf" srcId="{E9D85951-DA6F-4E2E-A6F0-10164CBFDA10}" destId="{7156D38E-222B-3D49-A3CC-F39547B71C30}" srcOrd="0" destOrd="0" presId="urn:microsoft.com/office/officeart/2005/8/layout/list1"/>
    <dgm:cxn modelId="{9CF43B8C-3F9E-6340-AE21-9D0FB6F19666}" type="presOf" srcId="{28535BE1-4E08-44F2-B36D-1FED3EB2830E}" destId="{B06670A0-85B9-0C4C-8F34-14B8EDB504F0}" srcOrd="0" destOrd="0" presId="urn:microsoft.com/office/officeart/2005/8/layout/list1"/>
    <dgm:cxn modelId="{82B7BBAE-B595-411F-91B4-CB416468D044}" srcId="{7D6DC51F-CB4E-420E-8A1D-53E2E398F8D8}" destId="{C812A069-F523-4D1C-AFB9-E4E0F6530030}" srcOrd="6" destOrd="0" parTransId="{68F33564-EEDD-4315-B6E6-13B2DD54BB69}" sibTransId="{DCE9377A-E55D-4394-8BBF-ADE5BA6020E9}"/>
    <dgm:cxn modelId="{601DCECC-66B9-4AEC-B16F-E55E22664351}" srcId="{7D6DC51F-CB4E-420E-8A1D-53E2E398F8D8}" destId="{28535BE1-4E08-44F2-B36D-1FED3EB2830E}" srcOrd="2" destOrd="0" parTransId="{F4E5F836-5554-4616-99DA-D1C86D20587D}" sibTransId="{AC06B84E-9084-4FB8-890A-46BDB39CB56C}"/>
    <dgm:cxn modelId="{A5F05ECD-F9BE-304D-8479-F0A06697B8F0}" type="presOf" srcId="{C812A069-F523-4D1C-AFB9-E4E0F6530030}" destId="{2027C2FD-EC33-A345-9D63-37AC7C51B3E3}" srcOrd="1" destOrd="0" presId="urn:microsoft.com/office/officeart/2005/8/layout/list1"/>
    <dgm:cxn modelId="{82535DDA-FF74-ED4F-AF27-3205BFFD4501}" type="presOf" srcId="{CC0E6EA6-05D3-4D18-B133-8C576D58F0FD}" destId="{54545A26-53DD-8C45-ABE2-ABE99E044B0D}" srcOrd="1" destOrd="0" presId="urn:microsoft.com/office/officeart/2005/8/layout/list1"/>
    <dgm:cxn modelId="{8A63C3E8-E4DF-7544-B205-FA9F10EB0133}" type="presOf" srcId="{E9D85951-DA6F-4E2E-A6F0-10164CBFDA10}" destId="{6778F7CC-B33E-1A45-ACE3-1192A1F8EABA}" srcOrd="1" destOrd="0" presId="urn:microsoft.com/office/officeart/2005/8/layout/list1"/>
    <dgm:cxn modelId="{EBCD4FF4-7ACB-E546-8579-ECDF7D1B204D}" type="presOf" srcId="{8B718B19-5C59-4784-9770-9045A1B9F4AB}" destId="{DD71ED58-E3F7-1B4F-A681-1A72E4522F16}" srcOrd="0" destOrd="0" presId="urn:microsoft.com/office/officeart/2005/8/layout/list1"/>
    <dgm:cxn modelId="{905C6052-08D3-BD40-B9AD-2D6AEFFBD7E4}" type="presParOf" srcId="{F6AF1AB4-4CE2-A54A-87FA-E996A3BA51DF}" destId="{0FF1864B-23F2-2243-81D5-3EFCA3BA9E88}" srcOrd="0" destOrd="0" presId="urn:microsoft.com/office/officeart/2005/8/layout/list1"/>
    <dgm:cxn modelId="{7D0D53A9-4F4D-0741-B911-EFAE8B337290}" type="presParOf" srcId="{0FF1864B-23F2-2243-81D5-3EFCA3BA9E88}" destId="{7156D38E-222B-3D49-A3CC-F39547B71C30}" srcOrd="0" destOrd="0" presId="urn:microsoft.com/office/officeart/2005/8/layout/list1"/>
    <dgm:cxn modelId="{558786EF-D336-B648-B81A-DA0005601526}" type="presParOf" srcId="{0FF1864B-23F2-2243-81D5-3EFCA3BA9E88}" destId="{6778F7CC-B33E-1A45-ACE3-1192A1F8EABA}" srcOrd="1" destOrd="0" presId="urn:microsoft.com/office/officeart/2005/8/layout/list1"/>
    <dgm:cxn modelId="{1B9F877C-6A04-EF4D-9F67-497908FDF608}" type="presParOf" srcId="{F6AF1AB4-4CE2-A54A-87FA-E996A3BA51DF}" destId="{24AB98ED-BD56-CC47-90DE-6826D294C1D8}" srcOrd="1" destOrd="0" presId="urn:microsoft.com/office/officeart/2005/8/layout/list1"/>
    <dgm:cxn modelId="{0FFFB3F1-730F-4A4D-B5D7-886CF87C0993}" type="presParOf" srcId="{F6AF1AB4-4CE2-A54A-87FA-E996A3BA51DF}" destId="{9D809AB4-6697-1F4F-BD04-23006F43E3E2}" srcOrd="2" destOrd="0" presId="urn:microsoft.com/office/officeart/2005/8/layout/list1"/>
    <dgm:cxn modelId="{2D76588E-368A-D24F-99D0-5BA98DB3A440}" type="presParOf" srcId="{F6AF1AB4-4CE2-A54A-87FA-E996A3BA51DF}" destId="{FDAD1DD8-9051-E848-8700-33030B64461B}" srcOrd="3" destOrd="0" presId="urn:microsoft.com/office/officeart/2005/8/layout/list1"/>
    <dgm:cxn modelId="{DBFCAB40-6CEE-3449-A8D4-426100442E7B}" type="presParOf" srcId="{F6AF1AB4-4CE2-A54A-87FA-E996A3BA51DF}" destId="{12E4F9CC-08C6-F549-A64B-E76450FB08DE}" srcOrd="4" destOrd="0" presId="urn:microsoft.com/office/officeart/2005/8/layout/list1"/>
    <dgm:cxn modelId="{98E2EB8A-B7C5-C84C-8C2A-EAE55964100E}" type="presParOf" srcId="{12E4F9CC-08C6-F549-A64B-E76450FB08DE}" destId="{DD71ED58-E3F7-1B4F-A681-1A72E4522F16}" srcOrd="0" destOrd="0" presId="urn:microsoft.com/office/officeart/2005/8/layout/list1"/>
    <dgm:cxn modelId="{C3996324-D8AD-934D-BE65-4DC241832667}" type="presParOf" srcId="{12E4F9CC-08C6-F549-A64B-E76450FB08DE}" destId="{1C29E109-2DFB-764E-9E62-5E8BC1CDB694}" srcOrd="1" destOrd="0" presId="urn:microsoft.com/office/officeart/2005/8/layout/list1"/>
    <dgm:cxn modelId="{019CFCC6-E65E-F046-8F13-487199620B5F}" type="presParOf" srcId="{F6AF1AB4-4CE2-A54A-87FA-E996A3BA51DF}" destId="{958AE575-2B04-0F4B-A4A6-9897E1BC6B1D}" srcOrd="5" destOrd="0" presId="urn:microsoft.com/office/officeart/2005/8/layout/list1"/>
    <dgm:cxn modelId="{88C7A05A-53DD-EA4E-8D17-E9247BFB2347}" type="presParOf" srcId="{F6AF1AB4-4CE2-A54A-87FA-E996A3BA51DF}" destId="{51C196E8-0559-FA4E-BBED-80BA52EBDC34}" srcOrd="6" destOrd="0" presId="urn:microsoft.com/office/officeart/2005/8/layout/list1"/>
    <dgm:cxn modelId="{A8ABE324-F4E6-7844-A2B4-0C172F992337}" type="presParOf" srcId="{F6AF1AB4-4CE2-A54A-87FA-E996A3BA51DF}" destId="{0FE4A84B-2AD7-DC44-8A4E-3E4E440488BB}" srcOrd="7" destOrd="0" presId="urn:microsoft.com/office/officeart/2005/8/layout/list1"/>
    <dgm:cxn modelId="{AD2A2315-36BD-9F4A-B16F-F1AA77496B31}" type="presParOf" srcId="{F6AF1AB4-4CE2-A54A-87FA-E996A3BA51DF}" destId="{4E3E775F-9744-AC4B-B4E0-41823A827766}" srcOrd="8" destOrd="0" presId="urn:microsoft.com/office/officeart/2005/8/layout/list1"/>
    <dgm:cxn modelId="{9BF3A185-AFAF-9645-B393-CD5CE56B550C}" type="presParOf" srcId="{4E3E775F-9744-AC4B-B4E0-41823A827766}" destId="{B06670A0-85B9-0C4C-8F34-14B8EDB504F0}" srcOrd="0" destOrd="0" presId="urn:microsoft.com/office/officeart/2005/8/layout/list1"/>
    <dgm:cxn modelId="{1089497F-3015-6F46-B326-5A3676056913}" type="presParOf" srcId="{4E3E775F-9744-AC4B-B4E0-41823A827766}" destId="{8BC74EAF-A441-1743-9CC9-E5B5BBD50F55}" srcOrd="1" destOrd="0" presId="urn:microsoft.com/office/officeart/2005/8/layout/list1"/>
    <dgm:cxn modelId="{4D790A7F-D141-8943-BCF6-448E4F223589}" type="presParOf" srcId="{F6AF1AB4-4CE2-A54A-87FA-E996A3BA51DF}" destId="{FA6DF41B-10E9-C24B-AD23-8A8FCAAA50CA}" srcOrd="9" destOrd="0" presId="urn:microsoft.com/office/officeart/2005/8/layout/list1"/>
    <dgm:cxn modelId="{92D86A8D-7857-5B4B-96B9-B50F6F9EDD56}" type="presParOf" srcId="{F6AF1AB4-4CE2-A54A-87FA-E996A3BA51DF}" destId="{AB37156A-090E-4E4F-A341-22B39C6B5FE3}" srcOrd="10" destOrd="0" presId="urn:microsoft.com/office/officeart/2005/8/layout/list1"/>
    <dgm:cxn modelId="{0FB705F1-7209-B14D-B191-40FFADC9FF7B}" type="presParOf" srcId="{F6AF1AB4-4CE2-A54A-87FA-E996A3BA51DF}" destId="{9F93E5DC-A260-474D-A382-589A5D286DF9}" srcOrd="11" destOrd="0" presId="urn:microsoft.com/office/officeart/2005/8/layout/list1"/>
    <dgm:cxn modelId="{7BA4A965-3FDF-2E43-B579-72F9C690D568}" type="presParOf" srcId="{F6AF1AB4-4CE2-A54A-87FA-E996A3BA51DF}" destId="{C316B658-9515-4C47-B265-1A0BC20B33B3}" srcOrd="12" destOrd="0" presId="urn:microsoft.com/office/officeart/2005/8/layout/list1"/>
    <dgm:cxn modelId="{20400A46-3284-964F-8F72-CEE0A422CA81}" type="presParOf" srcId="{C316B658-9515-4C47-B265-1A0BC20B33B3}" destId="{AA4BA96D-9290-DD4D-88BE-875BBE6E7FF9}" srcOrd="0" destOrd="0" presId="urn:microsoft.com/office/officeart/2005/8/layout/list1"/>
    <dgm:cxn modelId="{9A6649BB-6D5C-6B46-B979-F14F790454D6}" type="presParOf" srcId="{C316B658-9515-4C47-B265-1A0BC20B33B3}" destId="{EFE1EBB7-CEC6-C341-90C5-A6761CB0B3ED}" srcOrd="1" destOrd="0" presId="urn:microsoft.com/office/officeart/2005/8/layout/list1"/>
    <dgm:cxn modelId="{C3141A4B-4B61-2049-A7D0-A110904A18DC}" type="presParOf" srcId="{F6AF1AB4-4CE2-A54A-87FA-E996A3BA51DF}" destId="{2CAD1A67-71F9-2D45-997E-6FB970DD6FE3}" srcOrd="13" destOrd="0" presId="urn:microsoft.com/office/officeart/2005/8/layout/list1"/>
    <dgm:cxn modelId="{BDD68E0D-F355-D54C-B226-CCC642393624}" type="presParOf" srcId="{F6AF1AB4-4CE2-A54A-87FA-E996A3BA51DF}" destId="{D9B98948-FC9C-6B46-AECA-33860192574D}" srcOrd="14" destOrd="0" presId="urn:microsoft.com/office/officeart/2005/8/layout/list1"/>
    <dgm:cxn modelId="{64C94063-E546-5445-9462-F65EC7FC09AD}" type="presParOf" srcId="{F6AF1AB4-4CE2-A54A-87FA-E996A3BA51DF}" destId="{BA087027-3DE4-D544-AD2C-35E8702633A5}" srcOrd="15" destOrd="0" presId="urn:microsoft.com/office/officeart/2005/8/layout/list1"/>
    <dgm:cxn modelId="{EA43D188-A647-3A43-AF97-26AA8F2CA449}" type="presParOf" srcId="{F6AF1AB4-4CE2-A54A-87FA-E996A3BA51DF}" destId="{3D4C4CE0-DA55-7749-9E84-186CD037027F}" srcOrd="16" destOrd="0" presId="urn:microsoft.com/office/officeart/2005/8/layout/list1"/>
    <dgm:cxn modelId="{FC902C5E-A6CB-0041-8DA8-DDF22A1FEFC0}" type="presParOf" srcId="{3D4C4CE0-DA55-7749-9E84-186CD037027F}" destId="{42014952-FD9A-E248-8E75-4EDCC10043EE}" srcOrd="0" destOrd="0" presId="urn:microsoft.com/office/officeart/2005/8/layout/list1"/>
    <dgm:cxn modelId="{71ED9FCB-03A4-E444-8B16-6BC77D0B3E3B}" type="presParOf" srcId="{3D4C4CE0-DA55-7749-9E84-186CD037027F}" destId="{54545A26-53DD-8C45-ABE2-ABE99E044B0D}" srcOrd="1" destOrd="0" presId="urn:microsoft.com/office/officeart/2005/8/layout/list1"/>
    <dgm:cxn modelId="{9473A877-31BD-8742-BAA6-19B708F94EE3}" type="presParOf" srcId="{F6AF1AB4-4CE2-A54A-87FA-E996A3BA51DF}" destId="{BB45E053-F68C-1F46-A33D-5D0653EA20A3}" srcOrd="17" destOrd="0" presId="urn:microsoft.com/office/officeart/2005/8/layout/list1"/>
    <dgm:cxn modelId="{0B5FF869-33F2-AC49-8D9A-2DE4ADEDE2E1}" type="presParOf" srcId="{F6AF1AB4-4CE2-A54A-87FA-E996A3BA51DF}" destId="{3BF5C247-AD8C-4E45-B82D-664EB4F7E64D}" srcOrd="18" destOrd="0" presId="urn:microsoft.com/office/officeart/2005/8/layout/list1"/>
    <dgm:cxn modelId="{6457299A-00D3-124D-8D9E-BFB0124A4AF4}" type="presParOf" srcId="{F6AF1AB4-4CE2-A54A-87FA-E996A3BA51DF}" destId="{6FF8C0C9-3DC5-7648-B65C-CB745C059124}" srcOrd="19" destOrd="0" presId="urn:microsoft.com/office/officeart/2005/8/layout/list1"/>
    <dgm:cxn modelId="{4DB33983-E07E-9B4E-B389-B5E20716F500}" type="presParOf" srcId="{F6AF1AB4-4CE2-A54A-87FA-E996A3BA51DF}" destId="{9C912282-6915-CA4D-896E-C33F100A0218}" srcOrd="20" destOrd="0" presId="urn:microsoft.com/office/officeart/2005/8/layout/list1"/>
    <dgm:cxn modelId="{EF9F20A3-657D-B742-9A06-7D71C5709132}" type="presParOf" srcId="{9C912282-6915-CA4D-896E-C33F100A0218}" destId="{1A48CBD2-84B3-F04F-B7F9-A1708F50C883}" srcOrd="0" destOrd="0" presId="urn:microsoft.com/office/officeart/2005/8/layout/list1"/>
    <dgm:cxn modelId="{B2882E36-09ED-DD42-BBD0-91883A02B829}" type="presParOf" srcId="{9C912282-6915-CA4D-896E-C33F100A0218}" destId="{FAAC386D-ECEB-A145-8DB9-B9E066F2AF31}" srcOrd="1" destOrd="0" presId="urn:microsoft.com/office/officeart/2005/8/layout/list1"/>
    <dgm:cxn modelId="{F8063796-AFB7-C64E-9287-4390799B8D68}" type="presParOf" srcId="{F6AF1AB4-4CE2-A54A-87FA-E996A3BA51DF}" destId="{3E391C87-76D6-5C40-86B8-CD47202D7336}" srcOrd="21" destOrd="0" presId="urn:microsoft.com/office/officeart/2005/8/layout/list1"/>
    <dgm:cxn modelId="{639C3C9F-0205-F841-807F-354C3861F1F9}" type="presParOf" srcId="{F6AF1AB4-4CE2-A54A-87FA-E996A3BA51DF}" destId="{89ABA613-34CE-FB4F-B073-17117309ACEB}" srcOrd="22" destOrd="0" presId="urn:microsoft.com/office/officeart/2005/8/layout/list1"/>
    <dgm:cxn modelId="{2C51507C-09CA-D44B-9D9A-881F75B2EEA7}" type="presParOf" srcId="{F6AF1AB4-4CE2-A54A-87FA-E996A3BA51DF}" destId="{E2D734DD-E65E-254A-AFD3-E83C65F5B170}" srcOrd="23" destOrd="0" presId="urn:microsoft.com/office/officeart/2005/8/layout/list1"/>
    <dgm:cxn modelId="{3A0EB44C-087D-4548-9D47-B726D41391C8}" type="presParOf" srcId="{F6AF1AB4-4CE2-A54A-87FA-E996A3BA51DF}" destId="{51D9FD56-D3A4-2447-8970-7EA91899CD26}" srcOrd="24" destOrd="0" presId="urn:microsoft.com/office/officeart/2005/8/layout/list1"/>
    <dgm:cxn modelId="{2E28376D-922B-2341-A577-1B1631DFC4B4}" type="presParOf" srcId="{51D9FD56-D3A4-2447-8970-7EA91899CD26}" destId="{1F13B1F6-8A45-1D40-B861-981B13C4C60C}" srcOrd="0" destOrd="0" presId="urn:microsoft.com/office/officeart/2005/8/layout/list1"/>
    <dgm:cxn modelId="{33D9AEE9-7594-4242-A20A-9F7AD18FE5B7}" type="presParOf" srcId="{51D9FD56-D3A4-2447-8970-7EA91899CD26}" destId="{2027C2FD-EC33-A345-9D63-37AC7C51B3E3}" srcOrd="1" destOrd="0" presId="urn:microsoft.com/office/officeart/2005/8/layout/list1"/>
    <dgm:cxn modelId="{8E052DD0-3F98-2945-A536-ABE95666D252}" type="presParOf" srcId="{F6AF1AB4-4CE2-A54A-87FA-E996A3BA51DF}" destId="{65F44C3F-9811-5440-B982-2937561CC8B6}" srcOrd="25" destOrd="0" presId="urn:microsoft.com/office/officeart/2005/8/layout/list1"/>
    <dgm:cxn modelId="{A09EC8BE-0FF3-1241-B67E-D8EEDF95E530}" type="presParOf" srcId="{F6AF1AB4-4CE2-A54A-87FA-E996A3BA51DF}" destId="{CE9C380B-87CB-CC41-9B88-8FA61BCE854E}"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6DC51F-CB4E-420E-8A1D-53E2E398F8D8}"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E9D85951-DA6F-4E2E-A6F0-10164CBFDA10}">
      <dgm:prSet/>
      <dgm:spPr/>
      <dgm:t>
        <a:bodyPr/>
        <a:lstStyle/>
        <a:p>
          <a:r>
            <a:rPr lang="en-US"/>
            <a:t>All About Diabetes</a:t>
          </a:r>
        </a:p>
      </dgm:t>
    </dgm:pt>
    <dgm:pt modelId="{F20ECD8F-D6AD-4B83-B0A8-376BB1640EEB}" type="parTrans" cxnId="{7F84AF02-74BE-490D-BA32-5B5FC14469D8}">
      <dgm:prSet/>
      <dgm:spPr/>
      <dgm:t>
        <a:bodyPr/>
        <a:lstStyle/>
        <a:p>
          <a:endParaRPr lang="en-US"/>
        </a:p>
      </dgm:t>
    </dgm:pt>
    <dgm:pt modelId="{94E3A18C-BB56-492C-B4B6-02E0F05FD6E2}" type="sibTrans" cxnId="{7F84AF02-74BE-490D-BA32-5B5FC14469D8}">
      <dgm:prSet/>
      <dgm:spPr/>
      <dgm:t>
        <a:bodyPr/>
        <a:lstStyle/>
        <a:p>
          <a:endParaRPr lang="en-US"/>
        </a:p>
      </dgm:t>
    </dgm:pt>
    <dgm:pt modelId="{8B718B19-5C59-4784-9770-9045A1B9F4AB}">
      <dgm:prSet/>
      <dgm:spPr/>
      <dgm:t>
        <a:bodyPr/>
        <a:lstStyle/>
        <a:p>
          <a:r>
            <a:rPr lang="en-US"/>
            <a:t>Diabetes Treatment and Technology</a:t>
          </a:r>
        </a:p>
      </dgm:t>
    </dgm:pt>
    <dgm:pt modelId="{C23934A2-4E7A-4B00-98F6-54BD617DC7DE}" type="parTrans" cxnId="{E914A62D-DB83-4199-B008-B0530615FC3C}">
      <dgm:prSet/>
      <dgm:spPr/>
      <dgm:t>
        <a:bodyPr/>
        <a:lstStyle/>
        <a:p>
          <a:endParaRPr lang="en-US"/>
        </a:p>
      </dgm:t>
    </dgm:pt>
    <dgm:pt modelId="{17F3DB31-B648-4167-B1F3-CBFEA9D00017}" type="sibTrans" cxnId="{E914A62D-DB83-4199-B008-B0530615FC3C}">
      <dgm:prSet/>
      <dgm:spPr/>
      <dgm:t>
        <a:bodyPr/>
        <a:lstStyle/>
        <a:p>
          <a:endParaRPr lang="en-US"/>
        </a:p>
      </dgm:t>
    </dgm:pt>
    <dgm:pt modelId="{28535BE1-4E08-44F2-B36D-1FED3EB2830E}">
      <dgm:prSet/>
      <dgm:spPr/>
      <dgm:t>
        <a:bodyPr/>
        <a:lstStyle/>
        <a:p>
          <a:r>
            <a:rPr lang="en-US"/>
            <a:t>Hypoglycemia</a:t>
          </a:r>
        </a:p>
      </dgm:t>
    </dgm:pt>
    <dgm:pt modelId="{F4E5F836-5554-4616-99DA-D1C86D20587D}" type="parTrans" cxnId="{601DCECC-66B9-4AEC-B16F-E55E22664351}">
      <dgm:prSet/>
      <dgm:spPr/>
      <dgm:t>
        <a:bodyPr/>
        <a:lstStyle/>
        <a:p>
          <a:endParaRPr lang="en-US"/>
        </a:p>
      </dgm:t>
    </dgm:pt>
    <dgm:pt modelId="{AC06B84E-9084-4FB8-890A-46BDB39CB56C}" type="sibTrans" cxnId="{601DCECC-66B9-4AEC-B16F-E55E22664351}">
      <dgm:prSet/>
      <dgm:spPr/>
      <dgm:t>
        <a:bodyPr/>
        <a:lstStyle/>
        <a:p>
          <a:endParaRPr lang="en-US"/>
        </a:p>
      </dgm:t>
    </dgm:pt>
    <dgm:pt modelId="{1E101321-5DFB-472B-AA65-6684749050E1}">
      <dgm:prSet/>
      <dgm:spPr/>
      <dgm:t>
        <a:bodyPr/>
        <a:lstStyle/>
        <a:p>
          <a:r>
            <a:rPr lang="en-US"/>
            <a:t>Hyperglycemia</a:t>
          </a:r>
        </a:p>
      </dgm:t>
    </dgm:pt>
    <dgm:pt modelId="{7490FAF9-F5A6-4DEF-80C2-232D0B61EF65}" type="parTrans" cxnId="{F4008F45-3B20-4C32-A2EF-84AF390CD099}">
      <dgm:prSet/>
      <dgm:spPr/>
      <dgm:t>
        <a:bodyPr/>
        <a:lstStyle/>
        <a:p>
          <a:endParaRPr lang="en-US"/>
        </a:p>
      </dgm:t>
    </dgm:pt>
    <dgm:pt modelId="{F3818977-7D15-442C-B114-525E237ECA12}" type="sibTrans" cxnId="{F4008F45-3B20-4C32-A2EF-84AF390CD099}">
      <dgm:prSet/>
      <dgm:spPr/>
      <dgm:t>
        <a:bodyPr/>
        <a:lstStyle/>
        <a:p>
          <a:endParaRPr lang="en-US"/>
        </a:p>
      </dgm:t>
    </dgm:pt>
    <dgm:pt modelId="{CC0E6EA6-05D3-4D18-B133-8C576D58F0FD}">
      <dgm:prSet/>
      <dgm:spPr/>
      <dgm:t>
        <a:bodyPr/>
        <a:lstStyle/>
        <a:p>
          <a:r>
            <a:rPr lang="en-US"/>
            <a:t>Exercise</a:t>
          </a:r>
        </a:p>
      </dgm:t>
    </dgm:pt>
    <dgm:pt modelId="{33151382-A204-440A-97F5-66E0C5ACF2CA}" type="parTrans" cxnId="{813B232E-CC24-4F70-8211-3DF315996E37}">
      <dgm:prSet/>
      <dgm:spPr/>
      <dgm:t>
        <a:bodyPr/>
        <a:lstStyle/>
        <a:p>
          <a:endParaRPr lang="en-US"/>
        </a:p>
      </dgm:t>
    </dgm:pt>
    <dgm:pt modelId="{332C521D-222F-414B-B370-FE829EA7DF65}" type="sibTrans" cxnId="{813B232E-CC24-4F70-8211-3DF315996E37}">
      <dgm:prSet/>
      <dgm:spPr/>
      <dgm:t>
        <a:bodyPr/>
        <a:lstStyle/>
        <a:p>
          <a:endParaRPr lang="en-US"/>
        </a:p>
      </dgm:t>
    </dgm:pt>
    <dgm:pt modelId="{312A0DDC-A61C-41CB-A171-625B854C8AD2}">
      <dgm:prSet/>
      <dgm:spPr/>
      <dgm:t>
        <a:bodyPr/>
        <a:lstStyle/>
        <a:p>
          <a:r>
            <a:rPr lang="en-US"/>
            <a:t>Nutrition</a:t>
          </a:r>
        </a:p>
      </dgm:t>
    </dgm:pt>
    <dgm:pt modelId="{5F301E17-AFAF-4DC6-8930-9CB60D373A8D}" type="parTrans" cxnId="{E01DB15A-D323-4B53-AA1A-75E42FF9956E}">
      <dgm:prSet/>
      <dgm:spPr/>
      <dgm:t>
        <a:bodyPr/>
        <a:lstStyle/>
        <a:p>
          <a:endParaRPr lang="en-US"/>
        </a:p>
      </dgm:t>
    </dgm:pt>
    <dgm:pt modelId="{5576D115-11DF-4069-AF2B-F0AF569967CB}" type="sibTrans" cxnId="{E01DB15A-D323-4B53-AA1A-75E42FF9956E}">
      <dgm:prSet/>
      <dgm:spPr/>
      <dgm:t>
        <a:bodyPr/>
        <a:lstStyle/>
        <a:p>
          <a:endParaRPr lang="en-US"/>
        </a:p>
      </dgm:t>
    </dgm:pt>
    <dgm:pt modelId="{C812A069-F523-4D1C-AFB9-E4E0F6530030}">
      <dgm:prSet/>
      <dgm:spPr/>
      <dgm:t>
        <a:bodyPr/>
        <a:lstStyle/>
        <a:p>
          <a:r>
            <a:rPr lang="en-US"/>
            <a:t>Social and Developmental Considerations</a:t>
          </a:r>
        </a:p>
      </dgm:t>
    </dgm:pt>
    <dgm:pt modelId="{68F33564-EEDD-4315-B6E6-13B2DD54BB69}" type="parTrans" cxnId="{82B7BBAE-B595-411F-91B4-CB416468D044}">
      <dgm:prSet/>
      <dgm:spPr/>
      <dgm:t>
        <a:bodyPr/>
        <a:lstStyle/>
        <a:p>
          <a:endParaRPr lang="en-US"/>
        </a:p>
      </dgm:t>
    </dgm:pt>
    <dgm:pt modelId="{DCE9377A-E55D-4394-8BBF-ADE5BA6020E9}" type="sibTrans" cxnId="{82B7BBAE-B595-411F-91B4-CB416468D044}">
      <dgm:prSet/>
      <dgm:spPr/>
      <dgm:t>
        <a:bodyPr/>
        <a:lstStyle/>
        <a:p>
          <a:endParaRPr lang="en-US"/>
        </a:p>
      </dgm:t>
    </dgm:pt>
    <dgm:pt modelId="{F6AF1AB4-4CE2-A54A-87FA-E996A3BA51DF}" type="pres">
      <dgm:prSet presAssocID="{7D6DC51F-CB4E-420E-8A1D-53E2E398F8D8}" presName="linear" presStyleCnt="0">
        <dgm:presLayoutVars>
          <dgm:dir/>
          <dgm:animLvl val="lvl"/>
          <dgm:resizeHandles val="exact"/>
        </dgm:presLayoutVars>
      </dgm:prSet>
      <dgm:spPr/>
    </dgm:pt>
    <dgm:pt modelId="{0FF1864B-23F2-2243-81D5-3EFCA3BA9E88}" type="pres">
      <dgm:prSet presAssocID="{E9D85951-DA6F-4E2E-A6F0-10164CBFDA10}" presName="parentLin" presStyleCnt="0"/>
      <dgm:spPr/>
    </dgm:pt>
    <dgm:pt modelId="{7156D38E-222B-3D49-A3CC-F39547B71C30}" type="pres">
      <dgm:prSet presAssocID="{E9D85951-DA6F-4E2E-A6F0-10164CBFDA10}" presName="parentLeftMargin" presStyleLbl="node1" presStyleIdx="0" presStyleCnt="7"/>
      <dgm:spPr/>
    </dgm:pt>
    <dgm:pt modelId="{6778F7CC-B33E-1A45-ACE3-1192A1F8EABA}" type="pres">
      <dgm:prSet presAssocID="{E9D85951-DA6F-4E2E-A6F0-10164CBFDA10}" presName="parentText" presStyleLbl="node1" presStyleIdx="0" presStyleCnt="7">
        <dgm:presLayoutVars>
          <dgm:chMax val="0"/>
          <dgm:bulletEnabled val="1"/>
        </dgm:presLayoutVars>
      </dgm:prSet>
      <dgm:spPr/>
    </dgm:pt>
    <dgm:pt modelId="{24AB98ED-BD56-CC47-90DE-6826D294C1D8}" type="pres">
      <dgm:prSet presAssocID="{E9D85951-DA6F-4E2E-A6F0-10164CBFDA10}" presName="negativeSpace" presStyleCnt="0"/>
      <dgm:spPr/>
    </dgm:pt>
    <dgm:pt modelId="{9D809AB4-6697-1F4F-BD04-23006F43E3E2}" type="pres">
      <dgm:prSet presAssocID="{E9D85951-DA6F-4E2E-A6F0-10164CBFDA10}" presName="childText" presStyleLbl="conFgAcc1" presStyleIdx="0" presStyleCnt="7">
        <dgm:presLayoutVars>
          <dgm:bulletEnabled val="1"/>
        </dgm:presLayoutVars>
      </dgm:prSet>
      <dgm:spPr/>
    </dgm:pt>
    <dgm:pt modelId="{FDAD1DD8-9051-E848-8700-33030B64461B}" type="pres">
      <dgm:prSet presAssocID="{94E3A18C-BB56-492C-B4B6-02E0F05FD6E2}" presName="spaceBetweenRectangles" presStyleCnt="0"/>
      <dgm:spPr/>
    </dgm:pt>
    <dgm:pt modelId="{12E4F9CC-08C6-F549-A64B-E76450FB08DE}" type="pres">
      <dgm:prSet presAssocID="{8B718B19-5C59-4784-9770-9045A1B9F4AB}" presName="parentLin" presStyleCnt="0"/>
      <dgm:spPr/>
    </dgm:pt>
    <dgm:pt modelId="{DD71ED58-E3F7-1B4F-A681-1A72E4522F16}" type="pres">
      <dgm:prSet presAssocID="{8B718B19-5C59-4784-9770-9045A1B9F4AB}" presName="parentLeftMargin" presStyleLbl="node1" presStyleIdx="0" presStyleCnt="7"/>
      <dgm:spPr/>
    </dgm:pt>
    <dgm:pt modelId="{1C29E109-2DFB-764E-9E62-5E8BC1CDB694}" type="pres">
      <dgm:prSet presAssocID="{8B718B19-5C59-4784-9770-9045A1B9F4AB}" presName="parentText" presStyleLbl="node1" presStyleIdx="1" presStyleCnt="7">
        <dgm:presLayoutVars>
          <dgm:chMax val="0"/>
          <dgm:bulletEnabled val="1"/>
        </dgm:presLayoutVars>
      </dgm:prSet>
      <dgm:spPr/>
    </dgm:pt>
    <dgm:pt modelId="{958AE575-2B04-0F4B-A4A6-9897E1BC6B1D}" type="pres">
      <dgm:prSet presAssocID="{8B718B19-5C59-4784-9770-9045A1B9F4AB}" presName="negativeSpace" presStyleCnt="0"/>
      <dgm:spPr/>
    </dgm:pt>
    <dgm:pt modelId="{51C196E8-0559-FA4E-BBED-80BA52EBDC34}" type="pres">
      <dgm:prSet presAssocID="{8B718B19-5C59-4784-9770-9045A1B9F4AB}" presName="childText" presStyleLbl="conFgAcc1" presStyleIdx="1" presStyleCnt="7">
        <dgm:presLayoutVars>
          <dgm:bulletEnabled val="1"/>
        </dgm:presLayoutVars>
      </dgm:prSet>
      <dgm:spPr/>
    </dgm:pt>
    <dgm:pt modelId="{0FE4A84B-2AD7-DC44-8A4E-3E4E440488BB}" type="pres">
      <dgm:prSet presAssocID="{17F3DB31-B648-4167-B1F3-CBFEA9D00017}" presName="spaceBetweenRectangles" presStyleCnt="0"/>
      <dgm:spPr/>
    </dgm:pt>
    <dgm:pt modelId="{4E3E775F-9744-AC4B-B4E0-41823A827766}" type="pres">
      <dgm:prSet presAssocID="{28535BE1-4E08-44F2-B36D-1FED3EB2830E}" presName="parentLin" presStyleCnt="0"/>
      <dgm:spPr/>
    </dgm:pt>
    <dgm:pt modelId="{B06670A0-85B9-0C4C-8F34-14B8EDB504F0}" type="pres">
      <dgm:prSet presAssocID="{28535BE1-4E08-44F2-B36D-1FED3EB2830E}" presName="parentLeftMargin" presStyleLbl="node1" presStyleIdx="1" presStyleCnt="7"/>
      <dgm:spPr/>
    </dgm:pt>
    <dgm:pt modelId="{8BC74EAF-A441-1743-9CC9-E5B5BBD50F55}" type="pres">
      <dgm:prSet presAssocID="{28535BE1-4E08-44F2-B36D-1FED3EB2830E}" presName="parentText" presStyleLbl="node1" presStyleIdx="2" presStyleCnt="7">
        <dgm:presLayoutVars>
          <dgm:chMax val="0"/>
          <dgm:bulletEnabled val="1"/>
        </dgm:presLayoutVars>
      </dgm:prSet>
      <dgm:spPr/>
    </dgm:pt>
    <dgm:pt modelId="{FA6DF41B-10E9-C24B-AD23-8A8FCAAA50CA}" type="pres">
      <dgm:prSet presAssocID="{28535BE1-4E08-44F2-B36D-1FED3EB2830E}" presName="negativeSpace" presStyleCnt="0"/>
      <dgm:spPr/>
    </dgm:pt>
    <dgm:pt modelId="{AB37156A-090E-4E4F-A341-22B39C6B5FE3}" type="pres">
      <dgm:prSet presAssocID="{28535BE1-4E08-44F2-B36D-1FED3EB2830E}" presName="childText" presStyleLbl="conFgAcc1" presStyleIdx="2" presStyleCnt="7">
        <dgm:presLayoutVars>
          <dgm:bulletEnabled val="1"/>
        </dgm:presLayoutVars>
      </dgm:prSet>
      <dgm:spPr>
        <a:solidFill>
          <a:srgbClr val="92D050">
            <a:alpha val="90000"/>
          </a:srgbClr>
        </a:solidFill>
      </dgm:spPr>
    </dgm:pt>
    <dgm:pt modelId="{9F93E5DC-A260-474D-A382-589A5D286DF9}" type="pres">
      <dgm:prSet presAssocID="{AC06B84E-9084-4FB8-890A-46BDB39CB56C}" presName="spaceBetweenRectangles" presStyleCnt="0"/>
      <dgm:spPr/>
    </dgm:pt>
    <dgm:pt modelId="{C316B658-9515-4C47-B265-1A0BC20B33B3}" type="pres">
      <dgm:prSet presAssocID="{1E101321-5DFB-472B-AA65-6684749050E1}" presName="parentLin" presStyleCnt="0"/>
      <dgm:spPr/>
    </dgm:pt>
    <dgm:pt modelId="{AA4BA96D-9290-DD4D-88BE-875BBE6E7FF9}" type="pres">
      <dgm:prSet presAssocID="{1E101321-5DFB-472B-AA65-6684749050E1}" presName="parentLeftMargin" presStyleLbl="node1" presStyleIdx="2" presStyleCnt="7"/>
      <dgm:spPr/>
    </dgm:pt>
    <dgm:pt modelId="{EFE1EBB7-CEC6-C341-90C5-A6761CB0B3ED}" type="pres">
      <dgm:prSet presAssocID="{1E101321-5DFB-472B-AA65-6684749050E1}" presName="parentText" presStyleLbl="node1" presStyleIdx="3" presStyleCnt="7">
        <dgm:presLayoutVars>
          <dgm:chMax val="0"/>
          <dgm:bulletEnabled val="1"/>
        </dgm:presLayoutVars>
      </dgm:prSet>
      <dgm:spPr/>
    </dgm:pt>
    <dgm:pt modelId="{2CAD1A67-71F9-2D45-997E-6FB970DD6FE3}" type="pres">
      <dgm:prSet presAssocID="{1E101321-5DFB-472B-AA65-6684749050E1}" presName="negativeSpace" presStyleCnt="0"/>
      <dgm:spPr/>
    </dgm:pt>
    <dgm:pt modelId="{D9B98948-FC9C-6B46-AECA-33860192574D}" type="pres">
      <dgm:prSet presAssocID="{1E101321-5DFB-472B-AA65-6684749050E1}" presName="childText" presStyleLbl="conFgAcc1" presStyleIdx="3" presStyleCnt="7">
        <dgm:presLayoutVars>
          <dgm:bulletEnabled val="1"/>
        </dgm:presLayoutVars>
      </dgm:prSet>
      <dgm:spPr/>
    </dgm:pt>
    <dgm:pt modelId="{BA087027-3DE4-D544-AD2C-35E8702633A5}" type="pres">
      <dgm:prSet presAssocID="{F3818977-7D15-442C-B114-525E237ECA12}" presName="spaceBetweenRectangles" presStyleCnt="0"/>
      <dgm:spPr/>
    </dgm:pt>
    <dgm:pt modelId="{3D4C4CE0-DA55-7749-9E84-186CD037027F}" type="pres">
      <dgm:prSet presAssocID="{CC0E6EA6-05D3-4D18-B133-8C576D58F0FD}" presName="parentLin" presStyleCnt="0"/>
      <dgm:spPr/>
    </dgm:pt>
    <dgm:pt modelId="{42014952-FD9A-E248-8E75-4EDCC10043EE}" type="pres">
      <dgm:prSet presAssocID="{CC0E6EA6-05D3-4D18-B133-8C576D58F0FD}" presName="parentLeftMargin" presStyleLbl="node1" presStyleIdx="3" presStyleCnt="7"/>
      <dgm:spPr/>
    </dgm:pt>
    <dgm:pt modelId="{54545A26-53DD-8C45-ABE2-ABE99E044B0D}" type="pres">
      <dgm:prSet presAssocID="{CC0E6EA6-05D3-4D18-B133-8C576D58F0FD}" presName="parentText" presStyleLbl="node1" presStyleIdx="4" presStyleCnt="7">
        <dgm:presLayoutVars>
          <dgm:chMax val="0"/>
          <dgm:bulletEnabled val="1"/>
        </dgm:presLayoutVars>
      </dgm:prSet>
      <dgm:spPr/>
    </dgm:pt>
    <dgm:pt modelId="{BB45E053-F68C-1F46-A33D-5D0653EA20A3}" type="pres">
      <dgm:prSet presAssocID="{CC0E6EA6-05D3-4D18-B133-8C576D58F0FD}" presName="negativeSpace" presStyleCnt="0"/>
      <dgm:spPr/>
    </dgm:pt>
    <dgm:pt modelId="{3BF5C247-AD8C-4E45-B82D-664EB4F7E64D}" type="pres">
      <dgm:prSet presAssocID="{CC0E6EA6-05D3-4D18-B133-8C576D58F0FD}" presName="childText" presStyleLbl="conFgAcc1" presStyleIdx="4" presStyleCnt="7">
        <dgm:presLayoutVars>
          <dgm:bulletEnabled val="1"/>
        </dgm:presLayoutVars>
      </dgm:prSet>
      <dgm:spPr/>
    </dgm:pt>
    <dgm:pt modelId="{6FF8C0C9-3DC5-7648-B65C-CB745C059124}" type="pres">
      <dgm:prSet presAssocID="{332C521D-222F-414B-B370-FE829EA7DF65}" presName="spaceBetweenRectangles" presStyleCnt="0"/>
      <dgm:spPr/>
    </dgm:pt>
    <dgm:pt modelId="{9C912282-6915-CA4D-896E-C33F100A0218}" type="pres">
      <dgm:prSet presAssocID="{312A0DDC-A61C-41CB-A171-625B854C8AD2}" presName="parentLin" presStyleCnt="0"/>
      <dgm:spPr/>
    </dgm:pt>
    <dgm:pt modelId="{1A48CBD2-84B3-F04F-B7F9-A1708F50C883}" type="pres">
      <dgm:prSet presAssocID="{312A0DDC-A61C-41CB-A171-625B854C8AD2}" presName="parentLeftMargin" presStyleLbl="node1" presStyleIdx="4" presStyleCnt="7"/>
      <dgm:spPr/>
    </dgm:pt>
    <dgm:pt modelId="{FAAC386D-ECEB-A145-8DB9-B9E066F2AF31}" type="pres">
      <dgm:prSet presAssocID="{312A0DDC-A61C-41CB-A171-625B854C8AD2}" presName="parentText" presStyleLbl="node1" presStyleIdx="5" presStyleCnt="7">
        <dgm:presLayoutVars>
          <dgm:chMax val="0"/>
          <dgm:bulletEnabled val="1"/>
        </dgm:presLayoutVars>
      </dgm:prSet>
      <dgm:spPr/>
    </dgm:pt>
    <dgm:pt modelId="{3E391C87-76D6-5C40-86B8-CD47202D7336}" type="pres">
      <dgm:prSet presAssocID="{312A0DDC-A61C-41CB-A171-625B854C8AD2}" presName="negativeSpace" presStyleCnt="0"/>
      <dgm:spPr/>
    </dgm:pt>
    <dgm:pt modelId="{89ABA613-34CE-FB4F-B073-17117309ACEB}" type="pres">
      <dgm:prSet presAssocID="{312A0DDC-A61C-41CB-A171-625B854C8AD2}" presName="childText" presStyleLbl="conFgAcc1" presStyleIdx="5" presStyleCnt="7">
        <dgm:presLayoutVars>
          <dgm:bulletEnabled val="1"/>
        </dgm:presLayoutVars>
      </dgm:prSet>
      <dgm:spPr/>
    </dgm:pt>
    <dgm:pt modelId="{E2D734DD-E65E-254A-AFD3-E83C65F5B170}" type="pres">
      <dgm:prSet presAssocID="{5576D115-11DF-4069-AF2B-F0AF569967CB}" presName="spaceBetweenRectangles" presStyleCnt="0"/>
      <dgm:spPr/>
    </dgm:pt>
    <dgm:pt modelId="{51D9FD56-D3A4-2447-8970-7EA91899CD26}" type="pres">
      <dgm:prSet presAssocID="{C812A069-F523-4D1C-AFB9-E4E0F6530030}" presName="parentLin" presStyleCnt="0"/>
      <dgm:spPr/>
    </dgm:pt>
    <dgm:pt modelId="{1F13B1F6-8A45-1D40-B861-981B13C4C60C}" type="pres">
      <dgm:prSet presAssocID="{C812A069-F523-4D1C-AFB9-E4E0F6530030}" presName="parentLeftMargin" presStyleLbl="node1" presStyleIdx="5" presStyleCnt="7"/>
      <dgm:spPr/>
    </dgm:pt>
    <dgm:pt modelId="{2027C2FD-EC33-A345-9D63-37AC7C51B3E3}" type="pres">
      <dgm:prSet presAssocID="{C812A069-F523-4D1C-AFB9-E4E0F6530030}" presName="parentText" presStyleLbl="node1" presStyleIdx="6" presStyleCnt="7">
        <dgm:presLayoutVars>
          <dgm:chMax val="0"/>
          <dgm:bulletEnabled val="1"/>
        </dgm:presLayoutVars>
      </dgm:prSet>
      <dgm:spPr/>
    </dgm:pt>
    <dgm:pt modelId="{65F44C3F-9811-5440-B982-2937561CC8B6}" type="pres">
      <dgm:prSet presAssocID="{C812A069-F523-4D1C-AFB9-E4E0F6530030}" presName="negativeSpace" presStyleCnt="0"/>
      <dgm:spPr/>
    </dgm:pt>
    <dgm:pt modelId="{CE9C380B-87CB-CC41-9B88-8FA61BCE854E}" type="pres">
      <dgm:prSet presAssocID="{C812A069-F523-4D1C-AFB9-E4E0F6530030}" presName="childText" presStyleLbl="conFgAcc1" presStyleIdx="6" presStyleCnt="7">
        <dgm:presLayoutVars>
          <dgm:bulletEnabled val="1"/>
        </dgm:presLayoutVars>
      </dgm:prSet>
      <dgm:spPr/>
    </dgm:pt>
  </dgm:ptLst>
  <dgm:cxnLst>
    <dgm:cxn modelId="{7F84AF02-74BE-490D-BA32-5B5FC14469D8}" srcId="{7D6DC51F-CB4E-420E-8A1D-53E2E398F8D8}" destId="{E9D85951-DA6F-4E2E-A6F0-10164CBFDA10}" srcOrd="0" destOrd="0" parTransId="{F20ECD8F-D6AD-4B83-B0A8-376BB1640EEB}" sibTransId="{94E3A18C-BB56-492C-B4B6-02E0F05FD6E2}"/>
    <dgm:cxn modelId="{98480003-5D7C-0A43-B133-0979AA11432E}" type="presOf" srcId="{C812A069-F523-4D1C-AFB9-E4E0F6530030}" destId="{1F13B1F6-8A45-1D40-B861-981B13C4C60C}" srcOrd="0" destOrd="0" presId="urn:microsoft.com/office/officeart/2005/8/layout/list1"/>
    <dgm:cxn modelId="{D88CA403-2E96-CF4F-881D-4A6EB62E1390}" type="presOf" srcId="{8B718B19-5C59-4784-9770-9045A1B9F4AB}" destId="{1C29E109-2DFB-764E-9E62-5E8BC1CDB694}" srcOrd="1" destOrd="0" presId="urn:microsoft.com/office/officeart/2005/8/layout/list1"/>
    <dgm:cxn modelId="{200EFE05-D75B-0D42-82E2-C77257691624}" type="presOf" srcId="{28535BE1-4E08-44F2-B36D-1FED3EB2830E}" destId="{8BC74EAF-A441-1743-9CC9-E5B5BBD50F55}" srcOrd="1" destOrd="0" presId="urn:microsoft.com/office/officeart/2005/8/layout/list1"/>
    <dgm:cxn modelId="{882DC923-CB94-584E-B6FA-DE5163FB90A2}" type="presOf" srcId="{7D6DC51F-CB4E-420E-8A1D-53E2E398F8D8}" destId="{F6AF1AB4-4CE2-A54A-87FA-E996A3BA51DF}" srcOrd="0" destOrd="0" presId="urn:microsoft.com/office/officeart/2005/8/layout/list1"/>
    <dgm:cxn modelId="{718D9828-0B89-CA44-B6E0-108504D50A8C}" type="presOf" srcId="{312A0DDC-A61C-41CB-A171-625B854C8AD2}" destId="{FAAC386D-ECEB-A145-8DB9-B9E066F2AF31}" srcOrd="1" destOrd="0" presId="urn:microsoft.com/office/officeart/2005/8/layout/list1"/>
    <dgm:cxn modelId="{8659022C-9F36-0648-9776-D95A3BCEA954}" type="presOf" srcId="{CC0E6EA6-05D3-4D18-B133-8C576D58F0FD}" destId="{42014952-FD9A-E248-8E75-4EDCC10043EE}" srcOrd="0" destOrd="0" presId="urn:microsoft.com/office/officeart/2005/8/layout/list1"/>
    <dgm:cxn modelId="{E914A62D-DB83-4199-B008-B0530615FC3C}" srcId="{7D6DC51F-CB4E-420E-8A1D-53E2E398F8D8}" destId="{8B718B19-5C59-4784-9770-9045A1B9F4AB}" srcOrd="1" destOrd="0" parTransId="{C23934A2-4E7A-4B00-98F6-54BD617DC7DE}" sibTransId="{17F3DB31-B648-4167-B1F3-CBFEA9D00017}"/>
    <dgm:cxn modelId="{813B232E-CC24-4F70-8211-3DF315996E37}" srcId="{7D6DC51F-CB4E-420E-8A1D-53E2E398F8D8}" destId="{CC0E6EA6-05D3-4D18-B133-8C576D58F0FD}" srcOrd="4" destOrd="0" parTransId="{33151382-A204-440A-97F5-66E0C5ACF2CA}" sibTransId="{332C521D-222F-414B-B370-FE829EA7DF65}"/>
    <dgm:cxn modelId="{F4008F45-3B20-4C32-A2EF-84AF390CD099}" srcId="{7D6DC51F-CB4E-420E-8A1D-53E2E398F8D8}" destId="{1E101321-5DFB-472B-AA65-6684749050E1}" srcOrd="3" destOrd="0" parTransId="{7490FAF9-F5A6-4DEF-80C2-232D0B61EF65}" sibTransId="{F3818977-7D15-442C-B114-525E237ECA12}"/>
    <dgm:cxn modelId="{E01DB15A-D323-4B53-AA1A-75E42FF9956E}" srcId="{7D6DC51F-CB4E-420E-8A1D-53E2E398F8D8}" destId="{312A0DDC-A61C-41CB-A171-625B854C8AD2}" srcOrd="5" destOrd="0" parTransId="{5F301E17-AFAF-4DC6-8930-9CB60D373A8D}" sibTransId="{5576D115-11DF-4069-AF2B-F0AF569967CB}"/>
    <dgm:cxn modelId="{8940E376-63FE-ED41-BFE9-380B7C581FDB}" type="presOf" srcId="{1E101321-5DFB-472B-AA65-6684749050E1}" destId="{AA4BA96D-9290-DD4D-88BE-875BBE6E7FF9}" srcOrd="0" destOrd="0" presId="urn:microsoft.com/office/officeart/2005/8/layout/list1"/>
    <dgm:cxn modelId="{AE229578-3D5C-DC48-BA41-F526D7D7DC28}" type="presOf" srcId="{312A0DDC-A61C-41CB-A171-625B854C8AD2}" destId="{1A48CBD2-84B3-F04F-B7F9-A1708F50C883}" srcOrd="0" destOrd="0" presId="urn:microsoft.com/office/officeart/2005/8/layout/list1"/>
    <dgm:cxn modelId="{7AEBB879-38B7-6545-886F-A9B6E92AA84F}" type="presOf" srcId="{1E101321-5DFB-472B-AA65-6684749050E1}" destId="{EFE1EBB7-CEC6-C341-90C5-A6761CB0B3ED}" srcOrd="1" destOrd="0" presId="urn:microsoft.com/office/officeart/2005/8/layout/list1"/>
    <dgm:cxn modelId="{94534381-9D44-C744-983C-447D6B751059}" type="presOf" srcId="{E9D85951-DA6F-4E2E-A6F0-10164CBFDA10}" destId="{7156D38E-222B-3D49-A3CC-F39547B71C30}" srcOrd="0" destOrd="0" presId="urn:microsoft.com/office/officeart/2005/8/layout/list1"/>
    <dgm:cxn modelId="{9CF43B8C-3F9E-6340-AE21-9D0FB6F19666}" type="presOf" srcId="{28535BE1-4E08-44F2-B36D-1FED3EB2830E}" destId="{B06670A0-85B9-0C4C-8F34-14B8EDB504F0}" srcOrd="0" destOrd="0" presId="urn:microsoft.com/office/officeart/2005/8/layout/list1"/>
    <dgm:cxn modelId="{82B7BBAE-B595-411F-91B4-CB416468D044}" srcId="{7D6DC51F-CB4E-420E-8A1D-53E2E398F8D8}" destId="{C812A069-F523-4D1C-AFB9-E4E0F6530030}" srcOrd="6" destOrd="0" parTransId="{68F33564-EEDD-4315-B6E6-13B2DD54BB69}" sibTransId="{DCE9377A-E55D-4394-8BBF-ADE5BA6020E9}"/>
    <dgm:cxn modelId="{601DCECC-66B9-4AEC-B16F-E55E22664351}" srcId="{7D6DC51F-CB4E-420E-8A1D-53E2E398F8D8}" destId="{28535BE1-4E08-44F2-B36D-1FED3EB2830E}" srcOrd="2" destOrd="0" parTransId="{F4E5F836-5554-4616-99DA-D1C86D20587D}" sibTransId="{AC06B84E-9084-4FB8-890A-46BDB39CB56C}"/>
    <dgm:cxn modelId="{A5F05ECD-F9BE-304D-8479-F0A06697B8F0}" type="presOf" srcId="{C812A069-F523-4D1C-AFB9-E4E0F6530030}" destId="{2027C2FD-EC33-A345-9D63-37AC7C51B3E3}" srcOrd="1" destOrd="0" presId="urn:microsoft.com/office/officeart/2005/8/layout/list1"/>
    <dgm:cxn modelId="{82535DDA-FF74-ED4F-AF27-3205BFFD4501}" type="presOf" srcId="{CC0E6EA6-05D3-4D18-B133-8C576D58F0FD}" destId="{54545A26-53DD-8C45-ABE2-ABE99E044B0D}" srcOrd="1" destOrd="0" presId="urn:microsoft.com/office/officeart/2005/8/layout/list1"/>
    <dgm:cxn modelId="{8A63C3E8-E4DF-7544-B205-FA9F10EB0133}" type="presOf" srcId="{E9D85951-DA6F-4E2E-A6F0-10164CBFDA10}" destId="{6778F7CC-B33E-1A45-ACE3-1192A1F8EABA}" srcOrd="1" destOrd="0" presId="urn:microsoft.com/office/officeart/2005/8/layout/list1"/>
    <dgm:cxn modelId="{EBCD4FF4-7ACB-E546-8579-ECDF7D1B204D}" type="presOf" srcId="{8B718B19-5C59-4784-9770-9045A1B9F4AB}" destId="{DD71ED58-E3F7-1B4F-A681-1A72E4522F16}" srcOrd="0" destOrd="0" presId="urn:microsoft.com/office/officeart/2005/8/layout/list1"/>
    <dgm:cxn modelId="{905C6052-08D3-BD40-B9AD-2D6AEFFBD7E4}" type="presParOf" srcId="{F6AF1AB4-4CE2-A54A-87FA-E996A3BA51DF}" destId="{0FF1864B-23F2-2243-81D5-3EFCA3BA9E88}" srcOrd="0" destOrd="0" presId="urn:microsoft.com/office/officeart/2005/8/layout/list1"/>
    <dgm:cxn modelId="{7D0D53A9-4F4D-0741-B911-EFAE8B337290}" type="presParOf" srcId="{0FF1864B-23F2-2243-81D5-3EFCA3BA9E88}" destId="{7156D38E-222B-3D49-A3CC-F39547B71C30}" srcOrd="0" destOrd="0" presId="urn:microsoft.com/office/officeart/2005/8/layout/list1"/>
    <dgm:cxn modelId="{558786EF-D336-B648-B81A-DA0005601526}" type="presParOf" srcId="{0FF1864B-23F2-2243-81D5-3EFCA3BA9E88}" destId="{6778F7CC-B33E-1A45-ACE3-1192A1F8EABA}" srcOrd="1" destOrd="0" presId="urn:microsoft.com/office/officeart/2005/8/layout/list1"/>
    <dgm:cxn modelId="{1B9F877C-6A04-EF4D-9F67-497908FDF608}" type="presParOf" srcId="{F6AF1AB4-4CE2-A54A-87FA-E996A3BA51DF}" destId="{24AB98ED-BD56-CC47-90DE-6826D294C1D8}" srcOrd="1" destOrd="0" presId="urn:microsoft.com/office/officeart/2005/8/layout/list1"/>
    <dgm:cxn modelId="{0FFFB3F1-730F-4A4D-B5D7-886CF87C0993}" type="presParOf" srcId="{F6AF1AB4-4CE2-A54A-87FA-E996A3BA51DF}" destId="{9D809AB4-6697-1F4F-BD04-23006F43E3E2}" srcOrd="2" destOrd="0" presId="urn:microsoft.com/office/officeart/2005/8/layout/list1"/>
    <dgm:cxn modelId="{2D76588E-368A-D24F-99D0-5BA98DB3A440}" type="presParOf" srcId="{F6AF1AB4-4CE2-A54A-87FA-E996A3BA51DF}" destId="{FDAD1DD8-9051-E848-8700-33030B64461B}" srcOrd="3" destOrd="0" presId="urn:microsoft.com/office/officeart/2005/8/layout/list1"/>
    <dgm:cxn modelId="{DBFCAB40-6CEE-3449-A8D4-426100442E7B}" type="presParOf" srcId="{F6AF1AB4-4CE2-A54A-87FA-E996A3BA51DF}" destId="{12E4F9CC-08C6-F549-A64B-E76450FB08DE}" srcOrd="4" destOrd="0" presId="urn:microsoft.com/office/officeart/2005/8/layout/list1"/>
    <dgm:cxn modelId="{98E2EB8A-B7C5-C84C-8C2A-EAE55964100E}" type="presParOf" srcId="{12E4F9CC-08C6-F549-A64B-E76450FB08DE}" destId="{DD71ED58-E3F7-1B4F-A681-1A72E4522F16}" srcOrd="0" destOrd="0" presId="urn:microsoft.com/office/officeart/2005/8/layout/list1"/>
    <dgm:cxn modelId="{C3996324-D8AD-934D-BE65-4DC241832667}" type="presParOf" srcId="{12E4F9CC-08C6-F549-A64B-E76450FB08DE}" destId="{1C29E109-2DFB-764E-9E62-5E8BC1CDB694}" srcOrd="1" destOrd="0" presId="urn:microsoft.com/office/officeart/2005/8/layout/list1"/>
    <dgm:cxn modelId="{019CFCC6-E65E-F046-8F13-487199620B5F}" type="presParOf" srcId="{F6AF1AB4-4CE2-A54A-87FA-E996A3BA51DF}" destId="{958AE575-2B04-0F4B-A4A6-9897E1BC6B1D}" srcOrd="5" destOrd="0" presId="urn:microsoft.com/office/officeart/2005/8/layout/list1"/>
    <dgm:cxn modelId="{88C7A05A-53DD-EA4E-8D17-E9247BFB2347}" type="presParOf" srcId="{F6AF1AB4-4CE2-A54A-87FA-E996A3BA51DF}" destId="{51C196E8-0559-FA4E-BBED-80BA52EBDC34}" srcOrd="6" destOrd="0" presId="urn:microsoft.com/office/officeart/2005/8/layout/list1"/>
    <dgm:cxn modelId="{A8ABE324-F4E6-7844-A2B4-0C172F992337}" type="presParOf" srcId="{F6AF1AB4-4CE2-A54A-87FA-E996A3BA51DF}" destId="{0FE4A84B-2AD7-DC44-8A4E-3E4E440488BB}" srcOrd="7" destOrd="0" presId="urn:microsoft.com/office/officeart/2005/8/layout/list1"/>
    <dgm:cxn modelId="{AD2A2315-36BD-9F4A-B16F-F1AA77496B31}" type="presParOf" srcId="{F6AF1AB4-4CE2-A54A-87FA-E996A3BA51DF}" destId="{4E3E775F-9744-AC4B-B4E0-41823A827766}" srcOrd="8" destOrd="0" presId="urn:microsoft.com/office/officeart/2005/8/layout/list1"/>
    <dgm:cxn modelId="{9BF3A185-AFAF-9645-B393-CD5CE56B550C}" type="presParOf" srcId="{4E3E775F-9744-AC4B-B4E0-41823A827766}" destId="{B06670A0-85B9-0C4C-8F34-14B8EDB504F0}" srcOrd="0" destOrd="0" presId="urn:microsoft.com/office/officeart/2005/8/layout/list1"/>
    <dgm:cxn modelId="{1089497F-3015-6F46-B326-5A3676056913}" type="presParOf" srcId="{4E3E775F-9744-AC4B-B4E0-41823A827766}" destId="{8BC74EAF-A441-1743-9CC9-E5B5BBD50F55}" srcOrd="1" destOrd="0" presId="urn:microsoft.com/office/officeart/2005/8/layout/list1"/>
    <dgm:cxn modelId="{4D790A7F-D141-8943-BCF6-448E4F223589}" type="presParOf" srcId="{F6AF1AB4-4CE2-A54A-87FA-E996A3BA51DF}" destId="{FA6DF41B-10E9-C24B-AD23-8A8FCAAA50CA}" srcOrd="9" destOrd="0" presId="urn:microsoft.com/office/officeart/2005/8/layout/list1"/>
    <dgm:cxn modelId="{92D86A8D-7857-5B4B-96B9-B50F6F9EDD56}" type="presParOf" srcId="{F6AF1AB4-4CE2-A54A-87FA-E996A3BA51DF}" destId="{AB37156A-090E-4E4F-A341-22B39C6B5FE3}" srcOrd="10" destOrd="0" presId="urn:microsoft.com/office/officeart/2005/8/layout/list1"/>
    <dgm:cxn modelId="{0FB705F1-7209-B14D-B191-40FFADC9FF7B}" type="presParOf" srcId="{F6AF1AB4-4CE2-A54A-87FA-E996A3BA51DF}" destId="{9F93E5DC-A260-474D-A382-589A5D286DF9}" srcOrd="11" destOrd="0" presId="urn:microsoft.com/office/officeart/2005/8/layout/list1"/>
    <dgm:cxn modelId="{7BA4A965-3FDF-2E43-B579-72F9C690D568}" type="presParOf" srcId="{F6AF1AB4-4CE2-A54A-87FA-E996A3BA51DF}" destId="{C316B658-9515-4C47-B265-1A0BC20B33B3}" srcOrd="12" destOrd="0" presId="urn:microsoft.com/office/officeart/2005/8/layout/list1"/>
    <dgm:cxn modelId="{20400A46-3284-964F-8F72-CEE0A422CA81}" type="presParOf" srcId="{C316B658-9515-4C47-B265-1A0BC20B33B3}" destId="{AA4BA96D-9290-DD4D-88BE-875BBE6E7FF9}" srcOrd="0" destOrd="0" presId="urn:microsoft.com/office/officeart/2005/8/layout/list1"/>
    <dgm:cxn modelId="{9A6649BB-6D5C-6B46-B979-F14F790454D6}" type="presParOf" srcId="{C316B658-9515-4C47-B265-1A0BC20B33B3}" destId="{EFE1EBB7-CEC6-C341-90C5-A6761CB0B3ED}" srcOrd="1" destOrd="0" presId="urn:microsoft.com/office/officeart/2005/8/layout/list1"/>
    <dgm:cxn modelId="{C3141A4B-4B61-2049-A7D0-A110904A18DC}" type="presParOf" srcId="{F6AF1AB4-4CE2-A54A-87FA-E996A3BA51DF}" destId="{2CAD1A67-71F9-2D45-997E-6FB970DD6FE3}" srcOrd="13" destOrd="0" presId="urn:microsoft.com/office/officeart/2005/8/layout/list1"/>
    <dgm:cxn modelId="{BDD68E0D-F355-D54C-B226-CCC642393624}" type="presParOf" srcId="{F6AF1AB4-4CE2-A54A-87FA-E996A3BA51DF}" destId="{D9B98948-FC9C-6B46-AECA-33860192574D}" srcOrd="14" destOrd="0" presId="urn:microsoft.com/office/officeart/2005/8/layout/list1"/>
    <dgm:cxn modelId="{64C94063-E546-5445-9462-F65EC7FC09AD}" type="presParOf" srcId="{F6AF1AB4-4CE2-A54A-87FA-E996A3BA51DF}" destId="{BA087027-3DE4-D544-AD2C-35E8702633A5}" srcOrd="15" destOrd="0" presId="urn:microsoft.com/office/officeart/2005/8/layout/list1"/>
    <dgm:cxn modelId="{EA43D188-A647-3A43-AF97-26AA8F2CA449}" type="presParOf" srcId="{F6AF1AB4-4CE2-A54A-87FA-E996A3BA51DF}" destId="{3D4C4CE0-DA55-7749-9E84-186CD037027F}" srcOrd="16" destOrd="0" presId="urn:microsoft.com/office/officeart/2005/8/layout/list1"/>
    <dgm:cxn modelId="{FC902C5E-A6CB-0041-8DA8-DDF22A1FEFC0}" type="presParOf" srcId="{3D4C4CE0-DA55-7749-9E84-186CD037027F}" destId="{42014952-FD9A-E248-8E75-4EDCC10043EE}" srcOrd="0" destOrd="0" presId="urn:microsoft.com/office/officeart/2005/8/layout/list1"/>
    <dgm:cxn modelId="{71ED9FCB-03A4-E444-8B16-6BC77D0B3E3B}" type="presParOf" srcId="{3D4C4CE0-DA55-7749-9E84-186CD037027F}" destId="{54545A26-53DD-8C45-ABE2-ABE99E044B0D}" srcOrd="1" destOrd="0" presId="urn:microsoft.com/office/officeart/2005/8/layout/list1"/>
    <dgm:cxn modelId="{9473A877-31BD-8742-BAA6-19B708F94EE3}" type="presParOf" srcId="{F6AF1AB4-4CE2-A54A-87FA-E996A3BA51DF}" destId="{BB45E053-F68C-1F46-A33D-5D0653EA20A3}" srcOrd="17" destOrd="0" presId="urn:microsoft.com/office/officeart/2005/8/layout/list1"/>
    <dgm:cxn modelId="{0B5FF869-33F2-AC49-8D9A-2DE4ADEDE2E1}" type="presParOf" srcId="{F6AF1AB4-4CE2-A54A-87FA-E996A3BA51DF}" destId="{3BF5C247-AD8C-4E45-B82D-664EB4F7E64D}" srcOrd="18" destOrd="0" presId="urn:microsoft.com/office/officeart/2005/8/layout/list1"/>
    <dgm:cxn modelId="{6457299A-00D3-124D-8D9E-BFB0124A4AF4}" type="presParOf" srcId="{F6AF1AB4-4CE2-A54A-87FA-E996A3BA51DF}" destId="{6FF8C0C9-3DC5-7648-B65C-CB745C059124}" srcOrd="19" destOrd="0" presId="urn:microsoft.com/office/officeart/2005/8/layout/list1"/>
    <dgm:cxn modelId="{4DB33983-E07E-9B4E-B389-B5E20716F500}" type="presParOf" srcId="{F6AF1AB4-4CE2-A54A-87FA-E996A3BA51DF}" destId="{9C912282-6915-CA4D-896E-C33F100A0218}" srcOrd="20" destOrd="0" presId="urn:microsoft.com/office/officeart/2005/8/layout/list1"/>
    <dgm:cxn modelId="{EF9F20A3-657D-B742-9A06-7D71C5709132}" type="presParOf" srcId="{9C912282-6915-CA4D-896E-C33F100A0218}" destId="{1A48CBD2-84B3-F04F-B7F9-A1708F50C883}" srcOrd="0" destOrd="0" presId="urn:microsoft.com/office/officeart/2005/8/layout/list1"/>
    <dgm:cxn modelId="{B2882E36-09ED-DD42-BBD0-91883A02B829}" type="presParOf" srcId="{9C912282-6915-CA4D-896E-C33F100A0218}" destId="{FAAC386D-ECEB-A145-8DB9-B9E066F2AF31}" srcOrd="1" destOrd="0" presId="urn:microsoft.com/office/officeart/2005/8/layout/list1"/>
    <dgm:cxn modelId="{F8063796-AFB7-C64E-9287-4390799B8D68}" type="presParOf" srcId="{F6AF1AB4-4CE2-A54A-87FA-E996A3BA51DF}" destId="{3E391C87-76D6-5C40-86B8-CD47202D7336}" srcOrd="21" destOrd="0" presId="urn:microsoft.com/office/officeart/2005/8/layout/list1"/>
    <dgm:cxn modelId="{639C3C9F-0205-F841-807F-354C3861F1F9}" type="presParOf" srcId="{F6AF1AB4-4CE2-A54A-87FA-E996A3BA51DF}" destId="{89ABA613-34CE-FB4F-B073-17117309ACEB}" srcOrd="22" destOrd="0" presId="urn:microsoft.com/office/officeart/2005/8/layout/list1"/>
    <dgm:cxn modelId="{2C51507C-09CA-D44B-9D9A-881F75B2EEA7}" type="presParOf" srcId="{F6AF1AB4-4CE2-A54A-87FA-E996A3BA51DF}" destId="{E2D734DD-E65E-254A-AFD3-E83C65F5B170}" srcOrd="23" destOrd="0" presId="urn:microsoft.com/office/officeart/2005/8/layout/list1"/>
    <dgm:cxn modelId="{3A0EB44C-087D-4548-9D47-B726D41391C8}" type="presParOf" srcId="{F6AF1AB4-4CE2-A54A-87FA-E996A3BA51DF}" destId="{51D9FD56-D3A4-2447-8970-7EA91899CD26}" srcOrd="24" destOrd="0" presId="urn:microsoft.com/office/officeart/2005/8/layout/list1"/>
    <dgm:cxn modelId="{2E28376D-922B-2341-A577-1B1631DFC4B4}" type="presParOf" srcId="{51D9FD56-D3A4-2447-8970-7EA91899CD26}" destId="{1F13B1F6-8A45-1D40-B861-981B13C4C60C}" srcOrd="0" destOrd="0" presId="urn:microsoft.com/office/officeart/2005/8/layout/list1"/>
    <dgm:cxn modelId="{33D9AEE9-7594-4242-A20A-9F7AD18FE5B7}" type="presParOf" srcId="{51D9FD56-D3A4-2447-8970-7EA91899CD26}" destId="{2027C2FD-EC33-A345-9D63-37AC7C51B3E3}" srcOrd="1" destOrd="0" presId="urn:microsoft.com/office/officeart/2005/8/layout/list1"/>
    <dgm:cxn modelId="{8E052DD0-3F98-2945-A536-ABE95666D252}" type="presParOf" srcId="{F6AF1AB4-4CE2-A54A-87FA-E996A3BA51DF}" destId="{65F44C3F-9811-5440-B982-2937561CC8B6}" srcOrd="25" destOrd="0" presId="urn:microsoft.com/office/officeart/2005/8/layout/list1"/>
    <dgm:cxn modelId="{A09EC8BE-0FF3-1241-B67E-D8EEDF95E530}" type="presParOf" srcId="{F6AF1AB4-4CE2-A54A-87FA-E996A3BA51DF}" destId="{CE9C380B-87CB-CC41-9B88-8FA61BCE854E}"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6DC51F-CB4E-420E-8A1D-53E2E398F8D8}"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E9D85951-DA6F-4E2E-A6F0-10164CBFDA10}">
      <dgm:prSet/>
      <dgm:spPr/>
      <dgm:t>
        <a:bodyPr/>
        <a:lstStyle/>
        <a:p>
          <a:r>
            <a:rPr lang="en-US"/>
            <a:t>All About Diabetes</a:t>
          </a:r>
        </a:p>
      </dgm:t>
    </dgm:pt>
    <dgm:pt modelId="{F20ECD8F-D6AD-4B83-B0A8-376BB1640EEB}" type="parTrans" cxnId="{7F84AF02-74BE-490D-BA32-5B5FC14469D8}">
      <dgm:prSet/>
      <dgm:spPr/>
      <dgm:t>
        <a:bodyPr/>
        <a:lstStyle/>
        <a:p>
          <a:endParaRPr lang="en-US"/>
        </a:p>
      </dgm:t>
    </dgm:pt>
    <dgm:pt modelId="{94E3A18C-BB56-492C-B4B6-02E0F05FD6E2}" type="sibTrans" cxnId="{7F84AF02-74BE-490D-BA32-5B5FC14469D8}">
      <dgm:prSet/>
      <dgm:spPr/>
      <dgm:t>
        <a:bodyPr/>
        <a:lstStyle/>
        <a:p>
          <a:endParaRPr lang="en-US"/>
        </a:p>
      </dgm:t>
    </dgm:pt>
    <dgm:pt modelId="{8B718B19-5C59-4784-9770-9045A1B9F4AB}">
      <dgm:prSet/>
      <dgm:spPr/>
      <dgm:t>
        <a:bodyPr/>
        <a:lstStyle/>
        <a:p>
          <a:r>
            <a:rPr lang="en-US"/>
            <a:t>Diabetes Treatment and Technology</a:t>
          </a:r>
        </a:p>
      </dgm:t>
    </dgm:pt>
    <dgm:pt modelId="{C23934A2-4E7A-4B00-98F6-54BD617DC7DE}" type="parTrans" cxnId="{E914A62D-DB83-4199-B008-B0530615FC3C}">
      <dgm:prSet/>
      <dgm:spPr/>
      <dgm:t>
        <a:bodyPr/>
        <a:lstStyle/>
        <a:p>
          <a:endParaRPr lang="en-US"/>
        </a:p>
      </dgm:t>
    </dgm:pt>
    <dgm:pt modelId="{17F3DB31-B648-4167-B1F3-CBFEA9D00017}" type="sibTrans" cxnId="{E914A62D-DB83-4199-B008-B0530615FC3C}">
      <dgm:prSet/>
      <dgm:spPr/>
      <dgm:t>
        <a:bodyPr/>
        <a:lstStyle/>
        <a:p>
          <a:endParaRPr lang="en-US"/>
        </a:p>
      </dgm:t>
    </dgm:pt>
    <dgm:pt modelId="{28535BE1-4E08-44F2-B36D-1FED3EB2830E}">
      <dgm:prSet/>
      <dgm:spPr/>
      <dgm:t>
        <a:bodyPr/>
        <a:lstStyle/>
        <a:p>
          <a:r>
            <a:rPr lang="en-US"/>
            <a:t>Hypoglycemia</a:t>
          </a:r>
        </a:p>
      </dgm:t>
    </dgm:pt>
    <dgm:pt modelId="{F4E5F836-5554-4616-99DA-D1C86D20587D}" type="parTrans" cxnId="{601DCECC-66B9-4AEC-B16F-E55E22664351}">
      <dgm:prSet/>
      <dgm:spPr/>
      <dgm:t>
        <a:bodyPr/>
        <a:lstStyle/>
        <a:p>
          <a:endParaRPr lang="en-US"/>
        </a:p>
      </dgm:t>
    </dgm:pt>
    <dgm:pt modelId="{AC06B84E-9084-4FB8-890A-46BDB39CB56C}" type="sibTrans" cxnId="{601DCECC-66B9-4AEC-B16F-E55E22664351}">
      <dgm:prSet/>
      <dgm:spPr/>
      <dgm:t>
        <a:bodyPr/>
        <a:lstStyle/>
        <a:p>
          <a:endParaRPr lang="en-US"/>
        </a:p>
      </dgm:t>
    </dgm:pt>
    <dgm:pt modelId="{1E101321-5DFB-472B-AA65-6684749050E1}">
      <dgm:prSet/>
      <dgm:spPr/>
      <dgm:t>
        <a:bodyPr/>
        <a:lstStyle/>
        <a:p>
          <a:r>
            <a:rPr lang="en-US"/>
            <a:t>Hyperglycemia</a:t>
          </a:r>
        </a:p>
      </dgm:t>
    </dgm:pt>
    <dgm:pt modelId="{7490FAF9-F5A6-4DEF-80C2-232D0B61EF65}" type="parTrans" cxnId="{F4008F45-3B20-4C32-A2EF-84AF390CD099}">
      <dgm:prSet/>
      <dgm:spPr/>
      <dgm:t>
        <a:bodyPr/>
        <a:lstStyle/>
        <a:p>
          <a:endParaRPr lang="en-US"/>
        </a:p>
      </dgm:t>
    </dgm:pt>
    <dgm:pt modelId="{F3818977-7D15-442C-B114-525E237ECA12}" type="sibTrans" cxnId="{F4008F45-3B20-4C32-A2EF-84AF390CD099}">
      <dgm:prSet/>
      <dgm:spPr/>
      <dgm:t>
        <a:bodyPr/>
        <a:lstStyle/>
        <a:p>
          <a:endParaRPr lang="en-US"/>
        </a:p>
      </dgm:t>
    </dgm:pt>
    <dgm:pt modelId="{CC0E6EA6-05D3-4D18-B133-8C576D58F0FD}">
      <dgm:prSet/>
      <dgm:spPr/>
      <dgm:t>
        <a:bodyPr/>
        <a:lstStyle/>
        <a:p>
          <a:r>
            <a:rPr lang="en-US"/>
            <a:t>Exercise</a:t>
          </a:r>
        </a:p>
      </dgm:t>
    </dgm:pt>
    <dgm:pt modelId="{33151382-A204-440A-97F5-66E0C5ACF2CA}" type="parTrans" cxnId="{813B232E-CC24-4F70-8211-3DF315996E37}">
      <dgm:prSet/>
      <dgm:spPr/>
      <dgm:t>
        <a:bodyPr/>
        <a:lstStyle/>
        <a:p>
          <a:endParaRPr lang="en-US"/>
        </a:p>
      </dgm:t>
    </dgm:pt>
    <dgm:pt modelId="{332C521D-222F-414B-B370-FE829EA7DF65}" type="sibTrans" cxnId="{813B232E-CC24-4F70-8211-3DF315996E37}">
      <dgm:prSet/>
      <dgm:spPr/>
      <dgm:t>
        <a:bodyPr/>
        <a:lstStyle/>
        <a:p>
          <a:endParaRPr lang="en-US"/>
        </a:p>
      </dgm:t>
    </dgm:pt>
    <dgm:pt modelId="{312A0DDC-A61C-41CB-A171-625B854C8AD2}">
      <dgm:prSet/>
      <dgm:spPr/>
      <dgm:t>
        <a:bodyPr/>
        <a:lstStyle/>
        <a:p>
          <a:r>
            <a:rPr lang="en-US"/>
            <a:t>Nutrition</a:t>
          </a:r>
        </a:p>
      </dgm:t>
    </dgm:pt>
    <dgm:pt modelId="{5F301E17-AFAF-4DC6-8930-9CB60D373A8D}" type="parTrans" cxnId="{E01DB15A-D323-4B53-AA1A-75E42FF9956E}">
      <dgm:prSet/>
      <dgm:spPr/>
      <dgm:t>
        <a:bodyPr/>
        <a:lstStyle/>
        <a:p>
          <a:endParaRPr lang="en-US"/>
        </a:p>
      </dgm:t>
    </dgm:pt>
    <dgm:pt modelId="{5576D115-11DF-4069-AF2B-F0AF569967CB}" type="sibTrans" cxnId="{E01DB15A-D323-4B53-AA1A-75E42FF9956E}">
      <dgm:prSet/>
      <dgm:spPr/>
      <dgm:t>
        <a:bodyPr/>
        <a:lstStyle/>
        <a:p>
          <a:endParaRPr lang="en-US"/>
        </a:p>
      </dgm:t>
    </dgm:pt>
    <dgm:pt modelId="{C812A069-F523-4D1C-AFB9-E4E0F6530030}">
      <dgm:prSet/>
      <dgm:spPr/>
      <dgm:t>
        <a:bodyPr/>
        <a:lstStyle/>
        <a:p>
          <a:r>
            <a:rPr lang="en-US"/>
            <a:t>Social and Developmental Considerations</a:t>
          </a:r>
        </a:p>
      </dgm:t>
    </dgm:pt>
    <dgm:pt modelId="{68F33564-EEDD-4315-B6E6-13B2DD54BB69}" type="parTrans" cxnId="{82B7BBAE-B595-411F-91B4-CB416468D044}">
      <dgm:prSet/>
      <dgm:spPr/>
      <dgm:t>
        <a:bodyPr/>
        <a:lstStyle/>
        <a:p>
          <a:endParaRPr lang="en-US"/>
        </a:p>
      </dgm:t>
    </dgm:pt>
    <dgm:pt modelId="{DCE9377A-E55D-4394-8BBF-ADE5BA6020E9}" type="sibTrans" cxnId="{82B7BBAE-B595-411F-91B4-CB416468D044}">
      <dgm:prSet/>
      <dgm:spPr/>
      <dgm:t>
        <a:bodyPr/>
        <a:lstStyle/>
        <a:p>
          <a:endParaRPr lang="en-US"/>
        </a:p>
      </dgm:t>
    </dgm:pt>
    <dgm:pt modelId="{F6AF1AB4-4CE2-A54A-87FA-E996A3BA51DF}" type="pres">
      <dgm:prSet presAssocID="{7D6DC51F-CB4E-420E-8A1D-53E2E398F8D8}" presName="linear" presStyleCnt="0">
        <dgm:presLayoutVars>
          <dgm:dir/>
          <dgm:animLvl val="lvl"/>
          <dgm:resizeHandles val="exact"/>
        </dgm:presLayoutVars>
      </dgm:prSet>
      <dgm:spPr/>
    </dgm:pt>
    <dgm:pt modelId="{0FF1864B-23F2-2243-81D5-3EFCA3BA9E88}" type="pres">
      <dgm:prSet presAssocID="{E9D85951-DA6F-4E2E-A6F0-10164CBFDA10}" presName="parentLin" presStyleCnt="0"/>
      <dgm:spPr/>
    </dgm:pt>
    <dgm:pt modelId="{7156D38E-222B-3D49-A3CC-F39547B71C30}" type="pres">
      <dgm:prSet presAssocID="{E9D85951-DA6F-4E2E-A6F0-10164CBFDA10}" presName="parentLeftMargin" presStyleLbl="node1" presStyleIdx="0" presStyleCnt="7"/>
      <dgm:spPr/>
    </dgm:pt>
    <dgm:pt modelId="{6778F7CC-B33E-1A45-ACE3-1192A1F8EABA}" type="pres">
      <dgm:prSet presAssocID="{E9D85951-DA6F-4E2E-A6F0-10164CBFDA10}" presName="parentText" presStyleLbl="node1" presStyleIdx="0" presStyleCnt="7">
        <dgm:presLayoutVars>
          <dgm:chMax val="0"/>
          <dgm:bulletEnabled val="1"/>
        </dgm:presLayoutVars>
      </dgm:prSet>
      <dgm:spPr/>
    </dgm:pt>
    <dgm:pt modelId="{24AB98ED-BD56-CC47-90DE-6826D294C1D8}" type="pres">
      <dgm:prSet presAssocID="{E9D85951-DA6F-4E2E-A6F0-10164CBFDA10}" presName="negativeSpace" presStyleCnt="0"/>
      <dgm:spPr/>
    </dgm:pt>
    <dgm:pt modelId="{9D809AB4-6697-1F4F-BD04-23006F43E3E2}" type="pres">
      <dgm:prSet presAssocID="{E9D85951-DA6F-4E2E-A6F0-10164CBFDA10}" presName="childText" presStyleLbl="conFgAcc1" presStyleIdx="0" presStyleCnt="7">
        <dgm:presLayoutVars>
          <dgm:bulletEnabled val="1"/>
        </dgm:presLayoutVars>
      </dgm:prSet>
      <dgm:spPr/>
    </dgm:pt>
    <dgm:pt modelId="{FDAD1DD8-9051-E848-8700-33030B64461B}" type="pres">
      <dgm:prSet presAssocID="{94E3A18C-BB56-492C-B4B6-02E0F05FD6E2}" presName="spaceBetweenRectangles" presStyleCnt="0"/>
      <dgm:spPr/>
    </dgm:pt>
    <dgm:pt modelId="{12E4F9CC-08C6-F549-A64B-E76450FB08DE}" type="pres">
      <dgm:prSet presAssocID="{8B718B19-5C59-4784-9770-9045A1B9F4AB}" presName="parentLin" presStyleCnt="0"/>
      <dgm:spPr/>
    </dgm:pt>
    <dgm:pt modelId="{DD71ED58-E3F7-1B4F-A681-1A72E4522F16}" type="pres">
      <dgm:prSet presAssocID="{8B718B19-5C59-4784-9770-9045A1B9F4AB}" presName="parentLeftMargin" presStyleLbl="node1" presStyleIdx="0" presStyleCnt="7"/>
      <dgm:spPr/>
    </dgm:pt>
    <dgm:pt modelId="{1C29E109-2DFB-764E-9E62-5E8BC1CDB694}" type="pres">
      <dgm:prSet presAssocID="{8B718B19-5C59-4784-9770-9045A1B9F4AB}" presName="parentText" presStyleLbl="node1" presStyleIdx="1" presStyleCnt="7">
        <dgm:presLayoutVars>
          <dgm:chMax val="0"/>
          <dgm:bulletEnabled val="1"/>
        </dgm:presLayoutVars>
      </dgm:prSet>
      <dgm:spPr/>
    </dgm:pt>
    <dgm:pt modelId="{958AE575-2B04-0F4B-A4A6-9897E1BC6B1D}" type="pres">
      <dgm:prSet presAssocID="{8B718B19-5C59-4784-9770-9045A1B9F4AB}" presName="negativeSpace" presStyleCnt="0"/>
      <dgm:spPr/>
    </dgm:pt>
    <dgm:pt modelId="{51C196E8-0559-FA4E-BBED-80BA52EBDC34}" type="pres">
      <dgm:prSet presAssocID="{8B718B19-5C59-4784-9770-9045A1B9F4AB}" presName="childText" presStyleLbl="conFgAcc1" presStyleIdx="1" presStyleCnt="7">
        <dgm:presLayoutVars>
          <dgm:bulletEnabled val="1"/>
        </dgm:presLayoutVars>
      </dgm:prSet>
      <dgm:spPr/>
    </dgm:pt>
    <dgm:pt modelId="{0FE4A84B-2AD7-DC44-8A4E-3E4E440488BB}" type="pres">
      <dgm:prSet presAssocID="{17F3DB31-B648-4167-B1F3-CBFEA9D00017}" presName="spaceBetweenRectangles" presStyleCnt="0"/>
      <dgm:spPr/>
    </dgm:pt>
    <dgm:pt modelId="{4E3E775F-9744-AC4B-B4E0-41823A827766}" type="pres">
      <dgm:prSet presAssocID="{28535BE1-4E08-44F2-B36D-1FED3EB2830E}" presName="parentLin" presStyleCnt="0"/>
      <dgm:spPr/>
    </dgm:pt>
    <dgm:pt modelId="{B06670A0-85B9-0C4C-8F34-14B8EDB504F0}" type="pres">
      <dgm:prSet presAssocID="{28535BE1-4E08-44F2-B36D-1FED3EB2830E}" presName="parentLeftMargin" presStyleLbl="node1" presStyleIdx="1" presStyleCnt="7"/>
      <dgm:spPr/>
    </dgm:pt>
    <dgm:pt modelId="{8BC74EAF-A441-1743-9CC9-E5B5BBD50F55}" type="pres">
      <dgm:prSet presAssocID="{28535BE1-4E08-44F2-B36D-1FED3EB2830E}" presName="parentText" presStyleLbl="node1" presStyleIdx="2" presStyleCnt="7">
        <dgm:presLayoutVars>
          <dgm:chMax val="0"/>
          <dgm:bulletEnabled val="1"/>
        </dgm:presLayoutVars>
      </dgm:prSet>
      <dgm:spPr/>
    </dgm:pt>
    <dgm:pt modelId="{FA6DF41B-10E9-C24B-AD23-8A8FCAAA50CA}" type="pres">
      <dgm:prSet presAssocID="{28535BE1-4E08-44F2-B36D-1FED3EB2830E}" presName="negativeSpace" presStyleCnt="0"/>
      <dgm:spPr/>
    </dgm:pt>
    <dgm:pt modelId="{AB37156A-090E-4E4F-A341-22B39C6B5FE3}" type="pres">
      <dgm:prSet presAssocID="{28535BE1-4E08-44F2-B36D-1FED3EB2830E}" presName="childText" presStyleLbl="conFgAcc1" presStyleIdx="2" presStyleCnt="7">
        <dgm:presLayoutVars>
          <dgm:bulletEnabled val="1"/>
        </dgm:presLayoutVars>
      </dgm:prSet>
      <dgm:spPr/>
    </dgm:pt>
    <dgm:pt modelId="{9F93E5DC-A260-474D-A382-589A5D286DF9}" type="pres">
      <dgm:prSet presAssocID="{AC06B84E-9084-4FB8-890A-46BDB39CB56C}" presName="spaceBetweenRectangles" presStyleCnt="0"/>
      <dgm:spPr/>
    </dgm:pt>
    <dgm:pt modelId="{C316B658-9515-4C47-B265-1A0BC20B33B3}" type="pres">
      <dgm:prSet presAssocID="{1E101321-5DFB-472B-AA65-6684749050E1}" presName="parentLin" presStyleCnt="0"/>
      <dgm:spPr/>
    </dgm:pt>
    <dgm:pt modelId="{AA4BA96D-9290-DD4D-88BE-875BBE6E7FF9}" type="pres">
      <dgm:prSet presAssocID="{1E101321-5DFB-472B-AA65-6684749050E1}" presName="parentLeftMargin" presStyleLbl="node1" presStyleIdx="2" presStyleCnt="7"/>
      <dgm:spPr/>
    </dgm:pt>
    <dgm:pt modelId="{EFE1EBB7-CEC6-C341-90C5-A6761CB0B3ED}" type="pres">
      <dgm:prSet presAssocID="{1E101321-5DFB-472B-AA65-6684749050E1}" presName="parentText" presStyleLbl="node1" presStyleIdx="3" presStyleCnt="7">
        <dgm:presLayoutVars>
          <dgm:chMax val="0"/>
          <dgm:bulletEnabled val="1"/>
        </dgm:presLayoutVars>
      </dgm:prSet>
      <dgm:spPr/>
    </dgm:pt>
    <dgm:pt modelId="{2CAD1A67-71F9-2D45-997E-6FB970DD6FE3}" type="pres">
      <dgm:prSet presAssocID="{1E101321-5DFB-472B-AA65-6684749050E1}" presName="negativeSpace" presStyleCnt="0"/>
      <dgm:spPr/>
    </dgm:pt>
    <dgm:pt modelId="{D9B98948-FC9C-6B46-AECA-33860192574D}" type="pres">
      <dgm:prSet presAssocID="{1E101321-5DFB-472B-AA65-6684749050E1}" presName="childText" presStyleLbl="conFgAcc1" presStyleIdx="3" presStyleCnt="7">
        <dgm:presLayoutVars>
          <dgm:bulletEnabled val="1"/>
        </dgm:presLayoutVars>
      </dgm:prSet>
      <dgm:spPr>
        <a:solidFill>
          <a:schemeClr val="accent1">
            <a:lumMod val="75000"/>
            <a:alpha val="90000"/>
          </a:schemeClr>
        </a:solidFill>
      </dgm:spPr>
    </dgm:pt>
    <dgm:pt modelId="{BA087027-3DE4-D544-AD2C-35E8702633A5}" type="pres">
      <dgm:prSet presAssocID="{F3818977-7D15-442C-B114-525E237ECA12}" presName="spaceBetweenRectangles" presStyleCnt="0"/>
      <dgm:spPr/>
    </dgm:pt>
    <dgm:pt modelId="{3D4C4CE0-DA55-7749-9E84-186CD037027F}" type="pres">
      <dgm:prSet presAssocID="{CC0E6EA6-05D3-4D18-B133-8C576D58F0FD}" presName="parentLin" presStyleCnt="0"/>
      <dgm:spPr/>
    </dgm:pt>
    <dgm:pt modelId="{42014952-FD9A-E248-8E75-4EDCC10043EE}" type="pres">
      <dgm:prSet presAssocID="{CC0E6EA6-05D3-4D18-B133-8C576D58F0FD}" presName="parentLeftMargin" presStyleLbl="node1" presStyleIdx="3" presStyleCnt="7"/>
      <dgm:spPr/>
    </dgm:pt>
    <dgm:pt modelId="{54545A26-53DD-8C45-ABE2-ABE99E044B0D}" type="pres">
      <dgm:prSet presAssocID="{CC0E6EA6-05D3-4D18-B133-8C576D58F0FD}" presName="parentText" presStyleLbl="node1" presStyleIdx="4" presStyleCnt="7">
        <dgm:presLayoutVars>
          <dgm:chMax val="0"/>
          <dgm:bulletEnabled val="1"/>
        </dgm:presLayoutVars>
      </dgm:prSet>
      <dgm:spPr/>
    </dgm:pt>
    <dgm:pt modelId="{BB45E053-F68C-1F46-A33D-5D0653EA20A3}" type="pres">
      <dgm:prSet presAssocID="{CC0E6EA6-05D3-4D18-B133-8C576D58F0FD}" presName="negativeSpace" presStyleCnt="0"/>
      <dgm:spPr/>
    </dgm:pt>
    <dgm:pt modelId="{3BF5C247-AD8C-4E45-B82D-664EB4F7E64D}" type="pres">
      <dgm:prSet presAssocID="{CC0E6EA6-05D3-4D18-B133-8C576D58F0FD}" presName="childText" presStyleLbl="conFgAcc1" presStyleIdx="4" presStyleCnt="7">
        <dgm:presLayoutVars>
          <dgm:bulletEnabled val="1"/>
        </dgm:presLayoutVars>
      </dgm:prSet>
      <dgm:spPr/>
    </dgm:pt>
    <dgm:pt modelId="{6FF8C0C9-3DC5-7648-B65C-CB745C059124}" type="pres">
      <dgm:prSet presAssocID="{332C521D-222F-414B-B370-FE829EA7DF65}" presName="spaceBetweenRectangles" presStyleCnt="0"/>
      <dgm:spPr/>
    </dgm:pt>
    <dgm:pt modelId="{9C912282-6915-CA4D-896E-C33F100A0218}" type="pres">
      <dgm:prSet presAssocID="{312A0DDC-A61C-41CB-A171-625B854C8AD2}" presName="parentLin" presStyleCnt="0"/>
      <dgm:spPr/>
    </dgm:pt>
    <dgm:pt modelId="{1A48CBD2-84B3-F04F-B7F9-A1708F50C883}" type="pres">
      <dgm:prSet presAssocID="{312A0DDC-A61C-41CB-A171-625B854C8AD2}" presName="parentLeftMargin" presStyleLbl="node1" presStyleIdx="4" presStyleCnt="7"/>
      <dgm:spPr/>
    </dgm:pt>
    <dgm:pt modelId="{FAAC386D-ECEB-A145-8DB9-B9E066F2AF31}" type="pres">
      <dgm:prSet presAssocID="{312A0DDC-A61C-41CB-A171-625B854C8AD2}" presName="parentText" presStyleLbl="node1" presStyleIdx="5" presStyleCnt="7">
        <dgm:presLayoutVars>
          <dgm:chMax val="0"/>
          <dgm:bulletEnabled val="1"/>
        </dgm:presLayoutVars>
      </dgm:prSet>
      <dgm:spPr/>
    </dgm:pt>
    <dgm:pt modelId="{3E391C87-76D6-5C40-86B8-CD47202D7336}" type="pres">
      <dgm:prSet presAssocID="{312A0DDC-A61C-41CB-A171-625B854C8AD2}" presName="negativeSpace" presStyleCnt="0"/>
      <dgm:spPr/>
    </dgm:pt>
    <dgm:pt modelId="{89ABA613-34CE-FB4F-B073-17117309ACEB}" type="pres">
      <dgm:prSet presAssocID="{312A0DDC-A61C-41CB-A171-625B854C8AD2}" presName="childText" presStyleLbl="conFgAcc1" presStyleIdx="5" presStyleCnt="7">
        <dgm:presLayoutVars>
          <dgm:bulletEnabled val="1"/>
        </dgm:presLayoutVars>
      </dgm:prSet>
      <dgm:spPr/>
    </dgm:pt>
    <dgm:pt modelId="{E2D734DD-E65E-254A-AFD3-E83C65F5B170}" type="pres">
      <dgm:prSet presAssocID="{5576D115-11DF-4069-AF2B-F0AF569967CB}" presName="spaceBetweenRectangles" presStyleCnt="0"/>
      <dgm:spPr/>
    </dgm:pt>
    <dgm:pt modelId="{51D9FD56-D3A4-2447-8970-7EA91899CD26}" type="pres">
      <dgm:prSet presAssocID="{C812A069-F523-4D1C-AFB9-E4E0F6530030}" presName="parentLin" presStyleCnt="0"/>
      <dgm:spPr/>
    </dgm:pt>
    <dgm:pt modelId="{1F13B1F6-8A45-1D40-B861-981B13C4C60C}" type="pres">
      <dgm:prSet presAssocID="{C812A069-F523-4D1C-AFB9-E4E0F6530030}" presName="parentLeftMargin" presStyleLbl="node1" presStyleIdx="5" presStyleCnt="7"/>
      <dgm:spPr/>
    </dgm:pt>
    <dgm:pt modelId="{2027C2FD-EC33-A345-9D63-37AC7C51B3E3}" type="pres">
      <dgm:prSet presAssocID="{C812A069-F523-4D1C-AFB9-E4E0F6530030}" presName="parentText" presStyleLbl="node1" presStyleIdx="6" presStyleCnt="7">
        <dgm:presLayoutVars>
          <dgm:chMax val="0"/>
          <dgm:bulletEnabled val="1"/>
        </dgm:presLayoutVars>
      </dgm:prSet>
      <dgm:spPr/>
    </dgm:pt>
    <dgm:pt modelId="{65F44C3F-9811-5440-B982-2937561CC8B6}" type="pres">
      <dgm:prSet presAssocID="{C812A069-F523-4D1C-AFB9-E4E0F6530030}" presName="negativeSpace" presStyleCnt="0"/>
      <dgm:spPr/>
    </dgm:pt>
    <dgm:pt modelId="{CE9C380B-87CB-CC41-9B88-8FA61BCE854E}" type="pres">
      <dgm:prSet presAssocID="{C812A069-F523-4D1C-AFB9-E4E0F6530030}" presName="childText" presStyleLbl="conFgAcc1" presStyleIdx="6" presStyleCnt="7">
        <dgm:presLayoutVars>
          <dgm:bulletEnabled val="1"/>
        </dgm:presLayoutVars>
      </dgm:prSet>
      <dgm:spPr/>
    </dgm:pt>
  </dgm:ptLst>
  <dgm:cxnLst>
    <dgm:cxn modelId="{7F84AF02-74BE-490D-BA32-5B5FC14469D8}" srcId="{7D6DC51F-CB4E-420E-8A1D-53E2E398F8D8}" destId="{E9D85951-DA6F-4E2E-A6F0-10164CBFDA10}" srcOrd="0" destOrd="0" parTransId="{F20ECD8F-D6AD-4B83-B0A8-376BB1640EEB}" sibTransId="{94E3A18C-BB56-492C-B4B6-02E0F05FD6E2}"/>
    <dgm:cxn modelId="{98480003-5D7C-0A43-B133-0979AA11432E}" type="presOf" srcId="{C812A069-F523-4D1C-AFB9-E4E0F6530030}" destId="{1F13B1F6-8A45-1D40-B861-981B13C4C60C}" srcOrd="0" destOrd="0" presId="urn:microsoft.com/office/officeart/2005/8/layout/list1"/>
    <dgm:cxn modelId="{D88CA403-2E96-CF4F-881D-4A6EB62E1390}" type="presOf" srcId="{8B718B19-5C59-4784-9770-9045A1B9F4AB}" destId="{1C29E109-2DFB-764E-9E62-5E8BC1CDB694}" srcOrd="1" destOrd="0" presId="urn:microsoft.com/office/officeart/2005/8/layout/list1"/>
    <dgm:cxn modelId="{200EFE05-D75B-0D42-82E2-C77257691624}" type="presOf" srcId="{28535BE1-4E08-44F2-B36D-1FED3EB2830E}" destId="{8BC74EAF-A441-1743-9CC9-E5B5BBD50F55}" srcOrd="1" destOrd="0" presId="urn:microsoft.com/office/officeart/2005/8/layout/list1"/>
    <dgm:cxn modelId="{882DC923-CB94-584E-B6FA-DE5163FB90A2}" type="presOf" srcId="{7D6DC51F-CB4E-420E-8A1D-53E2E398F8D8}" destId="{F6AF1AB4-4CE2-A54A-87FA-E996A3BA51DF}" srcOrd="0" destOrd="0" presId="urn:microsoft.com/office/officeart/2005/8/layout/list1"/>
    <dgm:cxn modelId="{718D9828-0B89-CA44-B6E0-108504D50A8C}" type="presOf" srcId="{312A0DDC-A61C-41CB-A171-625B854C8AD2}" destId="{FAAC386D-ECEB-A145-8DB9-B9E066F2AF31}" srcOrd="1" destOrd="0" presId="urn:microsoft.com/office/officeart/2005/8/layout/list1"/>
    <dgm:cxn modelId="{8659022C-9F36-0648-9776-D95A3BCEA954}" type="presOf" srcId="{CC0E6EA6-05D3-4D18-B133-8C576D58F0FD}" destId="{42014952-FD9A-E248-8E75-4EDCC10043EE}" srcOrd="0" destOrd="0" presId="urn:microsoft.com/office/officeart/2005/8/layout/list1"/>
    <dgm:cxn modelId="{E914A62D-DB83-4199-B008-B0530615FC3C}" srcId="{7D6DC51F-CB4E-420E-8A1D-53E2E398F8D8}" destId="{8B718B19-5C59-4784-9770-9045A1B9F4AB}" srcOrd="1" destOrd="0" parTransId="{C23934A2-4E7A-4B00-98F6-54BD617DC7DE}" sibTransId="{17F3DB31-B648-4167-B1F3-CBFEA9D00017}"/>
    <dgm:cxn modelId="{813B232E-CC24-4F70-8211-3DF315996E37}" srcId="{7D6DC51F-CB4E-420E-8A1D-53E2E398F8D8}" destId="{CC0E6EA6-05D3-4D18-B133-8C576D58F0FD}" srcOrd="4" destOrd="0" parTransId="{33151382-A204-440A-97F5-66E0C5ACF2CA}" sibTransId="{332C521D-222F-414B-B370-FE829EA7DF65}"/>
    <dgm:cxn modelId="{F4008F45-3B20-4C32-A2EF-84AF390CD099}" srcId="{7D6DC51F-CB4E-420E-8A1D-53E2E398F8D8}" destId="{1E101321-5DFB-472B-AA65-6684749050E1}" srcOrd="3" destOrd="0" parTransId="{7490FAF9-F5A6-4DEF-80C2-232D0B61EF65}" sibTransId="{F3818977-7D15-442C-B114-525E237ECA12}"/>
    <dgm:cxn modelId="{E01DB15A-D323-4B53-AA1A-75E42FF9956E}" srcId="{7D6DC51F-CB4E-420E-8A1D-53E2E398F8D8}" destId="{312A0DDC-A61C-41CB-A171-625B854C8AD2}" srcOrd="5" destOrd="0" parTransId="{5F301E17-AFAF-4DC6-8930-9CB60D373A8D}" sibTransId="{5576D115-11DF-4069-AF2B-F0AF569967CB}"/>
    <dgm:cxn modelId="{8940E376-63FE-ED41-BFE9-380B7C581FDB}" type="presOf" srcId="{1E101321-5DFB-472B-AA65-6684749050E1}" destId="{AA4BA96D-9290-DD4D-88BE-875BBE6E7FF9}" srcOrd="0" destOrd="0" presId="urn:microsoft.com/office/officeart/2005/8/layout/list1"/>
    <dgm:cxn modelId="{AE229578-3D5C-DC48-BA41-F526D7D7DC28}" type="presOf" srcId="{312A0DDC-A61C-41CB-A171-625B854C8AD2}" destId="{1A48CBD2-84B3-F04F-B7F9-A1708F50C883}" srcOrd="0" destOrd="0" presId="urn:microsoft.com/office/officeart/2005/8/layout/list1"/>
    <dgm:cxn modelId="{7AEBB879-38B7-6545-886F-A9B6E92AA84F}" type="presOf" srcId="{1E101321-5DFB-472B-AA65-6684749050E1}" destId="{EFE1EBB7-CEC6-C341-90C5-A6761CB0B3ED}" srcOrd="1" destOrd="0" presId="urn:microsoft.com/office/officeart/2005/8/layout/list1"/>
    <dgm:cxn modelId="{94534381-9D44-C744-983C-447D6B751059}" type="presOf" srcId="{E9D85951-DA6F-4E2E-A6F0-10164CBFDA10}" destId="{7156D38E-222B-3D49-A3CC-F39547B71C30}" srcOrd="0" destOrd="0" presId="urn:microsoft.com/office/officeart/2005/8/layout/list1"/>
    <dgm:cxn modelId="{9CF43B8C-3F9E-6340-AE21-9D0FB6F19666}" type="presOf" srcId="{28535BE1-4E08-44F2-B36D-1FED3EB2830E}" destId="{B06670A0-85B9-0C4C-8F34-14B8EDB504F0}" srcOrd="0" destOrd="0" presId="urn:microsoft.com/office/officeart/2005/8/layout/list1"/>
    <dgm:cxn modelId="{82B7BBAE-B595-411F-91B4-CB416468D044}" srcId="{7D6DC51F-CB4E-420E-8A1D-53E2E398F8D8}" destId="{C812A069-F523-4D1C-AFB9-E4E0F6530030}" srcOrd="6" destOrd="0" parTransId="{68F33564-EEDD-4315-B6E6-13B2DD54BB69}" sibTransId="{DCE9377A-E55D-4394-8BBF-ADE5BA6020E9}"/>
    <dgm:cxn modelId="{601DCECC-66B9-4AEC-B16F-E55E22664351}" srcId="{7D6DC51F-CB4E-420E-8A1D-53E2E398F8D8}" destId="{28535BE1-4E08-44F2-B36D-1FED3EB2830E}" srcOrd="2" destOrd="0" parTransId="{F4E5F836-5554-4616-99DA-D1C86D20587D}" sibTransId="{AC06B84E-9084-4FB8-890A-46BDB39CB56C}"/>
    <dgm:cxn modelId="{A5F05ECD-F9BE-304D-8479-F0A06697B8F0}" type="presOf" srcId="{C812A069-F523-4D1C-AFB9-E4E0F6530030}" destId="{2027C2FD-EC33-A345-9D63-37AC7C51B3E3}" srcOrd="1" destOrd="0" presId="urn:microsoft.com/office/officeart/2005/8/layout/list1"/>
    <dgm:cxn modelId="{82535DDA-FF74-ED4F-AF27-3205BFFD4501}" type="presOf" srcId="{CC0E6EA6-05D3-4D18-B133-8C576D58F0FD}" destId="{54545A26-53DD-8C45-ABE2-ABE99E044B0D}" srcOrd="1" destOrd="0" presId="urn:microsoft.com/office/officeart/2005/8/layout/list1"/>
    <dgm:cxn modelId="{8A63C3E8-E4DF-7544-B205-FA9F10EB0133}" type="presOf" srcId="{E9D85951-DA6F-4E2E-A6F0-10164CBFDA10}" destId="{6778F7CC-B33E-1A45-ACE3-1192A1F8EABA}" srcOrd="1" destOrd="0" presId="urn:microsoft.com/office/officeart/2005/8/layout/list1"/>
    <dgm:cxn modelId="{EBCD4FF4-7ACB-E546-8579-ECDF7D1B204D}" type="presOf" srcId="{8B718B19-5C59-4784-9770-9045A1B9F4AB}" destId="{DD71ED58-E3F7-1B4F-A681-1A72E4522F16}" srcOrd="0" destOrd="0" presId="urn:microsoft.com/office/officeart/2005/8/layout/list1"/>
    <dgm:cxn modelId="{905C6052-08D3-BD40-B9AD-2D6AEFFBD7E4}" type="presParOf" srcId="{F6AF1AB4-4CE2-A54A-87FA-E996A3BA51DF}" destId="{0FF1864B-23F2-2243-81D5-3EFCA3BA9E88}" srcOrd="0" destOrd="0" presId="urn:microsoft.com/office/officeart/2005/8/layout/list1"/>
    <dgm:cxn modelId="{7D0D53A9-4F4D-0741-B911-EFAE8B337290}" type="presParOf" srcId="{0FF1864B-23F2-2243-81D5-3EFCA3BA9E88}" destId="{7156D38E-222B-3D49-A3CC-F39547B71C30}" srcOrd="0" destOrd="0" presId="urn:microsoft.com/office/officeart/2005/8/layout/list1"/>
    <dgm:cxn modelId="{558786EF-D336-B648-B81A-DA0005601526}" type="presParOf" srcId="{0FF1864B-23F2-2243-81D5-3EFCA3BA9E88}" destId="{6778F7CC-B33E-1A45-ACE3-1192A1F8EABA}" srcOrd="1" destOrd="0" presId="urn:microsoft.com/office/officeart/2005/8/layout/list1"/>
    <dgm:cxn modelId="{1B9F877C-6A04-EF4D-9F67-497908FDF608}" type="presParOf" srcId="{F6AF1AB4-4CE2-A54A-87FA-E996A3BA51DF}" destId="{24AB98ED-BD56-CC47-90DE-6826D294C1D8}" srcOrd="1" destOrd="0" presId="urn:microsoft.com/office/officeart/2005/8/layout/list1"/>
    <dgm:cxn modelId="{0FFFB3F1-730F-4A4D-B5D7-886CF87C0993}" type="presParOf" srcId="{F6AF1AB4-4CE2-A54A-87FA-E996A3BA51DF}" destId="{9D809AB4-6697-1F4F-BD04-23006F43E3E2}" srcOrd="2" destOrd="0" presId="urn:microsoft.com/office/officeart/2005/8/layout/list1"/>
    <dgm:cxn modelId="{2D76588E-368A-D24F-99D0-5BA98DB3A440}" type="presParOf" srcId="{F6AF1AB4-4CE2-A54A-87FA-E996A3BA51DF}" destId="{FDAD1DD8-9051-E848-8700-33030B64461B}" srcOrd="3" destOrd="0" presId="urn:microsoft.com/office/officeart/2005/8/layout/list1"/>
    <dgm:cxn modelId="{DBFCAB40-6CEE-3449-A8D4-426100442E7B}" type="presParOf" srcId="{F6AF1AB4-4CE2-A54A-87FA-E996A3BA51DF}" destId="{12E4F9CC-08C6-F549-A64B-E76450FB08DE}" srcOrd="4" destOrd="0" presId="urn:microsoft.com/office/officeart/2005/8/layout/list1"/>
    <dgm:cxn modelId="{98E2EB8A-B7C5-C84C-8C2A-EAE55964100E}" type="presParOf" srcId="{12E4F9CC-08C6-F549-A64B-E76450FB08DE}" destId="{DD71ED58-E3F7-1B4F-A681-1A72E4522F16}" srcOrd="0" destOrd="0" presId="urn:microsoft.com/office/officeart/2005/8/layout/list1"/>
    <dgm:cxn modelId="{C3996324-D8AD-934D-BE65-4DC241832667}" type="presParOf" srcId="{12E4F9CC-08C6-F549-A64B-E76450FB08DE}" destId="{1C29E109-2DFB-764E-9E62-5E8BC1CDB694}" srcOrd="1" destOrd="0" presId="urn:microsoft.com/office/officeart/2005/8/layout/list1"/>
    <dgm:cxn modelId="{019CFCC6-E65E-F046-8F13-487199620B5F}" type="presParOf" srcId="{F6AF1AB4-4CE2-A54A-87FA-E996A3BA51DF}" destId="{958AE575-2B04-0F4B-A4A6-9897E1BC6B1D}" srcOrd="5" destOrd="0" presId="urn:microsoft.com/office/officeart/2005/8/layout/list1"/>
    <dgm:cxn modelId="{88C7A05A-53DD-EA4E-8D17-E9247BFB2347}" type="presParOf" srcId="{F6AF1AB4-4CE2-A54A-87FA-E996A3BA51DF}" destId="{51C196E8-0559-FA4E-BBED-80BA52EBDC34}" srcOrd="6" destOrd="0" presId="urn:microsoft.com/office/officeart/2005/8/layout/list1"/>
    <dgm:cxn modelId="{A8ABE324-F4E6-7844-A2B4-0C172F992337}" type="presParOf" srcId="{F6AF1AB4-4CE2-A54A-87FA-E996A3BA51DF}" destId="{0FE4A84B-2AD7-DC44-8A4E-3E4E440488BB}" srcOrd="7" destOrd="0" presId="urn:microsoft.com/office/officeart/2005/8/layout/list1"/>
    <dgm:cxn modelId="{AD2A2315-36BD-9F4A-B16F-F1AA77496B31}" type="presParOf" srcId="{F6AF1AB4-4CE2-A54A-87FA-E996A3BA51DF}" destId="{4E3E775F-9744-AC4B-B4E0-41823A827766}" srcOrd="8" destOrd="0" presId="urn:microsoft.com/office/officeart/2005/8/layout/list1"/>
    <dgm:cxn modelId="{9BF3A185-AFAF-9645-B393-CD5CE56B550C}" type="presParOf" srcId="{4E3E775F-9744-AC4B-B4E0-41823A827766}" destId="{B06670A0-85B9-0C4C-8F34-14B8EDB504F0}" srcOrd="0" destOrd="0" presId="urn:microsoft.com/office/officeart/2005/8/layout/list1"/>
    <dgm:cxn modelId="{1089497F-3015-6F46-B326-5A3676056913}" type="presParOf" srcId="{4E3E775F-9744-AC4B-B4E0-41823A827766}" destId="{8BC74EAF-A441-1743-9CC9-E5B5BBD50F55}" srcOrd="1" destOrd="0" presId="urn:microsoft.com/office/officeart/2005/8/layout/list1"/>
    <dgm:cxn modelId="{4D790A7F-D141-8943-BCF6-448E4F223589}" type="presParOf" srcId="{F6AF1AB4-4CE2-A54A-87FA-E996A3BA51DF}" destId="{FA6DF41B-10E9-C24B-AD23-8A8FCAAA50CA}" srcOrd="9" destOrd="0" presId="urn:microsoft.com/office/officeart/2005/8/layout/list1"/>
    <dgm:cxn modelId="{92D86A8D-7857-5B4B-96B9-B50F6F9EDD56}" type="presParOf" srcId="{F6AF1AB4-4CE2-A54A-87FA-E996A3BA51DF}" destId="{AB37156A-090E-4E4F-A341-22B39C6B5FE3}" srcOrd="10" destOrd="0" presId="urn:microsoft.com/office/officeart/2005/8/layout/list1"/>
    <dgm:cxn modelId="{0FB705F1-7209-B14D-B191-40FFADC9FF7B}" type="presParOf" srcId="{F6AF1AB4-4CE2-A54A-87FA-E996A3BA51DF}" destId="{9F93E5DC-A260-474D-A382-589A5D286DF9}" srcOrd="11" destOrd="0" presId="urn:microsoft.com/office/officeart/2005/8/layout/list1"/>
    <dgm:cxn modelId="{7BA4A965-3FDF-2E43-B579-72F9C690D568}" type="presParOf" srcId="{F6AF1AB4-4CE2-A54A-87FA-E996A3BA51DF}" destId="{C316B658-9515-4C47-B265-1A0BC20B33B3}" srcOrd="12" destOrd="0" presId="urn:microsoft.com/office/officeart/2005/8/layout/list1"/>
    <dgm:cxn modelId="{20400A46-3284-964F-8F72-CEE0A422CA81}" type="presParOf" srcId="{C316B658-9515-4C47-B265-1A0BC20B33B3}" destId="{AA4BA96D-9290-DD4D-88BE-875BBE6E7FF9}" srcOrd="0" destOrd="0" presId="urn:microsoft.com/office/officeart/2005/8/layout/list1"/>
    <dgm:cxn modelId="{9A6649BB-6D5C-6B46-B979-F14F790454D6}" type="presParOf" srcId="{C316B658-9515-4C47-B265-1A0BC20B33B3}" destId="{EFE1EBB7-CEC6-C341-90C5-A6761CB0B3ED}" srcOrd="1" destOrd="0" presId="urn:microsoft.com/office/officeart/2005/8/layout/list1"/>
    <dgm:cxn modelId="{C3141A4B-4B61-2049-A7D0-A110904A18DC}" type="presParOf" srcId="{F6AF1AB4-4CE2-A54A-87FA-E996A3BA51DF}" destId="{2CAD1A67-71F9-2D45-997E-6FB970DD6FE3}" srcOrd="13" destOrd="0" presId="urn:microsoft.com/office/officeart/2005/8/layout/list1"/>
    <dgm:cxn modelId="{BDD68E0D-F355-D54C-B226-CCC642393624}" type="presParOf" srcId="{F6AF1AB4-4CE2-A54A-87FA-E996A3BA51DF}" destId="{D9B98948-FC9C-6B46-AECA-33860192574D}" srcOrd="14" destOrd="0" presId="urn:microsoft.com/office/officeart/2005/8/layout/list1"/>
    <dgm:cxn modelId="{64C94063-E546-5445-9462-F65EC7FC09AD}" type="presParOf" srcId="{F6AF1AB4-4CE2-A54A-87FA-E996A3BA51DF}" destId="{BA087027-3DE4-D544-AD2C-35E8702633A5}" srcOrd="15" destOrd="0" presId="urn:microsoft.com/office/officeart/2005/8/layout/list1"/>
    <dgm:cxn modelId="{EA43D188-A647-3A43-AF97-26AA8F2CA449}" type="presParOf" srcId="{F6AF1AB4-4CE2-A54A-87FA-E996A3BA51DF}" destId="{3D4C4CE0-DA55-7749-9E84-186CD037027F}" srcOrd="16" destOrd="0" presId="urn:microsoft.com/office/officeart/2005/8/layout/list1"/>
    <dgm:cxn modelId="{FC902C5E-A6CB-0041-8DA8-DDF22A1FEFC0}" type="presParOf" srcId="{3D4C4CE0-DA55-7749-9E84-186CD037027F}" destId="{42014952-FD9A-E248-8E75-4EDCC10043EE}" srcOrd="0" destOrd="0" presId="urn:microsoft.com/office/officeart/2005/8/layout/list1"/>
    <dgm:cxn modelId="{71ED9FCB-03A4-E444-8B16-6BC77D0B3E3B}" type="presParOf" srcId="{3D4C4CE0-DA55-7749-9E84-186CD037027F}" destId="{54545A26-53DD-8C45-ABE2-ABE99E044B0D}" srcOrd="1" destOrd="0" presId="urn:microsoft.com/office/officeart/2005/8/layout/list1"/>
    <dgm:cxn modelId="{9473A877-31BD-8742-BAA6-19B708F94EE3}" type="presParOf" srcId="{F6AF1AB4-4CE2-A54A-87FA-E996A3BA51DF}" destId="{BB45E053-F68C-1F46-A33D-5D0653EA20A3}" srcOrd="17" destOrd="0" presId="urn:microsoft.com/office/officeart/2005/8/layout/list1"/>
    <dgm:cxn modelId="{0B5FF869-33F2-AC49-8D9A-2DE4ADEDE2E1}" type="presParOf" srcId="{F6AF1AB4-4CE2-A54A-87FA-E996A3BA51DF}" destId="{3BF5C247-AD8C-4E45-B82D-664EB4F7E64D}" srcOrd="18" destOrd="0" presId="urn:microsoft.com/office/officeart/2005/8/layout/list1"/>
    <dgm:cxn modelId="{6457299A-00D3-124D-8D9E-BFB0124A4AF4}" type="presParOf" srcId="{F6AF1AB4-4CE2-A54A-87FA-E996A3BA51DF}" destId="{6FF8C0C9-3DC5-7648-B65C-CB745C059124}" srcOrd="19" destOrd="0" presId="urn:microsoft.com/office/officeart/2005/8/layout/list1"/>
    <dgm:cxn modelId="{4DB33983-E07E-9B4E-B389-B5E20716F500}" type="presParOf" srcId="{F6AF1AB4-4CE2-A54A-87FA-E996A3BA51DF}" destId="{9C912282-6915-CA4D-896E-C33F100A0218}" srcOrd="20" destOrd="0" presId="urn:microsoft.com/office/officeart/2005/8/layout/list1"/>
    <dgm:cxn modelId="{EF9F20A3-657D-B742-9A06-7D71C5709132}" type="presParOf" srcId="{9C912282-6915-CA4D-896E-C33F100A0218}" destId="{1A48CBD2-84B3-F04F-B7F9-A1708F50C883}" srcOrd="0" destOrd="0" presId="urn:microsoft.com/office/officeart/2005/8/layout/list1"/>
    <dgm:cxn modelId="{B2882E36-09ED-DD42-BBD0-91883A02B829}" type="presParOf" srcId="{9C912282-6915-CA4D-896E-C33F100A0218}" destId="{FAAC386D-ECEB-A145-8DB9-B9E066F2AF31}" srcOrd="1" destOrd="0" presId="urn:microsoft.com/office/officeart/2005/8/layout/list1"/>
    <dgm:cxn modelId="{F8063796-AFB7-C64E-9287-4390799B8D68}" type="presParOf" srcId="{F6AF1AB4-4CE2-A54A-87FA-E996A3BA51DF}" destId="{3E391C87-76D6-5C40-86B8-CD47202D7336}" srcOrd="21" destOrd="0" presId="urn:microsoft.com/office/officeart/2005/8/layout/list1"/>
    <dgm:cxn modelId="{639C3C9F-0205-F841-807F-354C3861F1F9}" type="presParOf" srcId="{F6AF1AB4-4CE2-A54A-87FA-E996A3BA51DF}" destId="{89ABA613-34CE-FB4F-B073-17117309ACEB}" srcOrd="22" destOrd="0" presId="urn:microsoft.com/office/officeart/2005/8/layout/list1"/>
    <dgm:cxn modelId="{2C51507C-09CA-D44B-9D9A-881F75B2EEA7}" type="presParOf" srcId="{F6AF1AB4-4CE2-A54A-87FA-E996A3BA51DF}" destId="{E2D734DD-E65E-254A-AFD3-E83C65F5B170}" srcOrd="23" destOrd="0" presId="urn:microsoft.com/office/officeart/2005/8/layout/list1"/>
    <dgm:cxn modelId="{3A0EB44C-087D-4548-9D47-B726D41391C8}" type="presParOf" srcId="{F6AF1AB4-4CE2-A54A-87FA-E996A3BA51DF}" destId="{51D9FD56-D3A4-2447-8970-7EA91899CD26}" srcOrd="24" destOrd="0" presId="urn:microsoft.com/office/officeart/2005/8/layout/list1"/>
    <dgm:cxn modelId="{2E28376D-922B-2341-A577-1B1631DFC4B4}" type="presParOf" srcId="{51D9FD56-D3A4-2447-8970-7EA91899CD26}" destId="{1F13B1F6-8A45-1D40-B861-981B13C4C60C}" srcOrd="0" destOrd="0" presId="urn:microsoft.com/office/officeart/2005/8/layout/list1"/>
    <dgm:cxn modelId="{33D9AEE9-7594-4242-A20A-9F7AD18FE5B7}" type="presParOf" srcId="{51D9FD56-D3A4-2447-8970-7EA91899CD26}" destId="{2027C2FD-EC33-A345-9D63-37AC7C51B3E3}" srcOrd="1" destOrd="0" presId="urn:microsoft.com/office/officeart/2005/8/layout/list1"/>
    <dgm:cxn modelId="{8E052DD0-3F98-2945-A536-ABE95666D252}" type="presParOf" srcId="{F6AF1AB4-4CE2-A54A-87FA-E996A3BA51DF}" destId="{65F44C3F-9811-5440-B982-2937561CC8B6}" srcOrd="25" destOrd="0" presId="urn:microsoft.com/office/officeart/2005/8/layout/list1"/>
    <dgm:cxn modelId="{A09EC8BE-0FF3-1241-B67E-D8EEDF95E530}" type="presParOf" srcId="{F6AF1AB4-4CE2-A54A-87FA-E996A3BA51DF}" destId="{CE9C380B-87CB-CC41-9B88-8FA61BCE854E}"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6DC51F-CB4E-420E-8A1D-53E2E398F8D8}"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E9D85951-DA6F-4E2E-A6F0-10164CBFDA10}">
      <dgm:prSet/>
      <dgm:spPr/>
      <dgm:t>
        <a:bodyPr/>
        <a:lstStyle/>
        <a:p>
          <a:r>
            <a:rPr lang="en-US"/>
            <a:t>All About Diabetes</a:t>
          </a:r>
        </a:p>
      </dgm:t>
    </dgm:pt>
    <dgm:pt modelId="{F20ECD8F-D6AD-4B83-B0A8-376BB1640EEB}" type="parTrans" cxnId="{7F84AF02-74BE-490D-BA32-5B5FC14469D8}">
      <dgm:prSet/>
      <dgm:spPr/>
      <dgm:t>
        <a:bodyPr/>
        <a:lstStyle/>
        <a:p>
          <a:endParaRPr lang="en-US"/>
        </a:p>
      </dgm:t>
    </dgm:pt>
    <dgm:pt modelId="{94E3A18C-BB56-492C-B4B6-02E0F05FD6E2}" type="sibTrans" cxnId="{7F84AF02-74BE-490D-BA32-5B5FC14469D8}">
      <dgm:prSet/>
      <dgm:spPr/>
      <dgm:t>
        <a:bodyPr/>
        <a:lstStyle/>
        <a:p>
          <a:endParaRPr lang="en-US"/>
        </a:p>
      </dgm:t>
    </dgm:pt>
    <dgm:pt modelId="{8B718B19-5C59-4784-9770-9045A1B9F4AB}">
      <dgm:prSet/>
      <dgm:spPr/>
      <dgm:t>
        <a:bodyPr/>
        <a:lstStyle/>
        <a:p>
          <a:r>
            <a:rPr lang="en-US"/>
            <a:t>Diabetes Treatment and Technology</a:t>
          </a:r>
        </a:p>
      </dgm:t>
    </dgm:pt>
    <dgm:pt modelId="{C23934A2-4E7A-4B00-98F6-54BD617DC7DE}" type="parTrans" cxnId="{E914A62D-DB83-4199-B008-B0530615FC3C}">
      <dgm:prSet/>
      <dgm:spPr/>
      <dgm:t>
        <a:bodyPr/>
        <a:lstStyle/>
        <a:p>
          <a:endParaRPr lang="en-US"/>
        </a:p>
      </dgm:t>
    </dgm:pt>
    <dgm:pt modelId="{17F3DB31-B648-4167-B1F3-CBFEA9D00017}" type="sibTrans" cxnId="{E914A62D-DB83-4199-B008-B0530615FC3C}">
      <dgm:prSet/>
      <dgm:spPr/>
      <dgm:t>
        <a:bodyPr/>
        <a:lstStyle/>
        <a:p>
          <a:endParaRPr lang="en-US"/>
        </a:p>
      </dgm:t>
    </dgm:pt>
    <dgm:pt modelId="{28535BE1-4E08-44F2-B36D-1FED3EB2830E}">
      <dgm:prSet/>
      <dgm:spPr/>
      <dgm:t>
        <a:bodyPr/>
        <a:lstStyle/>
        <a:p>
          <a:r>
            <a:rPr lang="en-US"/>
            <a:t>Hypoglycemia</a:t>
          </a:r>
        </a:p>
      </dgm:t>
    </dgm:pt>
    <dgm:pt modelId="{F4E5F836-5554-4616-99DA-D1C86D20587D}" type="parTrans" cxnId="{601DCECC-66B9-4AEC-B16F-E55E22664351}">
      <dgm:prSet/>
      <dgm:spPr/>
      <dgm:t>
        <a:bodyPr/>
        <a:lstStyle/>
        <a:p>
          <a:endParaRPr lang="en-US"/>
        </a:p>
      </dgm:t>
    </dgm:pt>
    <dgm:pt modelId="{AC06B84E-9084-4FB8-890A-46BDB39CB56C}" type="sibTrans" cxnId="{601DCECC-66B9-4AEC-B16F-E55E22664351}">
      <dgm:prSet/>
      <dgm:spPr/>
      <dgm:t>
        <a:bodyPr/>
        <a:lstStyle/>
        <a:p>
          <a:endParaRPr lang="en-US"/>
        </a:p>
      </dgm:t>
    </dgm:pt>
    <dgm:pt modelId="{1E101321-5DFB-472B-AA65-6684749050E1}">
      <dgm:prSet/>
      <dgm:spPr/>
      <dgm:t>
        <a:bodyPr/>
        <a:lstStyle/>
        <a:p>
          <a:r>
            <a:rPr lang="en-US"/>
            <a:t>Hyperglycemia</a:t>
          </a:r>
        </a:p>
      </dgm:t>
    </dgm:pt>
    <dgm:pt modelId="{7490FAF9-F5A6-4DEF-80C2-232D0B61EF65}" type="parTrans" cxnId="{F4008F45-3B20-4C32-A2EF-84AF390CD099}">
      <dgm:prSet/>
      <dgm:spPr/>
      <dgm:t>
        <a:bodyPr/>
        <a:lstStyle/>
        <a:p>
          <a:endParaRPr lang="en-US"/>
        </a:p>
      </dgm:t>
    </dgm:pt>
    <dgm:pt modelId="{F3818977-7D15-442C-B114-525E237ECA12}" type="sibTrans" cxnId="{F4008F45-3B20-4C32-A2EF-84AF390CD099}">
      <dgm:prSet/>
      <dgm:spPr/>
      <dgm:t>
        <a:bodyPr/>
        <a:lstStyle/>
        <a:p>
          <a:endParaRPr lang="en-US"/>
        </a:p>
      </dgm:t>
    </dgm:pt>
    <dgm:pt modelId="{CC0E6EA6-05D3-4D18-B133-8C576D58F0FD}">
      <dgm:prSet/>
      <dgm:spPr/>
      <dgm:t>
        <a:bodyPr/>
        <a:lstStyle/>
        <a:p>
          <a:r>
            <a:rPr lang="en-US"/>
            <a:t>Exercise</a:t>
          </a:r>
        </a:p>
      </dgm:t>
    </dgm:pt>
    <dgm:pt modelId="{33151382-A204-440A-97F5-66E0C5ACF2CA}" type="parTrans" cxnId="{813B232E-CC24-4F70-8211-3DF315996E37}">
      <dgm:prSet/>
      <dgm:spPr/>
      <dgm:t>
        <a:bodyPr/>
        <a:lstStyle/>
        <a:p>
          <a:endParaRPr lang="en-US"/>
        </a:p>
      </dgm:t>
    </dgm:pt>
    <dgm:pt modelId="{332C521D-222F-414B-B370-FE829EA7DF65}" type="sibTrans" cxnId="{813B232E-CC24-4F70-8211-3DF315996E37}">
      <dgm:prSet/>
      <dgm:spPr/>
      <dgm:t>
        <a:bodyPr/>
        <a:lstStyle/>
        <a:p>
          <a:endParaRPr lang="en-US"/>
        </a:p>
      </dgm:t>
    </dgm:pt>
    <dgm:pt modelId="{312A0DDC-A61C-41CB-A171-625B854C8AD2}">
      <dgm:prSet/>
      <dgm:spPr/>
      <dgm:t>
        <a:bodyPr/>
        <a:lstStyle/>
        <a:p>
          <a:r>
            <a:rPr lang="en-US"/>
            <a:t>Nutrition</a:t>
          </a:r>
        </a:p>
      </dgm:t>
    </dgm:pt>
    <dgm:pt modelId="{5F301E17-AFAF-4DC6-8930-9CB60D373A8D}" type="parTrans" cxnId="{E01DB15A-D323-4B53-AA1A-75E42FF9956E}">
      <dgm:prSet/>
      <dgm:spPr/>
      <dgm:t>
        <a:bodyPr/>
        <a:lstStyle/>
        <a:p>
          <a:endParaRPr lang="en-US"/>
        </a:p>
      </dgm:t>
    </dgm:pt>
    <dgm:pt modelId="{5576D115-11DF-4069-AF2B-F0AF569967CB}" type="sibTrans" cxnId="{E01DB15A-D323-4B53-AA1A-75E42FF9956E}">
      <dgm:prSet/>
      <dgm:spPr/>
      <dgm:t>
        <a:bodyPr/>
        <a:lstStyle/>
        <a:p>
          <a:endParaRPr lang="en-US"/>
        </a:p>
      </dgm:t>
    </dgm:pt>
    <dgm:pt modelId="{C812A069-F523-4D1C-AFB9-E4E0F6530030}">
      <dgm:prSet/>
      <dgm:spPr/>
      <dgm:t>
        <a:bodyPr/>
        <a:lstStyle/>
        <a:p>
          <a:r>
            <a:rPr lang="en-US"/>
            <a:t>Social and Developmental Considerations</a:t>
          </a:r>
        </a:p>
      </dgm:t>
    </dgm:pt>
    <dgm:pt modelId="{68F33564-EEDD-4315-B6E6-13B2DD54BB69}" type="parTrans" cxnId="{82B7BBAE-B595-411F-91B4-CB416468D044}">
      <dgm:prSet/>
      <dgm:spPr/>
      <dgm:t>
        <a:bodyPr/>
        <a:lstStyle/>
        <a:p>
          <a:endParaRPr lang="en-US"/>
        </a:p>
      </dgm:t>
    </dgm:pt>
    <dgm:pt modelId="{DCE9377A-E55D-4394-8BBF-ADE5BA6020E9}" type="sibTrans" cxnId="{82B7BBAE-B595-411F-91B4-CB416468D044}">
      <dgm:prSet/>
      <dgm:spPr/>
      <dgm:t>
        <a:bodyPr/>
        <a:lstStyle/>
        <a:p>
          <a:endParaRPr lang="en-US"/>
        </a:p>
      </dgm:t>
    </dgm:pt>
    <dgm:pt modelId="{F6AF1AB4-4CE2-A54A-87FA-E996A3BA51DF}" type="pres">
      <dgm:prSet presAssocID="{7D6DC51F-CB4E-420E-8A1D-53E2E398F8D8}" presName="linear" presStyleCnt="0">
        <dgm:presLayoutVars>
          <dgm:dir/>
          <dgm:animLvl val="lvl"/>
          <dgm:resizeHandles val="exact"/>
        </dgm:presLayoutVars>
      </dgm:prSet>
      <dgm:spPr/>
    </dgm:pt>
    <dgm:pt modelId="{0FF1864B-23F2-2243-81D5-3EFCA3BA9E88}" type="pres">
      <dgm:prSet presAssocID="{E9D85951-DA6F-4E2E-A6F0-10164CBFDA10}" presName="parentLin" presStyleCnt="0"/>
      <dgm:spPr/>
    </dgm:pt>
    <dgm:pt modelId="{7156D38E-222B-3D49-A3CC-F39547B71C30}" type="pres">
      <dgm:prSet presAssocID="{E9D85951-DA6F-4E2E-A6F0-10164CBFDA10}" presName="parentLeftMargin" presStyleLbl="node1" presStyleIdx="0" presStyleCnt="7"/>
      <dgm:spPr/>
    </dgm:pt>
    <dgm:pt modelId="{6778F7CC-B33E-1A45-ACE3-1192A1F8EABA}" type="pres">
      <dgm:prSet presAssocID="{E9D85951-DA6F-4E2E-A6F0-10164CBFDA10}" presName="parentText" presStyleLbl="node1" presStyleIdx="0" presStyleCnt="7">
        <dgm:presLayoutVars>
          <dgm:chMax val="0"/>
          <dgm:bulletEnabled val="1"/>
        </dgm:presLayoutVars>
      </dgm:prSet>
      <dgm:spPr/>
    </dgm:pt>
    <dgm:pt modelId="{24AB98ED-BD56-CC47-90DE-6826D294C1D8}" type="pres">
      <dgm:prSet presAssocID="{E9D85951-DA6F-4E2E-A6F0-10164CBFDA10}" presName="negativeSpace" presStyleCnt="0"/>
      <dgm:spPr/>
    </dgm:pt>
    <dgm:pt modelId="{9D809AB4-6697-1F4F-BD04-23006F43E3E2}" type="pres">
      <dgm:prSet presAssocID="{E9D85951-DA6F-4E2E-A6F0-10164CBFDA10}" presName="childText" presStyleLbl="conFgAcc1" presStyleIdx="0" presStyleCnt="7">
        <dgm:presLayoutVars>
          <dgm:bulletEnabled val="1"/>
        </dgm:presLayoutVars>
      </dgm:prSet>
      <dgm:spPr/>
    </dgm:pt>
    <dgm:pt modelId="{FDAD1DD8-9051-E848-8700-33030B64461B}" type="pres">
      <dgm:prSet presAssocID="{94E3A18C-BB56-492C-B4B6-02E0F05FD6E2}" presName="spaceBetweenRectangles" presStyleCnt="0"/>
      <dgm:spPr/>
    </dgm:pt>
    <dgm:pt modelId="{12E4F9CC-08C6-F549-A64B-E76450FB08DE}" type="pres">
      <dgm:prSet presAssocID="{8B718B19-5C59-4784-9770-9045A1B9F4AB}" presName="parentLin" presStyleCnt="0"/>
      <dgm:spPr/>
    </dgm:pt>
    <dgm:pt modelId="{DD71ED58-E3F7-1B4F-A681-1A72E4522F16}" type="pres">
      <dgm:prSet presAssocID="{8B718B19-5C59-4784-9770-9045A1B9F4AB}" presName="parentLeftMargin" presStyleLbl="node1" presStyleIdx="0" presStyleCnt="7"/>
      <dgm:spPr/>
    </dgm:pt>
    <dgm:pt modelId="{1C29E109-2DFB-764E-9E62-5E8BC1CDB694}" type="pres">
      <dgm:prSet presAssocID="{8B718B19-5C59-4784-9770-9045A1B9F4AB}" presName="parentText" presStyleLbl="node1" presStyleIdx="1" presStyleCnt="7">
        <dgm:presLayoutVars>
          <dgm:chMax val="0"/>
          <dgm:bulletEnabled val="1"/>
        </dgm:presLayoutVars>
      </dgm:prSet>
      <dgm:spPr/>
    </dgm:pt>
    <dgm:pt modelId="{958AE575-2B04-0F4B-A4A6-9897E1BC6B1D}" type="pres">
      <dgm:prSet presAssocID="{8B718B19-5C59-4784-9770-9045A1B9F4AB}" presName="negativeSpace" presStyleCnt="0"/>
      <dgm:spPr/>
    </dgm:pt>
    <dgm:pt modelId="{51C196E8-0559-FA4E-BBED-80BA52EBDC34}" type="pres">
      <dgm:prSet presAssocID="{8B718B19-5C59-4784-9770-9045A1B9F4AB}" presName="childText" presStyleLbl="conFgAcc1" presStyleIdx="1" presStyleCnt="7">
        <dgm:presLayoutVars>
          <dgm:bulletEnabled val="1"/>
        </dgm:presLayoutVars>
      </dgm:prSet>
      <dgm:spPr/>
    </dgm:pt>
    <dgm:pt modelId="{0FE4A84B-2AD7-DC44-8A4E-3E4E440488BB}" type="pres">
      <dgm:prSet presAssocID="{17F3DB31-B648-4167-B1F3-CBFEA9D00017}" presName="spaceBetweenRectangles" presStyleCnt="0"/>
      <dgm:spPr/>
    </dgm:pt>
    <dgm:pt modelId="{4E3E775F-9744-AC4B-B4E0-41823A827766}" type="pres">
      <dgm:prSet presAssocID="{28535BE1-4E08-44F2-B36D-1FED3EB2830E}" presName="parentLin" presStyleCnt="0"/>
      <dgm:spPr/>
    </dgm:pt>
    <dgm:pt modelId="{B06670A0-85B9-0C4C-8F34-14B8EDB504F0}" type="pres">
      <dgm:prSet presAssocID="{28535BE1-4E08-44F2-B36D-1FED3EB2830E}" presName="parentLeftMargin" presStyleLbl="node1" presStyleIdx="1" presStyleCnt="7"/>
      <dgm:spPr/>
    </dgm:pt>
    <dgm:pt modelId="{8BC74EAF-A441-1743-9CC9-E5B5BBD50F55}" type="pres">
      <dgm:prSet presAssocID="{28535BE1-4E08-44F2-B36D-1FED3EB2830E}" presName="parentText" presStyleLbl="node1" presStyleIdx="2" presStyleCnt="7">
        <dgm:presLayoutVars>
          <dgm:chMax val="0"/>
          <dgm:bulletEnabled val="1"/>
        </dgm:presLayoutVars>
      </dgm:prSet>
      <dgm:spPr/>
    </dgm:pt>
    <dgm:pt modelId="{FA6DF41B-10E9-C24B-AD23-8A8FCAAA50CA}" type="pres">
      <dgm:prSet presAssocID="{28535BE1-4E08-44F2-B36D-1FED3EB2830E}" presName="negativeSpace" presStyleCnt="0"/>
      <dgm:spPr/>
    </dgm:pt>
    <dgm:pt modelId="{AB37156A-090E-4E4F-A341-22B39C6B5FE3}" type="pres">
      <dgm:prSet presAssocID="{28535BE1-4E08-44F2-B36D-1FED3EB2830E}" presName="childText" presStyleLbl="conFgAcc1" presStyleIdx="2" presStyleCnt="7">
        <dgm:presLayoutVars>
          <dgm:bulletEnabled val="1"/>
        </dgm:presLayoutVars>
      </dgm:prSet>
      <dgm:spPr/>
    </dgm:pt>
    <dgm:pt modelId="{9F93E5DC-A260-474D-A382-589A5D286DF9}" type="pres">
      <dgm:prSet presAssocID="{AC06B84E-9084-4FB8-890A-46BDB39CB56C}" presName="spaceBetweenRectangles" presStyleCnt="0"/>
      <dgm:spPr/>
    </dgm:pt>
    <dgm:pt modelId="{C316B658-9515-4C47-B265-1A0BC20B33B3}" type="pres">
      <dgm:prSet presAssocID="{1E101321-5DFB-472B-AA65-6684749050E1}" presName="parentLin" presStyleCnt="0"/>
      <dgm:spPr/>
    </dgm:pt>
    <dgm:pt modelId="{AA4BA96D-9290-DD4D-88BE-875BBE6E7FF9}" type="pres">
      <dgm:prSet presAssocID="{1E101321-5DFB-472B-AA65-6684749050E1}" presName="parentLeftMargin" presStyleLbl="node1" presStyleIdx="2" presStyleCnt="7"/>
      <dgm:spPr/>
    </dgm:pt>
    <dgm:pt modelId="{EFE1EBB7-CEC6-C341-90C5-A6761CB0B3ED}" type="pres">
      <dgm:prSet presAssocID="{1E101321-5DFB-472B-AA65-6684749050E1}" presName="parentText" presStyleLbl="node1" presStyleIdx="3" presStyleCnt="7">
        <dgm:presLayoutVars>
          <dgm:chMax val="0"/>
          <dgm:bulletEnabled val="1"/>
        </dgm:presLayoutVars>
      </dgm:prSet>
      <dgm:spPr/>
    </dgm:pt>
    <dgm:pt modelId="{2CAD1A67-71F9-2D45-997E-6FB970DD6FE3}" type="pres">
      <dgm:prSet presAssocID="{1E101321-5DFB-472B-AA65-6684749050E1}" presName="negativeSpace" presStyleCnt="0"/>
      <dgm:spPr/>
    </dgm:pt>
    <dgm:pt modelId="{D9B98948-FC9C-6B46-AECA-33860192574D}" type="pres">
      <dgm:prSet presAssocID="{1E101321-5DFB-472B-AA65-6684749050E1}" presName="childText" presStyleLbl="conFgAcc1" presStyleIdx="3" presStyleCnt="7">
        <dgm:presLayoutVars>
          <dgm:bulletEnabled val="1"/>
        </dgm:presLayoutVars>
      </dgm:prSet>
      <dgm:spPr/>
    </dgm:pt>
    <dgm:pt modelId="{BA087027-3DE4-D544-AD2C-35E8702633A5}" type="pres">
      <dgm:prSet presAssocID="{F3818977-7D15-442C-B114-525E237ECA12}" presName="spaceBetweenRectangles" presStyleCnt="0"/>
      <dgm:spPr/>
    </dgm:pt>
    <dgm:pt modelId="{3D4C4CE0-DA55-7749-9E84-186CD037027F}" type="pres">
      <dgm:prSet presAssocID="{CC0E6EA6-05D3-4D18-B133-8C576D58F0FD}" presName="parentLin" presStyleCnt="0"/>
      <dgm:spPr/>
    </dgm:pt>
    <dgm:pt modelId="{42014952-FD9A-E248-8E75-4EDCC10043EE}" type="pres">
      <dgm:prSet presAssocID="{CC0E6EA6-05D3-4D18-B133-8C576D58F0FD}" presName="parentLeftMargin" presStyleLbl="node1" presStyleIdx="3" presStyleCnt="7"/>
      <dgm:spPr/>
    </dgm:pt>
    <dgm:pt modelId="{54545A26-53DD-8C45-ABE2-ABE99E044B0D}" type="pres">
      <dgm:prSet presAssocID="{CC0E6EA6-05D3-4D18-B133-8C576D58F0FD}" presName="parentText" presStyleLbl="node1" presStyleIdx="4" presStyleCnt="7">
        <dgm:presLayoutVars>
          <dgm:chMax val="0"/>
          <dgm:bulletEnabled val="1"/>
        </dgm:presLayoutVars>
      </dgm:prSet>
      <dgm:spPr/>
    </dgm:pt>
    <dgm:pt modelId="{BB45E053-F68C-1F46-A33D-5D0653EA20A3}" type="pres">
      <dgm:prSet presAssocID="{CC0E6EA6-05D3-4D18-B133-8C576D58F0FD}" presName="negativeSpace" presStyleCnt="0"/>
      <dgm:spPr/>
    </dgm:pt>
    <dgm:pt modelId="{3BF5C247-AD8C-4E45-B82D-664EB4F7E64D}" type="pres">
      <dgm:prSet presAssocID="{CC0E6EA6-05D3-4D18-B133-8C576D58F0FD}" presName="childText" presStyleLbl="conFgAcc1" presStyleIdx="4" presStyleCnt="7">
        <dgm:presLayoutVars>
          <dgm:bulletEnabled val="1"/>
        </dgm:presLayoutVars>
      </dgm:prSet>
      <dgm:spPr>
        <a:solidFill>
          <a:schemeClr val="accent2">
            <a:lumMod val="75000"/>
            <a:alpha val="90000"/>
          </a:schemeClr>
        </a:solidFill>
      </dgm:spPr>
    </dgm:pt>
    <dgm:pt modelId="{6FF8C0C9-3DC5-7648-B65C-CB745C059124}" type="pres">
      <dgm:prSet presAssocID="{332C521D-222F-414B-B370-FE829EA7DF65}" presName="spaceBetweenRectangles" presStyleCnt="0"/>
      <dgm:spPr/>
    </dgm:pt>
    <dgm:pt modelId="{9C912282-6915-CA4D-896E-C33F100A0218}" type="pres">
      <dgm:prSet presAssocID="{312A0DDC-A61C-41CB-A171-625B854C8AD2}" presName="parentLin" presStyleCnt="0"/>
      <dgm:spPr/>
    </dgm:pt>
    <dgm:pt modelId="{1A48CBD2-84B3-F04F-B7F9-A1708F50C883}" type="pres">
      <dgm:prSet presAssocID="{312A0DDC-A61C-41CB-A171-625B854C8AD2}" presName="parentLeftMargin" presStyleLbl="node1" presStyleIdx="4" presStyleCnt="7"/>
      <dgm:spPr/>
    </dgm:pt>
    <dgm:pt modelId="{FAAC386D-ECEB-A145-8DB9-B9E066F2AF31}" type="pres">
      <dgm:prSet presAssocID="{312A0DDC-A61C-41CB-A171-625B854C8AD2}" presName="parentText" presStyleLbl="node1" presStyleIdx="5" presStyleCnt="7">
        <dgm:presLayoutVars>
          <dgm:chMax val="0"/>
          <dgm:bulletEnabled val="1"/>
        </dgm:presLayoutVars>
      </dgm:prSet>
      <dgm:spPr/>
    </dgm:pt>
    <dgm:pt modelId="{3E391C87-76D6-5C40-86B8-CD47202D7336}" type="pres">
      <dgm:prSet presAssocID="{312A0DDC-A61C-41CB-A171-625B854C8AD2}" presName="negativeSpace" presStyleCnt="0"/>
      <dgm:spPr/>
    </dgm:pt>
    <dgm:pt modelId="{89ABA613-34CE-FB4F-B073-17117309ACEB}" type="pres">
      <dgm:prSet presAssocID="{312A0DDC-A61C-41CB-A171-625B854C8AD2}" presName="childText" presStyleLbl="conFgAcc1" presStyleIdx="5" presStyleCnt="7">
        <dgm:presLayoutVars>
          <dgm:bulletEnabled val="1"/>
        </dgm:presLayoutVars>
      </dgm:prSet>
      <dgm:spPr/>
    </dgm:pt>
    <dgm:pt modelId="{E2D734DD-E65E-254A-AFD3-E83C65F5B170}" type="pres">
      <dgm:prSet presAssocID="{5576D115-11DF-4069-AF2B-F0AF569967CB}" presName="spaceBetweenRectangles" presStyleCnt="0"/>
      <dgm:spPr/>
    </dgm:pt>
    <dgm:pt modelId="{51D9FD56-D3A4-2447-8970-7EA91899CD26}" type="pres">
      <dgm:prSet presAssocID="{C812A069-F523-4D1C-AFB9-E4E0F6530030}" presName="parentLin" presStyleCnt="0"/>
      <dgm:spPr/>
    </dgm:pt>
    <dgm:pt modelId="{1F13B1F6-8A45-1D40-B861-981B13C4C60C}" type="pres">
      <dgm:prSet presAssocID="{C812A069-F523-4D1C-AFB9-E4E0F6530030}" presName="parentLeftMargin" presStyleLbl="node1" presStyleIdx="5" presStyleCnt="7"/>
      <dgm:spPr/>
    </dgm:pt>
    <dgm:pt modelId="{2027C2FD-EC33-A345-9D63-37AC7C51B3E3}" type="pres">
      <dgm:prSet presAssocID="{C812A069-F523-4D1C-AFB9-E4E0F6530030}" presName="parentText" presStyleLbl="node1" presStyleIdx="6" presStyleCnt="7">
        <dgm:presLayoutVars>
          <dgm:chMax val="0"/>
          <dgm:bulletEnabled val="1"/>
        </dgm:presLayoutVars>
      </dgm:prSet>
      <dgm:spPr/>
    </dgm:pt>
    <dgm:pt modelId="{65F44C3F-9811-5440-B982-2937561CC8B6}" type="pres">
      <dgm:prSet presAssocID="{C812A069-F523-4D1C-AFB9-E4E0F6530030}" presName="negativeSpace" presStyleCnt="0"/>
      <dgm:spPr/>
    </dgm:pt>
    <dgm:pt modelId="{CE9C380B-87CB-CC41-9B88-8FA61BCE854E}" type="pres">
      <dgm:prSet presAssocID="{C812A069-F523-4D1C-AFB9-E4E0F6530030}" presName="childText" presStyleLbl="conFgAcc1" presStyleIdx="6" presStyleCnt="7">
        <dgm:presLayoutVars>
          <dgm:bulletEnabled val="1"/>
        </dgm:presLayoutVars>
      </dgm:prSet>
      <dgm:spPr/>
    </dgm:pt>
  </dgm:ptLst>
  <dgm:cxnLst>
    <dgm:cxn modelId="{7F84AF02-74BE-490D-BA32-5B5FC14469D8}" srcId="{7D6DC51F-CB4E-420E-8A1D-53E2E398F8D8}" destId="{E9D85951-DA6F-4E2E-A6F0-10164CBFDA10}" srcOrd="0" destOrd="0" parTransId="{F20ECD8F-D6AD-4B83-B0A8-376BB1640EEB}" sibTransId="{94E3A18C-BB56-492C-B4B6-02E0F05FD6E2}"/>
    <dgm:cxn modelId="{98480003-5D7C-0A43-B133-0979AA11432E}" type="presOf" srcId="{C812A069-F523-4D1C-AFB9-E4E0F6530030}" destId="{1F13B1F6-8A45-1D40-B861-981B13C4C60C}" srcOrd="0" destOrd="0" presId="urn:microsoft.com/office/officeart/2005/8/layout/list1"/>
    <dgm:cxn modelId="{D88CA403-2E96-CF4F-881D-4A6EB62E1390}" type="presOf" srcId="{8B718B19-5C59-4784-9770-9045A1B9F4AB}" destId="{1C29E109-2DFB-764E-9E62-5E8BC1CDB694}" srcOrd="1" destOrd="0" presId="urn:microsoft.com/office/officeart/2005/8/layout/list1"/>
    <dgm:cxn modelId="{200EFE05-D75B-0D42-82E2-C77257691624}" type="presOf" srcId="{28535BE1-4E08-44F2-B36D-1FED3EB2830E}" destId="{8BC74EAF-A441-1743-9CC9-E5B5BBD50F55}" srcOrd="1" destOrd="0" presId="urn:microsoft.com/office/officeart/2005/8/layout/list1"/>
    <dgm:cxn modelId="{882DC923-CB94-584E-B6FA-DE5163FB90A2}" type="presOf" srcId="{7D6DC51F-CB4E-420E-8A1D-53E2E398F8D8}" destId="{F6AF1AB4-4CE2-A54A-87FA-E996A3BA51DF}" srcOrd="0" destOrd="0" presId="urn:microsoft.com/office/officeart/2005/8/layout/list1"/>
    <dgm:cxn modelId="{718D9828-0B89-CA44-B6E0-108504D50A8C}" type="presOf" srcId="{312A0DDC-A61C-41CB-A171-625B854C8AD2}" destId="{FAAC386D-ECEB-A145-8DB9-B9E066F2AF31}" srcOrd="1" destOrd="0" presId="urn:microsoft.com/office/officeart/2005/8/layout/list1"/>
    <dgm:cxn modelId="{8659022C-9F36-0648-9776-D95A3BCEA954}" type="presOf" srcId="{CC0E6EA6-05D3-4D18-B133-8C576D58F0FD}" destId="{42014952-FD9A-E248-8E75-4EDCC10043EE}" srcOrd="0" destOrd="0" presId="urn:microsoft.com/office/officeart/2005/8/layout/list1"/>
    <dgm:cxn modelId="{E914A62D-DB83-4199-B008-B0530615FC3C}" srcId="{7D6DC51F-CB4E-420E-8A1D-53E2E398F8D8}" destId="{8B718B19-5C59-4784-9770-9045A1B9F4AB}" srcOrd="1" destOrd="0" parTransId="{C23934A2-4E7A-4B00-98F6-54BD617DC7DE}" sibTransId="{17F3DB31-B648-4167-B1F3-CBFEA9D00017}"/>
    <dgm:cxn modelId="{813B232E-CC24-4F70-8211-3DF315996E37}" srcId="{7D6DC51F-CB4E-420E-8A1D-53E2E398F8D8}" destId="{CC0E6EA6-05D3-4D18-B133-8C576D58F0FD}" srcOrd="4" destOrd="0" parTransId="{33151382-A204-440A-97F5-66E0C5ACF2CA}" sibTransId="{332C521D-222F-414B-B370-FE829EA7DF65}"/>
    <dgm:cxn modelId="{F4008F45-3B20-4C32-A2EF-84AF390CD099}" srcId="{7D6DC51F-CB4E-420E-8A1D-53E2E398F8D8}" destId="{1E101321-5DFB-472B-AA65-6684749050E1}" srcOrd="3" destOrd="0" parTransId="{7490FAF9-F5A6-4DEF-80C2-232D0B61EF65}" sibTransId="{F3818977-7D15-442C-B114-525E237ECA12}"/>
    <dgm:cxn modelId="{E01DB15A-D323-4B53-AA1A-75E42FF9956E}" srcId="{7D6DC51F-CB4E-420E-8A1D-53E2E398F8D8}" destId="{312A0DDC-A61C-41CB-A171-625B854C8AD2}" srcOrd="5" destOrd="0" parTransId="{5F301E17-AFAF-4DC6-8930-9CB60D373A8D}" sibTransId="{5576D115-11DF-4069-AF2B-F0AF569967CB}"/>
    <dgm:cxn modelId="{8940E376-63FE-ED41-BFE9-380B7C581FDB}" type="presOf" srcId="{1E101321-5DFB-472B-AA65-6684749050E1}" destId="{AA4BA96D-9290-DD4D-88BE-875BBE6E7FF9}" srcOrd="0" destOrd="0" presId="urn:microsoft.com/office/officeart/2005/8/layout/list1"/>
    <dgm:cxn modelId="{AE229578-3D5C-DC48-BA41-F526D7D7DC28}" type="presOf" srcId="{312A0DDC-A61C-41CB-A171-625B854C8AD2}" destId="{1A48CBD2-84B3-F04F-B7F9-A1708F50C883}" srcOrd="0" destOrd="0" presId="urn:microsoft.com/office/officeart/2005/8/layout/list1"/>
    <dgm:cxn modelId="{7AEBB879-38B7-6545-886F-A9B6E92AA84F}" type="presOf" srcId="{1E101321-5DFB-472B-AA65-6684749050E1}" destId="{EFE1EBB7-CEC6-C341-90C5-A6761CB0B3ED}" srcOrd="1" destOrd="0" presId="urn:microsoft.com/office/officeart/2005/8/layout/list1"/>
    <dgm:cxn modelId="{94534381-9D44-C744-983C-447D6B751059}" type="presOf" srcId="{E9D85951-DA6F-4E2E-A6F0-10164CBFDA10}" destId="{7156D38E-222B-3D49-A3CC-F39547B71C30}" srcOrd="0" destOrd="0" presId="urn:microsoft.com/office/officeart/2005/8/layout/list1"/>
    <dgm:cxn modelId="{9CF43B8C-3F9E-6340-AE21-9D0FB6F19666}" type="presOf" srcId="{28535BE1-4E08-44F2-B36D-1FED3EB2830E}" destId="{B06670A0-85B9-0C4C-8F34-14B8EDB504F0}" srcOrd="0" destOrd="0" presId="urn:microsoft.com/office/officeart/2005/8/layout/list1"/>
    <dgm:cxn modelId="{82B7BBAE-B595-411F-91B4-CB416468D044}" srcId="{7D6DC51F-CB4E-420E-8A1D-53E2E398F8D8}" destId="{C812A069-F523-4D1C-AFB9-E4E0F6530030}" srcOrd="6" destOrd="0" parTransId="{68F33564-EEDD-4315-B6E6-13B2DD54BB69}" sibTransId="{DCE9377A-E55D-4394-8BBF-ADE5BA6020E9}"/>
    <dgm:cxn modelId="{601DCECC-66B9-4AEC-B16F-E55E22664351}" srcId="{7D6DC51F-CB4E-420E-8A1D-53E2E398F8D8}" destId="{28535BE1-4E08-44F2-B36D-1FED3EB2830E}" srcOrd="2" destOrd="0" parTransId="{F4E5F836-5554-4616-99DA-D1C86D20587D}" sibTransId="{AC06B84E-9084-4FB8-890A-46BDB39CB56C}"/>
    <dgm:cxn modelId="{A5F05ECD-F9BE-304D-8479-F0A06697B8F0}" type="presOf" srcId="{C812A069-F523-4D1C-AFB9-E4E0F6530030}" destId="{2027C2FD-EC33-A345-9D63-37AC7C51B3E3}" srcOrd="1" destOrd="0" presId="urn:microsoft.com/office/officeart/2005/8/layout/list1"/>
    <dgm:cxn modelId="{82535DDA-FF74-ED4F-AF27-3205BFFD4501}" type="presOf" srcId="{CC0E6EA6-05D3-4D18-B133-8C576D58F0FD}" destId="{54545A26-53DD-8C45-ABE2-ABE99E044B0D}" srcOrd="1" destOrd="0" presId="urn:microsoft.com/office/officeart/2005/8/layout/list1"/>
    <dgm:cxn modelId="{8A63C3E8-E4DF-7544-B205-FA9F10EB0133}" type="presOf" srcId="{E9D85951-DA6F-4E2E-A6F0-10164CBFDA10}" destId="{6778F7CC-B33E-1A45-ACE3-1192A1F8EABA}" srcOrd="1" destOrd="0" presId="urn:microsoft.com/office/officeart/2005/8/layout/list1"/>
    <dgm:cxn modelId="{EBCD4FF4-7ACB-E546-8579-ECDF7D1B204D}" type="presOf" srcId="{8B718B19-5C59-4784-9770-9045A1B9F4AB}" destId="{DD71ED58-E3F7-1B4F-A681-1A72E4522F16}" srcOrd="0" destOrd="0" presId="urn:microsoft.com/office/officeart/2005/8/layout/list1"/>
    <dgm:cxn modelId="{905C6052-08D3-BD40-B9AD-2D6AEFFBD7E4}" type="presParOf" srcId="{F6AF1AB4-4CE2-A54A-87FA-E996A3BA51DF}" destId="{0FF1864B-23F2-2243-81D5-3EFCA3BA9E88}" srcOrd="0" destOrd="0" presId="urn:microsoft.com/office/officeart/2005/8/layout/list1"/>
    <dgm:cxn modelId="{7D0D53A9-4F4D-0741-B911-EFAE8B337290}" type="presParOf" srcId="{0FF1864B-23F2-2243-81D5-3EFCA3BA9E88}" destId="{7156D38E-222B-3D49-A3CC-F39547B71C30}" srcOrd="0" destOrd="0" presId="urn:microsoft.com/office/officeart/2005/8/layout/list1"/>
    <dgm:cxn modelId="{558786EF-D336-B648-B81A-DA0005601526}" type="presParOf" srcId="{0FF1864B-23F2-2243-81D5-3EFCA3BA9E88}" destId="{6778F7CC-B33E-1A45-ACE3-1192A1F8EABA}" srcOrd="1" destOrd="0" presId="urn:microsoft.com/office/officeart/2005/8/layout/list1"/>
    <dgm:cxn modelId="{1B9F877C-6A04-EF4D-9F67-497908FDF608}" type="presParOf" srcId="{F6AF1AB4-4CE2-A54A-87FA-E996A3BA51DF}" destId="{24AB98ED-BD56-CC47-90DE-6826D294C1D8}" srcOrd="1" destOrd="0" presId="urn:microsoft.com/office/officeart/2005/8/layout/list1"/>
    <dgm:cxn modelId="{0FFFB3F1-730F-4A4D-B5D7-886CF87C0993}" type="presParOf" srcId="{F6AF1AB4-4CE2-A54A-87FA-E996A3BA51DF}" destId="{9D809AB4-6697-1F4F-BD04-23006F43E3E2}" srcOrd="2" destOrd="0" presId="urn:microsoft.com/office/officeart/2005/8/layout/list1"/>
    <dgm:cxn modelId="{2D76588E-368A-D24F-99D0-5BA98DB3A440}" type="presParOf" srcId="{F6AF1AB4-4CE2-A54A-87FA-E996A3BA51DF}" destId="{FDAD1DD8-9051-E848-8700-33030B64461B}" srcOrd="3" destOrd="0" presId="urn:microsoft.com/office/officeart/2005/8/layout/list1"/>
    <dgm:cxn modelId="{DBFCAB40-6CEE-3449-A8D4-426100442E7B}" type="presParOf" srcId="{F6AF1AB4-4CE2-A54A-87FA-E996A3BA51DF}" destId="{12E4F9CC-08C6-F549-A64B-E76450FB08DE}" srcOrd="4" destOrd="0" presId="urn:microsoft.com/office/officeart/2005/8/layout/list1"/>
    <dgm:cxn modelId="{98E2EB8A-B7C5-C84C-8C2A-EAE55964100E}" type="presParOf" srcId="{12E4F9CC-08C6-F549-A64B-E76450FB08DE}" destId="{DD71ED58-E3F7-1B4F-A681-1A72E4522F16}" srcOrd="0" destOrd="0" presId="urn:microsoft.com/office/officeart/2005/8/layout/list1"/>
    <dgm:cxn modelId="{C3996324-D8AD-934D-BE65-4DC241832667}" type="presParOf" srcId="{12E4F9CC-08C6-F549-A64B-E76450FB08DE}" destId="{1C29E109-2DFB-764E-9E62-5E8BC1CDB694}" srcOrd="1" destOrd="0" presId="urn:microsoft.com/office/officeart/2005/8/layout/list1"/>
    <dgm:cxn modelId="{019CFCC6-E65E-F046-8F13-487199620B5F}" type="presParOf" srcId="{F6AF1AB4-4CE2-A54A-87FA-E996A3BA51DF}" destId="{958AE575-2B04-0F4B-A4A6-9897E1BC6B1D}" srcOrd="5" destOrd="0" presId="urn:microsoft.com/office/officeart/2005/8/layout/list1"/>
    <dgm:cxn modelId="{88C7A05A-53DD-EA4E-8D17-E9247BFB2347}" type="presParOf" srcId="{F6AF1AB4-4CE2-A54A-87FA-E996A3BA51DF}" destId="{51C196E8-0559-FA4E-BBED-80BA52EBDC34}" srcOrd="6" destOrd="0" presId="urn:microsoft.com/office/officeart/2005/8/layout/list1"/>
    <dgm:cxn modelId="{A8ABE324-F4E6-7844-A2B4-0C172F992337}" type="presParOf" srcId="{F6AF1AB4-4CE2-A54A-87FA-E996A3BA51DF}" destId="{0FE4A84B-2AD7-DC44-8A4E-3E4E440488BB}" srcOrd="7" destOrd="0" presId="urn:microsoft.com/office/officeart/2005/8/layout/list1"/>
    <dgm:cxn modelId="{AD2A2315-36BD-9F4A-B16F-F1AA77496B31}" type="presParOf" srcId="{F6AF1AB4-4CE2-A54A-87FA-E996A3BA51DF}" destId="{4E3E775F-9744-AC4B-B4E0-41823A827766}" srcOrd="8" destOrd="0" presId="urn:microsoft.com/office/officeart/2005/8/layout/list1"/>
    <dgm:cxn modelId="{9BF3A185-AFAF-9645-B393-CD5CE56B550C}" type="presParOf" srcId="{4E3E775F-9744-AC4B-B4E0-41823A827766}" destId="{B06670A0-85B9-0C4C-8F34-14B8EDB504F0}" srcOrd="0" destOrd="0" presId="urn:microsoft.com/office/officeart/2005/8/layout/list1"/>
    <dgm:cxn modelId="{1089497F-3015-6F46-B326-5A3676056913}" type="presParOf" srcId="{4E3E775F-9744-AC4B-B4E0-41823A827766}" destId="{8BC74EAF-A441-1743-9CC9-E5B5BBD50F55}" srcOrd="1" destOrd="0" presId="urn:microsoft.com/office/officeart/2005/8/layout/list1"/>
    <dgm:cxn modelId="{4D790A7F-D141-8943-BCF6-448E4F223589}" type="presParOf" srcId="{F6AF1AB4-4CE2-A54A-87FA-E996A3BA51DF}" destId="{FA6DF41B-10E9-C24B-AD23-8A8FCAAA50CA}" srcOrd="9" destOrd="0" presId="urn:microsoft.com/office/officeart/2005/8/layout/list1"/>
    <dgm:cxn modelId="{92D86A8D-7857-5B4B-96B9-B50F6F9EDD56}" type="presParOf" srcId="{F6AF1AB4-4CE2-A54A-87FA-E996A3BA51DF}" destId="{AB37156A-090E-4E4F-A341-22B39C6B5FE3}" srcOrd="10" destOrd="0" presId="urn:microsoft.com/office/officeart/2005/8/layout/list1"/>
    <dgm:cxn modelId="{0FB705F1-7209-B14D-B191-40FFADC9FF7B}" type="presParOf" srcId="{F6AF1AB4-4CE2-A54A-87FA-E996A3BA51DF}" destId="{9F93E5DC-A260-474D-A382-589A5D286DF9}" srcOrd="11" destOrd="0" presId="urn:microsoft.com/office/officeart/2005/8/layout/list1"/>
    <dgm:cxn modelId="{7BA4A965-3FDF-2E43-B579-72F9C690D568}" type="presParOf" srcId="{F6AF1AB4-4CE2-A54A-87FA-E996A3BA51DF}" destId="{C316B658-9515-4C47-B265-1A0BC20B33B3}" srcOrd="12" destOrd="0" presId="urn:microsoft.com/office/officeart/2005/8/layout/list1"/>
    <dgm:cxn modelId="{20400A46-3284-964F-8F72-CEE0A422CA81}" type="presParOf" srcId="{C316B658-9515-4C47-B265-1A0BC20B33B3}" destId="{AA4BA96D-9290-DD4D-88BE-875BBE6E7FF9}" srcOrd="0" destOrd="0" presId="urn:microsoft.com/office/officeart/2005/8/layout/list1"/>
    <dgm:cxn modelId="{9A6649BB-6D5C-6B46-B979-F14F790454D6}" type="presParOf" srcId="{C316B658-9515-4C47-B265-1A0BC20B33B3}" destId="{EFE1EBB7-CEC6-C341-90C5-A6761CB0B3ED}" srcOrd="1" destOrd="0" presId="urn:microsoft.com/office/officeart/2005/8/layout/list1"/>
    <dgm:cxn modelId="{C3141A4B-4B61-2049-A7D0-A110904A18DC}" type="presParOf" srcId="{F6AF1AB4-4CE2-A54A-87FA-E996A3BA51DF}" destId="{2CAD1A67-71F9-2D45-997E-6FB970DD6FE3}" srcOrd="13" destOrd="0" presId="urn:microsoft.com/office/officeart/2005/8/layout/list1"/>
    <dgm:cxn modelId="{BDD68E0D-F355-D54C-B226-CCC642393624}" type="presParOf" srcId="{F6AF1AB4-4CE2-A54A-87FA-E996A3BA51DF}" destId="{D9B98948-FC9C-6B46-AECA-33860192574D}" srcOrd="14" destOrd="0" presId="urn:microsoft.com/office/officeart/2005/8/layout/list1"/>
    <dgm:cxn modelId="{64C94063-E546-5445-9462-F65EC7FC09AD}" type="presParOf" srcId="{F6AF1AB4-4CE2-A54A-87FA-E996A3BA51DF}" destId="{BA087027-3DE4-D544-AD2C-35E8702633A5}" srcOrd="15" destOrd="0" presId="urn:microsoft.com/office/officeart/2005/8/layout/list1"/>
    <dgm:cxn modelId="{EA43D188-A647-3A43-AF97-26AA8F2CA449}" type="presParOf" srcId="{F6AF1AB4-4CE2-A54A-87FA-E996A3BA51DF}" destId="{3D4C4CE0-DA55-7749-9E84-186CD037027F}" srcOrd="16" destOrd="0" presId="urn:microsoft.com/office/officeart/2005/8/layout/list1"/>
    <dgm:cxn modelId="{FC902C5E-A6CB-0041-8DA8-DDF22A1FEFC0}" type="presParOf" srcId="{3D4C4CE0-DA55-7749-9E84-186CD037027F}" destId="{42014952-FD9A-E248-8E75-4EDCC10043EE}" srcOrd="0" destOrd="0" presId="urn:microsoft.com/office/officeart/2005/8/layout/list1"/>
    <dgm:cxn modelId="{71ED9FCB-03A4-E444-8B16-6BC77D0B3E3B}" type="presParOf" srcId="{3D4C4CE0-DA55-7749-9E84-186CD037027F}" destId="{54545A26-53DD-8C45-ABE2-ABE99E044B0D}" srcOrd="1" destOrd="0" presId="urn:microsoft.com/office/officeart/2005/8/layout/list1"/>
    <dgm:cxn modelId="{9473A877-31BD-8742-BAA6-19B708F94EE3}" type="presParOf" srcId="{F6AF1AB4-4CE2-A54A-87FA-E996A3BA51DF}" destId="{BB45E053-F68C-1F46-A33D-5D0653EA20A3}" srcOrd="17" destOrd="0" presId="urn:microsoft.com/office/officeart/2005/8/layout/list1"/>
    <dgm:cxn modelId="{0B5FF869-33F2-AC49-8D9A-2DE4ADEDE2E1}" type="presParOf" srcId="{F6AF1AB4-4CE2-A54A-87FA-E996A3BA51DF}" destId="{3BF5C247-AD8C-4E45-B82D-664EB4F7E64D}" srcOrd="18" destOrd="0" presId="urn:microsoft.com/office/officeart/2005/8/layout/list1"/>
    <dgm:cxn modelId="{6457299A-00D3-124D-8D9E-BFB0124A4AF4}" type="presParOf" srcId="{F6AF1AB4-4CE2-A54A-87FA-E996A3BA51DF}" destId="{6FF8C0C9-3DC5-7648-B65C-CB745C059124}" srcOrd="19" destOrd="0" presId="urn:microsoft.com/office/officeart/2005/8/layout/list1"/>
    <dgm:cxn modelId="{4DB33983-E07E-9B4E-B389-B5E20716F500}" type="presParOf" srcId="{F6AF1AB4-4CE2-A54A-87FA-E996A3BA51DF}" destId="{9C912282-6915-CA4D-896E-C33F100A0218}" srcOrd="20" destOrd="0" presId="urn:microsoft.com/office/officeart/2005/8/layout/list1"/>
    <dgm:cxn modelId="{EF9F20A3-657D-B742-9A06-7D71C5709132}" type="presParOf" srcId="{9C912282-6915-CA4D-896E-C33F100A0218}" destId="{1A48CBD2-84B3-F04F-B7F9-A1708F50C883}" srcOrd="0" destOrd="0" presId="urn:microsoft.com/office/officeart/2005/8/layout/list1"/>
    <dgm:cxn modelId="{B2882E36-09ED-DD42-BBD0-91883A02B829}" type="presParOf" srcId="{9C912282-6915-CA4D-896E-C33F100A0218}" destId="{FAAC386D-ECEB-A145-8DB9-B9E066F2AF31}" srcOrd="1" destOrd="0" presId="urn:microsoft.com/office/officeart/2005/8/layout/list1"/>
    <dgm:cxn modelId="{F8063796-AFB7-C64E-9287-4390799B8D68}" type="presParOf" srcId="{F6AF1AB4-4CE2-A54A-87FA-E996A3BA51DF}" destId="{3E391C87-76D6-5C40-86B8-CD47202D7336}" srcOrd="21" destOrd="0" presId="urn:microsoft.com/office/officeart/2005/8/layout/list1"/>
    <dgm:cxn modelId="{639C3C9F-0205-F841-807F-354C3861F1F9}" type="presParOf" srcId="{F6AF1AB4-4CE2-A54A-87FA-E996A3BA51DF}" destId="{89ABA613-34CE-FB4F-B073-17117309ACEB}" srcOrd="22" destOrd="0" presId="urn:microsoft.com/office/officeart/2005/8/layout/list1"/>
    <dgm:cxn modelId="{2C51507C-09CA-D44B-9D9A-881F75B2EEA7}" type="presParOf" srcId="{F6AF1AB4-4CE2-A54A-87FA-E996A3BA51DF}" destId="{E2D734DD-E65E-254A-AFD3-E83C65F5B170}" srcOrd="23" destOrd="0" presId="urn:microsoft.com/office/officeart/2005/8/layout/list1"/>
    <dgm:cxn modelId="{3A0EB44C-087D-4548-9D47-B726D41391C8}" type="presParOf" srcId="{F6AF1AB4-4CE2-A54A-87FA-E996A3BA51DF}" destId="{51D9FD56-D3A4-2447-8970-7EA91899CD26}" srcOrd="24" destOrd="0" presId="urn:microsoft.com/office/officeart/2005/8/layout/list1"/>
    <dgm:cxn modelId="{2E28376D-922B-2341-A577-1B1631DFC4B4}" type="presParOf" srcId="{51D9FD56-D3A4-2447-8970-7EA91899CD26}" destId="{1F13B1F6-8A45-1D40-B861-981B13C4C60C}" srcOrd="0" destOrd="0" presId="urn:microsoft.com/office/officeart/2005/8/layout/list1"/>
    <dgm:cxn modelId="{33D9AEE9-7594-4242-A20A-9F7AD18FE5B7}" type="presParOf" srcId="{51D9FD56-D3A4-2447-8970-7EA91899CD26}" destId="{2027C2FD-EC33-A345-9D63-37AC7C51B3E3}" srcOrd="1" destOrd="0" presId="urn:microsoft.com/office/officeart/2005/8/layout/list1"/>
    <dgm:cxn modelId="{8E052DD0-3F98-2945-A536-ABE95666D252}" type="presParOf" srcId="{F6AF1AB4-4CE2-A54A-87FA-E996A3BA51DF}" destId="{65F44C3F-9811-5440-B982-2937561CC8B6}" srcOrd="25" destOrd="0" presId="urn:microsoft.com/office/officeart/2005/8/layout/list1"/>
    <dgm:cxn modelId="{A09EC8BE-0FF3-1241-B67E-D8EEDF95E530}" type="presParOf" srcId="{F6AF1AB4-4CE2-A54A-87FA-E996A3BA51DF}" destId="{CE9C380B-87CB-CC41-9B88-8FA61BCE854E}"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D6DC51F-CB4E-420E-8A1D-53E2E398F8D8}"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E9D85951-DA6F-4E2E-A6F0-10164CBFDA10}">
      <dgm:prSet/>
      <dgm:spPr/>
      <dgm:t>
        <a:bodyPr/>
        <a:lstStyle/>
        <a:p>
          <a:r>
            <a:rPr lang="en-US"/>
            <a:t>All About Diabetes</a:t>
          </a:r>
        </a:p>
      </dgm:t>
    </dgm:pt>
    <dgm:pt modelId="{F20ECD8F-D6AD-4B83-B0A8-376BB1640EEB}" type="parTrans" cxnId="{7F84AF02-74BE-490D-BA32-5B5FC14469D8}">
      <dgm:prSet/>
      <dgm:spPr/>
      <dgm:t>
        <a:bodyPr/>
        <a:lstStyle/>
        <a:p>
          <a:endParaRPr lang="en-US"/>
        </a:p>
      </dgm:t>
    </dgm:pt>
    <dgm:pt modelId="{94E3A18C-BB56-492C-B4B6-02E0F05FD6E2}" type="sibTrans" cxnId="{7F84AF02-74BE-490D-BA32-5B5FC14469D8}">
      <dgm:prSet/>
      <dgm:spPr/>
      <dgm:t>
        <a:bodyPr/>
        <a:lstStyle/>
        <a:p>
          <a:endParaRPr lang="en-US"/>
        </a:p>
      </dgm:t>
    </dgm:pt>
    <dgm:pt modelId="{8B718B19-5C59-4784-9770-9045A1B9F4AB}">
      <dgm:prSet/>
      <dgm:spPr/>
      <dgm:t>
        <a:bodyPr/>
        <a:lstStyle/>
        <a:p>
          <a:r>
            <a:rPr lang="en-US"/>
            <a:t>Diabetes Treatment and Technology</a:t>
          </a:r>
        </a:p>
      </dgm:t>
    </dgm:pt>
    <dgm:pt modelId="{C23934A2-4E7A-4B00-98F6-54BD617DC7DE}" type="parTrans" cxnId="{E914A62D-DB83-4199-B008-B0530615FC3C}">
      <dgm:prSet/>
      <dgm:spPr/>
      <dgm:t>
        <a:bodyPr/>
        <a:lstStyle/>
        <a:p>
          <a:endParaRPr lang="en-US"/>
        </a:p>
      </dgm:t>
    </dgm:pt>
    <dgm:pt modelId="{17F3DB31-B648-4167-B1F3-CBFEA9D00017}" type="sibTrans" cxnId="{E914A62D-DB83-4199-B008-B0530615FC3C}">
      <dgm:prSet/>
      <dgm:spPr/>
      <dgm:t>
        <a:bodyPr/>
        <a:lstStyle/>
        <a:p>
          <a:endParaRPr lang="en-US"/>
        </a:p>
      </dgm:t>
    </dgm:pt>
    <dgm:pt modelId="{28535BE1-4E08-44F2-B36D-1FED3EB2830E}">
      <dgm:prSet/>
      <dgm:spPr/>
      <dgm:t>
        <a:bodyPr/>
        <a:lstStyle/>
        <a:p>
          <a:r>
            <a:rPr lang="en-US"/>
            <a:t>Hypoglycemia</a:t>
          </a:r>
        </a:p>
      </dgm:t>
    </dgm:pt>
    <dgm:pt modelId="{F4E5F836-5554-4616-99DA-D1C86D20587D}" type="parTrans" cxnId="{601DCECC-66B9-4AEC-B16F-E55E22664351}">
      <dgm:prSet/>
      <dgm:spPr/>
      <dgm:t>
        <a:bodyPr/>
        <a:lstStyle/>
        <a:p>
          <a:endParaRPr lang="en-US"/>
        </a:p>
      </dgm:t>
    </dgm:pt>
    <dgm:pt modelId="{AC06B84E-9084-4FB8-890A-46BDB39CB56C}" type="sibTrans" cxnId="{601DCECC-66B9-4AEC-B16F-E55E22664351}">
      <dgm:prSet/>
      <dgm:spPr/>
      <dgm:t>
        <a:bodyPr/>
        <a:lstStyle/>
        <a:p>
          <a:endParaRPr lang="en-US"/>
        </a:p>
      </dgm:t>
    </dgm:pt>
    <dgm:pt modelId="{1E101321-5DFB-472B-AA65-6684749050E1}">
      <dgm:prSet/>
      <dgm:spPr/>
      <dgm:t>
        <a:bodyPr/>
        <a:lstStyle/>
        <a:p>
          <a:r>
            <a:rPr lang="en-US"/>
            <a:t>Hyperglycemia</a:t>
          </a:r>
        </a:p>
      </dgm:t>
    </dgm:pt>
    <dgm:pt modelId="{7490FAF9-F5A6-4DEF-80C2-232D0B61EF65}" type="parTrans" cxnId="{F4008F45-3B20-4C32-A2EF-84AF390CD099}">
      <dgm:prSet/>
      <dgm:spPr/>
      <dgm:t>
        <a:bodyPr/>
        <a:lstStyle/>
        <a:p>
          <a:endParaRPr lang="en-US"/>
        </a:p>
      </dgm:t>
    </dgm:pt>
    <dgm:pt modelId="{F3818977-7D15-442C-B114-525E237ECA12}" type="sibTrans" cxnId="{F4008F45-3B20-4C32-A2EF-84AF390CD099}">
      <dgm:prSet/>
      <dgm:spPr/>
      <dgm:t>
        <a:bodyPr/>
        <a:lstStyle/>
        <a:p>
          <a:endParaRPr lang="en-US"/>
        </a:p>
      </dgm:t>
    </dgm:pt>
    <dgm:pt modelId="{CC0E6EA6-05D3-4D18-B133-8C576D58F0FD}">
      <dgm:prSet/>
      <dgm:spPr/>
      <dgm:t>
        <a:bodyPr/>
        <a:lstStyle/>
        <a:p>
          <a:r>
            <a:rPr lang="en-US"/>
            <a:t>Exercise</a:t>
          </a:r>
        </a:p>
      </dgm:t>
    </dgm:pt>
    <dgm:pt modelId="{33151382-A204-440A-97F5-66E0C5ACF2CA}" type="parTrans" cxnId="{813B232E-CC24-4F70-8211-3DF315996E37}">
      <dgm:prSet/>
      <dgm:spPr/>
      <dgm:t>
        <a:bodyPr/>
        <a:lstStyle/>
        <a:p>
          <a:endParaRPr lang="en-US"/>
        </a:p>
      </dgm:t>
    </dgm:pt>
    <dgm:pt modelId="{332C521D-222F-414B-B370-FE829EA7DF65}" type="sibTrans" cxnId="{813B232E-CC24-4F70-8211-3DF315996E37}">
      <dgm:prSet/>
      <dgm:spPr/>
      <dgm:t>
        <a:bodyPr/>
        <a:lstStyle/>
        <a:p>
          <a:endParaRPr lang="en-US"/>
        </a:p>
      </dgm:t>
    </dgm:pt>
    <dgm:pt modelId="{312A0DDC-A61C-41CB-A171-625B854C8AD2}">
      <dgm:prSet/>
      <dgm:spPr/>
      <dgm:t>
        <a:bodyPr/>
        <a:lstStyle/>
        <a:p>
          <a:r>
            <a:rPr lang="en-US"/>
            <a:t>Nutrition</a:t>
          </a:r>
        </a:p>
      </dgm:t>
    </dgm:pt>
    <dgm:pt modelId="{5F301E17-AFAF-4DC6-8930-9CB60D373A8D}" type="parTrans" cxnId="{E01DB15A-D323-4B53-AA1A-75E42FF9956E}">
      <dgm:prSet/>
      <dgm:spPr/>
      <dgm:t>
        <a:bodyPr/>
        <a:lstStyle/>
        <a:p>
          <a:endParaRPr lang="en-US"/>
        </a:p>
      </dgm:t>
    </dgm:pt>
    <dgm:pt modelId="{5576D115-11DF-4069-AF2B-F0AF569967CB}" type="sibTrans" cxnId="{E01DB15A-D323-4B53-AA1A-75E42FF9956E}">
      <dgm:prSet/>
      <dgm:spPr/>
      <dgm:t>
        <a:bodyPr/>
        <a:lstStyle/>
        <a:p>
          <a:endParaRPr lang="en-US"/>
        </a:p>
      </dgm:t>
    </dgm:pt>
    <dgm:pt modelId="{C812A069-F523-4D1C-AFB9-E4E0F6530030}">
      <dgm:prSet/>
      <dgm:spPr/>
      <dgm:t>
        <a:bodyPr/>
        <a:lstStyle/>
        <a:p>
          <a:r>
            <a:rPr lang="en-US"/>
            <a:t>Social and Developmental Considerations</a:t>
          </a:r>
        </a:p>
      </dgm:t>
    </dgm:pt>
    <dgm:pt modelId="{68F33564-EEDD-4315-B6E6-13B2DD54BB69}" type="parTrans" cxnId="{82B7BBAE-B595-411F-91B4-CB416468D044}">
      <dgm:prSet/>
      <dgm:spPr/>
      <dgm:t>
        <a:bodyPr/>
        <a:lstStyle/>
        <a:p>
          <a:endParaRPr lang="en-US"/>
        </a:p>
      </dgm:t>
    </dgm:pt>
    <dgm:pt modelId="{DCE9377A-E55D-4394-8BBF-ADE5BA6020E9}" type="sibTrans" cxnId="{82B7BBAE-B595-411F-91B4-CB416468D044}">
      <dgm:prSet/>
      <dgm:spPr/>
      <dgm:t>
        <a:bodyPr/>
        <a:lstStyle/>
        <a:p>
          <a:endParaRPr lang="en-US"/>
        </a:p>
      </dgm:t>
    </dgm:pt>
    <dgm:pt modelId="{F6AF1AB4-4CE2-A54A-87FA-E996A3BA51DF}" type="pres">
      <dgm:prSet presAssocID="{7D6DC51F-CB4E-420E-8A1D-53E2E398F8D8}" presName="linear" presStyleCnt="0">
        <dgm:presLayoutVars>
          <dgm:dir/>
          <dgm:animLvl val="lvl"/>
          <dgm:resizeHandles val="exact"/>
        </dgm:presLayoutVars>
      </dgm:prSet>
      <dgm:spPr/>
    </dgm:pt>
    <dgm:pt modelId="{0FF1864B-23F2-2243-81D5-3EFCA3BA9E88}" type="pres">
      <dgm:prSet presAssocID="{E9D85951-DA6F-4E2E-A6F0-10164CBFDA10}" presName="parentLin" presStyleCnt="0"/>
      <dgm:spPr/>
    </dgm:pt>
    <dgm:pt modelId="{7156D38E-222B-3D49-A3CC-F39547B71C30}" type="pres">
      <dgm:prSet presAssocID="{E9D85951-DA6F-4E2E-A6F0-10164CBFDA10}" presName="parentLeftMargin" presStyleLbl="node1" presStyleIdx="0" presStyleCnt="7"/>
      <dgm:spPr/>
    </dgm:pt>
    <dgm:pt modelId="{6778F7CC-B33E-1A45-ACE3-1192A1F8EABA}" type="pres">
      <dgm:prSet presAssocID="{E9D85951-DA6F-4E2E-A6F0-10164CBFDA10}" presName="parentText" presStyleLbl="node1" presStyleIdx="0" presStyleCnt="7">
        <dgm:presLayoutVars>
          <dgm:chMax val="0"/>
          <dgm:bulletEnabled val="1"/>
        </dgm:presLayoutVars>
      </dgm:prSet>
      <dgm:spPr/>
    </dgm:pt>
    <dgm:pt modelId="{24AB98ED-BD56-CC47-90DE-6826D294C1D8}" type="pres">
      <dgm:prSet presAssocID="{E9D85951-DA6F-4E2E-A6F0-10164CBFDA10}" presName="negativeSpace" presStyleCnt="0"/>
      <dgm:spPr/>
    </dgm:pt>
    <dgm:pt modelId="{9D809AB4-6697-1F4F-BD04-23006F43E3E2}" type="pres">
      <dgm:prSet presAssocID="{E9D85951-DA6F-4E2E-A6F0-10164CBFDA10}" presName="childText" presStyleLbl="conFgAcc1" presStyleIdx="0" presStyleCnt="7">
        <dgm:presLayoutVars>
          <dgm:bulletEnabled val="1"/>
        </dgm:presLayoutVars>
      </dgm:prSet>
      <dgm:spPr/>
    </dgm:pt>
    <dgm:pt modelId="{FDAD1DD8-9051-E848-8700-33030B64461B}" type="pres">
      <dgm:prSet presAssocID="{94E3A18C-BB56-492C-B4B6-02E0F05FD6E2}" presName="spaceBetweenRectangles" presStyleCnt="0"/>
      <dgm:spPr/>
    </dgm:pt>
    <dgm:pt modelId="{12E4F9CC-08C6-F549-A64B-E76450FB08DE}" type="pres">
      <dgm:prSet presAssocID="{8B718B19-5C59-4784-9770-9045A1B9F4AB}" presName="parentLin" presStyleCnt="0"/>
      <dgm:spPr/>
    </dgm:pt>
    <dgm:pt modelId="{DD71ED58-E3F7-1B4F-A681-1A72E4522F16}" type="pres">
      <dgm:prSet presAssocID="{8B718B19-5C59-4784-9770-9045A1B9F4AB}" presName="parentLeftMargin" presStyleLbl="node1" presStyleIdx="0" presStyleCnt="7"/>
      <dgm:spPr/>
    </dgm:pt>
    <dgm:pt modelId="{1C29E109-2DFB-764E-9E62-5E8BC1CDB694}" type="pres">
      <dgm:prSet presAssocID="{8B718B19-5C59-4784-9770-9045A1B9F4AB}" presName="parentText" presStyleLbl="node1" presStyleIdx="1" presStyleCnt="7">
        <dgm:presLayoutVars>
          <dgm:chMax val="0"/>
          <dgm:bulletEnabled val="1"/>
        </dgm:presLayoutVars>
      </dgm:prSet>
      <dgm:spPr/>
    </dgm:pt>
    <dgm:pt modelId="{958AE575-2B04-0F4B-A4A6-9897E1BC6B1D}" type="pres">
      <dgm:prSet presAssocID="{8B718B19-5C59-4784-9770-9045A1B9F4AB}" presName="negativeSpace" presStyleCnt="0"/>
      <dgm:spPr/>
    </dgm:pt>
    <dgm:pt modelId="{51C196E8-0559-FA4E-BBED-80BA52EBDC34}" type="pres">
      <dgm:prSet presAssocID="{8B718B19-5C59-4784-9770-9045A1B9F4AB}" presName="childText" presStyleLbl="conFgAcc1" presStyleIdx="1" presStyleCnt="7">
        <dgm:presLayoutVars>
          <dgm:bulletEnabled val="1"/>
        </dgm:presLayoutVars>
      </dgm:prSet>
      <dgm:spPr/>
    </dgm:pt>
    <dgm:pt modelId="{0FE4A84B-2AD7-DC44-8A4E-3E4E440488BB}" type="pres">
      <dgm:prSet presAssocID="{17F3DB31-B648-4167-B1F3-CBFEA9D00017}" presName="spaceBetweenRectangles" presStyleCnt="0"/>
      <dgm:spPr/>
    </dgm:pt>
    <dgm:pt modelId="{4E3E775F-9744-AC4B-B4E0-41823A827766}" type="pres">
      <dgm:prSet presAssocID="{28535BE1-4E08-44F2-B36D-1FED3EB2830E}" presName="parentLin" presStyleCnt="0"/>
      <dgm:spPr/>
    </dgm:pt>
    <dgm:pt modelId="{B06670A0-85B9-0C4C-8F34-14B8EDB504F0}" type="pres">
      <dgm:prSet presAssocID="{28535BE1-4E08-44F2-B36D-1FED3EB2830E}" presName="parentLeftMargin" presStyleLbl="node1" presStyleIdx="1" presStyleCnt="7"/>
      <dgm:spPr/>
    </dgm:pt>
    <dgm:pt modelId="{8BC74EAF-A441-1743-9CC9-E5B5BBD50F55}" type="pres">
      <dgm:prSet presAssocID="{28535BE1-4E08-44F2-B36D-1FED3EB2830E}" presName="parentText" presStyleLbl="node1" presStyleIdx="2" presStyleCnt="7">
        <dgm:presLayoutVars>
          <dgm:chMax val="0"/>
          <dgm:bulletEnabled val="1"/>
        </dgm:presLayoutVars>
      </dgm:prSet>
      <dgm:spPr/>
    </dgm:pt>
    <dgm:pt modelId="{FA6DF41B-10E9-C24B-AD23-8A8FCAAA50CA}" type="pres">
      <dgm:prSet presAssocID="{28535BE1-4E08-44F2-B36D-1FED3EB2830E}" presName="negativeSpace" presStyleCnt="0"/>
      <dgm:spPr/>
    </dgm:pt>
    <dgm:pt modelId="{AB37156A-090E-4E4F-A341-22B39C6B5FE3}" type="pres">
      <dgm:prSet presAssocID="{28535BE1-4E08-44F2-B36D-1FED3EB2830E}" presName="childText" presStyleLbl="conFgAcc1" presStyleIdx="2" presStyleCnt="7">
        <dgm:presLayoutVars>
          <dgm:bulletEnabled val="1"/>
        </dgm:presLayoutVars>
      </dgm:prSet>
      <dgm:spPr/>
    </dgm:pt>
    <dgm:pt modelId="{9F93E5DC-A260-474D-A382-589A5D286DF9}" type="pres">
      <dgm:prSet presAssocID="{AC06B84E-9084-4FB8-890A-46BDB39CB56C}" presName="spaceBetweenRectangles" presStyleCnt="0"/>
      <dgm:spPr/>
    </dgm:pt>
    <dgm:pt modelId="{C316B658-9515-4C47-B265-1A0BC20B33B3}" type="pres">
      <dgm:prSet presAssocID="{1E101321-5DFB-472B-AA65-6684749050E1}" presName="parentLin" presStyleCnt="0"/>
      <dgm:spPr/>
    </dgm:pt>
    <dgm:pt modelId="{AA4BA96D-9290-DD4D-88BE-875BBE6E7FF9}" type="pres">
      <dgm:prSet presAssocID="{1E101321-5DFB-472B-AA65-6684749050E1}" presName="parentLeftMargin" presStyleLbl="node1" presStyleIdx="2" presStyleCnt="7"/>
      <dgm:spPr/>
    </dgm:pt>
    <dgm:pt modelId="{EFE1EBB7-CEC6-C341-90C5-A6761CB0B3ED}" type="pres">
      <dgm:prSet presAssocID="{1E101321-5DFB-472B-AA65-6684749050E1}" presName="parentText" presStyleLbl="node1" presStyleIdx="3" presStyleCnt="7">
        <dgm:presLayoutVars>
          <dgm:chMax val="0"/>
          <dgm:bulletEnabled val="1"/>
        </dgm:presLayoutVars>
      </dgm:prSet>
      <dgm:spPr/>
    </dgm:pt>
    <dgm:pt modelId="{2CAD1A67-71F9-2D45-997E-6FB970DD6FE3}" type="pres">
      <dgm:prSet presAssocID="{1E101321-5DFB-472B-AA65-6684749050E1}" presName="negativeSpace" presStyleCnt="0"/>
      <dgm:spPr/>
    </dgm:pt>
    <dgm:pt modelId="{D9B98948-FC9C-6B46-AECA-33860192574D}" type="pres">
      <dgm:prSet presAssocID="{1E101321-5DFB-472B-AA65-6684749050E1}" presName="childText" presStyleLbl="conFgAcc1" presStyleIdx="3" presStyleCnt="7">
        <dgm:presLayoutVars>
          <dgm:bulletEnabled val="1"/>
        </dgm:presLayoutVars>
      </dgm:prSet>
      <dgm:spPr/>
    </dgm:pt>
    <dgm:pt modelId="{BA087027-3DE4-D544-AD2C-35E8702633A5}" type="pres">
      <dgm:prSet presAssocID="{F3818977-7D15-442C-B114-525E237ECA12}" presName="spaceBetweenRectangles" presStyleCnt="0"/>
      <dgm:spPr/>
    </dgm:pt>
    <dgm:pt modelId="{3D4C4CE0-DA55-7749-9E84-186CD037027F}" type="pres">
      <dgm:prSet presAssocID="{CC0E6EA6-05D3-4D18-B133-8C576D58F0FD}" presName="parentLin" presStyleCnt="0"/>
      <dgm:spPr/>
    </dgm:pt>
    <dgm:pt modelId="{42014952-FD9A-E248-8E75-4EDCC10043EE}" type="pres">
      <dgm:prSet presAssocID="{CC0E6EA6-05D3-4D18-B133-8C576D58F0FD}" presName="parentLeftMargin" presStyleLbl="node1" presStyleIdx="3" presStyleCnt="7"/>
      <dgm:spPr/>
    </dgm:pt>
    <dgm:pt modelId="{54545A26-53DD-8C45-ABE2-ABE99E044B0D}" type="pres">
      <dgm:prSet presAssocID="{CC0E6EA6-05D3-4D18-B133-8C576D58F0FD}" presName="parentText" presStyleLbl="node1" presStyleIdx="4" presStyleCnt="7">
        <dgm:presLayoutVars>
          <dgm:chMax val="0"/>
          <dgm:bulletEnabled val="1"/>
        </dgm:presLayoutVars>
      </dgm:prSet>
      <dgm:spPr/>
    </dgm:pt>
    <dgm:pt modelId="{BB45E053-F68C-1F46-A33D-5D0653EA20A3}" type="pres">
      <dgm:prSet presAssocID="{CC0E6EA6-05D3-4D18-B133-8C576D58F0FD}" presName="negativeSpace" presStyleCnt="0"/>
      <dgm:spPr/>
    </dgm:pt>
    <dgm:pt modelId="{3BF5C247-AD8C-4E45-B82D-664EB4F7E64D}" type="pres">
      <dgm:prSet presAssocID="{CC0E6EA6-05D3-4D18-B133-8C576D58F0FD}" presName="childText" presStyleLbl="conFgAcc1" presStyleIdx="4" presStyleCnt="7">
        <dgm:presLayoutVars>
          <dgm:bulletEnabled val="1"/>
        </dgm:presLayoutVars>
      </dgm:prSet>
      <dgm:spPr/>
    </dgm:pt>
    <dgm:pt modelId="{6FF8C0C9-3DC5-7648-B65C-CB745C059124}" type="pres">
      <dgm:prSet presAssocID="{332C521D-222F-414B-B370-FE829EA7DF65}" presName="spaceBetweenRectangles" presStyleCnt="0"/>
      <dgm:spPr/>
    </dgm:pt>
    <dgm:pt modelId="{9C912282-6915-CA4D-896E-C33F100A0218}" type="pres">
      <dgm:prSet presAssocID="{312A0DDC-A61C-41CB-A171-625B854C8AD2}" presName="parentLin" presStyleCnt="0"/>
      <dgm:spPr/>
    </dgm:pt>
    <dgm:pt modelId="{1A48CBD2-84B3-F04F-B7F9-A1708F50C883}" type="pres">
      <dgm:prSet presAssocID="{312A0DDC-A61C-41CB-A171-625B854C8AD2}" presName="parentLeftMargin" presStyleLbl="node1" presStyleIdx="4" presStyleCnt="7"/>
      <dgm:spPr/>
    </dgm:pt>
    <dgm:pt modelId="{FAAC386D-ECEB-A145-8DB9-B9E066F2AF31}" type="pres">
      <dgm:prSet presAssocID="{312A0DDC-A61C-41CB-A171-625B854C8AD2}" presName="parentText" presStyleLbl="node1" presStyleIdx="5" presStyleCnt="7">
        <dgm:presLayoutVars>
          <dgm:chMax val="0"/>
          <dgm:bulletEnabled val="1"/>
        </dgm:presLayoutVars>
      </dgm:prSet>
      <dgm:spPr/>
    </dgm:pt>
    <dgm:pt modelId="{3E391C87-76D6-5C40-86B8-CD47202D7336}" type="pres">
      <dgm:prSet presAssocID="{312A0DDC-A61C-41CB-A171-625B854C8AD2}" presName="negativeSpace" presStyleCnt="0"/>
      <dgm:spPr/>
    </dgm:pt>
    <dgm:pt modelId="{89ABA613-34CE-FB4F-B073-17117309ACEB}" type="pres">
      <dgm:prSet presAssocID="{312A0DDC-A61C-41CB-A171-625B854C8AD2}" presName="childText" presStyleLbl="conFgAcc1" presStyleIdx="5" presStyleCnt="7">
        <dgm:presLayoutVars>
          <dgm:bulletEnabled val="1"/>
        </dgm:presLayoutVars>
      </dgm:prSet>
      <dgm:spPr>
        <a:solidFill>
          <a:schemeClr val="bg2">
            <a:lumMod val="50000"/>
            <a:alpha val="90000"/>
          </a:schemeClr>
        </a:solidFill>
      </dgm:spPr>
    </dgm:pt>
    <dgm:pt modelId="{E2D734DD-E65E-254A-AFD3-E83C65F5B170}" type="pres">
      <dgm:prSet presAssocID="{5576D115-11DF-4069-AF2B-F0AF569967CB}" presName="spaceBetweenRectangles" presStyleCnt="0"/>
      <dgm:spPr/>
    </dgm:pt>
    <dgm:pt modelId="{51D9FD56-D3A4-2447-8970-7EA91899CD26}" type="pres">
      <dgm:prSet presAssocID="{C812A069-F523-4D1C-AFB9-E4E0F6530030}" presName="parentLin" presStyleCnt="0"/>
      <dgm:spPr/>
    </dgm:pt>
    <dgm:pt modelId="{1F13B1F6-8A45-1D40-B861-981B13C4C60C}" type="pres">
      <dgm:prSet presAssocID="{C812A069-F523-4D1C-AFB9-E4E0F6530030}" presName="parentLeftMargin" presStyleLbl="node1" presStyleIdx="5" presStyleCnt="7"/>
      <dgm:spPr/>
    </dgm:pt>
    <dgm:pt modelId="{2027C2FD-EC33-A345-9D63-37AC7C51B3E3}" type="pres">
      <dgm:prSet presAssocID="{C812A069-F523-4D1C-AFB9-E4E0F6530030}" presName="parentText" presStyleLbl="node1" presStyleIdx="6" presStyleCnt="7">
        <dgm:presLayoutVars>
          <dgm:chMax val="0"/>
          <dgm:bulletEnabled val="1"/>
        </dgm:presLayoutVars>
      </dgm:prSet>
      <dgm:spPr/>
    </dgm:pt>
    <dgm:pt modelId="{65F44C3F-9811-5440-B982-2937561CC8B6}" type="pres">
      <dgm:prSet presAssocID="{C812A069-F523-4D1C-AFB9-E4E0F6530030}" presName="negativeSpace" presStyleCnt="0"/>
      <dgm:spPr/>
    </dgm:pt>
    <dgm:pt modelId="{CE9C380B-87CB-CC41-9B88-8FA61BCE854E}" type="pres">
      <dgm:prSet presAssocID="{C812A069-F523-4D1C-AFB9-E4E0F6530030}" presName="childText" presStyleLbl="conFgAcc1" presStyleIdx="6" presStyleCnt="7">
        <dgm:presLayoutVars>
          <dgm:bulletEnabled val="1"/>
        </dgm:presLayoutVars>
      </dgm:prSet>
      <dgm:spPr/>
    </dgm:pt>
  </dgm:ptLst>
  <dgm:cxnLst>
    <dgm:cxn modelId="{7F84AF02-74BE-490D-BA32-5B5FC14469D8}" srcId="{7D6DC51F-CB4E-420E-8A1D-53E2E398F8D8}" destId="{E9D85951-DA6F-4E2E-A6F0-10164CBFDA10}" srcOrd="0" destOrd="0" parTransId="{F20ECD8F-D6AD-4B83-B0A8-376BB1640EEB}" sibTransId="{94E3A18C-BB56-492C-B4B6-02E0F05FD6E2}"/>
    <dgm:cxn modelId="{98480003-5D7C-0A43-B133-0979AA11432E}" type="presOf" srcId="{C812A069-F523-4D1C-AFB9-E4E0F6530030}" destId="{1F13B1F6-8A45-1D40-B861-981B13C4C60C}" srcOrd="0" destOrd="0" presId="urn:microsoft.com/office/officeart/2005/8/layout/list1"/>
    <dgm:cxn modelId="{D88CA403-2E96-CF4F-881D-4A6EB62E1390}" type="presOf" srcId="{8B718B19-5C59-4784-9770-9045A1B9F4AB}" destId="{1C29E109-2DFB-764E-9E62-5E8BC1CDB694}" srcOrd="1" destOrd="0" presId="urn:microsoft.com/office/officeart/2005/8/layout/list1"/>
    <dgm:cxn modelId="{200EFE05-D75B-0D42-82E2-C77257691624}" type="presOf" srcId="{28535BE1-4E08-44F2-B36D-1FED3EB2830E}" destId="{8BC74EAF-A441-1743-9CC9-E5B5BBD50F55}" srcOrd="1" destOrd="0" presId="urn:microsoft.com/office/officeart/2005/8/layout/list1"/>
    <dgm:cxn modelId="{882DC923-CB94-584E-B6FA-DE5163FB90A2}" type="presOf" srcId="{7D6DC51F-CB4E-420E-8A1D-53E2E398F8D8}" destId="{F6AF1AB4-4CE2-A54A-87FA-E996A3BA51DF}" srcOrd="0" destOrd="0" presId="urn:microsoft.com/office/officeart/2005/8/layout/list1"/>
    <dgm:cxn modelId="{718D9828-0B89-CA44-B6E0-108504D50A8C}" type="presOf" srcId="{312A0DDC-A61C-41CB-A171-625B854C8AD2}" destId="{FAAC386D-ECEB-A145-8DB9-B9E066F2AF31}" srcOrd="1" destOrd="0" presId="urn:microsoft.com/office/officeart/2005/8/layout/list1"/>
    <dgm:cxn modelId="{8659022C-9F36-0648-9776-D95A3BCEA954}" type="presOf" srcId="{CC0E6EA6-05D3-4D18-B133-8C576D58F0FD}" destId="{42014952-FD9A-E248-8E75-4EDCC10043EE}" srcOrd="0" destOrd="0" presId="urn:microsoft.com/office/officeart/2005/8/layout/list1"/>
    <dgm:cxn modelId="{E914A62D-DB83-4199-B008-B0530615FC3C}" srcId="{7D6DC51F-CB4E-420E-8A1D-53E2E398F8D8}" destId="{8B718B19-5C59-4784-9770-9045A1B9F4AB}" srcOrd="1" destOrd="0" parTransId="{C23934A2-4E7A-4B00-98F6-54BD617DC7DE}" sibTransId="{17F3DB31-B648-4167-B1F3-CBFEA9D00017}"/>
    <dgm:cxn modelId="{813B232E-CC24-4F70-8211-3DF315996E37}" srcId="{7D6DC51F-CB4E-420E-8A1D-53E2E398F8D8}" destId="{CC0E6EA6-05D3-4D18-B133-8C576D58F0FD}" srcOrd="4" destOrd="0" parTransId="{33151382-A204-440A-97F5-66E0C5ACF2CA}" sibTransId="{332C521D-222F-414B-B370-FE829EA7DF65}"/>
    <dgm:cxn modelId="{F4008F45-3B20-4C32-A2EF-84AF390CD099}" srcId="{7D6DC51F-CB4E-420E-8A1D-53E2E398F8D8}" destId="{1E101321-5DFB-472B-AA65-6684749050E1}" srcOrd="3" destOrd="0" parTransId="{7490FAF9-F5A6-4DEF-80C2-232D0B61EF65}" sibTransId="{F3818977-7D15-442C-B114-525E237ECA12}"/>
    <dgm:cxn modelId="{E01DB15A-D323-4B53-AA1A-75E42FF9956E}" srcId="{7D6DC51F-CB4E-420E-8A1D-53E2E398F8D8}" destId="{312A0DDC-A61C-41CB-A171-625B854C8AD2}" srcOrd="5" destOrd="0" parTransId="{5F301E17-AFAF-4DC6-8930-9CB60D373A8D}" sibTransId="{5576D115-11DF-4069-AF2B-F0AF569967CB}"/>
    <dgm:cxn modelId="{8940E376-63FE-ED41-BFE9-380B7C581FDB}" type="presOf" srcId="{1E101321-5DFB-472B-AA65-6684749050E1}" destId="{AA4BA96D-9290-DD4D-88BE-875BBE6E7FF9}" srcOrd="0" destOrd="0" presId="urn:microsoft.com/office/officeart/2005/8/layout/list1"/>
    <dgm:cxn modelId="{AE229578-3D5C-DC48-BA41-F526D7D7DC28}" type="presOf" srcId="{312A0DDC-A61C-41CB-A171-625B854C8AD2}" destId="{1A48CBD2-84B3-F04F-B7F9-A1708F50C883}" srcOrd="0" destOrd="0" presId="urn:microsoft.com/office/officeart/2005/8/layout/list1"/>
    <dgm:cxn modelId="{7AEBB879-38B7-6545-886F-A9B6E92AA84F}" type="presOf" srcId="{1E101321-5DFB-472B-AA65-6684749050E1}" destId="{EFE1EBB7-CEC6-C341-90C5-A6761CB0B3ED}" srcOrd="1" destOrd="0" presId="urn:microsoft.com/office/officeart/2005/8/layout/list1"/>
    <dgm:cxn modelId="{94534381-9D44-C744-983C-447D6B751059}" type="presOf" srcId="{E9D85951-DA6F-4E2E-A6F0-10164CBFDA10}" destId="{7156D38E-222B-3D49-A3CC-F39547B71C30}" srcOrd="0" destOrd="0" presId="urn:microsoft.com/office/officeart/2005/8/layout/list1"/>
    <dgm:cxn modelId="{9CF43B8C-3F9E-6340-AE21-9D0FB6F19666}" type="presOf" srcId="{28535BE1-4E08-44F2-B36D-1FED3EB2830E}" destId="{B06670A0-85B9-0C4C-8F34-14B8EDB504F0}" srcOrd="0" destOrd="0" presId="urn:microsoft.com/office/officeart/2005/8/layout/list1"/>
    <dgm:cxn modelId="{82B7BBAE-B595-411F-91B4-CB416468D044}" srcId="{7D6DC51F-CB4E-420E-8A1D-53E2E398F8D8}" destId="{C812A069-F523-4D1C-AFB9-E4E0F6530030}" srcOrd="6" destOrd="0" parTransId="{68F33564-EEDD-4315-B6E6-13B2DD54BB69}" sibTransId="{DCE9377A-E55D-4394-8BBF-ADE5BA6020E9}"/>
    <dgm:cxn modelId="{601DCECC-66B9-4AEC-B16F-E55E22664351}" srcId="{7D6DC51F-CB4E-420E-8A1D-53E2E398F8D8}" destId="{28535BE1-4E08-44F2-B36D-1FED3EB2830E}" srcOrd="2" destOrd="0" parTransId="{F4E5F836-5554-4616-99DA-D1C86D20587D}" sibTransId="{AC06B84E-9084-4FB8-890A-46BDB39CB56C}"/>
    <dgm:cxn modelId="{A5F05ECD-F9BE-304D-8479-F0A06697B8F0}" type="presOf" srcId="{C812A069-F523-4D1C-AFB9-E4E0F6530030}" destId="{2027C2FD-EC33-A345-9D63-37AC7C51B3E3}" srcOrd="1" destOrd="0" presId="urn:microsoft.com/office/officeart/2005/8/layout/list1"/>
    <dgm:cxn modelId="{82535DDA-FF74-ED4F-AF27-3205BFFD4501}" type="presOf" srcId="{CC0E6EA6-05D3-4D18-B133-8C576D58F0FD}" destId="{54545A26-53DD-8C45-ABE2-ABE99E044B0D}" srcOrd="1" destOrd="0" presId="urn:microsoft.com/office/officeart/2005/8/layout/list1"/>
    <dgm:cxn modelId="{8A63C3E8-E4DF-7544-B205-FA9F10EB0133}" type="presOf" srcId="{E9D85951-DA6F-4E2E-A6F0-10164CBFDA10}" destId="{6778F7CC-B33E-1A45-ACE3-1192A1F8EABA}" srcOrd="1" destOrd="0" presId="urn:microsoft.com/office/officeart/2005/8/layout/list1"/>
    <dgm:cxn modelId="{EBCD4FF4-7ACB-E546-8579-ECDF7D1B204D}" type="presOf" srcId="{8B718B19-5C59-4784-9770-9045A1B9F4AB}" destId="{DD71ED58-E3F7-1B4F-A681-1A72E4522F16}" srcOrd="0" destOrd="0" presId="urn:microsoft.com/office/officeart/2005/8/layout/list1"/>
    <dgm:cxn modelId="{905C6052-08D3-BD40-B9AD-2D6AEFFBD7E4}" type="presParOf" srcId="{F6AF1AB4-4CE2-A54A-87FA-E996A3BA51DF}" destId="{0FF1864B-23F2-2243-81D5-3EFCA3BA9E88}" srcOrd="0" destOrd="0" presId="urn:microsoft.com/office/officeart/2005/8/layout/list1"/>
    <dgm:cxn modelId="{7D0D53A9-4F4D-0741-B911-EFAE8B337290}" type="presParOf" srcId="{0FF1864B-23F2-2243-81D5-3EFCA3BA9E88}" destId="{7156D38E-222B-3D49-A3CC-F39547B71C30}" srcOrd="0" destOrd="0" presId="urn:microsoft.com/office/officeart/2005/8/layout/list1"/>
    <dgm:cxn modelId="{558786EF-D336-B648-B81A-DA0005601526}" type="presParOf" srcId="{0FF1864B-23F2-2243-81D5-3EFCA3BA9E88}" destId="{6778F7CC-B33E-1A45-ACE3-1192A1F8EABA}" srcOrd="1" destOrd="0" presId="urn:microsoft.com/office/officeart/2005/8/layout/list1"/>
    <dgm:cxn modelId="{1B9F877C-6A04-EF4D-9F67-497908FDF608}" type="presParOf" srcId="{F6AF1AB4-4CE2-A54A-87FA-E996A3BA51DF}" destId="{24AB98ED-BD56-CC47-90DE-6826D294C1D8}" srcOrd="1" destOrd="0" presId="urn:microsoft.com/office/officeart/2005/8/layout/list1"/>
    <dgm:cxn modelId="{0FFFB3F1-730F-4A4D-B5D7-886CF87C0993}" type="presParOf" srcId="{F6AF1AB4-4CE2-A54A-87FA-E996A3BA51DF}" destId="{9D809AB4-6697-1F4F-BD04-23006F43E3E2}" srcOrd="2" destOrd="0" presId="urn:microsoft.com/office/officeart/2005/8/layout/list1"/>
    <dgm:cxn modelId="{2D76588E-368A-D24F-99D0-5BA98DB3A440}" type="presParOf" srcId="{F6AF1AB4-4CE2-A54A-87FA-E996A3BA51DF}" destId="{FDAD1DD8-9051-E848-8700-33030B64461B}" srcOrd="3" destOrd="0" presId="urn:microsoft.com/office/officeart/2005/8/layout/list1"/>
    <dgm:cxn modelId="{DBFCAB40-6CEE-3449-A8D4-426100442E7B}" type="presParOf" srcId="{F6AF1AB4-4CE2-A54A-87FA-E996A3BA51DF}" destId="{12E4F9CC-08C6-F549-A64B-E76450FB08DE}" srcOrd="4" destOrd="0" presId="urn:microsoft.com/office/officeart/2005/8/layout/list1"/>
    <dgm:cxn modelId="{98E2EB8A-B7C5-C84C-8C2A-EAE55964100E}" type="presParOf" srcId="{12E4F9CC-08C6-F549-A64B-E76450FB08DE}" destId="{DD71ED58-E3F7-1B4F-A681-1A72E4522F16}" srcOrd="0" destOrd="0" presId="urn:microsoft.com/office/officeart/2005/8/layout/list1"/>
    <dgm:cxn modelId="{C3996324-D8AD-934D-BE65-4DC241832667}" type="presParOf" srcId="{12E4F9CC-08C6-F549-A64B-E76450FB08DE}" destId="{1C29E109-2DFB-764E-9E62-5E8BC1CDB694}" srcOrd="1" destOrd="0" presId="urn:microsoft.com/office/officeart/2005/8/layout/list1"/>
    <dgm:cxn modelId="{019CFCC6-E65E-F046-8F13-487199620B5F}" type="presParOf" srcId="{F6AF1AB4-4CE2-A54A-87FA-E996A3BA51DF}" destId="{958AE575-2B04-0F4B-A4A6-9897E1BC6B1D}" srcOrd="5" destOrd="0" presId="urn:microsoft.com/office/officeart/2005/8/layout/list1"/>
    <dgm:cxn modelId="{88C7A05A-53DD-EA4E-8D17-E9247BFB2347}" type="presParOf" srcId="{F6AF1AB4-4CE2-A54A-87FA-E996A3BA51DF}" destId="{51C196E8-0559-FA4E-BBED-80BA52EBDC34}" srcOrd="6" destOrd="0" presId="urn:microsoft.com/office/officeart/2005/8/layout/list1"/>
    <dgm:cxn modelId="{A8ABE324-F4E6-7844-A2B4-0C172F992337}" type="presParOf" srcId="{F6AF1AB4-4CE2-A54A-87FA-E996A3BA51DF}" destId="{0FE4A84B-2AD7-DC44-8A4E-3E4E440488BB}" srcOrd="7" destOrd="0" presId="urn:microsoft.com/office/officeart/2005/8/layout/list1"/>
    <dgm:cxn modelId="{AD2A2315-36BD-9F4A-B16F-F1AA77496B31}" type="presParOf" srcId="{F6AF1AB4-4CE2-A54A-87FA-E996A3BA51DF}" destId="{4E3E775F-9744-AC4B-B4E0-41823A827766}" srcOrd="8" destOrd="0" presId="urn:microsoft.com/office/officeart/2005/8/layout/list1"/>
    <dgm:cxn modelId="{9BF3A185-AFAF-9645-B393-CD5CE56B550C}" type="presParOf" srcId="{4E3E775F-9744-AC4B-B4E0-41823A827766}" destId="{B06670A0-85B9-0C4C-8F34-14B8EDB504F0}" srcOrd="0" destOrd="0" presId="urn:microsoft.com/office/officeart/2005/8/layout/list1"/>
    <dgm:cxn modelId="{1089497F-3015-6F46-B326-5A3676056913}" type="presParOf" srcId="{4E3E775F-9744-AC4B-B4E0-41823A827766}" destId="{8BC74EAF-A441-1743-9CC9-E5B5BBD50F55}" srcOrd="1" destOrd="0" presId="urn:microsoft.com/office/officeart/2005/8/layout/list1"/>
    <dgm:cxn modelId="{4D790A7F-D141-8943-BCF6-448E4F223589}" type="presParOf" srcId="{F6AF1AB4-4CE2-A54A-87FA-E996A3BA51DF}" destId="{FA6DF41B-10E9-C24B-AD23-8A8FCAAA50CA}" srcOrd="9" destOrd="0" presId="urn:microsoft.com/office/officeart/2005/8/layout/list1"/>
    <dgm:cxn modelId="{92D86A8D-7857-5B4B-96B9-B50F6F9EDD56}" type="presParOf" srcId="{F6AF1AB4-4CE2-A54A-87FA-E996A3BA51DF}" destId="{AB37156A-090E-4E4F-A341-22B39C6B5FE3}" srcOrd="10" destOrd="0" presId="urn:microsoft.com/office/officeart/2005/8/layout/list1"/>
    <dgm:cxn modelId="{0FB705F1-7209-B14D-B191-40FFADC9FF7B}" type="presParOf" srcId="{F6AF1AB4-4CE2-A54A-87FA-E996A3BA51DF}" destId="{9F93E5DC-A260-474D-A382-589A5D286DF9}" srcOrd="11" destOrd="0" presId="urn:microsoft.com/office/officeart/2005/8/layout/list1"/>
    <dgm:cxn modelId="{7BA4A965-3FDF-2E43-B579-72F9C690D568}" type="presParOf" srcId="{F6AF1AB4-4CE2-A54A-87FA-E996A3BA51DF}" destId="{C316B658-9515-4C47-B265-1A0BC20B33B3}" srcOrd="12" destOrd="0" presId="urn:microsoft.com/office/officeart/2005/8/layout/list1"/>
    <dgm:cxn modelId="{20400A46-3284-964F-8F72-CEE0A422CA81}" type="presParOf" srcId="{C316B658-9515-4C47-B265-1A0BC20B33B3}" destId="{AA4BA96D-9290-DD4D-88BE-875BBE6E7FF9}" srcOrd="0" destOrd="0" presId="urn:microsoft.com/office/officeart/2005/8/layout/list1"/>
    <dgm:cxn modelId="{9A6649BB-6D5C-6B46-B979-F14F790454D6}" type="presParOf" srcId="{C316B658-9515-4C47-B265-1A0BC20B33B3}" destId="{EFE1EBB7-CEC6-C341-90C5-A6761CB0B3ED}" srcOrd="1" destOrd="0" presId="urn:microsoft.com/office/officeart/2005/8/layout/list1"/>
    <dgm:cxn modelId="{C3141A4B-4B61-2049-A7D0-A110904A18DC}" type="presParOf" srcId="{F6AF1AB4-4CE2-A54A-87FA-E996A3BA51DF}" destId="{2CAD1A67-71F9-2D45-997E-6FB970DD6FE3}" srcOrd="13" destOrd="0" presId="urn:microsoft.com/office/officeart/2005/8/layout/list1"/>
    <dgm:cxn modelId="{BDD68E0D-F355-D54C-B226-CCC642393624}" type="presParOf" srcId="{F6AF1AB4-4CE2-A54A-87FA-E996A3BA51DF}" destId="{D9B98948-FC9C-6B46-AECA-33860192574D}" srcOrd="14" destOrd="0" presId="urn:microsoft.com/office/officeart/2005/8/layout/list1"/>
    <dgm:cxn modelId="{64C94063-E546-5445-9462-F65EC7FC09AD}" type="presParOf" srcId="{F6AF1AB4-4CE2-A54A-87FA-E996A3BA51DF}" destId="{BA087027-3DE4-D544-AD2C-35E8702633A5}" srcOrd="15" destOrd="0" presId="urn:microsoft.com/office/officeart/2005/8/layout/list1"/>
    <dgm:cxn modelId="{EA43D188-A647-3A43-AF97-26AA8F2CA449}" type="presParOf" srcId="{F6AF1AB4-4CE2-A54A-87FA-E996A3BA51DF}" destId="{3D4C4CE0-DA55-7749-9E84-186CD037027F}" srcOrd="16" destOrd="0" presId="urn:microsoft.com/office/officeart/2005/8/layout/list1"/>
    <dgm:cxn modelId="{FC902C5E-A6CB-0041-8DA8-DDF22A1FEFC0}" type="presParOf" srcId="{3D4C4CE0-DA55-7749-9E84-186CD037027F}" destId="{42014952-FD9A-E248-8E75-4EDCC10043EE}" srcOrd="0" destOrd="0" presId="urn:microsoft.com/office/officeart/2005/8/layout/list1"/>
    <dgm:cxn modelId="{71ED9FCB-03A4-E444-8B16-6BC77D0B3E3B}" type="presParOf" srcId="{3D4C4CE0-DA55-7749-9E84-186CD037027F}" destId="{54545A26-53DD-8C45-ABE2-ABE99E044B0D}" srcOrd="1" destOrd="0" presId="urn:microsoft.com/office/officeart/2005/8/layout/list1"/>
    <dgm:cxn modelId="{9473A877-31BD-8742-BAA6-19B708F94EE3}" type="presParOf" srcId="{F6AF1AB4-4CE2-A54A-87FA-E996A3BA51DF}" destId="{BB45E053-F68C-1F46-A33D-5D0653EA20A3}" srcOrd="17" destOrd="0" presId="urn:microsoft.com/office/officeart/2005/8/layout/list1"/>
    <dgm:cxn modelId="{0B5FF869-33F2-AC49-8D9A-2DE4ADEDE2E1}" type="presParOf" srcId="{F6AF1AB4-4CE2-A54A-87FA-E996A3BA51DF}" destId="{3BF5C247-AD8C-4E45-B82D-664EB4F7E64D}" srcOrd="18" destOrd="0" presId="urn:microsoft.com/office/officeart/2005/8/layout/list1"/>
    <dgm:cxn modelId="{6457299A-00D3-124D-8D9E-BFB0124A4AF4}" type="presParOf" srcId="{F6AF1AB4-4CE2-A54A-87FA-E996A3BA51DF}" destId="{6FF8C0C9-3DC5-7648-B65C-CB745C059124}" srcOrd="19" destOrd="0" presId="urn:microsoft.com/office/officeart/2005/8/layout/list1"/>
    <dgm:cxn modelId="{4DB33983-E07E-9B4E-B389-B5E20716F500}" type="presParOf" srcId="{F6AF1AB4-4CE2-A54A-87FA-E996A3BA51DF}" destId="{9C912282-6915-CA4D-896E-C33F100A0218}" srcOrd="20" destOrd="0" presId="urn:microsoft.com/office/officeart/2005/8/layout/list1"/>
    <dgm:cxn modelId="{EF9F20A3-657D-B742-9A06-7D71C5709132}" type="presParOf" srcId="{9C912282-6915-CA4D-896E-C33F100A0218}" destId="{1A48CBD2-84B3-F04F-B7F9-A1708F50C883}" srcOrd="0" destOrd="0" presId="urn:microsoft.com/office/officeart/2005/8/layout/list1"/>
    <dgm:cxn modelId="{B2882E36-09ED-DD42-BBD0-91883A02B829}" type="presParOf" srcId="{9C912282-6915-CA4D-896E-C33F100A0218}" destId="{FAAC386D-ECEB-A145-8DB9-B9E066F2AF31}" srcOrd="1" destOrd="0" presId="urn:microsoft.com/office/officeart/2005/8/layout/list1"/>
    <dgm:cxn modelId="{F8063796-AFB7-C64E-9287-4390799B8D68}" type="presParOf" srcId="{F6AF1AB4-4CE2-A54A-87FA-E996A3BA51DF}" destId="{3E391C87-76D6-5C40-86B8-CD47202D7336}" srcOrd="21" destOrd="0" presId="urn:microsoft.com/office/officeart/2005/8/layout/list1"/>
    <dgm:cxn modelId="{639C3C9F-0205-F841-807F-354C3861F1F9}" type="presParOf" srcId="{F6AF1AB4-4CE2-A54A-87FA-E996A3BA51DF}" destId="{89ABA613-34CE-FB4F-B073-17117309ACEB}" srcOrd="22" destOrd="0" presId="urn:microsoft.com/office/officeart/2005/8/layout/list1"/>
    <dgm:cxn modelId="{2C51507C-09CA-D44B-9D9A-881F75B2EEA7}" type="presParOf" srcId="{F6AF1AB4-4CE2-A54A-87FA-E996A3BA51DF}" destId="{E2D734DD-E65E-254A-AFD3-E83C65F5B170}" srcOrd="23" destOrd="0" presId="urn:microsoft.com/office/officeart/2005/8/layout/list1"/>
    <dgm:cxn modelId="{3A0EB44C-087D-4548-9D47-B726D41391C8}" type="presParOf" srcId="{F6AF1AB4-4CE2-A54A-87FA-E996A3BA51DF}" destId="{51D9FD56-D3A4-2447-8970-7EA91899CD26}" srcOrd="24" destOrd="0" presId="urn:microsoft.com/office/officeart/2005/8/layout/list1"/>
    <dgm:cxn modelId="{2E28376D-922B-2341-A577-1B1631DFC4B4}" type="presParOf" srcId="{51D9FD56-D3A4-2447-8970-7EA91899CD26}" destId="{1F13B1F6-8A45-1D40-B861-981B13C4C60C}" srcOrd="0" destOrd="0" presId="urn:microsoft.com/office/officeart/2005/8/layout/list1"/>
    <dgm:cxn modelId="{33D9AEE9-7594-4242-A20A-9F7AD18FE5B7}" type="presParOf" srcId="{51D9FD56-D3A4-2447-8970-7EA91899CD26}" destId="{2027C2FD-EC33-A345-9D63-37AC7C51B3E3}" srcOrd="1" destOrd="0" presId="urn:microsoft.com/office/officeart/2005/8/layout/list1"/>
    <dgm:cxn modelId="{8E052DD0-3F98-2945-A536-ABE95666D252}" type="presParOf" srcId="{F6AF1AB4-4CE2-A54A-87FA-E996A3BA51DF}" destId="{65F44C3F-9811-5440-B982-2937561CC8B6}" srcOrd="25" destOrd="0" presId="urn:microsoft.com/office/officeart/2005/8/layout/list1"/>
    <dgm:cxn modelId="{A09EC8BE-0FF3-1241-B67E-D8EEDF95E530}" type="presParOf" srcId="{F6AF1AB4-4CE2-A54A-87FA-E996A3BA51DF}" destId="{CE9C380B-87CB-CC41-9B88-8FA61BCE854E}"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D6DC51F-CB4E-420E-8A1D-53E2E398F8D8}"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E9D85951-DA6F-4E2E-A6F0-10164CBFDA10}">
      <dgm:prSet/>
      <dgm:spPr/>
      <dgm:t>
        <a:bodyPr/>
        <a:lstStyle/>
        <a:p>
          <a:r>
            <a:rPr lang="en-US"/>
            <a:t>All About Diabetes</a:t>
          </a:r>
        </a:p>
      </dgm:t>
    </dgm:pt>
    <dgm:pt modelId="{F20ECD8F-D6AD-4B83-B0A8-376BB1640EEB}" type="parTrans" cxnId="{7F84AF02-74BE-490D-BA32-5B5FC14469D8}">
      <dgm:prSet/>
      <dgm:spPr/>
      <dgm:t>
        <a:bodyPr/>
        <a:lstStyle/>
        <a:p>
          <a:endParaRPr lang="en-US"/>
        </a:p>
      </dgm:t>
    </dgm:pt>
    <dgm:pt modelId="{94E3A18C-BB56-492C-B4B6-02E0F05FD6E2}" type="sibTrans" cxnId="{7F84AF02-74BE-490D-BA32-5B5FC14469D8}">
      <dgm:prSet/>
      <dgm:spPr/>
      <dgm:t>
        <a:bodyPr/>
        <a:lstStyle/>
        <a:p>
          <a:endParaRPr lang="en-US"/>
        </a:p>
      </dgm:t>
    </dgm:pt>
    <dgm:pt modelId="{8B718B19-5C59-4784-9770-9045A1B9F4AB}">
      <dgm:prSet/>
      <dgm:spPr/>
      <dgm:t>
        <a:bodyPr/>
        <a:lstStyle/>
        <a:p>
          <a:r>
            <a:rPr lang="en-US"/>
            <a:t>Diabetes Treatment and Technology</a:t>
          </a:r>
        </a:p>
      </dgm:t>
    </dgm:pt>
    <dgm:pt modelId="{C23934A2-4E7A-4B00-98F6-54BD617DC7DE}" type="parTrans" cxnId="{E914A62D-DB83-4199-B008-B0530615FC3C}">
      <dgm:prSet/>
      <dgm:spPr/>
      <dgm:t>
        <a:bodyPr/>
        <a:lstStyle/>
        <a:p>
          <a:endParaRPr lang="en-US"/>
        </a:p>
      </dgm:t>
    </dgm:pt>
    <dgm:pt modelId="{17F3DB31-B648-4167-B1F3-CBFEA9D00017}" type="sibTrans" cxnId="{E914A62D-DB83-4199-B008-B0530615FC3C}">
      <dgm:prSet/>
      <dgm:spPr/>
      <dgm:t>
        <a:bodyPr/>
        <a:lstStyle/>
        <a:p>
          <a:endParaRPr lang="en-US"/>
        </a:p>
      </dgm:t>
    </dgm:pt>
    <dgm:pt modelId="{28535BE1-4E08-44F2-B36D-1FED3EB2830E}">
      <dgm:prSet/>
      <dgm:spPr/>
      <dgm:t>
        <a:bodyPr/>
        <a:lstStyle/>
        <a:p>
          <a:r>
            <a:rPr lang="en-US"/>
            <a:t>Hypoglycemia</a:t>
          </a:r>
        </a:p>
      </dgm:t>
    </dgm:pt>
    <dgm:pt modelId="{F4E5F836-5554-4616-99DA-D1C86D20587D}" type="parTrans" cxnId="{601DCECC-66B9-4AEC-B16F-E55E22664351}">
      <dgm:prSet/>
      <dgm:spPr/>
      <dgm:t>
        <a:bodyPr/>
        <a:lstStyle/>
        <a:p>
          <a:endParaRPr lang="en-US"/>
        </a:p>
      </dgm:t>
    </dgm:pt>
    <dgm:pt modelId="{AC06B84E-9084-4FB8-890A-46BDB39CB56C}" type="sibTrans" cxnId="{601DCECC-66B9-4AEC-B16F-E55E22664351}">
      <dgm:prSet/>
      <dgm:spPr/>
      <dgm:t>
        <a:bodyPr/>
        <a:lstStyle/>
        <a:p>
          <a:endParaRPr lang="en-US"/>
        </a:p>
      </dgm:t>
    </dgm:pt>
    <dgm:pt modelId="{1E101321-5DFB-472B-AA65-6684749050E1}">
      <dgm:prSet/>
      <dgm:spPr/>
      <dgm:t>
        <a:bodyPr/>
        <a:lstStyle/>
        <a:p>
          <a:r>
            <a:rPr lang="en-US"/>
            <a:t>Hyperglycemia</a:t>
          </a:r>
        </a:p>
      </dgm:t>
    </dgm:pt>
    <dgm:pt modelId="{7490FAF9-F5A6-4DEF-80C2-232D0B61EF65}" type="parTrans" cxnId="{F4008F45-3B20-4C32-A2EF-84AF390CD099}">
      <dgm:prSet/>
      <dgm:spPr/>
      <dgm:t>
        <a:bodyPr/>
        <a:lstStyle/>
        <a:p>
          <a:endParaRPr lang="en-US"/>
        </a:p>
      </dgm:t>
    </dgm:pt>
    <dgm:pt modelId="{F3818977-7D15-442C-B114-525E237ECA12}" type="sibTrans" cxnId="{F4008F45-3B20-4C32-A2EF-84AF390CD099}">
      <dgm:prSet/>
      <dgm:spPr/>
      <dgm:t>
        <a:bodyPr/>
        <a:lstStyle/>
        <a:p>
          <a:endParaRPr lang="en-US"/>
        </a:p>
      </dgm:t>
    </dgm:pt>
    <dgm:pt modelId="{CC0E6EA6-05D3-4D18-B133-8C576D58F0FD}">
      <dgm:prSet/>
      <dgm:spPr/>
      <dgm:t>
        <a:bodyPr/>
        <a:lstStyle/>
        <a:p>
          <a:r>
            <a:rPr lang="en-US"/>
            <a:t>Exercise</a:t>
          </a:r>
        </a:p>
      </dgm:t>
    </dgm:pt>
    <dgm:pt modelId="{33151382-A204-440A-97F5-66E0C5ACF2CA}" type="parTrans" cxnId="{813B232E-CC24-4F70-8211-3DF315996E37}">
      <dgm:prSet/>
      <dgm:spPr/>
      <dgm:t>
        <a:bodyPr/>
        <a:lstStyle/>
        <a:p>
          <a:endParaRPr lang="en-US"/>
        </a:p>
      </dgm:t>
    </dgm:pt>
    <dgm:pt modelId="{332C521D-222F-414B-B370-FE829EA7DF65}" type="sibTrans" cxnId="{813B232E-CC24-4F70-8211-3DF315996E37}">
      <dgm:prSet/>
      <dgm:spPr/>
      <dgm:t>
        <a:bodyPr/>
        <a:lstStyle/>
        <a:p>
          <a:endParaRPr lang="en-US"/>
        </a:p>
      </dgm:t>
    </dgm:pt>
    <dgm:pt modelId="{312A0DDC-A61C-41CB-A171-625B854C8AD2}">
      <dgm:prSet/>
      <dgm:spPr/>
      <dgm:t>
        <a:bodyPr/>
        <a:lstStyle/>
        <a:p>
          <a:r>
            <a:rPr lang="en-US"/>
            <a:t>Nutrition</a:t>
          </a:r>
        </a:p>
      </dgm:t>
    </dgm:pt>
    <dgm:pt modelId="{5F301E17-AFAF-4DC6-8930-9CB60D373A8D}" type="parTrans" cxnId="{E01DB15A-D323-4B53-AA1A-75E42FF9956E}">
      <dgm:prSet/>
      <dgm:spPr/>
      <dgm:t>
        <a:bodyPr/>
        <a:lstStyle/>
        <a:p>
          <a:endParaRPr lang="en-US"/>
        </a:p>
      </dgm:t>
    </dgm:pt>
    <dgm:pt modelId="{5576D115-11DF-4069-AF2B-F0AF569967CB}" type="sibTrans" cxnId="{E01DB15A-D323-4B53-AA1A-75E42FF9956E}">
      <dgm:prSet/>
      <dgm:spPr/>
      <dgm:t>
        <a:bodyPr/>
        <a:lstStyle/>
        <a:p>
          <a:endParaRPr lang="en-US"/>
        </a:p>
      </dgm:t>
    </dgm:pt>
    <dgm:pt modelId="{C812A069-F523-4D1C-AFB9-E4E0F6530030}">
      <dgm:prSet/>
      <dgm:spPr/>
      <dgm:t>
        <a:bodyPr/>
        <a:lstStyle/>
        <a:p>
          <a:r>
            <a:rPr lang="en-US"/>
            <a:t>Social and Developmental Considerations</a:t>
          </a:r>
        </a:p>
      </dgm:t>
    </dgm:pt>
    <dgm:pt modelId="{68F33564-EEDD-4315-B6E6-13B2DD54BB69}" type="parTrans" cxnId="{82B7BBAE-B595-411F-91B4-CB416468D044}">
      <dgm:prSet/>
      <dgm:spPr/>
      <dgm:t>
        <a:bodyPr/>
        <a:lstStyle/>
        <a:p>
          <a:endParaRPr lang="en-US"/>
        </a:p>
      </dgm:t>
    </dgm:pt>
    <dgm:pt modelId="{DCE9377A-E55D-4394-8BBF-ADE5BA6020E9}" type="sibTrans" cxnId="{82B7BBAE-B595-411F-91B4-CB416468D044}">
      <dgm:prSet/>
      <dgm:spPr/>
      <dgm:t>
        <a:bodyPr/>
        <a:lstStyle/>
        <a:p>
          <a:endParaRPr lang="en-US"/>
        </a:p>
      </dgm:t>
    </dgm:pt>
    <dgm:pt modelId="{F6AF1AB4-4CE2-A54A-87FA-E996A3BA51DF}" type="pres">
      <dgm:prSet presAssocID="{7D6DC51F-CB4E-420E-8A1D-53E2E398F8D8}" presName="linear" presStyleCnt="0">
        <dgm:presLayoutVars>
          <dgm:dir/>
          <dgm:animLvl val="lvl"/>
          <dgm:resizeHandles val="exact"/>
        </dgm:presLayoutVars>
      </dgm:prSet>
      <dgm:spPr/>
    </dgm:pt>
    <dgm:pt modelId="{0FF1864B-23F2-2243-81D5-3EFCA3BA9E88}" type="pres">
      <dgm:prSet presAssocID="{E9D85951-DA6F-4E2E-A6F0-10164CBFDA10}" presName="parentLin" presStyleCnt="0"/>
      <dgm:spPr/>
    </dgm:pt>
    <dgm:pt modelId="{7156D38E-222B-3D49-A3CC-F39547B71C30}" type="pres">
      <dgm:prSet presAssocID="{E9D85951-DA6F-4E2E-A6F0-10164CBFDA10}" presName="parentLeftMargin" presStyleLbl="node1" presStyleIdx="0" presStyleCnt="7"/>
      <dgm:spPr/>
    </dgm:pt>
    <dgm:pt modelId="{6778F7CC-B33E-1A45-ACE3-1192A1F8EABA}" type="pres">
      <dgm:prSet presAssocID="{E9D85951-DA6F-4E2E-A6F0-10164CBFDA10}" presName="parentText" presStyleLbl="node1" presStyleIdx="0" presStyleCnt="7">
        <dgm:presLayoutVars>
          <dgm:chMax val="0"/>
          <dgm:bulletEnabled val="1"/>
        </dgm:presLayoutVars>
      </dgm:prSet>
      <dgm:spPr/>
    </dgm:pt>
    <dgm:pt modelId="{24AB98ED-BD56-CC47-90DE-6826D294C1D8}" type="pres">
      <dgm:prSet presAssocID="{E9D85951-DA6F-4E2E-A6F0-10164CBFDA10}" presName="negativeSpace" presStyleCnt="0"/>
      <dgm:spPr/>
    </dgm:pt>
    <dgm:pt modelId="{9D809AB4-6697-1F4F-BD04-23006F43E3E2}" type="pres">
      <dgm:prSet presAssocID="{E9D85951-DA6F-4E2E-A6F0-10164CBFDA10}" presName="childText" presStyleLbl="conFgAcc1" presStyleIdx="0" presStyleCnt="7">
        <dgm:presLayoutVars>
          <dgm:bulletEnabled val="1"/>
        </dgm:presLayoutVars>
      </dgm:prSet>
      <dgm:spPr/>
    </dgm:pt>
    <dgm:pt modelId="{FDAD1DD8-9051-E848-8700-33030B64461B}" type="pres">
      <dgm:prSet presAssocID="{94E3A18C-BB56-492C-B4B6-02E0F05FD6E2}" presName="spaceBetweenRectangles" presStyleCnt="0"/>
      <dgm:spPr/>
    </dgm:pt>
    <dgm:pt modelId="{12E4F9CC-08C6-F549-A64B-E76450FB08DE}" type="pres">
      <dgm:prSet presAssocID="{8B718B19-5C59-4784-9770-9045A1B9F4AB}" presName="parentLin" presStyleCnt="0"/>
      <dgm:spPr/>
    </dgm:pt>
    <dgm:pt modelId="{DD71ED58-E3F7-1B4F-A681-1A72E4522F16}" type="pres">
      <dgm:prSet presAssocID="{8B718B19-5C59-4784-9770-9045A1B9F4AB}" presName="parentLeftMargin" presStyleLbl="node1" presStyleIdx="0" presStyleCnt="7"/>
      <dgm:spPr/>
    </dgm:pt>
    <dgm:pt modelId="{1C29E109-2DFB-764E-9E62-5E8BC1CDB694}" type="pres">
      <dgm:prSet presAssocID="{8B718B19-5C59-4784-9770-9045A1B9F4AB}" presName="parentText" presStyleLbl="node1" presStyleIdx="1" presStyleCnt="7">
        <dgm:presLayoutVars>
          <dgm:chMax val="0"/>
          <dgm:bulletEnabled val="1"/>
        </dgm:presLayoutVars>
      </dgm:prSet>
      <dgm:spPr/>
    </dgm:pt>
    <dgm:pt modelId="{958AE575-2B04-0F4B-A4A6-9897E1BC6B1D}" type="pres">
      <dgm:prSet presAssocID="{8B718B19-5C59-4784-9770-9045A1B9F4AB}" presName="negativeSpace" presStyleCnt="0"/>
      <dgm:spPr/>
    </dgm:pt>
    <dgm:pt modelId="{51C196E8-0559-FA4E-BBED-80BA52EBDC34}" type="pres">
      <dgm:prSet presAssocID="{8B718B19-5C59-4784-9770-9045A1B9F4AB}" presName="childText" presStyleLbl="conFgAcc1" presStyleIdx="1" presStyleCnt="7">
        <dgm:presLayoutVars>
          <dgm:bulletEnabled val="1"/>
        </dgm:presLayoutVars>
      </dgm:prSet>
      <dgm:spPr/>
    </dgm:pt>
    <dgm:pt modelId="{0FE4A84B-2AD7-DC44-8A4E-3E4E440488BB}" type="pres">
      <dgm:prSet presAssocID="{17F3DB31-B648-4167-B1F3-CBFEA9D00017}" presName="spaceBetweenRectangles" presStyleCnt="0"/>
      <dgm:spPr/>
    </dgm:pt>
    <dgm:pt modelId="{4E3E775F-9744-AC4B-B4E0-41823A827766}" type="pres">
      <dgm:prSet presAssocID="{28535BE1-4E08-44F2-B36D-1FED3EB2830E}" presName="parentLin" presStyleCnt="0"/>
      <dgm:spPr/>
    </dgm:pt>
    <dgm:pt modelId="{B06670A0-85B9-0C4C-8F34-14B8EDB504F0}" type="pres">
      <dgm:prSet presAssocID="{28535BE1-4E08-44F2-B36D-1FED3EB2830E}" presName="parentLeftMargin" presStyleLbl="node1" presStyleIdx="1" presStyleCnt="7"/>
      <dgm:spPr/>
    </dgm:pt>
    <dgm:pt modelId="{8BC74EAF-A441-1743-9CC9-E5B5BBD50F55}" type="pres">
      <dgm:prSet presAssocID="{28535BE1-4E08-44F2-B36D-1FED3EB2830E}" presName="parentText" presStyleLbl="node1" presStyleIdx="2" presStyleCnt="7">
        <dgm:presLayoutVars>
          <dgm:chMax val="0"/>
          <dgm:bulletEnabled val="1"/>
        </dgm:presLayoutVars>
      </dgm:prSet>
      <dgm:spPr/>
    </dgm:pt>
    <dgm:pt modelId="{FA6DF41B-10E9-C24B-AD23-8A8FCAAA50CA}" type="pres">
      <dgm:prSet presAssocID="{28535BE1-4E08-44F2-B36D-1FED3EB2830E}" presName="negativeSpace" presStyleCnt="0"/>
      <dgm:spPr/>
    </dgm:pt>
    <dgm:pt modelId="{AB37156A-090E-4E4F-A341-22B39C6B5FE3}" type="pres">
      <dgm:prSet presAssocID="{28535BE1-4E08-44F2-B36D-1FED3EB2830E}" presName="childText" presStyleLbl="conFgAcc1" presStyleIdx="2" presStyleCnt="7">
        <dgm:presLayoutVars>
          <dgm:bulletEnabled val="1"/>
        </dgm:presLayoutVars>
      </dgm:prSet>
      <dgm:spPr/>
    </dgm:pt>
    <dgm:pt modelId="{9F93E5DC-A260-474D-A382-589A5D286DF9}" type="pres">
      <dgm:prSet presAssocID="{AC06B84E-9084-4FB8-890A-46BDB39CB56C}" presName="spaceBetweenRectangles" presStyleCnt="0"/>
      <dgm:spPr/>
    </dgm:pt>
    <dgm:pt modelId="{C316B658-9515-4C47-B265-1A0BC20B33B3}" type="pres">
      <dgm:prSet presAssocID="{1E101321-5DFB-472B-AA65-6684749050E1}" presName="parentLin" presStyleCnt="0"/>
      <dgm:spPr/>
    </dgm:pt>
    <dgm:pt modelId="{AA4BA96D-9290-DD4D-88BE-875BBE6E7FF9}" type="pres">
      <dgm:prSet presAssocID="{1E101321-5DFB-472B-AA65-6684749050E1}" presName="parentLeftMargin" presStyleLbl="node1" presStyleIdx="2" presStyleCnt="7"/>
      <dgm:spPr/>
    </dgm:pt>
    <dgm:pt modelId="{EFE1EBB7-CEC6-C341-90C5-A6761CB0B3ED}" type="pres">
      <dgm:prSet presAssocID="{1E101321-5DFB-472B-AA65-6684749050E1}" presName="parentText" presStyleLbl="node1" presStyleIdx="3" presStyleCnt="7">
        <dgm:presLayoutVars>
          <dgm:chMax val="0"/>
          <dgm:bulletEnabled val="1"/>
        </dgm:presLayoutVars>
      </dgm:prSet>
      <dgm:spPr/>
    </dgm:pt>
    <dgm:pt modelId="{2CAD1A67-71F9-2D45-997E-6FB970DD6FE3}" type="pres">
      <dgm:prSet presAssocID="{1E101321-5DFB-472B-AA65-6684749050E1}" presName="negativeSpace" presStyleCnt="0"/>
      <dgm:spPr/>
    </dgm:pt>
    <dgm:pt modelId="{D9B98948-FC9C-6B46-AECA-33860192574D}" type="pres">
      <dgm:prSet presAssocID="{1E101321-5DFB-472B-AA65-6684749050E1}" presName="childText" presStyleLbl="conFgAcc1" presStyleIdx="3" presStyleCnt="7">
        <dgm:presLayoutVars>
          <dgm:bulletEnabled val="1"/>
        </dgm:presLayoutVars>
      </dgm:prSet>
      <dgm:spPr/>
    </dgm:pt>
    <dgm:pt modelId="{BA087027-3DE4-D544-AD2C-35E8702633A5}" type="pres">
      <dgm:prSet presAssocID="{F3818977-7D15-442C-B114-525E237ECA12}" presName="spaceBetweenRectangles" presStyleCnt="0"/>
      <dgm:spPr/>
    </dgm:pt>
    <dgm:pt modelId="{3D4C4CE0-DA55-7749-9E84-186CD037027F}" type="pres">
      <dgm:prSet presAssocID="{CC0E6EA6-05D3-4D18-B133-8C576D58F0FD}" presName="parentLin" presStyleCnt="0"/>
      <dgm:spPr/>
    </dgm:pt>
    <dgm:pt modelId="{42014952-FD9A-E248-8E75-4EDCC10043EE}" type="pres">
      <dgm:prSet presAssocID="{CC0E6EA6-05D3-4D18-B133-8C576D58F0FD}" presName="parentLeftMargin" presStyleLbl="node1" presStyleIdx="3" presStyleCnt="7"/>
      <dgm:spPr/>
    </dgm:pt>
    <dgm:pt modelId="{54545A26-53DD-8C45-ABE2-ABE99E044B0D}" type="pres">
      <dgm:prSet presAssocID="{CC0E6EA6-05D3-4D18-B133-8C576D58F0FD}" presName="parentText" presStyleLbl="node1" presStyleIdx="4" presStyleCnt="7">
        <dgm:presLayoutVars>
          <dgm:chMax val="0"/>
          <dgm:bulletEnabled val="1"/>
        </dgm:presLayoutVars>
      </dgm:prSet>
      <dgm:spPr/>
    </dgm:pt>
    <dgm:pt modelId="{BB45E053-F68C-1F46-A33D-5D0653EA20A3}" type="pres">
      <dgm:prSet presAssocID="{CC0E6EA6-05D3-4D18-B133-8C576D58F0FD}" presName="negativeSpace" presStyleCnt="0"/>
      <dgm:spPr/>
    </dgm:pt>
    <dgm:pt modelId="{3BF5C247-AD8C-4E45-B82D-664EB4F7E64D}" type="pres">
      <dgm:prSet presAssocID="{CC0E6EA6-05D3-4D18-B133-8C576D58F0FD}" presName="childText" presStyleLbl="conFgAcc1" presStyleIdx="4" presStyleCnt="7">
        <dgm:presLayoutVars>
          <dgm:bulletEnabled val="1"/>
        </dgm:presLayoutVars>
      </dgm:prSet>
      <dgm:spPr/>
    </dgm:pt>
    <dgm:pt modelId="{6FF8C0C9-3DC5-7648-B65C-CB745C059124}" type="pres">
      <dgm:prSet presAssocID="{332C521D-222F-414B-B370-FE829EA7DF65}" presName="spaceBetweenRectangles" presStyleCnt="0"/>
      <dgm:spPr/>
    </dgm:pt>
    <dgm:pt modelId="{9C912282-6915-CA4D-896E-C33F100A0218}" type="pres">
      <dgm:prSet presAssocID="{312A0DDC-A61C-41CB-A171-625B854C8AD2}" presName="parentLin" presStyleCnt="0"/>
      <dgm:spPr/>
    </dgm:pt>
    <dgm:pt modelId="{1A48CBD2-84B3-F04F-B7F9-A1708F50C883}" type="pres">
      <dgm:prSet presAssocID="{312A0DDC-A61C-41CB-A171-625B854C8AD2}" presName="parentLeftMargin" presStyleLbl="node1" presStyleIdx="4" presStyleCnt="7"/>
      <dgm:spPr/>
    </dgm:pt>
    <dgm:pt modelId="{FAAC386D-ECEB-A145-8DB9-B9E066F2AF31}" type="pres">
      <dgm:prSet presAssocID="{312A0DDC-A61C-41CB-A171-625B854C8AD2}" presName="parentText" presStyleLbl="node1" presStyleIdx="5" presStyleCnt="7">
        <dgm:presLayoutVars>
          <dgm:chMax val="0"/>
          <dgm:bulletEnabled val="1"/>
        </dgm:presLayoutVars>
      </dgm:prSet>
      <dgm:spPr/>
    </dgm:pt>
    <dgm:pt modelId="{3E391C87-76D6-5C40-86B8-CD47202D7336}" type="pres">
      <dgm:prSet presAssocID="{312A0DDC-A61C-41CB-A171-625B854C8AD2}" presName="negativeSpace" presStyleCnt="0"/>
      <dgm:spPr/>
    </dgm:pt>
    <dgm:pt modelId="{89ABA613-34CE-FB4F-B073-17117309ACEB}" type="pres">
      <dgm:prSet presAssocID="{312A0DDC-A61C-41CB-A171-625B854C8AD2}" presName="childText" presStyleLbl="conFgAcc1" presStyleIdx="5" presStyleCnt="7">
        <dgm:presLayoutVars>
          <dgm:bulletEnabled val="1"/>
        </dgm:presLayoutVars>
      </dgm:prSet>
      <dgm:spPr/>
    </dgm:pt>
    <dgm:pt modelId="{E2D734DD-E65E-254A-AFD3-E83C65F5B170}" type="pres">
      <dgm:prSet presAssocID="{5576D115-11DF-4069-AF2B-F0AF569967CB}" presName="spaceBetweenRectangles" presStyleCnt="0"/>
      <dgm:spPr/>
    </dgm:pt>
    <dgm:pt modelId="{51D9FD56-D3A4-2447-8970-7EA91899CD26}" type="pres">
      <dgm:prSet presAssocID="{C812A069-F523-4D1C-AFB9-E4E0F6530030}" presName="parentLin" presStyleCnt="0"/>
      <dgm:spPr/>
    </dgm:pt>
    <dgm:pt modelId="{1F13B1F6-8A45-1D40-B861-981B13C4C60C}" type="pres">
      <dgm:prSet presAssocID="{C812A069-F523-4D1C-AFB9-E4E0F6530030}" presName="parentLeftMargin" presStyleLbl="node1" presStyleIdx="5" presStyleCnt="7"/>
      <dgm:spPr/>
    </dgm:pt>
    <dgm:pt modelId="{2027C2FD-EC33-A345-9D63-37AC7C51B3E3}" type="pres">
      <dgm:prSet presAssocID="{C812A069-F523-4D1C-AFB9-E4E0F6530030}" presName="parentText" presStyleLbl="node1" presStyleIdx="6" presStyleCnt="7">
        <dgm:presLayoutVars>
          <dgm:chMax val="0"/>
          <dgm:bulletEnabled val="1"/>
        </dgm:presLayoutVars>
      </dgm:prSet>
      <dgm:spPr/>
    </dgm:pt>
    <dgm:pt modelId="{65F44C3F-9811-5440-B982-2937561CC8B6}" type="pres">
      <dgm:prSet presAssocID="{C812A069-F523-4D1C-AFB9-E4E0F6530030}" presName="negativeSpace" presStyleCnt="0"/>
      <dgm:spPr/>
    </dgm:pt>
    <dgm:pt modelId="{CE9C380B-87CB-CC41-9B88-8FA61BCE854E}" type="pres">
      <dgm:prSet presAssocID="{C812A069-F523-4D1C-AFB9-E4E0F6530030}" presName="childText" presStyleLbl="conFgAcc1" presStyleIdx="6" presStyleCnt="7">
        <dgm:presLayoutVars>
          <dgm:bulletEnabled val="1"/>
        </dgm:presLayoutVars>
      </dgm:prSet>
      <dgm:spPr>
        <a:solidFill>
          <a:schemeClr val="accent3">
            <a:lumMod val="75000"/>
            <a:alpha val="90000"/>
          </a:schemeClr>
        </a:solidFill>
      </dgm:spPr>
    </dgm:pt>
  </dgm:ptLst>
  <dgm:cxnLst>
    <dgm:cxn modelId="{7F84AF02-74BE-490D-BA32-5B5FC14469D8}" srcId="{7D6DC51F-CB4E-420E-8A1D-53E2E398F8D8}" destId="{E9D85951-DA6F-4E2E-A6F0-10164CBFDA10}" srcOrd="0" destOrd="0" parTransId="{F20ECD8F-D6AD-4B83-B0A8-376BB1640EEB}" sibTransId="{94E3A18C-BB56-492C-B4B6-02E0F05FD6E2}"/>
    <dgm:cxn modelId="{98480003-5D7C-0A43-B133-0979AA11432E}" type="presOf" srcId="{C812A069-F523-4D1C-AFB9-E4E0F6530030}" destId="{1F13B1F6-8A45-1D40-B861-981B13C4C60C}" srcOrd="0" destOrd="0" presId="urn:microsoft.com/office/officeart/2005/8/layout/list1"/>
    <dgm:cxn modelId="{D88CA403-2E96-CF4F-881D-4A6EB62E1390}" type="presOf" srcId="{8B718B19-5C59-4784-9770-9045A1B9F4AB}" destId="{1C29E109-2DFB-764E-9E62-5E8BC1CDB694}" srcOrd="1" destOrd="0" presId="urn:microsoft.com/office/officeart/2005/8/layout/list1"/>
    <dgm:cxn modelId="{200EFE05-D75B-0D42-82E2-C77257691624}" type="presOf" srcId="{28535BE1-4E08-44F2-B36D-1FED3EB2830E}" destId="{8BC74EAF-A441-1743-9CC9-E5B5BBD50F55}" srcOrd="1" destOrd="0" presId="urn:microsoft.com/office/officeart/2005/8/layout/list1"/>
    <dgm:cxn modelId="{882DC923-CB94-584E-B6FA-DE5163FB90A2}" type="presOf" srcId="{7D6DC51F-CB4E-420E-8A1D-53E2E398F8D8}" destId="{F6AF1AB4-4CE2-A54A-87FA-E996A3BA51DF}" srcOrd="0" destOrd="0" presId="urn:microsoft.com/office/officeart/2005/8/layout/list1"/>
    <dgm:cxn modelId="{718D9828-0B89-CA44-B6E0-108504D50A8C}" type="presOf" srcId="{312A0DDC-A61C-41CB-A171-625B854C8AD2}" destId="{FAAC386D-ECEB-A145-8DB9-B9E066F2AF31}" srcOrd="1" destOrd="0" presId="urn:microsoft.com/office/officeart/2005/8/layout/list1"/>
    <dgm:cxn modelId="{8659022C-9F36-0648-9776-D95A3BCEA954}" type="presOf" srcId="{CC0E6EA6-05D3-4D18-B133-8C576D58F0FD}" destId="{42014952-FD9A-E248-8E75-4EDCC10043EE}" srcOrd="0" destOrd="0" presId="urn:microsoft.com/office/officeart/2005/8/layout/list1"/>
    <dgm:cxn modelId="{E914A62D-DB83-4199-B008-B0530615FC3C}" srcId="{7D6DC51F-CB4E-420E-8A1D-53E2E398F8D8}" destId="{8B718B19-5C59-4784-9770-9045A1B9F4AB}" srcOrd="1" destOrd="0" parTransId="{C23934A2-4E7A-4B00-98F6-54BD617DC7DE}" sibTransId="{17F3DB31-B648-4167-B1F3-CBFEA9D00017}"/>
    <dgm:cxn modelId="{813B232E-CC24-4F70-8211-3DF315996E37}" srcId="{7D6DC51F-CB4E-420E-8A1D-53E2E398F8D8}" destId="{CC0E6EA6-05D3-4D18-B133-8C576D58F0FD}" srcOrd="4" destOrd="0" parTransId="{33151382-A204-440A-97F5-66E0C5ACF2CA}" sibTransId="{332C521D-222F-414B-B370-FE829EA7DF65}"/>
    <dgm:cxn modelId="{F4008F45-3B20-4C32-A2EF-84AF390CD099}" srcId="{7D6DC51F-CB4E-420E-8A1D-53E2E398F8D8}" destId="{1E101321-5DFB-472B-AA65-6684749050E1}" srcOrd="3" destOrd="0" parTransId="{7490FAF9-F5A6-4DEF-80C2-232D0B61EF65}" sibTransId="{F3818977-7D15-442C-B114-525E237ECA12}"/>
    <dgm:cxn modelId="{E01DB15A-D323-4B53-AA1A-75E42FF9956E}" srcId="{7D6DC51F-CB4E-420E-8A1D-53E2E398F8D8}" destId="{312A0DDC-A61C-41CB-A171-625B854C8AD2}" srcOrd="5" destOrd="0" parTransId="{5F301E17-AFAF-4DC6-8930-9CB60D373A8D}" sibTransId="{5576D115-11DF-4069-AF2B-F0AF569967CB}"/>
    <dgm:cxn modelId="{8940E376-63FE-ED41-BFE9-380B7C581FDB}" type="presOf" srcId="{1E101321-5DFB-472B-AA65-6684749050E1}" destId="{AA4BA96D-9290-DD4D-88BE-875BBE6E7FF9}" srcOrd="0" destOrd="0" presId="urn:microsoft.com/office/officeart/2005/8/layout/list1"/>
    <dgm:cxn modelId="{AE229578-3D5C-DC48-BA41-F526D7D7DC28}" type="presOf" srcId="{312A0DDC-A61C-41CB-A171-625B854C8AD2}" destId="{1A48CBD2-84B3-F04F-B7F9-A1708F50C883}" srcOrd="0" destOrd="0" presId="urn:microsoft.com/office/officeart/2005/8/layout/list1"/>
    <dgm:cxn modelId="{7AEBB879-38B7-6545-886F-A9B6E92AA84F}" type="presOf" srcId="{1E101321-5DFB-472B-AA65-6684749050E1}" destId="{EFE1EBB7-CEC6-C341-90C5-A6761CB0B3ED}" srcOrd="1" destOrd="0" presId="urn:microsoft.com/office/officeart/2005/8/layout/list1"/>
    <dgm:cxn modelId="{94534381-9D44-C744-983C-447D6B751059}" type="presOf" srcId="{E9D85951-DA6F-4E2E-A6F0-10164CBFDA10}" destId="{7156D38E-222B-3D49-A3CC-F39547B71C30}" srcOrd="0" destOrd="0" presId="urn:microsoft.com/office/officeart/2005/8/layout/list1"/>
    <dgm:cxn modelId="{9CF43B8C-3F9E-6340-AE21-9D0FB6F19666}" type="presOf" srcId="{28535BE1-4E08-44F2-B36D-1FED3EB2830E}" destId="{B06670A0-85B9-0C4C-8F34-14B8EDB504F0}" srcOrd="0" destOrd="0" presId="urn:microsoft.com/office/officeart/2005/8/layout/list1"/>
    <dgm:cxn modelId="{82B7BBAE-B595-411F-91B4-CB416468D044}" srcId="{7D6DC51F-CB4E-420E-8A1D-53E2E398F8D8}" destId="{C812A069-F523-4D1C-AFB9-E4E0F6530030}" srcOrd="6" destOrd="0" parTransId="{68F33564-EEDD-4315-B6E6-13B2DD54BB69}" sibTransId="{DCE9377A-E55D-4394-8BBF-ADE5BA6020E9}"/>
    <dgm:cxn modelId="{601DCECC-66B9-4AEC-B16F-E55E22664351}" srcId="{7D6DC51F-CB4E-420E-8A1D-53E2E398F8D8}" destId="{28535BE1-4E08-44F2-B36D-1FED3EB2830E}" srcOrd="2" destOrd="0" parTransId="{F4E5F836-5554-4616-99DA-D1C86D20587D}" sibTransId="{AC06B84E-9084-4FB8-890A-46BDB39CB56C}"/>
    <dgm:cxn modelId="{A5F05ECD-F9BE-304D-8479-F0A06697B8F0}" type="presOf" srcId="{C812A069-F523-4D1C-AFB9-E4E0F6530030}" destId="{2027C2FD-EC33-A345-9D63-37AC7C51B3E3}" srcOrd="1" destOrd="0" presId="urn:microsoft.com/office/officeart/2005/8/layout/list1"/>
    <dgm:cxn modelId="{82535DDA-FF74-ED4F-AF27-3205BFFD4501}" type="presOf" srcId="{CC0E6EA6-05D3-4D18-B133-8C576D58F0FD}" destId="{54545A26-53DD-8C45-ABE2-ABE99E044B0D}" srcOrd="1" destOrd="0" presId="urn:microsoft.com/office/officeart/2005/8/layout/list1"/>
    <dgm:cxn modelId="{8A63C3E8-E4DF-7544-B205-FA9F10EB0133}" type="presOf" srcId="{E9D85951-DA6F-4E2E-A6F0-10164CBFDA10}" destId="{6778F7CC-B33E-1A45-ACE3-1192A1F8EABA}" srcOrd="1" destOrd="0" presId="urn:microsoft.com/office/officeart/2005/8/layout/list1"/>
    <dgm:cxn modelId="{EBCD4FF4-7ACB-E546-8579-ECDF7D1B204D}" type="presOf" srcId="{8B718B19-5C59-4784-9770-9045A1B9F4AB}" destId="{DD71ED58-E3F7-1B4F-A681-1A72E4522F16}" srcOrd="0" destOrd="0" presId="urn:microsoft.com/office/officeart/2005/8/layout/list1"/>
    <dgm:cxn modelId="{905C6052-08D3-BD40-B9AD-2D6AEFFBD7E4}" type="presParOf" srcId="{F6AF1AB4-4CE2-A54A-87FA-E996A3BA51DF}" destId="{0FF1864B-23F2-2243-81D5-3EFCA3BA9E88}" srcOrd="0" destOrd="0" presId="urn:microsoft.com/office/officeart/2005/8/layout/list1"/>
    <dgm:cxn modelId="{7D0D53A9-4F4D-0741-B911-EFAE8B337290}" type="presParOf" srcId="{0FF1864B-23F2-2243-81D5-3EFCA3BA9E88}" destId="{7156D38E-222B-3D49-A3CC-F39547B71C30}" srcOrd="0" destOrd="0" presId="urn:microsoft.com/office/officeart/2005/8/layout/list1"/>
    <dgm:cxn modelId="{558786EF-D336-B648-B81A-DA0005601526}" type="presParOf" srcId="{0FF1864B-23F2-2243-81D5-3EFCA3BA9E88}" destId="{6778F7CC-B33E-1A45-ACE3-1192A1F8EABA}" srcOrd="1" destOrd="0" presId="urn:microsoft.com/office/officeart/2005/8/layout/list1"/>
    <dgm:cxn modelId="{1B9F877C-6A04-EF4D-9F67-497908FDF608}" type="presParOf" srcId="{F6AF1AB4-4CE2-A54A-87FA-E996A3BA51DF}" destId="{24AB98ED-BD56-CC47-90DE-6826D294C1D8}" srcOrd="1" destOrd="0" presId="urn:microsoft.com/office/officeart/2005/8/layout/list1"/>
    <dgm:cxn modelId="{0FFFB3F1-730F-4A4D-B5D7-886CF87C0993}" type="presParOf" srcId="{F6AF1AB4-4CE2-A54A-87FA-E996A3BA51DF}" destId="{9D809AB4-6697-1F4F-BD04-23006F43E3E2}" srcOrd="2" destOrd="0" presId="urn:microsoft.com/office/officeart/2005/8/layout/list1"/>
    <dgm:cxn modelId="{2D76588E-368A-D24F-99D0-5BA98DB3A440}" type="presParOf" srcId="{F6AF1AB4-4CE2-A54A-87FA-E996A3BA51DF}" destId="{FDAD1DD8-9051-E848-8700-33030B64461B}" srcOrd="3" destOrd="0" presId="urn:microsoft.com/office/officeart/2005/8/layout/list1"/>
    <dgm:cxn modelId="{DBFCAB40-6CEE-3449-A8D4-426100442E7B}" type="presParOf" srcId="{F6AF1AB4-4CE2-A54A-87FA-E996A3BA51DF}" destId="{12E4F9CC-08C6-F549-A64B-E76450FB08DE}" srcOrd="4" destOrd="0" presId="urn:microsoft.com/office/officeart/2005/8/layout/list1"/>
    <dgm:cxn modelId="{98E2EB8A-B7C5-C84C-8C2A-EAE55964100E}" type="presParOf" srcId="{12E4F9CC-08C6-F549-A64B-E76450FB08DE}" destId="{DD71ED58-E3F7-1B4F-A681-1A72E4522F16}" srcOrd="0" destOrd="0" presId="urn:microsoft.com/office/officeart/2005/8/layout/list1"/>
    <dgm:cxn modelId="{C3996324-D8AD-934D-BE65-4DC241832667}" type="presParOf" srcId="{12E4F9CC-08C6-F549-A64B-E76450FB08DE}" destId="{1C29E109-2DFB-764E-9E62-5E8BC1CDB694}" srcOrd="1" destOrd="0" presId="urn:microsoft.com/office/officeart/2005/8/layout/list1"/>
    <dgm:cxn modelId="{019CFCC6-E65E-F046-8F13-487199620B5F}" type="presParOf" srcId="{F6AF1AB4-4CE2-A54A-87FA-E996A3BA51DF}" destId="{958AE575-2B04-0F4B-A4A6-9897E1BC6B1D}" srcOrd="5" destOrd="0" presId="urn:microsoft.com/office/officeart/2005/8/layout/list1"/>
    <dgm:cxn modelId="{88C7A05A-53DD-EA4E-8D17-E9247BFB2347}" type="presParOf" srcId="{F6AF1AB4-4CE2-A54A-87FA-E996A3BA51DF}" destId="{51C196E8-0559-FA4E-BBED-80BA52EBDC34}" srcOrd="6" destOrd="0" presId="urn:microsoft.com/office/officeart/2005/8/layout/list1"/>
    <dgm:cxn modelId="{A8ABE324-F4E6-7844-A2B4-0C172F992337}" type="presParOf" srcId="{F6AF1AB4-4CE2-A54A-87FA-E996A3BA51DF}" destId="{0FE4A84B-2AD7-DC44-8A4E-3E4E440488BB}" srcOrd="7" destOrd="0" presId="urn:microsoft.com/office/officeart/2005/8/layout/list1"/>
    <dgm:cxn modelId="{AD2A2315-36BD-9F4A-B16F-F1AA77496B31}" type="presParOf" srcId="{F6AF1AB4-4CE2-A54A-87FA-E996A3BA51DF}" destId="{4E3E775F-9744-AC4B-B4E0-41823A827766}" srcOrd="8" destOrd="0" presId="urn:microsoft.com/office/officeart/2005/8/layout/list1"/>
    <dgm:cxn modelId="{9BF3A185-AFAF-9645-B393-CD5CE56B550C}" type="presParOf" srcId="{4E3E775F-9744-AC4B-B4E0-41823A827766}" destId="{B06670A0-85B9-0C4C-8F34-14B8EDB504F0}" srcOrd="0" destOrd="0" presId="urn:microsoft.com/office/officeart/2005/8/layout/list1"/>
    <dgm:cxn modelId="{1089497F-3015-6F46-B326-5A3676056913}" type="presParOf" srcId="{4E3E775F-9744-AC4B-B4E0-41823A827766}" destId="{8BC74EAF-A441-1743-9CC9-E5B5BBD50F55}" srcOrd="1" destOrd="0" presId="urn:microsoft.com/office/officeart/2005/8/layout/list1"/>
    <dgm:cxn modelId="{4D790A7F-D141-8943-BCF6-448E4F223589}" type="presParOf" srcId="{F6AF1AB4-4CE2-A54A-87FA-E996A3BA51DF}" destId="{FA6DF41B-10E9-C24B-AD23-8A8FCAAA50CA}" srcOrd="9" destOrd="0" presId="urn:microsoft.com/office/officeart/2005/8/layout/list1"/>
    <dgm:cxn modelId="{92D86A8D-7857-5B4B-96B9-B50F6F9EDD56}" type="presParOf" srcId="{F6AF1AB4-4CE2-A54A-87FA-E996A3BA51DF}" destId="{AB37156A-090E-4E4F-A341-22B39C6B5FE3}" srcOrd="10" destOrd="0" presId="urn:microsoft.com/office/officeart/2005/8/layout/list1"/>
    <dgm:cxn modelId="{0FB705F1-7209-B14D-B191-40FFADC9FF7B}" type="presParOf" srcId="{F6AF1AB4-4CE2-A54A-87FA-E996A3BA51DF}" destId="{9F93E5DC-A260-474D-A382-589A5D286DF9}" srcOrd="11" destOrd="0" presId="urn:microsoft.com/office/officeart/2005/8/layout/list1"/>
    <dgm:cxn modelId="{7BA4A965-3FDF-2E43-B579-72F9C690D568}" type="presParOf" srcId="{F6AF1AB4-4CE2-A54A-87FA-E996A3BA51DF}" destId="{C316B658-9515-4C47-B265-1A0BC20B33B3}" srcOrd="12" destOrd="0" presId="urn:microsoft.com/office/officeart/2005/8/layout/list1"/>
    <dgm:cxn modelId="{20400A46-3284-964F-8F72-CEE0A422CA81}" type="presParOf" srcId="{C316B658-9515-4C47-B265-1A0BC20B33B3}" destId="{AA4BA96D-9290-DD4D-88BE-875BBE6E7FF9}" srcOrd="0" destOrd="0" presId="urn:microsoft.com/office/officeart/2005/8/layout/list1"/>
    <dgm:cxn modelId="{9A6649BB-6D5C-6B46-B979-F14F790454D6}" type="presParOf" srcId="{C316B658-9515-4C47-B265-1A0BC20B33B3}" destId="{EFE1EBB7-CEC6-C341-90C5-A6761CB0B3ED}" srcOrd="1" destOrd="0" presId="urn:microsoft.com/office/officeart/2005/8/layout/list1"/>
    <dgm:cxn modelId="{C3141A4B-4B61-2049-A7D0-A110904A18DC}" type="presParOf" srcId="{F6AF1AB4-4CE2-A54A-87FA-E996A3BA51DF}" destId="{2CAD1A67-71F9-2D45-997E-6FB970DD6FE3}" srcOrd="13" destOrd="0" presId="urn:microsoft.com/office/officeart/2005/8/layout/list1"/>
    <dgm:cxn modelId="{BDD68E0D-F355-D54C-B226-CCC642393624}" type="presParOf" srcId="{F6AF1AB4-4CE2-A54A-87FA-E996A3BA51DF}" destId="{D9B98948-FC9C-6B46-AECA-33860192574D}" srcOrd="14" destOrd="0" presId="urn:microsoft.com/office/officeart/2005/8/layout/list1"/>
    <dgm:cxn modelId="{64C94063-E546-5445-9462-F65EC7FC09AD}" type="presParOf" srcId="{F6AF1AB4-4CE2-A54A-87FA-E996A3BA51DF}" destId="{BA087027-3DE4-D544-AD2C-35E8702633A5}" srcOrd="15" destOrd="0" presId="urn:microsoft.com/office/officeart/2005/8/layout/list1"/>
    <dgm:cxn modelId="{EA43D188-A647-3A43-AF97-26AA8F2CA449}" type="presParOf" srcId="{F6AF1AB4-4CE2-A54A-87FA-E996A3BA51DF}" destId="{3D4C4CE0-DA55-7749-9E84-186CD037027F}" srcOrd="16" destOrd="0" presId="urn:microsoft.com/office/officeart/2005/8/layout/list1"/>
    <dgm:cxn modelId="{FC902C5E-A6CB-0041-8DA8-DDF22A1FEFC0}" type="presParOf" srcId="{3D4C4CE0-DA55-7749-9E84-186CD037027F}" destId="{42014952-FD9A-E248-8E75-4EDCC10043EE}" srcOrd="0" destOrd="0" presId="urn:microsoft.com/office/officeart/2005/8/layout/list1"/>
    <dgm:cxn modelId="{71ED9FCB-03A4-E444-8B16-6BC77D0B3E3B}" type="presParOf" srcId="{3D4C4CE0-DA55-7749-9E84-186CD037027F}" destId="{54545A26-53DD-8C45-ABE2-ABE99E044B0D}" srcOrd="1" destOrd="0" presId="urn:microsoft.com/office/officeart/2005/8/layout/list1"/>
    <dgm:cxn modelId="{9473A877-31BD-8742-BAA6-19B708F94EE3}" type="presParOf" srcId="{F6AF1AB4-4CE2-A54A-87FA-E996A3BA51DF}" destId="{BB45E053-F68C-1F46-A33D-5D0653EA20A3}" srcOrd="17" destOrd="0" presId="urn:microsoft.com/office/officeart/2005/8/layout/list1"/>
    <dgm:cxn modelId="{0B5FF869-33F2-AC49-8D9A-2DE4ADEDE2E1}" type="presParOf" srcId="{F6AF1AB4-4CE2-A54A-87FA-E996A3BA51DF}" destId="{3BF5C247-AD8C-4E45-B82D-664EB4F7E64D}" srcOrd="18" destOrd="0" presId="urn:microsoft.com/office/officeart/2005/8/layout/list1"/>
    <dgm:cxn modelId="{6457299A-00D3-124D-8D9E-BFB0124A4AF4}" type="presParOf" srcId="{F6AF1AB4-4CE2-A54A-87FA-E996A3BA51DF}" destId="{6FF8C0C9-3DC5-7648-B65C-CB745C059124}" srcOrd="19" destOrd="0" presId="urn:microsoft.com/office/officeart/2005/8/layout/list1"/>
    <dgm:cxn modelId="{4DB33983-E07E-9B4E-B389-B5E20716F500}" type="presParOf" srcId="{F6AF1AB4-4CE2-A54A-87FA-E996A3BA51DF}" destId="{9C912282-6915-CA4D-896E-C33F100A0218}" srcOrd="20" destOrd="0" presId="urn:microsoft.com/office/officeart/2005/8/layout/list1"/>
    <dgm:cxn modelId="{EF9F20A3-657D-B742-9A06-7D71C5709132}" type="presParOf" srcId="{9C912282-6915-CA4D-896E-C33F100A0218}" destId="{1A48CBD2-84B3-F04F-B7F9-A1708F50C883}" srcOrd="0" destOrd="0" presId="urn:microsoft.com/office/officeart/2005/8/layout/list1"/>
    <dgm:cxn modelId="{B2882E36-09ED-DD42-BBD0-91883A02B829}" type="presParOf" srcId="{9C912282-6915-CA4D-896E-C33F100A0218}" destId="{FAAC386D-ECEB-A145-8DB9-B9E066F2AF31}" srcOrd="1" destOrd="0" presId="urn:microsoft.com/office/officeart/2005/8/layout/list1"/>
    <dgm:cxn modelId="{F8063796-AFB7-C64E-9287-4390799B8D68}" type="presParOf" srcId="{F6AF1AB4-4CE2-A54A-87FA-E996A3BA51DF}" destId="{3E391C87-76D6-5C40-86B8-CD47202D7336}" srcOrd="21" destOrd="0" presId="urn:microsoft.com/office/officeart/2005/8/layout/list1"/>
    <dgm:cxn modelId="{639C3C9F-0205-F841-807F-354C3861F1F9}" type="presParOf" srcId="{F6AF1AB4-4CE2-A54A-87FA-E996A3BA51DF}" destId="{89ABA613-34CE-FB4F-B073-17117309ACEB}" srcOrd="22" destOrd="0" presId="urn:microsoft.com/office/officeart/2005/8/layout/list1"/>
    <dgm:cxn modelId="{2C51507C-09CA-D44B-9D9A-881F75B2EEA7}" type="presParOf" srcId="{F6AF1AB4-4CE2-A54A-87FA-E996A3BA51DF}" destId="{E2D734DD-E65E-254A-AFD3-E83C65F5B170}" srcOrd="23" destOrd="0" presId="urn:microsoft.com/office/officeart/2005/8/layout/list1"/>
    <dgm:cxn modelId="{3A0EB44C-087D-4548-9D47-B726D41391C8}" type="presParOf" srcId="{F6AF1AB4-4CE2-A54A-87FA-E996A3BA51DF}" destId="{51D9FD56-D3A4-2447-8970-7EA91899CD26}" srcOrd="24" destOrd="0" presId="urn:microsoft.com/office/officeart/2005/8/layout/list1"/>
    <dgm:cxn modelId="{2E28376D-922B-2341-A577-1B1631DFC4B4}" type="presParOf" srcId="{51D9FD56-D3A4-2447-8970-7EA91899CD26}" destId="{1F13B1F6-8A45-1D40-B861-981B13C4C60C}" srcOrd="0" destOrd="0" presId="urn:microsoft.com/office/officeart/2005/8/layout/list1"/>
    <dgm:cxn modelId="{33D9AEE9-7594-4242-A20A-9F7AD18FE5B7}" type="presParOf" srcId="{51D9FD56-D3A4-2447-8970-7EA91899CD26}" destId="{2027C2FD-EC33-A345-9D63-37AC7C51B3E3}" srcOrd="1" destOrd="0" presId="urn:microsoft.com/office/officeart/2005/8/layout/list1"/>
    <dgm:cxn modelId="{8E052DD0-3F98-2945-A536-ABE95666D252}" type="presParOf" srcId="{F6AF1AB4-4CE2-A54A-87FA-E996A3BA51DF}" destId="{65F44C3F-9811-5440-B982-2937561CC8B6}" srcOrd="25" destOrd="0" presId="urn:microsoft.com/office/officeart/2005/8/layout/list1"/>
    <dgm:cxn modelId="{A09EC8BE-0FF3-1241-B67E-D8EEDF95E530}" type="presParOf" srcId="{F6AF1AB4-4CE2-A54A-87FA-E996A3BA51DF}" destId="{CE9C380B-87CB-CC41-9B88-8FA61BCE854E}"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FEA48-49A3-D648-B996-518B7AE925AA}">
      <dsp:nvSpPr>
        <dsp:cNvPr id="0" name=""/>
        <dsp:cNvSpPr/>
      </dsp:nvSpPr>
      <dsp:spPr>
        <a:xfrm>
          <a:off x="2373103" y="847817"/>
          <a:ext cx="515371" cy="91440"/>
        </a:xfrm>
        <a:custGeom>
          <a:avLst/>
          <a:gdLst/>
          <a:ahLst/>
          <a:cxnLst/>
          <a:rect l="0" t="0" r="0" b="0"/>
          <a:pathLst>
            <a:path>
              <a:moveTo>
                <a:pt x="0" y="45720"/>
              </a:moveTo>
              <a:lnTo>
                <a:pt x="515371"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7139" y="890807"/>
        <a:ext cx="27298" cy="5459"/>
      </dsp:txXfrm>
    </dsp:sp>
    <dsp:sp modelId="{004B24B0-390A-3642-8498-ADEE9C02E67C}">
      <dsp:nvSpPr>
        <dsp:cNvPr id="0" name=""/>
        <dsp:cNvSpPr/>
      </dsp:nvSpPr>
      <dsp:spPr>
        <a:xfrm>
          <a:off x="1111" y="181400"/>
          <a:ext cx="2373791" cy="142427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318" tIns="122096" rIns="116318" bIns="122096" numCol="1" spcCol="1270" anchor="ctr" anchorCtr="0">
          <a:noAutofit/>
        </a:bodyPr>
        <a:lstStyle/>
        <a:p>
          <a:pPr marL="0" lvl="0" indent="0" algn="ctr" defTabSz="844550">
            <a:lnSpc>
              <a:spcPct val="90000"/>
            </a:lnSpc>
            <a:spcBef>
              <a:spcPct val="0"/>
            </a:spcBef>
            <a:spcAft>
              <a:spcPct val="35000"/>
            </a:spcAft>
            <a:buNone/>
          </a:pPr>
          <a:r>
            <a:rPr lang="en-US" sz="1900" b="0" i="0" kern="1200"/>
            <a:t>Understand type 1 vs type 2 diabetes </a:t>
          </a:r>
          <a:endParaRPr lang="en-US" sz="1900" kern="1200"/>
        </a:p>
      </dsp:txBody>
      <dsp:txXfrm>
        <a:off x="1111" y="181400"/>
        <a:ext cx="2373791" cy="1424274"/>
      </dsp:txXfrm>
    </dsp:sp>
    <dsp:sp modelId="{2C2FCD33-04FC-D747-9050-2F3EE4381121}">
      <dsp:nvSpPr>
        <dsp:cNvPr id="0" name=""/>
        <dsp:cNvSpPr/>
      </dsp:nvSpPr>
      <dsp:spPr>
        <a:xfrm>
          <a:off x="1188007" y="1603874"/>
          <a:ext cx="2919763" cy="515371"/>
        </a:xfrm>
        <a:custGeom>
          <a:avLst/>
          <a:gdLst/>
          <a:ahLst/>
          <a:cxnLst/>
          <a:rect l="0" t="0" r="0" b="0"/>
          <a:pathLst>
            <a:path>
              <a:moveTo>
                <a:pt x="2919763" y="0"/>
              </a:moveTo>
              <a:lnTo>
                <a:pt x="2919763" y="274785"/>
              </a:lnTo>
              <a:lnTo>
                <a:pt x="0" y="274785"/>
              </a:lnTo>
              <a:lnTo>
                <a:pt x="0" y="515371"/>
              </a:lnTo>
            </a:path>
          </a:pathLst>
        </a:custGeom>
        <a:noFill/>
        <a:ln w="9525" cap="flat" cmpd="sng" algn="ctr">
          <a:solidFill>
            <a:schemeClr val="accent2">
              <a:hueOff val="663946"/>
              <a:satOff val="2284"/>
              <a:lumOff val="-44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3629" y="1858830"/>
        <a:ext cx="148518" cy="5459"/>
      </dsp:txXfrm>
    </dsp:sp>
    <dsp:sp modelId="{9F17ECE1-7AD5-B040-A819-D742008FD9D1}">
      <dsp:nvSpPr>
        <dsp:cNvPr id="0" name=""/>
        <dsp:cNvSpPr/>
      </dsp:nvSpPr>
      <dsp:spPr>
        <a:xfrm>
          <a:off x="2920874" y="181400"/>
          <a:ext cx="2373791" cy="1424274"/>
        </a:xfrm>
        <a:prstGeom prst="rect">
          <a:avLst/>
        </a:prstGeom>
        <a:solidFill>
          <a:schemeClr val="accent2">
            <a:hueOff val="531157"/>
            <a:satOff val="1827"/>
            <a:lumOff val="-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318" tIns="122096" rIns="116318" bIns="122096" numCol="1" spcCol="1270" anchor="ctr" anchorCtr="0">
          <a:noAutofit/>
        </a:bodyPr>
        <a:lstStyle/>
        <a:p>
          <a:pPr marL="0" lvl="0" indent="0" algn="ctr" defTabSz="844550">
            <a:lnSpc>
              <a:spcPct val="90000"/>
            </a:lnSpc>
            <a:spcBef>
              <a:spcPct val="0"/>
            </a:spcBef>
            <a:spcAft>
              <a:spcPct val="35000"/>
            </a:spcAft>
            <a:buNone/>
          </a:pPr>
          <a:r>
            <a:rPr lang="en-US" sz="1900" b="0" i="0" kern="1200"/>
            <a:t>Understand the difference between short-acting and long-acting insulin </a:t>
          </a:r>
          <a:endParaRPr lang="en-US" sz="1900" kern="1200"/>
        </a:p>
      </dsp:txBody>
      <dsp:txXfrm>
        <a:off x="2920874" y="181400"/>
        <a:ext cx="2373791" cy="1424274"/>
      </dsp:txXfrm>
    </dsp:sp>
    <dsp:sp modelId="{32471362-DFCD-9B41-9788-3511DAA2FDFA}">
      <dsp:nvSpPr>
        <dsp:cNvPr id="0" name=""/>
        <dsp:cNvSpPr/>
      </dsp:nvSpPr>
      <dsp:spPr>
        <a:xfrm>
          <a:off x="2373103" y="2818064"/>
          <a:ext cx="515371" cy="91440"/>
        </a:xfrm>
        <a:custGeom>
          <a:avLst/>
          <a:gdLst/>
          <a:ahLst/>
          <a:cxnLst/>
          <a:rect l="0" t="0" r="0" b="0"/>
          <a:pathLst>
            <a:path>
              <a:moveTo>
                <a:pt x="0" y="45720"/>
              </a:moveTo>
              <a:lnTo>
                <a:pt x="515371" y="45720"/>
              </a:lnTo>
            </a:path>
          </a:pathLst>
        </a:custGeom>
        <a:noFill/>
        <a:ln w="9525" cap="flat" cmpd="sng" algn="ctr">
          <a:solidFill>
            <a:schemeClr val="accent2">
              <a:hueOff val="1327892"/>
              <a:satOff val="4567"/>
              <a:lumOff val="-88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7139" y="2861054"/>
        <a:ext cx="27298" cy="5459"/>
      </dsp:txXfrm>
    </dsp:sp>
    <dsp:sp modelId="{2653B84C-F0A7-034C-A7A7-2D9F4386C558}">
      <dsp:nvSpPr>
        <dsp:cNvPr id="0" name=""/>
        <dsp:cNvSpPr/>
      </dsp:nvSpPr>
      <dsp:spPr>
        <a:xfrm>
          <a:off x="1111" y="2151646"/>
          <a:ext cx="2373791" cy="1424274"/>
        </a:xfrm>
        <a:prstGeom prst="rect">
          <a:avLst/>
        </a:prstGeom>
        <a:solidFill>
          <a:schemeClr val="accent2">
            <a:hueOff val="1062314"/>
            <a:satOff val="3654"/>
            <a:lumOff val="-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318" tIns="122096" rIns="116318" bIns="122096" numCol="1" spcCol="1270" anchor="ctr" anchorCtr="0">
          <a:noAutofit/>
        </a:bodyPr>
        <a:lstStyle/>
        <a:p>
          <a:pPr marL="0" lvl="0" indent="0" algn="ctr" defTabSz="844550">
            <a:lnSpc>
              <a:spcPct val="90000"/>
            </a:lnSpc>
            <a:spcBef>
              <a:spcPct val="0"/>
            </a:spcBef>
            <a:spcAft>
              <a:spcPct val="35000"/>
            </a:spcAft>
            <a:buNone/>
          </a:pPr>
          <a:r>
            <a:rPr lang="en-US" sz="1900" b="0" i="0" kern="1200"/>
            <a:t>Identify symptoms of hypoglycemia</a:t>
          </a:r>
          <a:endParaRPr lang="en-US" sz="1900" kern="1200"/>
        </a:p>
      </dsp:txBody>
      <dsp:txXfrm>
        <a:off x="1111" y="2151646"/>
        <a:ext cx="2373791" cy="1424274"/>
      </dsp:txXfrm>
    </dsp:sp>
    <dsp:sp modelId="{8E8AD3C1-DFA4-4F43-A548-F295BED03442}">
      <dsp:nvSpPr>
        <dsp:cNvPr id="0" name=""/>
        <dsp:cNvSpPr/>
      </dsp:nvSpPr>
      <dsp:spPr>
        <a:xfrm>
          <a:off x="1188007" y="3574121"/>
          <a:ext cx="2919763" cy="515371"/>
        </a:xfrm>
        <a:custGeom>
          <a:avLst/>
          <a:gdLst/>
          <a:ahLst/>
          <a:cxnLst/>
          <a:rect l="0" t="0" r="0" b="0"/>
          <a:pathLst>
            <a:path>
              <a:moveTo>
                <a:pt x="2919763" y="0"/>
              </a:moveTo>
              <a:lnTo>
                <a:pt x="2919763" y="274785"/>
              </a:lnTo>
              <a:lnTo>
                <a:pt x="0" y="274785"/>
              </a:lnTo>
              <a:lnTo>
                <a:pt x="0" y="515371"/>
              </a:lnTo>
            </a:path>
          </a:pathLst>
        </a:custGeom>
        <a:noFill/>
        <a:ln w="9525" cap="flat" cmpd="sng" algn="ctr">
          <a:solidFill>
            <a:schemeClr val="accent2">
              <a:hueOff val="1991838"/>
              <a:satOff val="6851"/>
              <a:lumOff val="-132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3629" y="3829077"/>
        <a:ext cx="148518" cy="5459"/>
      </dsp:txXfrm>
    </dsp:sp>
    <dsp:sp modelId="{EEC7F477-522C-5C47-BAC5-E6746201E249}">
      <dsp:nvSpPr>
        <dsp:cNvPr id="0" name=""/>
        <dsp:cNvSpPr/>
      </dsp:nvSpPr>
      <dsp:spPr>
        <a:xfrm>
          <a:off x="2920874" y="2151646"/>
          <a:ext cx="2373791" cy="1424274"/>
        </a:xfrm>
        <a:prstGeom prst="rect">
          <a:avLst/>
        </a:prstGeom>
        <a:solidFill>
          <a:schemeClr val="accent2">
            <a:hueOff val="1593471"/>
            <a:satOff val="5481"/>
            <a:lumOff val="-1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318" tIns="122096" rIns="116318" bIns="122096" numCol="1" spcCol="1270" anchor="ctr" anchorCtr="0">
          <a:noAutofit/>
        </a:bodyPr>
        <a:lstStyle/>
        <a:p>
          <a:pPr marL="0" lvl="0" indent="0" algn="ctr" defTabSz="844550">
            <a:lnSpc>
              <a:spcPct val="90000"/>
            </a:lnSpc>
            <a:spcBef>
              <a:spcPct val="0"/>
            </a:spcBef>
            <a:spcAft>
              <a:spcPct val="35000"/>
            </a:spcAft>
            <a:buNone/>
          </a:pPr>
          <a:r>
            <a:rPr lang="en-US" sz="1900" b="0" i="0" kern="1200"/>
            <a:t>Give examples of how to treat hypoglycemia</a:t>
          </a:r>
          <a:endParaRPr lang="en-US" sz="1900" kern="1200"/>
        </a:p>
      </dsp:txBody>
      <dsp:txXfrm>
        <a:off x="2920874" y="2151646"/>
        <a:ext cx="2373791" cy="1424274"/>
      </dsp:txXfrm>
    </dsp:sp>
    <dsp:sp modelId="{56B97353-29BD-D94E-8A5F-02A4B3E66220}">
      <dsp:nvSpPr>
        <dsp:cNvPr id="0" name=""/>
        <dsp:cNvSpPr/>
      </dsp:nvSpPr>
      <dsp:spPr>
        <a:xfrm>
          <a:off x="2373103" y="4788310"/>
          <a:ext cx="515371" cy="91440"/>
        </a:xfrm>
        <a:custGeom>
          <a:avLst/>
          <a:gdLst/>
          <a:ahLst/>
          <a:cxnLst/>
          <a:rect l="0" t="0" r="0" b="0"/>
          <a:pathLst>
            <a:path>
              <a:moveTo>
                <a:pt x="0" y="45720"/>
              </a:moveTo>
              <a:lnTo>
                <a:pt x="515371" y="45720"/>
              </a:lnTo>
            </a:path>
          </a:pathLst>
        </a:custGeom>
        <a:noFill/>
        <a:ln w="9525" cap="flat" cmpd="sng" algn="ctr">
          <a:solidFill>
            <a:schemeClr val="accent2">
              <a:hueOff val="2655785"/>
              <a:satOff val="9135"/>
              <a:lumOff val="-176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7139" y="4831300"/>
        <a:ext cx="27298" cy="5459"/>
      </dsp:txXfrm>
    </dsp:sp>
    <dsp:sp modelId="{3683D3B0-1A67-054B-9338-8EF0B4CCDB22}">
      <dsp:nvSpPr>
        <dsp:cNvPr id="0" name=""/>
        <dsp:cNvSpPr/>
      </dsp:nvSpPr>
      <dsp:spPr>
        <a:xfrm>
          <a:off x="1111" y="4121893"/>
          <a:ext cx="2373791" cy="1424274"/>
        </a:xfrm>
        <a:prstGeom prst="rect">
          <a:avLst/>
        </a:prstGeom>
        <a:solidFill>
          <a:schemeClr val="accent2">
            <a:hueOff val="2124628"/>
            <a:satOff val="7308"/>
            <a:lumOff val="-1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318" tIns="122096" rIns="116318" bIns="122096" numCol="1" spcCol="1270" anchor="ctr" anchorCtr="0">
          <a:noAutofit/>
        </a:bodyPr>
        <a:lstStyle/>
        <a:p>
          <a:pPr marL="0" lvl="0" indent="0" algn="ctr" defTabSz="844550">
            <a:lnSpc>
              <a:spcPct val="90000"/>
            </a:lnSpc>
            <a:spcBef>
              <a:spcPct val="0"/>
            </a:spcBef>
            <a:spcAft>
              <a:spcPct val="35000"/>
            </a:spcAft>
            <a:buNone/>
          </a:pPr>
          <a:r>
            <a:rPr lang="en-US" sz="1900" b="0" i="0" kern="1200"/>
            <a:t>Be able to define DKA</a:t>
          </a:r>
          <a:endParaRPr lang="en-US" sz="1900" kern="1200"/>
        </a:p>
      </dsp:txBody>
      <dsp:txXfrm>
        <a:off x="1111" y="4121893"/>
        <a:ext cx="2373791" cy="1424274"/>
      </dsp:txXfrm>
    </dsp:sp>
    <dsp:sp modelId="{57AAB027-AA05-EF4D-AA40-97C2DBE4B68C}">
      <dsp:nvSpPr>
        <dsp:cNvPr id="0" name=""/>
        <dsp:cNvSpPr/>
      </dsp:nvSpPr>
      <dsp:spPr>
        <a:xfrm>
          <a:off x="2920874" y="4121893"/>
          <a:ext cx="2373791" cy="1424274"/>
        </a:xfrm>
        <a:prstGeom prst="rect">
          <a:avLst/>
        </a:prstGeom>
        <a:solidFill>
          <a:schemeClr val="accent2">
            <a:hueOff val="2655785"/>
            <a:satOff val="9135"/>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318" tIns="122096" rIns="116318" bIns="122096" numCol="1" spcCol="1270" anchor="ctr" anchorCtr="0">
          <a:noAutofit/>
        </a:bodyPr>
        <a:lstStyle/>
        <a:p>
          <a:pPr marL="0" lvl="0" indent="0" algn="ctr" defTabSz="844550">
            <a:lnSpc>
              <a:spcPct val="90000"/>
            </a:lnSpc>
            <a:spcBef>
              <a:spcPct val="0"/>
            </a:spcBef>
            <a:spcAft>
              <a:spcPct val="35000"/>
            </a:spcAft>
            <a:buNone/>
          </a:pPr>
          <a:r>
            <a:rPr lang="en-US" sz="1900" b="0" i="0" kern="1200"/>
            <a:t>Know when to use urine ketone strips</a:t>
          </a:r>
          <a:endParaRPr lang="en-US" sz="1900" kern="1200"/>
        </a:p>
      </dsp:txBody>
      <dsp:txXfrm>
        <a:off x="2920874" y="4121893"/>
        <a:ext cx="2373791" cy="1424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09AB4-6697-1F4F-BD04-23006F43E3E2}">
      <dsp:nvSpPr>
        <dsp:cNvPr id="0" name=""/>
        <dsp:cNvSpPr/>
      </dsp:nvSpPr>
      <dsp:spPr>
        <a:xfrm>
          <a:off x="0" y="369045"/>
          <a:ext cx="6346971" cy="4536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78F7CC-B33E-1A45-ACE3-1192A1F8EABA}">
      <dsp:nvSpPr>
        <dsp:cNvPr id="0" name=""/>
        <dsp:cNvSpPr/>
      </dsp:nvSpPr>
      <dsp:spPr>
        <a:xfrm>
          <a:off x="317348" y="103365"/>
          <a:ext cx="4442879" cy="53136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All About Diabetes</a:t>
          </a:r>
        </a:p>
      </dsp:txBody>
      <dsp:txXfrm>
        <a:off x="343287" y="129304"/>
        <a:ext cx="4391001" cy="479482"/>
      </dsp:txXfrm>
    </dsp:sp>
    <dsp:sp modelId="{51C196E8-0559-FA4E-BBED-80BA52EBDC34}">
      <dsp:nvSpPr>
        <dsp:cNvPr id="0" name=""/>
        <dsp:cNvSpPr/>
      </dsp:nvSpPr>
      <dsp:spPr>
        <a:xfrm>
          <a:off x="0" y="1185525"/>
          <a:ext cx="6346971" cy="453600"/>
        </a:xfrm>
        <a:prstGeom prst="rect">
          <a:avLst/>
        </a:prstGeom>
        <a:solidFill>
          <a:schemeClr val="lt1">
            <a:alpha val="90000"/>
            <a:hueOff val="0"/>
            <a:satOff val="0"/>
            <a:lumOff val="0"/>
            <a:alphaOff val="0"/>
          </a:schemeClr>
        </a:solidFill>
        <a:ln w="15875" cap="flat" cmpd="sng" algn="ctr">
          <a:solidFill>
            <a:schemeClr val="accent5">
              <a:hueOff val="1455949"/>
              <a:satOff val="-7607"/>
              <a:lumOff val="1797"/>
              <a:alphaOff val="0"/>
            </a:schemeClr>
          </a:solidFill>
          <a:prstDash val="solid"/>
        </a:ln>
        <a:effectLst/>
      </dsp:spPr>
      <dsp:style>
        <a:lnRef idx="2">
          <a:scrgbClr r="0" g="0" b="0"/>
        </a:lnRef>
        <a:fillRef idx="1">
          <a:scrgbClr r="0" g="0" b="0"/>
        </a:fillRef>
        <a:effectRef idx="0">
          <a:scrgbClr r="0" g="0" b="0"/>
        </a:effectRef>
        <a:fontRef idx="minor"/>
      </dsp:style>
    </dsp:sp>
    <dsp:sp modelId="{1C29E109-2DFB-764E-9E62-5E8BC1CDB694}">
      <dsp:nvSpPr>
        <dsp:cNvPr id="0" name=""/>
        <dsp:cNvSpPr/>
      </dsp:nvSpPr>
      <dsp:spPr>
        <a:xfrm>
          <a:off x="317348" y="919845"/>
          <a:ext cx="4442879" cy="531360"/>
        </a:xfrm>
        <a:prstGeom prst="roundRect">
          <a:avLst/>
        </a:prstGeom>
        <a:solidFill>
          <a:schemeClr val="accent5">
            <a:hueOff val="1455949"/>
            <a:satOff val="-7607"/>
            <a:lumOff val="17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Diabetes Treatment and Technology</a:t>
          </a:r>
        </a:p>
      </dsp:txBody>
      <dsp:txXfrm>
        <a:off x="343287" y="945784"/>
        <a:ext cx="4391001" cy="479482"/>
      </dsp:txXfrm>
    </dsp:sp>
    <dsp:sp modelId="{AB37156A-090E-4E4F-A341-22B39C6B5FE3}">
      <dsp:nvSpPr>
        <dsp:cNvPr id="0" name=""/>
        <dsp:cNvSpPr/>
      </dsp:nvSpPr>
      <dsp:spPr>
        <a:xfrm>
          <a:off x="0" y="2002005"/>
          <a:ext cx="6346971" cy="453600"/>
        </a:xfrm>
        <a:prstGeom prst="rect">
          <a:avLst/>
        </a:prstGeom>
        <a:solidFill>
          <a:schemeClr val="lt1">
            <a:alpha val="90000"/>
            <a:hueOff val="0"/>
            <a:satOff val="0"/>
            <a:lumOff val="0"/>
            <a:alphaOff val="0"/>
          </a:schemeClr>
        </a:solidFill>
        <a:ln w="15875" cap="flat" cmpd="sng" algn="ctr">
          <a:solidFill>
            <a:schemeClr val="accent5">
              <a:hueOff val="2911898"/>
              <a:satOff val="-15213"/>
              <a:lumOff val="3595"/>
              <a:alphaOff val="0"/>
            </a:schemeClr>
          </a:solidFill>
          <a:prstDash val="solid"/>
        </a:ln>
        <a:effectLst/>
      </dsp:spPr>
      <dsp:style>
        <a:lnRef idx="2">
          <a:scrgbClr r="0" g="0" b="0"/>
        </a:lnRef>
        <a:fillRef idx="1">
          <a:scrgbClr r="0" g="0" b="0"/>
        </a:fillRef>
        <a:effectRef idx="0">
          <a:scrgbClr r="0" g="0" b="0"/>
        </a:effectRef>
        <a:fontRef idx="minor"/>
      </dsp:style>
    </dsp:sp>
    <dsp:sp modelId="{8BC74EAF-A441-1743-9CC9-E5B5BBD50F55}">
      <dsp:nvSpPr>
        <dsp:cNvPr id="0" name=""/>
        <dsp:cNvSpPr/>
      </dsp:nvSpPr>
      <dsp:spPr>
        <a:xfrm>
          <a:off x="317348" y="1736325"/>
          <a:ext cx="4442879" cy="531360"/>
        </a:xfrm>
        <a:prstGeom prst="roundRect">
          <a:avLst/>
        </a:prstGeom>
        <a:solidFill>
          <a:schemeClr val="accent5">
            <a:hueOff val="2911898"/>
            <a:satOff val="-15213"/>
            <a:lumOff val="35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Hypoglycemia</a:t>
          </a:r>
        </a:p>
      </dsp:txBody>
      <dsp:txXfrm>
        <a:off x="343287" y="1762264"/>
        <a:ext cx="4391001" cy="479482"/>
      </dsp:txXfrm>
    </dsp:sp>
    <dsp:sp modelId="{D9B98948-FC9C-6B46-AECA-33860192574D}">
      <dsp:nvSpPr>
        <dsp:cNvPr id="0" name=""/>
        <dsp:cNvSpPr/>
      </dsp:nvSpPr>
      <dsp:spPr>
        <a:xfrm>
          <a:off x="0" y="2818485"/>
          <a:ext cx="6346971" cy="453600"/>
        </a:xfrm>
        <a:prstGeom prst="rect">
          <a:avLst/>
        </a:prstGeom>
        <a:solidFill>
          <a:schemeClr val="lt1">
            <a:alpha val="90000"/>
            <a:hueOff val="0"/>
            <a:satOff val="0"/>
            <a:lumOff val="0"/>
            <a:alphaOff val="0"/>
          </a:schemeClr>
        </a:solidFill>
        <a:ln w="15875" cap="flat" cmpd="sng" algn="ctr">
          <a:solidFill>
            <a:schemeClr val="accent5">
              <a:hueOff val="4367846"/>
              <a:satOff val="-22820"/>
              <a:lumOff val="5392"/>
              <a:alphaOff val="0"/>
            </a:schemeClr>
          </a:solidFill>
          <a:prstDash val="solid"/>
        </a:ln>
        <a:effectLst/>
      </dsp:spPr>
      <dsp:style>
        <a:lnRef idx="2">
          <a:scrgbClr r="0" g="0" b="0"/>
        </a:lnRef>
        <a:fillRef idx="1">
          <a:scrgbClr r="0" g="0" b="0"/>
        </a:fillRef>
        <a:effectRef idx="0">
          <a:scrgbClr r="0" g="0" b="0"/>
        </a:effectRef>
        <a:fontRef idx="minor"/>
      </dsp:style>
    </dsp:sp>
    <dsp:sp modelId="{EFE1EBB7-CEC6-C341-90C5-A6761CB0B3ED}">
      <dsp:nvSpPr>
        <dsp:cNvPr id="0" name=""/>
        <dsp:cNvSpPr/>
      </dsp:nvSpPr>
      <dsp:spPr>
        <a:xfrm>
          <a:off x="317348" y="2552805"/>
          <a:ext cx="4442879" cy="531360"/>
        </a:xfrm>
        <a:prstGeom prst="roundRect">
          <a:avLst/>
        </a:prstGeom>
        <a:solidFill>
          <a:schemeClr val="accent5">
            <a:hueOff val="4367846"/>
            <a:satOff val="-22820"/>
            <a:lumOff val="5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Hyperglycemia</a:t>
          </a:r>
        </a:p>
      </dsp:txBody>
      <dsp:txXfrm>
        <a:off x="343287" y="2578744"/>
        <a:ext cx="4391001" cy="479482"/>
      </dsp:txXfrm>
    </dsp:sp>
    <dsp:sp modelId="{3BF5C247-AD8C-4E45-B82D-664EB4F7E64D}">
      <dsp:nvSpPr>
        <dsp:cNvPr id="0" name=""/>
        <dsp:cNvSpPr/>
      </dsp:nvSpPr>
      <dsp:spPr>
        <a:xfrm>
          <a:off x="0" y="3634965"/>
          <a:ext cx="6346971" cy="453600"/>
        </a:xfrm>
        <a:prstGeom prst="rect">
          <a:avLst/>
        </a:prstGeom>
        <a:solidFill>
          <a:schemeClr val="lt1">
            <a:alpha val="90000"/>
            <a:hueOff val="0"/>
            <a:satOff val="0"/>
            <a:lumOff val="0"/>
            <a:alphaOff val="0"/>
          </a:schemeClr>
        </a:solidFill>
        <a:ln w="15875" cap="flat" cmpd="sng" algn="ctr">
          <a:solidFill>
            <a:schemeClr val="accent5">
              <a:hueOff val="5823795"/>
              <a:satOff val="-30426"/>
              <a:lumOff val="7189"/>
              <a:alphaOff val="0"/>
            </a:schemeClr>
          </a:solidFill>
          <a:prstDash val="solid"/>
        </a:ln>
        <a:effectLst/>
      </dsp:spPr>
      <dsp:style>
        <a:lnRef idx="2">
          <a:scrgbClr r="0" g="0" b="0"/>
        </a:lnRef>
        <a:fillRef idx="1">
          <a:scrgbClr r="0" g="0" b="0"/>
        </a:fillRef>
        <a:effectRef idx="0">
          <a:scrgbClr r="0" g="0" b="0"/>
        </a:effectRef>
        <a:fontRef idx="minor"/>
      </dsp:style>
    </dsp:sp>
    <dsp:sp modelId="{54545A26-53DD-8C45-ABE2-ABE99E044B0D}">
      <dsp:nvSpPr>
        <dsp:cNvPr id="0" name=""/>
        <dsp:cNvSpPr/>
      </dsp:nvSpPr>
      <dsp:spPr>
        <a:xfrm>
          <a:off x="317348" y="3369285"/>
          <a:ext cx="4442879" cy="531360"/>
        </a:xfrm>
        <a:prstGeom prst="roundRect">
          <a:avLst/>
        </a:prstGeom>
        <a:solidFill>
          <a:schemeClr val="accent5">
            <a:hueOff val="5823795"/>
            <a:satOff val="-30426"/>
            <a:lumOff val="71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Exercise</a:t>
          </a:r>
        </a:p>
      </dsp:txBody>
      <dsp:txXfrm>
        <a:off x="343287" y="3395224"/>
        <a:ext cx="4391001" cy="479482"/>
      </dsp:txXfrm>
    </dsp:sp>
    <dsp:sp modelId="{89ABA613-34CE-FB4F-B073-17117309ACEB}">
      <dsp:nvSpPr>
        <dsp:cNvPr id="0" name=""/>
        <dsp:cNvSpPr/>
      </dsp:nvSpPr>
      <dsp:spPr>
        <a:xfrm>
          <a:off x="0" y="4451445"/>
          <a:ext cx="6346971" cy="453600"/>
        </a:xfrm>
        <a:prstGeom prst="rect">
          <a:avLst/>
        </a:prstGeom>
        <a:solidFill>
          <a:schemeClr val="lt1">
            <a:alpha val="90000"/>
            <a:hueOff val="0"/>
            <a:satOff val="0"/>
            <a:lumOff val="0"/>
            <a:alphaOff val="0"/>
          </a:schemeClr>
        </a:solidFill>
        <a:ln w="15875" cap="flat" cmpd="sng" algn="ctr">
          <a:solidFill>
            <a:schemeClr val="accent5">
              <a:hueOff val="7279744"/>
              <a:satOff val="-38033"/>
              <a:lumOff val="8987"/>
              <a:alphaOff val="0"/>
            </a:schemeClr>
          </a:solidFill>
          <a:prstDash val="solid"/>
        </a:ln>
        <a:effectLst/>
      </dsp:spPr>
      <dsp:style>
        <a:lnRef idx="2">
          <a:scrgbClr r="0" g="0" b="0"/>
        </a:lnRef>
        <a:fillRef idx="1">
          <a:scrgbClr r="0" g="0" b="0"/>
        </a:fillRef>
        <a:effectRef idx="0">
          <a:scrgbClr r="0" g="0" b="0"/>
        </a:effectRef>
        <a:fontRef idx="minor"/>
      </dsp:style>
    </dsp:sp>
    <dsp:sp modelId="{FAAC386D-ECEB-A145-8DB9-B9E066F2AF31}">
      <dsp:nvSpPr>
        <dsp:cNvPr id="0" name=""/>
        <dsp:cNvSpPr/>
      </dsp:nvSpPr>
      <dsp:spPr>
        <a:xfrm>
          <a:off x="317348" y="4185765"/>
          <a:ext cx="4442879" cy="531360"/>
        </a:xfrm>
        <a:prstGeom prst="roundRect">
          <a:avLst/>
        </a:prstGeom>
        <a:solidFill>
          <a:schemeClr val="accent5">
            <a:hueOff val="7279744"/>
            <a:satOff val="-38033"/>
            <a:lumOff val="8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Nutrition</a:t>
          </a:r>
        </a:p>
      </dsp:txBody>
      <dsp:txXfrm>
        <a:off x="343287" y="4211704"/>
        <a:ext cx="4391001" cy="479482"/>
      </dsp:txXfrm>
    </dsp:sp>
    <dsp:sp modelId="{CE9C380B-87CB-CC41-9B88-8FA61BCE854E}">
      <dsp:nvSpPr>
        <dsp:cNvPr id="0" name=""/>
        <dsp:cNvSpPr/>
      </dsp:nvSpPr>
      <dsp:spPr>
        <a:xfrm>
          <a:off x="0" y="5267925"/>
          <a:ext cx="6346971" cy="453600"/>
        </a:xfrm>
        <a:prstGeom prst="rect">
          <a:avLst/>
        </a:prstGeom>
        <a:solidFill>
          <a:schemeClr val="lt1">
            <a:alpha val="90000"/>
            <a:hueOff val="0"/>
            <a:satOff val="0"/>
            <a:lumOff val="0"/>
            <a:alphaOff val="0"/>
          </a:schemeClr>
        </a:solidFill>
        <a:ln w="15875" cap="flat" cmpd="sng" algn="ctr">
          <a:solidFill>
            <a:schemeClr val="accent5">
              <a:hueOff val="8735693"/>
              <a:satOff val="-45639"/>
              <a:lumOff val="10784"/>
              <a:alphaOff val="0"/>
            </a:schemeClr>
          </a:solidFill>
          <a:prstDash val="solid"/>
        </a:ln>
        <a:effectLst/>
      </dsp:spPr>
      <dsp:style>
        <a:lnRef idx="2">
          <a:scrgbClr r="0" g="0" b="0"/>
        </a:lnRef>
        <a:fillRef idx="1">
          <a:scrgbClr r="0" g="0" b="0"/>
        </a:fillRef>
        <a:effectRef idx="0">
          <a:scrgbClr r="0" g="0" b="0"/>
        </a:effectRef>
        <a:fontRef idx="minor"/>
      </dsp:style>
    </dsp:sp>
    <dsp:sp modelId="{2027C2FD-EC33-A345-9D63-37AC7C51B3E3}">
      <dsp:nvSpPr>
        <dsp:cNvPr id="0" name=""/>
        <dsp:cNvSpPr/>
      </dsp:nvSpPr>
      <dsp:spPr>
        <a:xfrm>
          <a:off x="317348" y="5002245"/>
          <a:ext cx="4442879" cy="531360"/>
        </a:xfrm>
        <a:prstGeom prst="roundRect">
          <a:avLst/>
        </a:prstGeom>
        <a:solidFill>
          <a:schemeClr val="accent5">
            <a:hueOff val="8735693"/>
            <a:satOff val="-45639"/>
            <a:lumOff val="10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Social and Developmental Considerations</a:t>
          </a:r>
        </a:p>
      </dsp:txBody>
      <dsp:txXfrm>
        <a:off x="343287" y="5028184"/>
        <a:ext cx="4391001"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09AB4-6697-1F4F-BD04-23006F43E3E2}">
      <dsp:nvSpPr>
        <dsp:cNvPr id="0" name=""/>
        <dsp:cNvSpPr/>
      </dsp:nvSpPr>
      <dsp:spPr>
        <a:xfrm>
          <a:off x="0" y="369045"/>
          <a:ext cx="6346971" cy="453600"/>
        </a:xfrm>
        <a:prstGeom prst="rect">
          <a:avLst/>
        </a:prstGeom>
        <a:solidFill>
          <a:srgbClr val="FFC000">
            <a:alpha val="90000"/>
          </a:srgb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78F7CC-B33E-1A45-ACE3-1192A1F8EABA}">
      <dsp:nvSpPr>
        <dsp:cNvPr id="0" name=""/>
        <dsp:cNvSpPr/>
      </dsp:nvSpPr>
      <dsp:spPr>
        <a:xfrm>
          <a:off x="317348" y="103365"/>
          <a:ext cx="4442879" cy="53136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All About Diabetes</a:t>
          </a:r>
        </a:p>
      </dsp:txBody>
      <dsp:txXfrm>
        <a:off x="343287" y="129304"/>
        <a:ext cx="4391001" cy="479482"/>
      </dsp:txXfrm>
    </dsp:sp>
    <dsp:sp modelId="{51C196E8-0559-FA4E-BBED-80BA52EBDC34}">
      <dsp:nvSpPr>
        <dsp:cNvPr id="0" name=""/>
        <dsp:cNvSpPr/>
      </dsp:nvSpPr>
      <dsp:spPr>
        <a:xfrm>
          <a:off x="0" y="1185525"/>
          <a:ext cx="6346971" cy="453600"/>
        </a:xfrm>
        <a:prstGeom prst="rect">
          <a:avLst/>
        </a:prstGeom>
        <a:solidFill>
          <a:schemeClr val="lt1">
            <a:alpha val="90000"/>
            <a:hueOff val="0"/>
            <a:satOff val="0"/>
            <a:lumOff val="0"/>
            <a:alphaOff val="0"/>
          </a:schemeClr>
        </a:solidFill>
        <a:ln w="15875" cap="flat" cmpd="sng" algn="ctr">
          <a:solidFill>
            <a:schemeClr val="accent5">
              <a:hueOff val="1455949"/>
              <a:satOff val="-7607"/>
              <a:lumOff val="1797"/>
              <a:alphaOff val="0"/>
            </a:schemeClr>
          </a:solidFill>
          <a:prstDash val="solid"/>
        </a:ln>
        <a:effectLst/>
      </dsp:spPr>
      <dsp:style>
        <a:lnRef idx="2">
          <a:scrgbClr r="0" g="0" b="0"/>
        </a:lnRef>
        <a:fillRef idx="1">
          <a:scrgbClr r="0" g="0" b="0"/>
        </a:fillRef>
        <a:effectRef idx="0">
          <a:scrgbClr r="0" g="0" b="0"/>
        </a:effectRef>
        <a:fontRef idx="minor"/>
      </dsp:style>
    </dsp:sp>
    <dsp:sp modelId="{1C29E109-2DFB-764E-9E62-5E8BC1CDB694}">
      <dsp:nvSpPr>
        <dsp:cNvPr id="0" name=""/>
        <dsp:cNvSpPr/>
      </dsp:nvSpPr>
      <dsp:spPr>
        <a:xfrm>
          <a:off x="317348" y="919845"/>
          <a:ext cx="4442879" cy="531360"/>
        </a:xfrm>
        <a:prstGeom prst="roundRect">
          <a:avLst/>
        </a:prstGeom>
        <a:solidFill>
          <a:schemeClr val="accent5">
            <a:hueOff val="1455949"/>
            <a:satOff val="-7607"/>
            <a:lumOff val="17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Diabetes Treatment and Technology</a:t>
          </a:r>
        </a:p>
      </dsp:txBody>
      <dsp:txXfrm>
        <a:off x="343287" y="945784"/>
        <a:ext cx="4391001" cy="479482"/>
      </dsp:txXfrm>
    </dsp:sp>
    <dsp:sp modelId="{AB37156A-090E-4E4F-A341-22B39C6B5FE3}">
      <dsp:nvSpPr>
        <dsp:cNvPr id="0" name=""/>
        <dsp:cNvSpPr/>
      </dsp:nvSpPr>
      <dsp:spPr>
        <a:xfrm>
          <a:off x="0" y="2002005"/>
          <a:ext cx="6346971" cy="453600"/>
        </a:xfrm>
        <a:prstGeom prst="rect">
          <a:avLst/>
        </a:prstGeom>
        <a:solidFill>
          <a:schemeClr val="lt1">
            <a:alpha val="90000"/>
            <a:hueOff val="0"/>
            <a:satOff val="0"/>
            <a:lumOff val="0"/>
            <a:alphaOff val="0"/>
          </a:schemeClr>
        </a:solidFill>
        <a:ln w="15875" cap="flat" cmpd="sng" algn="ctr">
          <a:solidFill>
            <a:schemeClr val="accent5">
              <a:hueOff val="2911898"/>
              <a:satOff val="-15213"/>
              <a:lumOff val="3595"/>
              <a:alphaOff val="0"/>
            </a:schemeClr>
          </a:solidFill>
          <a:prstDash val="solid"/>
        </a:ln>
        <a:effectLst/>
      </dsp:spPr>
      <dsp:style>
        <a:lnRef idx="2">
          <a:scrgbClr r="0" g="0" b="0"/>
        </a:lnRef>
        <a:fillRef idx="1">
          <a:scrgbClr r="0" g="0" b="0"/>
        </a:fillRef>
        <a:effectRef idx="0">
          <a:scrgbClr r="0" g="0" b="0"/>
        </a:effectRef>
        <a:fontRef idx="minor"/>
      </dsp:style>
    </dsp:sp>
    <dsp:sp modelId="{8BC74EAF-A441-1743-9CC9-E5B5BBD50F55}">
      <dsp:nvSpPr>
        <dsp:cNvPr id="0" name=""/>
        <dsp:cNvSpPr/>
      </dsp:nvSpPr>
      <dsp:spPr>
        <a:xfrm>
          <a:off x="317348" y="1736325"/>
          <a:ext cx="4442879" cy="531360"/>
        </a:xfrm>
        <a:prstGeom prst="roundRect">
          <a:avLst/>
        </a:prstGeom>
        <a:solidFill>
          <a:schemeClr val="accent5">
            <a:hueOff val="2911898"/>
            <a:satOff val="-15213"/>
            <a:lumOff val="35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Hypoglycemia</a:t>
          </a:r>
        </a:p>
      </dsp:txBody>
      <dsp:txXfrm>
        <a:off x="343287" y="1762264"/>
        <a:ext cx="4391001" cy="479482"/>
      </dsp:txXfrm>
    </dsp:sp>
    <dsp:sp modelId="{D9B98948-FC9C-6B46-AECA-33860192574D}">
      <dsp:nvSpPr>
        <dsp:cNvPr id="0" name=""/>
        <dsp:cNvSpPr/>
      </dsp:nvSpPr>
      <dsp:spPr>
        <a:xfrm>
          <a:off x="0" y="2818485"/>
          <a:ext cx="6346971" cy="453600"/>
        </a:xfrm>
        <a:prstGeom prst="rect">
          <a:avLst/>
        </a:prstGeom>
        <a:solidFill>
          <a:schemeClr val="lt1">
            <a:alpha val="90000"/>
            <a:hueOff val="0"/>
            <a:satOff val="0"/>
            <a:lumOff val="0"/>
            <a:alphaOff val="0"/>
          </a:schemeClr>
        </a:solidFill>
        <a:ln w="15875" cap="flat" cmpd="sng" algn="ctr">
          <a:solidFill>
            <a:schemeClr val="accent5">
              <a:hueOff val="4367846"/>
              <a:satOff val="-22820"/>
              <a:lumOff val="5392"/>
              <a:alphaOff val="0"/>
            </a:schemeClr>
          </a:solidFill>
          <a:prstDash val="solid"/>
        </a:ln>
        <a:effectLst/>
      </dsp:spPr>
      <dsp:style>
        <a:lnRef idx="2">
          <a:scrgbClr r="0" g="0" b="0"/>
        </a:lnRef>
        <a:fillRef idx="1">
          <a:scrgbClr r="0" g="0" b="0"/>
        </a:fillRef>
        <a:effectRef idx="0">
          <a:scrgbClr r="0" g="0" b="0"/>
        </a:effectRef>
        <a:fontRef idx="minor"/>
      </dsp:style>
    </dsp:sp>
    <dsp:sp modelId="{EFE1EBB7-CEC6-C341-90C5-A6761CB0B3ED}">
      <dsp:nvSpPr>
        <dsp:cNvPr id="0" name=""/>
        <dsp:cNvSpPr/>
      </dsp:nvSpPr>
      <dsp:spPr>
        <a:xfrm>
          <a:off x="317348" y="2552805"/>
          <a:ext cx="4442879" cy="531360"/>
        </a:xfrm>
        <a:prstGeom prst="roundRect">
          <a:avLst/>
        </a:prstGeom>
        <a:solidFill>
          <a:schemeClr val="accent5">
            <a:hueOff val="4367846"/>
            <a:satOff val="-22820"/>
            <a:lumOff val="5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Hyperglycemia</a:t>
          </a:r>
        </a:p>
      </dsp:txBody>
      <dsp:txXfrm>
        <a:off x="343287" y="2578744"/>
        <a:ext cx="4391001" cy="479482"/>
      </dsp:txXfrm>
    </dsp:sp>
    <dsp:sp modelId="{3BF5C247-AD8C-4E45-B82D-664EB4F7E64D}">
      <dsp:nvSpPr>
        <dsp:cNvPr id="0" name=""/>
        <dsp:cNvSpPr/>
      </dsp:nvSpPr>
      <dsp:spPr>
        <a:xfrm>
          <a:off x="0" y="3634965"/>
          <a:ext cx="6346971" cy="453600"/>
        </a:xfrm>
        <a:prstGeom prst="rect">
          <a:avLst/>
        </a:prstGeom>
        <a:solidFill>
          <a:schemeClr val="lt1">
            <a:alpha val="90000"/>
            <a:hueOff val="0"/>
            <a:satOff val="0"/>
            <a:lumOff val="0"/>
            <a:alphaOff val="0"/>
          </a:schemeClr>
        </a:solidFill>
        <a:ln w="15875" cap="flat" cmpd="sng" algn="ctr">
          <a:solidFill>
            <a:schemeClr val="accent5">
              <a:hueOff val="5823795"/>
              <a:satOff val="-30426"/>
              <a:lumOff val="7189"/>
              <a:alphaOff val="0"/>
            </a:schemeClr>
          </a:solidFill>
          <a:prstDash val="solid"/>
        </a:ln>
        <a:effectLst/>
      </dsp:spPr>
      <dsp:style>
        <a:lnRef idx="2">
          <a:scrgbClr r="0" g="0" b="0"/>
        </a:lnRef>
        <a:fillRef idx="1">
          <a:scrgbClr r="0" g="0" b="0"/>
        </a:fillRef>
        <a:effectRef idx="0">
          <a:scrgbClr r="0" g="0" b="0"/>
        </a:effectRef>
        <a:fontRef idx="minor"/>
      </dsp:style>
    </dsp:sp>
    <dsp:sp modelId="{54545A26-53DD-8C45-ABE2-ABE99E044B0D}">
      <dsp:nvSpPr>
        <dsp:cNvPr id="0" name=""/>
        <dsp:cNvSpPr/>
      </dsp:nvSpPr>
      <dsp:spPr>
        <a:xfrm>
          <a:off x="317348" y="3369285"/>
          <a:ext cx="4442879" cy="531360"/>
        </a:xfrm>
        <a:prstGeom prst="roundRect">
          <a:avLst/>
        </a:prstGeom>
        <a:solidFill>
          <a:schemeClr val="accent5">
            <a:hueOff val="5823795"/>
            <a:satOff val="-30426"/>
            <a:lumOff val="71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Exercise</a:t>
          </a:r>
        </a:p>
      </dsp:txBody>
      <dsp:txXfrm>
        <a:off x="343287" y="3395224"/>
        <a:ext cx="4391001" cy="479482"/>
      </dsp:txXfrm>
    </dsp:sp>
    <dsp:sp modelId="{89ABA613-34CE-FB4F-B073-17117309ACEB}">
      <dsp:nvSpPr>
        <dsp:cNvPr id="0" name=""/>
        <dsp:cNvSpPr/>
      </dsp:nvSpPr>
      <dsp:spPr>
        <a:xfrm>
          <a:off x="0" y="4451445"/>
          <a:ext cx="6346971" cy="453600"/>
        </a:xfrm>
        <a:prstGeom prst="rect">
          <a:avLst/>
        </a:prstGeom>
        <a:solidFill>
          <a:schemeClr val="lt1">
            <a:alpha val="90000"/>
            <a:hueOff val="0"/>
            <a:satOff val="0"/>
            <a:lumOff val="0"/>
            <a:alphaOff val="0"/>
          </a:schemeClr>
        </a:solidFill>
        <a:ln w="15875" cap="flat" cmpd="sng" algn="ctr">
          <a:solidFill>
            <a:schemeClr val="accent5">
              <a:hueOff val="7279744"/>
              <a:satOff val="-38033"/>
              <a:lumOff val="8987"/>
              <a:alphaOff val="0"/>
            </a:schemeClr>
          </a:solidFill>
          <a:prstDash val="solid"/>
        </a:ln>
        <a:effectLst/>
      </dsp:spPr>
      <dsp:style>
        <a:lnRef idx="2">
          <a:scrgbClr r="0" g="0" b="0"/>
        </a:lnRef>
        <a:fillRef idx="1">
          <a:scrgbClr r="0" g="0" b="0"/>
        </a:fillRef>
        <a:effectRef idx="0">
          <a:scrgbClr r="0" g="0" b="0"/>
        </a:effectRef>
        <a:fontRef idx="minor"/>
      </dsp:style>
    </dsp:sp>
    <dsp:sp modelId="{FAAC386D-ECEB-A145-8DB9-B9E066F2AF31}">
      <dsp:nvSpPr>
        <dsp:cNvPr id="0" name=""/>
        <dsp:cNvSpPr/>
      </dsp:nvSpPr>
      <dsp:spPr>
        <a:xfrm>
          <a:off x="317348" y="4185765"/>
          <a:ext cx="4442879" cy="531360"/>
        </a:xfrm>
        <a:prstGeom prst="roundRect">
          <a:avLst/>
        </a:prstGeom>
        <a:solidFill>
          <a:schemeClr val="accent5">
            <a:hueOff val="7279744"/>
            <a:satOff val="-38033"/>
            <a:lumOff val="8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Nutrition</a:t>
          </a:r>
        </a:p>
      </dsp:txBody>
      <dsp:txXfrm>
        <a:off x="343287" y="4211704"/>
        <a:ext cx="4391001" cy="479482"/>
      </dsp:txXfrm>
    </dsp:sp>
    <dsp:sp modelId="{CE9C380B-87CB-CC41-9B88-8FA61BCE854E}">
      <dsp:nvSpPr>
        <dsp:cNvPr id="0" name=""/>
        <dsp:cNvSpPr/>
      </dsp:nvSpPr>
      <dsp:spPr>
        <a:xfrm>
          <a:off x="0" y="5267925"/>
          <a:ext cx="6346971" cy="453600"/>
        </a:xfrm>
        <a:prstGeom prst="rect">
          <a:avLst/>
        </a:prstGeom>
        <a:solidFill>
          <a:schemeClr val="lt1">
            <a:alpha val="90000"/>
            <a:hueOff val="0"/>
            <a:satOff val="0"/>
            <a:lumOff val="0"/>
            <a:alphaOff val="0"/>
          </a:schemeClr>
        </a:solidFill>
        <a:ln w="15875" cap="flat" cmpd="sng" algn="ctr">
          <a:solidFill>
            <a:schemeClr val="accent5">
              <a:hueOff val="8735693"/>
              <a:satOff val="-45639"/>
              <a:lumOff val="10784"/>
              <a:alphaOff val="0"/>
            </a:schemeClr>
          </a:solidFill>
          <a:prstDash val="solid"/>
        </a:ln>
        <a:effectLst/>
      </dsp:spPr>
      <dsp:style>
        <a:lnRef idx="2">
          <a:scrgbClr r="0" g="0" b="0"/>
        </a:lnRef>
        <a:fillRef idx="1">
          <a:scrgbClr r="0" g="0" b="0"/>
        </a:fillRef>
        <a:effectRef idx="0">
          <a:scrgbClr r="0" g="0" b="0"/>
        </a:effectRef>
        <a:fontRef idx="minor"/>
      </dsp:style>
    </dsp:sp>
    <dsp:sp modelId="{2027C2FD-EC33-A345-9D63-37AC7C51B3E3}">
      <dsp:nvSpPr>
        <dsp:cNvPr id="0" name=""/>
        <dsp:cNvSpPr/>
      </dsp:nvSpPr>
      <dsp:spPr>
        <a:xfrm>
          <a:off x="317348" y="5002245"/>
          <a:ext cx="4442879" cy="531360"/>
        </a:xfrm>
        <a:prstGeom prst="roundRect">
          <a:avLst/>
        </a:prstGeom>
        <a:solidFill>
          <a:schemeClr val="accent5">
            <a:hueOff val="8735693"/>
            <a:satOff val="-45639"/>
            <a:lumOff val="10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Social and Developmental Considerations</a:t>
          </a:r>
        </a:p>
      </dsp:txBody>
      <dsp:txXfrm>
        <a:off x="343287" y="5028184"/>
        <a:ext cx="4391001"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09AB4-6697-1F4F-BD04-23006F43E3E2}">
      <dsp:nvSpPr>
        <dsp:cNvPr id="0" name=""/>
        <dsp:cNvSpPr/>
      </dsp:nvSpPr>
      <dsp:spPr>
        <a:xfrm>
          <a:off x="0" y="369045"/>
          <a:ext cx="6346971" cy="4536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78F7CC-B33E-1A45-ACE3-1192A1F8EABA}">
      <dsp:nvSpPr>
        <dsp:cNvPr id="0" name=""/>
        <dsp:cNvSpPr/>
      </dsp:nvSpPr>
      <dsp:spPr>
        <a:xfrm>
          <a:off x="317348" y="103365"/>
          <a:ext cx="4442879" cy="53136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All About Diabetes</a:t>
          </a:r>
        </a:p>
      </dsp:txBody>
      <dsp:txXfrm>
        <a:off x="343287" y="129304"/>
        <a:ext cx="4391001" cy="479482"/>
      </dsp:txXfrm>
    </dsp:sp>
    <dsp:sp modelId="{51C196E8-0559-FA4E-BBED-80BA52EBDC34}">
      <dsp:nvSpPr>
        <dsp:cNvPr id="0" name=""/>
        <dsp:cNvSpPr/>
      </dsp:nvSpPr>
      <dsp:spPr>
        <a:xfrm>
          <a:off x="0" y="1185525"/>
          <a:ext cx="6346971" cy="453600"/>
        </a:xfrm>
        <a:prstGeom prst="rect">
          <a:avLst/>
        </a:prstGeom>
        <a:solidFill>
          <a:srgbClr val="FFFF00">
            <a:alpha val="90000"/>
          </a:srgbClr>
        </a:solidFill>
        <a:ln w="15875" cap="flat" cmpd="sng" algn="ctr">
          <a:solidFill>
            <a:schemeClr val="accent5">
              <a:hueOff val="1455949"/>
              <a:satOff val="-7607"/>
              <a:lumOff val="1797"/>
              <a:alphaOff val="0"/>
            </a:schemeClr>
          </a:solidFill>
          <a:prstDash val="solid"/>
        </a:ln>
        <a:effectLst/>
      </dsp:spPr>
      <dsp:style>
        <a:lnRef idx="2">
          <a:scrgbClr r="0" g="0" b="0"/>
        </a:lnRef>
        <a:fillRef idx="1">
          <a:scrgbClr r="0" g="0" b="0"/>
        </a:fillRef>
        <a:effectRef idx="0">
          <a:scrgbClr r="0" g="0" b="0"/>
        </a:effectRef>
        <a:fontRef idx="minor"/>
      </dsp:style>
    </dsp:sp>
    <dsp:sp modelId="{1C29E109-2DFB-764E-9E62-5E8BC1CDB694}">
      <dsp:nvSpPr>
        <dsp:cNvPr id="0" name=""/>
        <dsp:cNvSpPr/>
      </dsp:nvSpPr>
      <dsp:spPr>
        <a:xfrm>
          <a:off x="317348" y="919845"/>
          <a:ext cx="4442879" cy="531360"/>
        </a:xfrm>
        <a:prstGeom prst="roundRect">
          <a:avLst/>
        </a:prstGeom>
        <a:solidFill>
          <a:schemeClr val="accent5">
            <a:hueOff val="1455949"/>
            <a:satOff val="-7607"/>
            <a:lumOff val="17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Diabetes Treatment and Technology</a:t>
          </a:r>
        </a:p>
      </dsp:txBody>
      <dsp:txXfrm>
        <a:off x="343287" y="945784"/>
        <a:ext cx="4391001" cy="479482"/>
      </dsp:txXfrm>
    </dsp:sp>
    <dsp:sp modelId="{AB37156A-090E-4E4F-A341-22B39C6B5FE3}">
      <dsp:nvSpPr>
        <dsp:cNvPr id="0" name=""/>
        <dsp:cNvSpPr/>
      </dsp:nvSpPr>
      <dsp:spPr>
        <a:xfrm>
          <a:off x="0" y="2002005"/>
          <a:ext cx="6346971" cy="453600"/>
        </a:xfrm>
        <a:prstGeom prst="rect">
          <a:avLst/>
        </a:prstGeom>
        <a:solidFill>
          <a:schemeClr val="lt1">
            <a:alpha val="90000"/>
            <a:hueOff val="0"/>
            <a:satOff val="0"/>
            <a:lumOff val="0"/>
            <a:alphaOff val="0"/>
          </a:schemeClr>
        </a:solidFill>
        <a:ln w="15875" cap="flat" cmpd="sng" algn="ctr">
          <a:solidFill>
            <a:schemeClr val="accent5">
              <a:hueOff val="2911898"/>
              <a:satOff val="-15213"/>
              <a:lumOff val="3595"/>
              <a:alphaOff val="0"/>
            </a:schemeClr>
          </a:solidFill>
          <a:prstDash val="solid"/>
        </a:ln>
        <a:effectLst/>
      </dsp:spPr>
      <dsp:style>
        <a:lnRef idx="2">
          <a:scrgbClr r="0" g="0" b="0"/>
        </a:lnRef>
        <a:fillRef idx="1">
          <a:scrgbClr r="0" g="0" b="0"/>
        </a:fillRef>
        <a:effectRef idx="0">
          <a:scrgbClr r="0" g="0" b="0"/>
        </a:effectRef>
        <a:fontRef idx="minor"/>
      </dsp:style>
    </dsp:sp>
    <dsp:sp modelId="{8BC74EAF-A441-1743-9CC9-E5B5BBD50F55}">
      <dsp:nvSpPr>
        <dsp:cNvPr id="0" name=""/>
        <dsp:cNvSpPr/>
      </dsp:nvSpPr>
      <dsp:spPr>
        <a:xfrm>
          <a:off x="317348" y="1736325"/>
          <a:ext cx="4442879" cy="531360"/>
        </a:xfrm>
        <a:prstGeom prst="roundRect">
          <a:avLst/>
        </a:prstGeom>
        <a:solidFill>
          <a:schemeClr val="accent5">
            <a:hueOff val="2911898"/>
            <a:satOff val="-15213"/>
            <a:lumOff val="35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Hypoglycemia</a:t>
          </a:r>
        </a:p>
      </dsp:txBody>
      <dsp:txXfrm>
        <a:off x="343287" y="1762264"/>
        <a:ext cx="4391001" cy="479482"/>
      </dsp:txXfrm>
    </dsp:sp>
    <dsp:sp modelId="{D9B98948-FC9C-6B46-AECA-33860192574D}">
      <dsp:nvSpPr>
        <dsp:cNvPr id="0" name=""/>
        <dsp:cNvSpPr/>
      </dsp:nvSpPr>
      <dsp:spPr>
        <a:xfrm>
          <a:off x="0" y="2818485"/>
          <a:ext cx="6346971" cy="453600"/>
        </a:xfrm>
        <a:prstGeom prst="rect">
          <a:avLst/>
        </a:prstGeom>
        <a:solidFill>
          <a:schemeClr val="lt1">
            <a:alpha val="90000"/>
            <a:hueOff val="0"/>
            <a:satOff val="0"/>
            <a:lumOff val="0"/>
            <a:alphaOff val="0"/>
          </a:schemeClr>
        </a:solidFill>
        <a:ln w="15875" cap="flat" cmpd="sng" algn="ctr">
          <a:solidFill>
            <a:schemeClr val="accent5">
              <a:hueOff val="4367846"/>
              <a:satOff val="-22820"/>
              <a:lumOff val="5392"/>
              <a:alphaOff val="0"/>
            </a:schemeClr>
          </a:solidFill>
          <a:prstDash val="solid"/>
        </a:ln>
        <a:effectLst/>
      </dsp:spPr>
      <dsp:style>
        <a:lnRef idx="2">
          <a:scrgbClr r="0" g="0" b="0"/>
        </a:lnRef>
        <a:fillRef idx="1">
          <a:scrgbClr r="0" g="0" b="0"/>
        </a:fillRef>
        <a:effectRef idx="0">
          <a:scrgbClr r="0" g="0" b="0"/>
        </a:effectRef>
        <a:fontRef idx="minor"/>
      </dsp:style>
    </dsp:sp>
    <dsp:sp modelId="{EFE1EBB7-CEC6-C341-90C5-A6761CB0B3ED}">
      <dsp:nvSpPr>
        <dsp:cNvPr id="0" name=""/>
        <dsp:cNvSpPr/>
      </dsp:nvSpPr>
      <dsp:spPr>
        <a:xfrm>
          <a:off x="317348" y="2552805"/>
          <a:ext cx="4442879" cy="531360"/>
        </a:xfrm>
        <a:prstGeom prst="roundRect">
          <a:avLst/>
        </a:prstGeom>
        <a:solidFill>
          <a:schemeClr val="accent5">
            <a:hueOff val="4367846"/>
            <a:satOff val="-22820"/>
            <a:lumOff val="5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Hyperglycemia</a:t>
          </a:r>
        </a:p>
      </dsp:txBody>
      <dsp:txXfrm>
        <a:off x="343287" y="2578744"/>
        <a:ext cx="4391001" cy="479482"/>
      </dsp:txXfrm>
    </dsp:sp>
    <dsp:sp modelId="{3BF5C247-AD8C-4E45-B82D-664EB4F7E64D}">
      <dsp:nvSpPr>
        <dsp:cNvPr id="0" name=""/>
        <dsp:cNvSpPr/>
      </dsp:nvSpPr>
      <dsp:spPr>
        <a:xfrm>
          <a:off x="0" y="3634965"/>
          <a:ext cx="6346971" cy="453600"/>
        </a:xfrm>
        <a:prstGeom prst="rect">
          <a:avLst/>
        </a:prstGeom>
        <a:solidFill>
          <a:schemeClr val="lt1">
            <a:alpha val="90000"/>
            <a:hueOff val="0"/>
            <a:satOff val="0"/>
            <a:lumOff val="0"/>
            <a:alphaOff val="0"/>
          </a:schemeClr>
        </a:solidFill>
        <a:ln w="15875" cap="flat" cmpd="sng" algn="ctr">
          <a:solidFill>
            <a:schemeClr val="accent5">
              <a:hueOff val="5823795"/>
              <a:satOff val="-30426"/>
              <a:lumOff val="7189"/>
              <a:alphaOff val="0"/>
            </a:schemeClr>
          </a:solidFill>
          <a:prstDash val="solid"/>
        </a:ln>
        <a:effectLst/>
      </dsp:spPr>
      <dsp:style>
        <a:lnRef idx="2">
          <a:scrgbClr r="0" g="0" b="0"/>
        </a:lnRef>
        <a:fillRef idx="1">
          <a:scrgbClr r="0" g="0" b="0"/>
        </a:fillRef>
        <a:effectRef idx="0">
          <a:scrgbClr r="0" g="0" b="0"/>
        </a:effectRef>
        <a:fontRef idx="minor"/>
      </dsp:style>
    </dsp:sp>
    <dsp:sp modelId="{54545A26-53DD-8C45-ABE2-ABE99E044B0D}">
      <dsp:nvSpPr>
        <dsp:cNvPr id="0" name=""/>
        <dsp:cNvSpPr/>
      </dsp:nvSpPr>
      <dsp:spPr>
        <a:xfrm>
          <a:off x="317348" y="3369285"/>
          <a:ext cx="4442879" cy="531360"/>
        </a:xfrm>
        <a:prstGeom prst="roundRect">
          <a:avLst/>
        </a:prstGeom>
        <a:solidFill>
          <a:schemeClr val="accent5">
            <a:hueOff val="5823795"/>
            <a:satOff val="-30426"/>
            <a:lumOff val="71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Exercise</a:t>
          </a:r>
        </a:p>
      </dsp:txBody>
      <dsp:txXfrm>
        <a:off x="343287" y="3395224"/>
        <a:ext cx="4391001" cy="479482"/>
      </dsp:txXfrm>
    </dsp:sp>
    <dsp:sp modelId="{89ABA613-34CE-FB4F-B073-17117309ACEB}">
      <dsp:nvSpPr>
        <dsp:cNvPr id="0" name=""/>
        <dsp:cNvSpPr/>
      </dsp:nvSpPr>
      <dsp:spPr>
        <a:xfrm>
          <a:off x="0" y="4451445"/>
          <a:ext cx="6346971" cy="453600"/>
        </a:xfrm>
        <a:prstGeom prst="rect">
          <a:avLst/>
        </a:prstGeom>
        <a:solidFill>
          <a:schemeClr val="lt1">
            <a:alpha val="90000"/>
            <a:hueOff val="0"/>
            <a:satOff val="0"/>
            <a:lumOff val="0"/>
            <a:alphaOff val="0"/>
          </a:schemeClr>
        </a:solidFill>
        <a:ln w="15875" cap="flat" cmpd="sng" algn="ctr">
          <a:solidFill>
            <a:schemeClr val="accent5">
              <a:hueOff val="7279744"/>
              <a:satOff val="-38033"/>
              <a:lumOff val="8987"/>
              <a:alphaOff val="0"/>
            </a:schemeClr>
          </a:solidFill>
          <a:prstDash val="solid"/>
        </a:ln>
        <a:effectLst/>
      </dsp:spPr>
      <dsp:style>
        <a:lnRef idx="2">
          <a:scrgbClr r="0" g="0" b="0"/>
        </a:lnRef>
        <a:fillRef idx="1">
          <a:scrgbClr r="0" g="0" b="0"/>
        </a:fillRef>
        <a:effectRef idx="0">
          <a:scrgbClr r="0" g="0" b="0"/>
        </a:effectRef>
        <a:fontRef idx="minor"/>
      </dsp:style>
    </dsp:sp>
    <dsp:sp modelId="{FAAC386D-ECEB-A145-8DB9-B9E066F2AF31}">
      <dsp:nvSpPr>
        <dsp:cNvPr id="0" name=""/>
        <dsp:cNvSpPr/>
      </dsp:nvSpPr>
      <dsp:spPr>
        <a:xfrm>
          <a:off x="317348" y="4185765"/>
          <a:ext cx="4442879" cy="531360"/>
        </a:xfrm>
        <a:prstGeom prst="roundRect">
          <a:avLst/>
        </a:prstGeom>
        <a:solidFill>
          <a:schemeClr val="accent5">
            <a:hueOff val="7279744"/>
            <a:satOff val="-38033"/>
            <a:lumOff val="8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Nutrition</a:t>
          </a:r>
        </a:p>
      </dsp:txBody>
      <dsp:txXfrm>
        <a:off x="343287" y="4211704"/>
        <a:ext cx="4391001" cy="479482"/>
      </dsp:txXfrm>
    </dsp:sp>
    <dsp:sp modelId="{CE9C380B-87CB-CC41-9B88-8FA61BCE854E}">
      <dsp:nvSpPr>
        <dsp:cNvPr id="0" name=""/>
        <dsp:cNvSpPr/>
      </dsp:nvSpPr>
      <dsp:spPr>
        <a:xfrm>
          <a:off x="0" y="5267925"/>
          <a:ext cx="6346971" cy="453600"/>
        </a:xfrm>
        <a:prstGeom prst="rect">
          <a:avLst/>
        </a:prstGeom>
        <a:solidFill>
          <a:schemeClr val="lt1">
            <a:alpha val="90000"/>
            <a:hueOff val="0"/>
            <a:satOff val="0"/>
            <a:lumOff val="0"/>
            <a:alphaOff val="0"/>
          </a:schemeClr>
        </a:solidFill>
        <a:ln w="15875" cap="flat" cmpd="sng" algn="ctr">
          <a:solidFill>
            <a:schemeClr val="accent5">
              <a:hueOff val="8735693"/>
              <a:satOff val="-45639"/>
              <a:lumOff val="10784"/>
              <a:alphaOff val="0"/>
            </a:schemeClr>
          </a:solidFill>
          <a:prstDash val="solid"/>
        </a:ln>
        <a:effectLst/>
      </dsp:spPr>
      <dsp:style>
        <a:lnRef idx="2">
          <a:scrgbClr r="0" g="0" b="0"/>
        </a:lnRef>
        <a:fillRef idx="1">
          <a:scrgbClr r="0" g="0" b="0"/>
        </a:fillRef>
        <a:effectRef idx="0">
          <a:scrgbClr r="0" g="0" b="0"/>
        </a:effectRef>
        <a:fontRef idx="minor"/>
      </dsp:style>
    </dsp:sp>
    <dsp:sp modelId="{2027C2FD-EC33-A345-9D63-37AC7C51B3E3}">
      <dsp:nvSpPr>
        <dsp:cNvPr id="0" name=""/>
        <dsp:cNvSpPr/>
      </dsp:nvSpPr>
      <dsp:spPr>
        <a:xfrm>
          <a:off x="317348" y="5002245"/>
          <a:ext cx="4442879" cy="531360"/>
        </a:xfrm>
        <a:prstGeom prst="roundRect">
          <a:avLst/>
        </a:prstGeom>
        <a:solidFill>
          <a:schemeClr val="accent5">
            <a:hueOff val="8735693"/>
            <a:satOff val="-45639"/>
            <a:lumOff val="10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Social and Developmental Considerations</a:t>
          </a:r>
        </a:p>
      </dsp:txBody>
      <dsp:txXfrm>
        <a:off x="343287" y="5028184"/>
        <a:ext cx="4391001"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09AB4-6697-1F4F-BD04-23006F43E3E2}">
      <dsp:nvSpPr>
        <dsp:cNvPr id="0" name=""/>
        <dsp:cNvSpPr/>
      </dsp:nvSpPr>
      <dsp:spPr>
        <a:xfrm>
          <a:off x="0" y="369045"/>
          <a:ext cx="6346971" cy="4536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78F7CC-B33E-1A45-ACE3-1192A1F8EABA}">
      <dsp:nvSpPr>
        <dsp:cNvPr id="0" name=""/>
        <dsp:cNvSpPr/>
      </dsp:nvSpPr>
      <dsp:spPr>
        <a:xfrm>
          <a:off x="317348" y="103365"/>
          <a:ext cx="4442879" cy="53136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All About Diabetes</a:t>
          </a:r>
        </a:p>
      </dsp:txBody>
      <dsp:txXfrm>
        <a:off x="343287" y="129304"/>
        <a:ext cx="4391001" cy="479482"/>
      </dsp:txXfrm>
    </dsp:sp>
    <dsp:sp modelId="{51C196E8-0559-FA4E-BBED-80BA52EBDC34}">
      <dsp:nvSpPr>
        <dsp:cNvPr id="0" name=""/>
        <dsp:cNvSpPr/>
      </dsp:nvSpPr>
      <dsp:spPr>
        <a:xfrm>
          <a:off x="0" y="1185525"/>
          <a:ext cx="6346971" cy="453600"/>
        </a:xfrm>
        <a:prstGeom prst="rect">
          <a:avLst/>
        </a:prstGeom>
        <a:solidFill>
          <a:schemeClr val="lt1">
            <a:alpha val="90000"/>
            <a:hueOff val="0"/>
            <a:satOff val="0"/>
            <a:lumOff val="0"/>
            <a:alphaOff val="0"/>
          </a:schemeClr>
        </a:solidFill>
        <a:ln w="15875" cap="flat" cmpd="sng" algn="ctr">
          <a:solidFill>
            <a:schemeClr val="accent5">
              <a:hueOff val="1455949"/>
              <a:satOff val="-7607"/>
              <a:lumOff val="1797"/>
              <a:alphaOff val="0"/>
            </a:schemeClr>
          </a:solidFill>
          <a:prstDash val="solid"/>
        </a:ln>
        <a:effectLst/>
      </dsp:spPr>
      <dsp:style>
        <a:lnRef idx="2">
          <a:scrgbClr r="0" g="0" b="0"/>
        </a:lnRef>
        <a:fillRef idx="1">
          <a:scrgbClr r="0" g="0" b="0"/>
        </a:fillRef>
        <a:effectRef idx="0">
          <a:scrgbClr r="0" g="0" b="0"/>
        </a:effectRef>
        <a:fontRef idx="minor"/>
      </dsp:style>
    </dsp:sp>
    <dsp:sp modelId="{1C29E109-2DFB-764E-9E62-5E8BC1CDB694}">
      <dsp:nvSpPr>
        <dsp:cNvPr id="0" name=""/>
        <dsp:cNvSpPr/>
      </dsp:nvSpPr>
      <dsp:spPr>
        <a:xfrm>
          <a:off x="317348" y="919845"/>
          <a:ext cx="4442879" cy="531360"/>
        </a:xfrm>
        <a:prstGeom prst="roundRect">
          <a:avLst/>
        </a:prstGeom>
        <a:solidFill>
          <a:schemeClr val="accent5">
            <a:hueOff val="1455949"/>
            <a:satOff val="-7607"/>
            <a:lumOff val="17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Diabetes Treatment and Technology</a:t>
          </a:r>
        </a:p>
      </dsp:txBody>
      <dsp:txXfrm>
        <a:off x="343287" y="945784"/>
        <a:ext cx="4391001" cy="479482"/>
      </dsp:txXfrm>
    </dsp:sp>
    <dsp:sp modelId="{AB37156A-090E-4E4F-A341-22B39C6B5FE3}">
      <dsp:nvSpPr>
        <dsp:cNvPr id="0" name=""/>
        <dsp:cNvSpPr/>
      </dsp:nvSpPr>
      <dsp:spPr>
        <a:xfrm>
          <a:off x="0" y="2002005"/>
          <a:ext cx="6346971" cy="453600"/>
        </a:xfrm>
        <a:prstGeom prst="rect">
          <a:avLst/>
        </a:prstGeom>
        <a:solidFill>
          <a:srgbClr val="92D050">
            <a:alpha val="90000"/>
          </a:srgbClr>
        </a:solidFill>
        <a:ln w="15875" cap="flat" cmpd="sng" algn="ctr">
          <a:solidFill>
            <a:schemeClr val="accent5">
              <a:hueOff val="2911898"/>
              <a:satOff val="-15213"/>
              <a:lumOff val="3595"/>
              <a:alphaOff val="0"/>
            </a:schemeClr>
          </a:solidFill>
          <a:prstDash val="solid"/>
        </a:ln>
        <a:effectLst/>
      </dsp:spPr>
      <dsp:style>
        <a:lnRef idx="2">
          <a:scrgbClr r="0" g="0" b="0"/>
        </a:lnRef>
        <a:fillRef idx="1">
          <a:scrgbClr r="0" g="0" b="0"/>
        </a:fillRef>
        <a:effectRef idx="0">
          <a:scrgbClr r="0" g="0" b="0"/>
        </a:effectRef>
        <a:fontRef idx="minor"/>
      </dsp:style>
    </dsp:sp>
    <dsp:sp modelId="{8BC74EAF-A441-1743-9CC9-E5B5BBD50F55}">
      <dsp:nvSpPr>
        <dsp:cNvPr id="0" name=""/>
        <dsp:cNvSpPr/>
      </dsp:nvSpPr>
      <dsp:spPr>
        <a:xfrm>
          <a:off x="317348" y="1736325"/>
          <a:ext cx="4442879" cy="531360"/>
        </a:xfrm>
        <a:prstGeom prst="roundRect">
          <a:avLst/>
        </a:prstGeom>
        <a:solidFill>
          <a:schemeClr val="accent5">
            <a:hueOff val="2911898"/>
            <a:satOff val="-15213"/>
            <a:lumOff val="35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Hypoglycemia</a:t>
          </a:r>
        </a:p>
      </dsp:txBody>
      <dsp:txXfrm>
        <a:off x="343287" y="1762264"/>
        <a:ext cx="4391001" cy="479482"/>
      </dsp:txXfrm>
    </dsp:sp>
    <dsp:sp modelId="{D9B98948-FC9C-6B46-AECA-33860192574D}">
      <dsp:nvSpPr>
        <dsp:cNvPr id="0" name=""/>
        <dsp:cNvSpPr/>
      </dsp:nvSpPr>
      <dsp:spPr>
        <a:xfrm>
          <a:off x="0" y="2818485"/>
          <a:ext cx="6346971" cy="453600"/>
        </a:xfrm>
        <a:prstGeom prst="rect">
          <a:avLst/>
        </a:prstGeom>
        <a:solidFill>
          <a:schemeClr val="lt1">
            <a:alpha val="90000"/>
            <a:hueOff val="0"/>
            <a:satOff val="0"/>
            <a:lumOff val="0"/>
            <a:alphaOff val="0"/>
          </a:schemeClr>
        </a:solidFill>
        <a:ln w="15875" cap="flat" cmpd="sng" algn="ctr">
          <a:solidFill>
            <a:schemeClr val="accent5">
              <a:hueOff val="4367846"/>
              <a:satOff val="-22820"/>
              <a:lumOff val="5392"/>
              <a:alphaOff val="0"/>
            </a:schemeClr>
          </a:solidFill>
          <a:prstDash val="solid"/>
        </a:ln>
        <a:effectLst/>
      </dsp:spPr>
      <dsp:style>
        <a:lnRef idx="2">
          <a:scrgbClr r="0" g="0" b="0"/>
        </a:lnRef>
        <a:fillRef idx="1">
          <a:scrgbClr r="0" g="0" b="0"/>
        </a:fillRef>
        <a:effectRef idx="0">
          <a:scrgbClr r="0" g="0" b="0"/>
        </a:effectRef>
        <a:fontRef idx="minor"/>
      </dsp:style>
    </dsp:sp>
    <dsp:sp modelId="{EFE1EBB7-CEC6-C341-90C5-A6761CB0B3ED}">
      <dsp:nvSpPr>
        <dsp:cNvPr id="0" name=""/>
        <dsp:cNvSpPr/>
      </dsp:nvSpPr>
      <dsp:spPr>
        <a:xfrm>
          <a:off x="317348" y="2552805"/>
          <a:ext cx="4442879" cy="531360"/>
        </a:xfrm>
        <a:prstGeom prst="roundRect">
          <a:avLst/>
        </a:prstGeom>
        <a:solidFill>
          <a:schemeClr val="accent5">
            <a:hueOff val="4367846"/>
            <a:satOff val="-22820"/>
            <a:lumOff val="5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Hyperglycemia</a:t>
          </a:r>
        </a:p>
      </dsp:txBody>
      <dsp:txXfrm>
        <a:off x="343287" y="2578744"/>
        <a:ext cx="4391001" cy="479482"/>
      </dsp:txXfrm>
    </dsp:sp>
    <dsp:sp modelId="{3BF5C247-AD8C-4E45-B82D-664EB4F7E64D}">
      <dsp:nvSpPr>
        <dsp:cNvPr id="0" name=""/>
        <dsp:cNvSpPr/>
      </dsp:nvSpPr>
      <dsp:spPr>
        <a:xfrm>
          <a:off x="0" y="3634965"/>
          <a:ext cx="6346971" cy="453600"/>
        </a:xfrm>
        <a:prstGeom prst="rect">
          <a:avLst/>
        </a:prstGeom>
        <a:solidFill>
          <a:schemeClr val="lt1">
            <a:alpha val="90000"/>
            <a:hueOff val="0"/>
            <a:satOff val="0"/>
            <a:lumOff val="0"/>
            <a:alphaOff val="0"/>
          </a:schemeClr>
        </a:solidFill>
        <a:ln w="15875" cap="flat" cmpd="sng" algn="ctr">
          <a:solidFill>
            <a:schemeClr val="accent5">
              <a:hueOff val="5823795"/>
              <a:satOff val="-30426"/>
              <a:lumOff val="7189"/>
              <a:alphaOff val="0"/>
            </a:schemeClr>
          </a:solidFill>
          <a:prstDash val="solid"/>
        </a:ln>
        <a:effectLst/>
      </dsp:spPr>
      <dsp:style>
        <a:lnRef idx="2">
          <a:scrgbClr r="0" g="0" b="0"/>
        </a:lnRef>
        <a:fillRef idx="1">
          <a:scrgbClr r="0" g="0" b="0"/>
        </a:fillRef>
        <a:effectRef idx="0">
          <a:scrgbClr r="0" g="0" b="0"/>
        </a:effectRef>
        <a:fontRef idx="minor"/>
      </dsp:style>
    </dsp:sp>
    <dsp:sp modelId="{54545A26-53DD-8C45-ABE2-ABE99E044B0D}">
      <dsp:nvSpPr>
        <dsp:cNvPr id="0" name=""/>
        <dsp:cNvSpPr/>
      </dsp:nvSpPr>
      <dsp:spPr>
        <a:xfrm>
          <a:off x="317348" y="3369285"/>
          <a:ext cx="4442879" cy="531360"/>
        </a:xfrm>
        <a:prstGeom prst="roundRect">
          <a:avLst/>
        </a:prstGeom>
        <a:solidFill>
          <a:schemeClr val="accent5">
            <a:hueOff val="5823795"/>
            <a:satOff val="-30426"/>
            <a:lumOff val="71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Exercise</a:t>
          </a:r>
        </a:p>
      </dsp:txBody>
      <dsp:txXfrm>
        <a:off x="343287" y="3395224"/>
        <a:ext cx="4391001" cy="479482"/>
      </dsp:txXfrm>
    </dsp:sp>
    <dsp:sp modelId="{89ABA613-34CE-FB4F-B073-17117309ACEB}">
      <dsp:nvSpPr>
        <dsp:cNvPr id="0" name=""/>
        <dsp:cNvSpPr/>
      </dsp:nvSpPr>
      <dsp:spPr>
        <a:xfrm>
          <a:off x="0" y="4451445"/>
          <a:ext cx="6346971" cy="453600"/>
        </a:xfrm>
        <a:prstGeom prst="rect">
          <a:avLst/>
        </a:prstGeom>
        <a:solidFill>
          <a:schemeClr val="lt1">
            <a:alpha val="90000"/>
            <a:hueOff val="0"/>
            <a:satOff val="0"/>
            <a:lumOff val="0"/>
            <a:alphaOff val="0"/>
          </a:schemeClr>
        </a:solidFill>
        <a:ln w="15875" cap="flat" cmpd="sng" algn="ctr">
          <a:solidFill>
            <a:schemeClr val="accent5">
              <a:hueOff val="7279744"/>
              <a:satOff val="-38033"/>
              <a:lumOff val="8987"/>
              <a:alphaOff val="0"/>
            </a:schemeClr>
          </a:solidFill>
          <a:prstDash val="solid"/>
        </a:ln>
        <a:effectLst/>
      </dsp:spPr>
      <dsp:style>
        <a:lnRef idx="2">
          <a:scrgbClr r="0" g="0" b="0"/>
        </a:lnRef>
        <a:fillRef idx="1">
          <a:scrgbClr r="0" g="0" b="0"/>
        </a:fillRef>
        <a:effectRef idx="0">
          <a:scrgbClr r="0" g="0" b="0"/>
        </a:effectRef>
        <a:fontRef idx="minor"/>
      </dsp:style>
    </dsp:sp>
    <dsp:sp modelId="{FAAC386D-ECEB-A145-8DB9-B9E066F2AF31}">
      <dsp:nvSpPr>
        <dsp:cNvPr id="0" name=""/>
        <dsp:cNvSpPr/>
      </dsp:nvSpPr>
      <dsp:spPr>
        <a:xfrm>
          <a:off x="317348" y="4185765"/>
          <a:ext cx="4442879" cy="531360"/>
        </a:xfrm>
        <a:prstGeom prst="roundRect">
          <a:avLst/>
        </a:prstGeom>
        <a:solidFill>
          <a:schemeClr val="accent5">
            <a:hueOff val="7279744"/>
            <a:satOff val="-38033"/>
            <a:lumOff val="8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Nutrition</a:t>
          </a:r>
        </a:p>
      </dsp:txBody>
      <dsp:txXfrm>
        <a:off x="343287" y="4211704"/>
        <a:ext cx="4391001" cy="479482"/>
      </dsp:txXfrm>
    </dsp:sp>
    <dsp:sp modelId="{CE9C380B-87CB-CC41-9B88-8FA61BCE854E}">
      <dsp:nvSpPr>
        <dsp:cNvPr id="0" name=""/>
        <dsp:cNvSpPr/>
      </dsp:nvSpPr>
      <dsp:spPr>
        <a:xfrm>
          <a:off x="0" y="5267925"/>
          <a:ext cx="6346971" cy="453600"/>
        </a:xfrm>
        <a:prstGeom prst="rect">
          <a:avLst/>
        </a:prstGeom>
        <a:solidFill>
          <a:schemeClr val="lt1">
            <a:alpha val="90000"/>
            <a:hueOff val="0"/>
            <a:satOff val="0"/>
            <a:lumOff val="0"/>
            <a:alphaOff val="0"/>
          </a:schemeClr>
        </a:solidFill>
        <a:ln w="15875" cap="flat" cmpd="sng" algn="ctr">
          <a:solidFill>
            <a:schemeClr val="accent5">
              <a:hueOff val="8735693"/>
              <a:satOff val="-45639"/>
              <a:lumOff val="10784"/>
              <a:alphaOff val="0"/>
            </a:schemeClr>
          </a:solidFill>
          <a:prstDash val="solid"/>
        </a:ln>
        <a:effectLst/>
      </dsp:spPr>
      <dsp:style>
        <a:lnRef idx="2">
          <a:scrgbClr r="0" g="0" b="0"/>
        </a:lnRef>
        <a:fillRef idx="1">
          <a:scrgbClr r="0" g="0" b="0"/>
        </a:fillRef>
        <a:effectRef idx="0">
          <a:scrgbClr r="0" g="0" b="0"/>
        </a:effectRef>
        <a:fontRef idx="minor"/>
      </dsp:style>
    </dsp:sp>
    <dsp:sp modelId="{2027C2FD-EC33-A345-9D63-37AC7C51B3E3}">
      <dsp:nvSpPr>
        <dsp:cNvPr id="0" name=""/>
        <dsp:cNvSpPr/>
      </dsp:nvSpPr>
      <dsp:spPr>
        <a:xfrm>
          <a:off x="317348" y="5002245"/>
          <a:ext cx="4442879" cy="531360"/>
        </a:xfrm>
        <a:prstGeom prst="roundRect">
          <a:avLst/>
        </a:prstGeom>
        <a:solidFill>
          <a:schemeClr val="accent5">
            <a:hueOff val="8735693"/>
            <a:satOff val="-45639"/>
            <a:lumOff val="10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Social and Developmental Considerations</a:t>
          </a:r>
        </a:p>
      </dsp:txBody>
      <dsp:txXfrm>
        <a:off x="343287" y="5028184"/>
        <a:ext cx="4391001"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09AB4-6697-1F4F-BD04-23006F43E3E2}">
      <dsp:nvSpPr>
        <dsp:cNvPr id="0" name=""/>
        <dsp:cNvSpPr/>
      </dsp:nvSpPr>
      <dsp:spPr>
        <a:xfrm>
          <a:off x="0" y="369045"/>
          <a:ext cx="6346971" cy="4536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78F7CC-B33E-1A45-ACE3-1192A1F8EABA}">
      <dsp:nvSpPr>
        <dsp:cNvPr id="0" name=""/>
        <dsp:cNvSpPr/>
      </dsp:nvSpPr>
      <dsp:spPr>
        <a:xfrm>
          <a:off x="317348" y="103365"/>
          <a:ext cx="4442879" cy="53136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All About Diabetes</a:t>
          </a:r>
        </a:p>
      </dsp:txBody>
      <dsp:txXfrm>
        <a:off x="343287" y="129304"/>
        <a:ext cx="4391001" cy="479482"/>
      </dsp:txXfrm>
    </dsp:sp>
    <dsp:sp modelId="{51C196E8-0559-FA4E-BBED-80BA52EBDC34}">
      <dsp:nvSpPr>
        <dsp:cNvPr id="0" name=""/>
        <dsp:cNvSpPr/>
      </dsp:nvSpPr>
      <dsp:spPr>
        <a:xfrm>
          <a:off x="0" y="1185525"/>
          <a:ext cx="6346971" cy="453600"/>
        </a:xfrm>
        <a:prstGeom prst="rect">
          <a:avLst/>
        </a:prstGeom>
        <a:solidFill>
          <a:schemeClr val="lt1">
            <a:alpha val="90000"/>
            <a:hueOff val="0"/>
            <a:satOff val="0"/>
            <a:lumOff val="0"/>
            <a:alphaOff val="0"/>
          </a:schemeClr>
        </a:solidFill>
        <a:ln w="15875" cap="flat" cmpd="sng" algn="ctr">
          <a:solidFill>
            <a:schemeClr val="accent5">
              <a:hueOff val="1455949"/>
              <a:satOff val="-7607"/>
              <a:lumOff val="1797"/>
              <a:alphaOff val="0"/>
            </a:schemeClr>
          </a:solidFill>
          <a:prstDash val="solid"/>
        </a:ln>
        <a:effectLst/>
      </dsp:spPr>
      <dsp:style>
        <a:lnRef idx="2">
          <a:scrgbClr r="0" g="0" b="0"/>
        </a:lnRef>
        <a:fillRef idx="1">
          <a:scrgbClr r="0" g="0" b="0"/>
        </a:fillRef>
        <a:effectRef idx="0">
          <a:scrgbClr r="0" g="0" b="0"/>
        </a:effectRef>
        <a:fontRef idx="minor"/>
      </dsp:style>
    </dsp:sp>
    <dsp:sp modelId="{1C29E109-2DFB-764E-9E62-5E8BC1CDB694}">
      <dsp:nvSpPr>
        <dsp:cNvPr id="0" name=""/>
        <dsp:cNvSpPr/>
      </dsp:nvSpPr>
      <dsp:spPr>
        <a:xfrm>
          <a:off x="317348" y="919845"/>
          <a:ext cx="4442879" cy="531360"/>
        </a:xfrm>
        <a:prstGeom prst="roundRect">
          <a:avLst/>
        </a:prstGeom>
        <a:solidFill>
          <a:schemeClr val="accent5">
            <a:hueOff val="1455949"/>
            <a:satOff val="-7607"/>
            <a:lumOff val="17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Diabetes Treatment and Technology</a:t>
          </a:r>
        </a:p>
      </dsp:txBody>
      <dsp:txXfrm>
        <a:off x="343287" y="945784"/>
        <a:ext cx="4391001" cy="479482"/>
      </dsp:txXfrm>
    </dsp:sp>
    <dsp:sp modelId="{AB37156A-090E-4E4F-A341-22B39C6B5FE3}">
      <dsp:nvSpPr>
        <dsp:cNvPr id="0" name=""/>
        <dsp:cNvSpPr/>
      </dsp:nvSpPr>
      <dsp:spPr>
        <a:xfrm>
          <a:off x="0" y="2002005"/>
          <a:ext cx="6346971" cy="453600"/>
        </a:xfrm>
        <a:prstGeom prst="rect">
          <a:avLst/>
        </a:prstGeom>
        <a:solidFill>
          <a:schemeClr val="lt1">
            <a:alpha val="90000"/>
            <a:hueOff val="0"/>
            <a:satOff val="0"/>
            <a:lumOff val="0"/>
            <a:alphaOff val="0"/>
          </a:schemeClr>
        </a:solidFill>
        <a:ln w="15875" cap="flat" cmpd="sng" algn="ctr">
          <a:solidFill>
            <a:schemeClr val="accent5">
              <a:hueOff val="2911898"/>
              <a:satOff val="-15213"/>
              <a:lumOff val="3595"/>
              <a:alphaOff val="0"/>
            </a:schemeClr>
          </a:solidFill>
          <a:prstDash val="solid"/>
        </a:ln>
        <a:effectLst/>
      </dsp:spPr>
      <dsp:style>
        <a:lnRef idx="2">
          <a:scrgbClr r="0" g="0" b="0"/>
        </a:lnRef>
        <a:fillRef idx="1">
          <a:scrgbClr r="0" g="0" b="0"/>
        </a:fillRef>
        <a:effectRef idx="0">
          <a:scrgbClr r="0" g="0" b="0"/>
        </a:effectRef>
        <a:fontRef idx="minor"/>
      </dsp:style>
    </dsp:sp>
    <dsp:sp modelId="{8BC74EAF-A441-1743-9CC9-E5B5BBD50F55}">
      <dsp:nvSpPr>
        <dsp:cNvPr id="0" name=""/>
        <dsp:cNvSpPr/>
      </dsp:nvSpPr>
      <dsp:spPr>
        <a:xfrm>
          <a:off x="317348" y="1736325"/>
          <a:ext cx="4442879" cy="531360"/>
        </a:xfrm>
        <a:prstGeom prst="roundRect">
          <a:avLst/>
        </a:prstGeom>
        <a:solidFill>
          <a:schemeClr val="accent5">
            <a:hueOff val="2911898"/>
            <a:satOff val="-15213"/>
            <a:lumOff val="35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Hypoglycemia</a:t>
          </a:r>
        </a:p>
      </dsp:txBody>
      <dsp:txXfrm>
        <a:off x="343287" y="1762264"/>
        <a:ext cx="4391001" cy="479482"/>
      </dsp:txXfrm>
    </dsp:sp>
    <dsp:sp modelId="{D9B98948-FC9C-6B46-AECA-33860192574D}">
      <dsp:nvSpPr>
        <dsp:cNvPr id="0" name=""/>
        <dsp:cNvSpPr/>
      </dsp:nvSpPr>
      <dsp:spPr>
        <a:xfrm>
          <a:off x="0" y="2818485"/>
          <a:ext cx="6346971" cy="453600"/>
        </a:xfrm>
        <a:prstGeom prst="rect">
          <a:avLst/>
        </a:prstGeom>
        <a:solidFill>
          <a:schemeClr val="accent1">
            <a:lumMod val="75000"/>
            <a:alpha val="90000"/>
          </a:schemeClr>
        </a:solidFill>
        <a:ln w="15875" cap="flat" cmpd="sng" algn="ctr">
          <a:solidFill>
            <a:schemeClr val="accent5">
              <a:hueOff val="4367846"/>
              <a:satOff val="-22820"/>
              <a:lumOff val="5392"/>
              <a:alphaOff val="0"/>
            </a:schemeClr>
          </a:solidFill>
          <a:prstDash val="solid"/>
        </a:ln>
        <a:effectLst/>
      </dsp:spPr>
      <dsp:style>
        <a:lnRef idx="2">
          <a:scrgbClr r="0" g="0" b="0"/>
        </a:lnRef>
        <a:fillRef idx="1">
          <a:scrgbClr r="0" g="0" b="0"/>
        </a:fillRef>
        <a:effectRef idx="0">
          <a:scrgbClr r="0" g="0" b="0"/>
        </a:effectRef>
        <a:fontRef idx="minor"/>
      </dsp:style>
    </dsp:sp>
    <dsp:sp modelId="{EFE1EBB7-CEC6-C341-90C5-A6761CB0B3ED}">
      <dsp:nvSpPr>
        <dsp:cNvPr id="0" name=""/>
        <dsp:cNvSpPr/>
      </dsp:nvSpPr>
      <dsp:spPr>
        <a:xfrm>
          <a:off x="317348" y="2552805"/>
          <a:ext cx="4442879" cy="531360"/>
        </a:xfrm>
        <a:prstGeom prst="roundRect">
          <a:avLst/>
        </a:prstGeom>
        <a:solidFill>
          <a:schemeClr val="accent5">
            <a:hueOff val="4367846"/>
            <a:satOff val="-22820"/>
            <a:lumOff val="5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Hyperglycemia</a:t>
          </a:r>
        </a:p>
      </dsp:txBody>
      <dsp:txXfrm>
        <a:off x="343287" y="2578744"/>
        <a:ext cx="4391001" cy="479482"/>
      </dsp:txXfrm>
    </dsp:sp>
    <dsp:sp modelId="{3BF5C247-AD8C-4E45-B82D-664EB4F7E64D}">
      <dsp:nvSpPr>
        <dsp:cNvPr id="0" name=""/>
        <dsp:cNvSpPr/>
      </dsp:nvSpPr>
      <dsp:spPr>
        <a:xfrm>
          <a:off x="0" y="3634965"/>
          <a:ext cx="6346971" cy="453600"/>
        </a:xfrm>
        <a:prstGeom prst="rect">
          <a:avLst/>
        </a:prstGeom>
        <a:solidFill>
          <a:schemeClr val="lt1">
            <a:alpha val="90000"/>
            <a:hueOff val="0"/>
            <a:satOff val="0"/>
            <a:lumOff val="0"/>
            <a:alphaOff val="0"/>
          </a:schemeClr>
        </a:solidFill>
        <a:ln w="15875" cap="flat" cmpd="sng" algn="ctr">
          <a:solidFill>
            <a:schemeClr val="accent5">
              <a:hueOff val="5823795"/>
              <a:satOff val="-30426"/>
              <a:lumOff val="7189"/>
              <a:alphaOff val="0"/>
            </a:schemeClr>
          </a:solidFill>
          <a:prstDash val="solid"/>
        </a:ln>
        <a:effectLst/>
      </dsp:spPr>
      <dsp:style>
        <a:lnRef idx="2">
          <a:scrgbClr r="0" g="0" b="0"/>
        </a:lnRef>
        <a:fillRef idx="1">
          <a:scrgbClr r="0" g="0" b="0"/>
        </a:fillRef>
        <a:effectRef idx="0">
          <a:scrgbClr r="0" g="0" b="0"/>
        </a:effectRef>
        <a:fontRef idx="minor"/>
      </dsp:style>
    </dsp:sp>
    <dsp:sp modelId="{54545A26-53DD-8C45-ABE2-ABE99E044B0D}">
      <dsp:nvSpPr>
        <dsp:cNvPr id="0" name=""/>
        <dsp:cNvSpPr/>
      </dsp:nvSpPr>
      <dsp:spPr>
        <a:xfrm>
          <a:off x="317348" y="3369285"/>
          <a:ext cx="4442879" cy="531360"/>
        </a:xfrm>
        <a:prstGeom prst="roundRect">
          <a:avLst/>
        </a:prstGeom>
        <a:solidFill>
          <a:schemeClr val="accent5">
            <a:hueOff val="5823795"/>
            <a:satOff val="-30426"/>
            <a:lumOff val="71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Exercise</a:t>
          </a:r>
        </a:p>
      </dsp:txBody>
      <dsp:txXfrm>
        <a:off x="343287" y="3395224"/>
        <a:ext cx="4391001" cy="479482"/>
      </dsp:txXfrm>
    </dsp:sp>
    <dsp:sp modelId="{89ABA613-34CE-FB4F-B073-17117309ACEB}">
      <dsp:nvSpPr>
        <dsp:cNvPr id="0" name=""/>
        <dsp:cNvSpPr/>
      </dsp:nvSpPr>
      <dsp:spPr>
        <a:xfrm>
          <a:off x="0" y="4451445"/>
          <a:ext cx="6346971" cy="453600"/>
        </a:xfrm>
        <a:prstGeom prst="rect">
          <a:avLst/>
        </a:prstGeom>
        <a:solidFill>
          <a:schemeClr val="lt1">
            <a:alpha val="90000"/>
            <a:hueOff val="0"/>
            <a:satOff val="0"/>
            <a:lumOff val="0"/>
            <a:alphaOff val="0"/>
          </a:schemeClr>
        </a:solidFill>
        <a:ln w="15875" cap="flat" cmpd="sng" algn="ctr">
          <a:solidFill>
            <a:schemeClr val="accent5">
              <a:hueOff val="7279744"/>
              <a:satOff val="-38033"/>
              <a:lumOff val="8987"/>
              <a:alphaOff val="0"/>
            </a:schemeClr>
          </a:solidFill>
          <a:prstDash val="solid"/>
        </a:ln>
        <a:effectLst/>
      </dsp:spPr>
      <dsp:style>
        <a:lnRef idx="2">
          <a:scrgbClr r="0" g="0" b="0"/>
        </a:lnRef>
        <a:fillRef idx="1">
          <a:scrgbClr r="0" g="0" b="0"/>
        </a:fillRef>
        <a:effectRef idx="0">
          <a:scrgbClr r="0" g="0" b="0"/>
        </a:effectRef>
        <a:fontRef idx="minor"/>
      </dsp:style>
    </dsp:sp>
    <dsp:sp modelId="{FAAC386D-ECEB-A145-8DB9-B9E066F2AF31}">
      <dsp:nvSpPr>
        <dsp:cNvPr id="0" name=""/>
        <dsp:cNvSpPr/>
      </dsp:nvSpPr>
      <dsp:spPr>
        <a:xfrm>
          <a:off x="317348" y="4185765"/>
          <a:ext cx="4442879" cy="531360"/>
        </a:xfrm>
        <a:prstGeom prst="roundRect">
          <a:avLst/>
        </a:prstGeom>
        <a:solidFill>
          <a:schemeClr val="accent5">
            <a:hueOff val="7279744"/>
            <a:satOff val="-38033"/>
            <a:lumOff val="8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Nutrition</a:t>
          </a:r>
        </a:p>
      </dsp:txBody>
      <dsp:txXfrm>
        <a:off x="343287" y="4211704"/>
        <a:ext cx="4391001" cy="479482"/>
      </dsp:txXfrm>
    </dsp:sp>
    <dsp:sp modelId="{CE9C380B-87CB-CC41-9B88-8FA61BCE854E}">
      <dsp:nvSpPr>
        <dsp:cNvPr id="0" name=""/>
        <dsp:cNvSpPr/>
      </dsp:nvSpPr>
      <dsp:spPr>
        <a:xfrm>
          <a:off x="0" y="5267925"/>
          <a:ext cx="6346971" cy="453600"/>
        </a:xfrm>
        <a:prstGeom prst="rect">
          <a:avLst/>
        </a:prstGeom>
        <a:solidFill>
          <a:schemeClr val="lt1">
            <a:alpha val="90000"/>
            <a:hueOff val="0"/>
            <a:satOff val="0"/>
            <a:lumOff val="0"/>
            <a:alphaOff val="0"/>
          </a:schemeClr>
        </a:solidFill>
        <a:ln w="15875" cap="flat" cmpd="sng" algn="ctr">
          <a:solidFill>
            <a:schemeClr val="accent5">
              <a:hueOff val="8735693"/>
              <a:satOff val="-45639"/>
              <a:lumOff val="10784"/>
              <a:alphaOff val="0"/>
            </a:schemeClr>
          </a:solidFill>
          <a:prstDash val="solid"/>
        </a:ln>
        <a:effectLst/>
      </dsp:spPr>
      <dsp:style>
        <a:lnRef idx="2">
          <a:scrgbClr r="0" g="0" b="0"/>
        </a:lnRef>
        <a:fillRef idx="1">
          <a:scrgbClr r="0" g="0" b="0"/>
        </a:fillRef>
        <a:effectRef idx="0">
          <a:scrgbClr r="0" g="0" b="0"/>
        </a:effectRef>
        <a:fontRef idx="minor"/>
      </dsp:style>
    </dsp:sp>
    <dsp:sp modelId="{2027C2FD-EC33-A345-9D63-37AC7C51B3E3}">
      <dsp:nvSpPr>
        <dsp:cNvPr id="0" name=""/>
        <dsp:cNvSpPr/>
      </dsp:nvSpPr>
      <dsp:spPr>
        <a:xfrm>
          <a:off x="317348" y="5002245"/>
          <a:ext cx="4442879" cy="531360"/>
        </a:xfrm>
        <a:prstGeom prst="roundRect">
          <a:avLst/>
        </a:prstGeom>
        <a:solidFill>
          <a:schemeClr val="accent5">
            <a:hueOff val="8735693"/>
            <a:satOff val="-45639"/>
            <a:lumOff val="10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Social and Developmental Considerations</a:t>
          </a:r>
        </a:p>
      </dsp:txBody>
      <dsp:txXfrm>
        <a:off x="343287" y="5028184"/>
        <a:ext cx="4391001" cy="479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09AB4-6697-1F4F-BD04-23006F43E3E2}">
      <dsp:nvSpPr>
        <dsp:cNvPr id="0" name=""/>
        <dsp:cNvSpPr/>
      </dsp:nvSpPr>
      <dsp:spPr>
        <a:xfrm>
          <a:off x="0" y="369045"/>
          <a:ext cx="6346971" cy="4536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78F7CC-B33E-1A45-ACE3-1192A1F8EABA}">
      <dsp:nvSpPr>
        <dsp:cNvPr id="0" name=""/>
        <dsp:cNvSpPr/>
      </dsp:nvSpPr>
      <dsp:spPr>
        <a:xfrm>
          <a:off x="317348" y="103365"/>
          <a:ext cx="4442879" cy="53136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All About Diabetes</a:t>
          </a:r>
        </a:p>
      </dsp:txBody>
      <dsp:txXfrm>
        <a:off x="343287" y="129304"/>
        <a:ext cx="4391001" cy="479482"/>
      </dsp:txXfrm>
    </dsp:sp>
    <dsp:sp modelId="{51C196E8-0559-FA4E-BBED-80BA52EBDC34}">
      <dsp:nvSpPr>
        <dsp:cNvPr id="0" name=""/>
        <dsp:cNvSpPr/>
      </dsp:nvSpPr>
      <dsp:spPr>
        <a:xfrm>
          <a:off x="0" y="1185525"/>
          <a:ext cx="6346971" cy="453600"/>
        </a:xfrm>
        <a:prstGeom prst="rect">
          <a:avLst/>
        </a:prstGeom>
        <a:solidFill>
          <a:schemeClr val="lt1">
            <a:alpha val="90000"/>
            <a:hueOff val="0"/>
            <a:satOff val="0"/>
            <a:lumOff val="0"/>
            <a:alphaOff val="0"/>
          </a:schemeClr>
        </a:solidFill>
        <a:ln w="15875" cap="flat" cmpd="sng" algn="ctr">
          <a:solidFill>
            <a:schemeClr val="accent5">
              <a:hueOff val="1455949"/>
              <a:satOff val="-7607"/>
              <a:lumOff val="1797"/>
              <a:alphaOff val="0"/>
            </a:schemeClr>
          </a:solidFill>
          <a:prstDash val="solid"/>
        </a:ln>
        <a:effectLst/>
      </dsp:spPr>
      <dsp:style>
        <a:lnRef idx="2">
          <a:scrgbClr r="0" g="0" b="0"/>
        </a:lnRef>
        <a:fillRef idx="1">
          <a:scrgbClr r="0" g="0" b="0"/>
        </a:fillRef>
        <a:effectRef idx="0">
          <a:scrgbClr r="0" g="0" b="0"/>
        </a:effectRef>
        <a:fontRef idx="minor"/>
      </dsp:style>
    </dsp:sp>
    <dsp:sp modelId="{1C29E109-2DFB-764E-9E62-5E8BC1CDB694}">
      <dsp:nvSpPr>
        <dsp:cNvPr id="0" name=""/>
        <dsp:cNvSpPr/>
      </dsp:nvSpPr>
      <dsp:spPr>
        <a:xfrm>
          <a:off x="317348" y="919845"/>
          <a:ext cx="4442879" cy="531360"/>
        </a:xfrm>
        <a:prstGeom prst="roundRect">
          <a:avLst/>
        </a:prstGeom>
        <a:solidFill>
          <a:schemeClr val="accent5">
            <a:hueOff val="1455949"/>
            <a:satOff val="-7607"/>
            <a:lumOff val="17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Diabetes Treatment and Technology</a:t>
          </a:r>
        </a:p>
      </dsp:txBody>
      <dsp:txXfrm>
        <a:off x="343287" y="945784"/>
        <a:ext cx="4391001" cy="479482"/>
      </dsp:txXfrm>
    </dsp:sp>
    <dsp:sp modelId="{AB37156A-090E-4E4F-A341-22B39C6B5FE3}">
      <dsp:nvSpPr>
        <dsp:cNvPr id="0" name=""/>
        <dsp:cNvSpPr/>
      </dsp:nvSpPr>
      <dsp:spPr>
        <a:xfrm>
          <a:off x="0" y="2002005"/>
          <a:ext cx="6346971" cy="453600"/>
        </a:xfrm>
        <a:prstGeom prst="rect">
          <a:avLst/>
        </a:prstGeom>
        <a:solidFill>
          <a:schemeClr val="lt1">
            <a:alpha val="90000"/>
            <a:hueOff val="0"/>
            <a:satOff val="0"/>
            <a:lumOff val="0"/>
            <a:alphaOff val="0"/>
          </a:schemeClr>
        </a:solidFill>
        <a:ln w="15875" cap="flat" cmpd="sng" algn="ctr">
          <a:solidFill>
            <a:schemeClr val="accent5">
              <a:hueOff val="2911898"/>
              <a:satOff val="-15213"/>
              <a:lumOff val="3595"/>
              <a:alphaOff val="0"/>
            </a:schemeClr>
          </a:solidFill>
          <a:prstDash val="solid"/>
        </a:ln>
        <a:effectLst/>
      </dsp:spPr>
      <dsp:style>
        <a:lnRef idx="2">
          <a:scrgbClr r="0" g="0" b="0"/>
        </a:lnRef>
        <a:fillRef idx="1">
          <a:scrgbClr r="0" g="0" b="0"/>
        </a:fillRef>
        <a:effectRef idx="0">
          <a:scrgbClr r="0" g="0" b="0"/>
        </a:effectRef>
        <a:fontRef idx="minor"/>
      </dsp:style>
    </dsp:sp>
    <dsp:sp modelId="{8BC74EAF-A441-1743-9CC9-E5B5BBD50F55}">
      <dsp:nvSpPr>
        <dsp:cNvPr id="0" name=""/>
        <dsp:cNvSpPr/>
      </dsp:nvSpPr>
      <dsp:spPr>
        <a:xfrm>
          <a:off x="317348" y="1736325"/>
          <a:ext cx="4442879" cy="531360"/>
        </a:xfrm>
        <a:prstGeom prst="roundRect">
          <a:avLst/>
        </a:prstGeom>
        <a:solidFill>
          <a:schemeClr val="accent5">
            <a:hueOff val="2911898"/>
            <a:satOff val="-15213"/>
            <a:lumOff val="35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Hypoglycemia</a:t>
          </a:r>
        </a:p>
      </dsp:txBody>
      <dsp:txXfrm>
        <a:off x="343287" y="1762264"/>
        <a:ext cx="4391001" cy="479482"/>
      </dsp:txXfrm>
    </dsp:sp>
    <dsp:sp modelId="{D9B98948-FC9C-6B46-AECA-33860192574D}">
      <dsp:nvSpPr>
        <dsp:cNvPr id="0" name=""/>
        <dsp:cNvSpPr/>
      </dsp:nvSpPr>
      <dsp:spPr>
        <a:xfrm>
          <a:off x="0" y="2818485"/>
          <a:ext cx="6346971" cy="453600"/>
        </a:xfrm>
        <a:prstGeom prst="rect">
          <a:avLst/>
        </a:prstGeom>
        <a:solidFill>
          <a:schemeClr val="lt1">
            <a:alpha val="90000"/>
            <a:hueOff val="0"/>
            <a:satOff val="0"/>
            <a:lumOff val="0"/>
            <a:alphaOff val="0"/>
          </a:schemeClr>
        </a:solidFill>
        <a:ln w="15875" cap="flat" cmpd="sng" algn="ctr">
          <a:solidFill>
            <a:schemeClr val="accent5">
              <a:hueOff val="4367846"/>
              <a:satOff val="-22820"/>
              <a:lumOff val="5392"/>
              <a:alphaOff val="0"/>
            </a:schemeClr>
          </a:solidFill>
          <a:prstDash val="solid"/>
        </a:ln>
        <a:effectLst/>
      </dsp:spPr>
      <dsp:style>
        <a:lnRef idx="2">
          <a:scrgbClr r="0" g="0" b="0"/>
        </a:lnRef>
        <a:fillRef idx="1">
          <a:scrgbClr r="0" g="0" b="0"/>
        </a:fillRef>
        <a:effectRef idx="0">
          <a:scrgbClr r="0" g="0" b="0"/>
        </a:effectRef>
        <a:fontRef idx="minor"/>
      </dsp:style>
    </dsp:sp>
    <dsp:sp modelId="{EFE1EBB7-CEC6-C341-90C5-A6761CB0B3ED}">
      <dsp:nvSpPr>
        <dsp:cNvPr id="0" name=""/>
        <dsp:cNvSpPr/>
      </dsp:nvSpPr>
      <dsp:spPr>
        <a:xfrm>
          <a:off x="317348" y="2552805"/>
          <a:ext cx="4442879" cy="531360"/>
        </a:xfrm>
        <a:prstGeom prst="roundRect">
          <a:avLst/>
        </a:prstGeom>
        <a:solidFill>
          <a:schemeClr val="accent5">
            <a:hueOff val="4367846"/>
            <a:satOff val="-22820"/>
            <a:lumOff val="5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Hyperglycemia</a:t>
          </a:r>
        </a:p>
      </dsp:txBody>
      <dsp:txXfrm>
        <a:off x="343287" y="2578744"/>
        <a:ext cx="4391001" cy="479482"/>
      </dsp:txXfrm>
    </dsp:sp>
    <dsp:sp modelId="{3BF5C247-AD8C-4E45-B82D-664EB4F7E64D}">
      <dsp:nvSpPr>
        <dsp:cNvPr id="0" name=""/>
        <dsp:cNvSpPr/>
      </dsp:nvSpPr>
      <dsp:spPr>
        <a:xfrm>
          <a:off x="0" y="3634965"/>
          <a:ext cx="6346971" cy="453600"/>
        </a:xfrm>
        <a:prstGeom prst="rect">
          <a:avLst/>
        </a:prstGeom>
        <a:solidFill>
          <a:schemeClr val="accent2">
            <a:lumMod val="75000"/>
            <a:alpha val="90000"/>
          </a:schemeClr>
        </a:solidFill>
        <a:ln w="15875" cap="flat" cmpd="sng" algn="ctr">
          <a:solidFill>
            <a:schemeClr val="accent5">
              <a:hueOff val="5823795"/>
              <a:satOff val="-30426"/>
              <a:lumOff val="7189"/>
              <a:alphaOff val="0"/>
            </a:schemeClr>
          </a:solidFill>
          <a:prstDash val="solid"/>
        </a:ln>
        <a:effectLst/>
      </dsp:spPr>
      <dsp:style>
        <a:lnRef idx="2">
          <a:scrgbClr r="0" g="0" b="0"/>
        </a:lnRef>
        <a:fillRef idx="1">
          <a:scrgbClr r="0" g="0" b="0"/>
        </a:fillRef>
        <a:effectRef idx="0">
          <a:scrgbClr r="0" g="0" b="0"/>
        </a:effectRef>
        <a:fontRef idx="minor"/>
      </dsp:style>
    </dsp:sp>
    <dsp:sp modelId="{54545A26-53DD-8C45-ABE2-ABE99E044B0D}">
      <dsp:nvSpPr>
        <dsp:cNvPr id="0" name=""/>
        <dsp:cNvSpPr/>
      </dsp:nvSpPr>
      <dsp:spPr>
        <a:xfrm>
          <a:off x="317348" y="3369285"/>
          <a:ext cx="4442879" cy="531360"/>
        </a:xfrm>
        <a:prstGeom prst="roundRect">
          <a:avLst/>
        </a:prstGeom>
        <a:solidFill>
          <a:schemeClr val="accent5">
            <a:hueOff val="5823795"/>
            <a:satOff val="-30426"/>
            <a:lumOff val="71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Exercise</a:t>
          </a:r>
        </a:p>
      </dsp:txBody>
      <dsp:txXfrm>
        <a:off x="343287" y="3395224"/>
        <a:ext cx="4391001" cy="479482"/>
      </dsp:txXfrm>
    </dsp:sp>
    <dsp:sp modelId="{89ABA613-34CE-FB4F-B073-17117309ACEB}">
      <dsp:nvSpPr>
        <dsp:cNvPr id="0" name=""/>
        <dsp:cNvSpPr/>
      </dsp:nvSpPr>
      <dsp:spPr>
        <a:xfrm>
          <a:off x="0" y="4451445"/>
          <a:ext cx="6346971" cy="453600"/>
        </a:xfrm>
        <a:prstGeom prst="rect">
          <a:avLst/>
        </a:prstGeom>
        <a:solidFill>
          <a:schemeClr val="lt1">
            <a:alpha val="90000"/>
            <a:hueOff val="0"/>
            <a:satOff val="0"/>
            <a:lumOff val="0"/>
            <a:alphaOff val="0"/>
          </a:schemeClr>
        </a:solidFill>
        <a:ln w="15875" cap="flat" cmpd="sng" algn="ctr">
          <a:solidFill>
            <a:schemeClr val="accent5">
              <a:hueOff val="7279744"/>
              <a:satOff val="-38033"/>
              <a:lumOff val="8987"/>
              <a:alphaOff val="0"/>
            </a:schemeClr>
          </a:solidFill>
          <a:prstDash val="solid"/>
        </a:ln>
        <a:effectLst/>
      </dsp:spPr>
      <dsp:style>
        <a:lnRef idx="2">
          <a:scrgbClr r="0" g="0" b="0"/>
        </a:lnRef>
        <a:fillRef idx="1">
          <a:scrgbClr r="0" g="0" b="0"/>
        </a:fillRef>
        <a:effectRef idx="0">
          <a:scrgbClr r="0" g="0" b="0"/>
        </a:effectRef>
        <a:fontRef idx="minor"/>
      </dsp:style>
    </dsp:sp>
    <dsp:sp modelId="{FAAC386D-ECEB-A145-8DB9-B9E066F2AF31}">
      <dsp:nvSpPr>
        <dsp:cNvPr id="0" name=""/>
        <dsp:cNvSpPr/>
      </dsp:nvSpPr>
      <dsp:spPr>
        <a:xfrm>
          <a:off x="317348" y="4185765"/>
          <a:ext cx="4442879" cy="531360"/>
        </a:xfrm>
        <a:prstGeom prst="roundRect">
          <a:avLst/>
        </a:prstGeom>
        <a:solidFill>
          <a:schemeClr val="accent5">
            <a:hueOff val="7279744"/>
            <a:satOff val="-38033"/>
            <a:lumOff val="8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Nutrition</a:t>
          </a:r>
        </a:p>
      </dsp:txBody>
      <dsp:txXfrm>
        <a:off x="343287" y="4211704"/>
        <a:ext cx="4391001" cy="479482"/>
      </dsp:txXfrm>
    </dsp:sp>
    <dsp:sp modelId="{CE9C380B-87CB-CC41-9B88-8FA61BCE854E}">
      <dsp:nvSpPr>
        <dsp:cNvPr id="0" name=""/>
        <dsp:cNvSpPr/>
      </dsp:nvSpPr>
      <dsp:spPr>
        <a:xfrm>
          <a:off x="0" y="5267925"/>
          <a:ext cx="6346971" cy="453600"/>
        </a:xfrm>
        <a:prstGeom prst="rect">
          <a:avLst/>
        </a:prstGeom>
        <a:solidFill>
          <a:schemeClr val="lt1">
            <a:alpha val="90000"/>
            <a:hueOff val="0"/>
            <a:satOff val="0"/>
            <a:lumOff val="0"/>
            <a:alphaOff val="0"/>
          </a:schemeClr>
        </a:solidFill>
        <a:ln w="15875" cap="flat" cmpd="sng" algn="ctr">
          <a:solidFill>
            <a:schemeClr val="accent5">
              <a:hueOff val="8735693"/>
              <a:satOff val="-45639"/>
              <a:lumOff val="10784"/>
              <a:alphaOff val="0"/>
            </a:schemeClr>
          </a:solidFill>
          <a:prstDash val="solid"/>
        </a:ln>
        <a:effectLst/>
      </dsp:spPr>
      <dsp:style>
        <a:lnRef idx="2">
          <a:scrgbClr r="0" g="0" b="0"/>
        </a:lnRef>
        <a:fillRef idx="1">
          <a:scrgbClr r="0" g="0" b="0"/>
        </a:fillRef>
        <a:effectRef idx="0">
          <a:scrgbClr r="0" g="0" b="0"/>
        </a:effectRef>
        <a:fontRef idx="minor"/>
      </dsp:style>
    </dsp:sp>
    <dsp:sp modelId="{2027C2FD-EC33-A345-9D63-37AC7C51B3E3}">
      <dsp:nvSpPr>
        <dsp:cNvPr id="0" name=""/>
        <dsp:cNvSpPr/>
      </dsp:nvSpPr>
      <dsp:spPr>
        <a:xfrm>
          <a:off x="317348" y="5002245"/>
          <a:ext cx="4442879" cy="531360"/>
        </a:xfrm>
        <a:prstGeom prst="roundRect">
          <a:avLst/>
        </a:prstGeom>
        <a:solidFill>
          <a:schemeClr val="accent5">
            <a:hueOff val="8735693"/>
            <a:satOff val="-45639"/>
            <a:lumOff val="10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Social and Developmental Considerations</a:t>
          </a:r>
        </a:p>
      </dsp:txBody>
      <dsp:txXfrm>
        <a:off x="343287" y="5028184"/>
        <a:ext cx="4391001"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09AB4-6697-1F4F-BD04-23006F43E3E2}">
      <dsp:nvSpPr>
        <dsp:cNvPr id="0" name=""/>
        <dsp:cNvSpPr/>
      </dsp:nvSpPr>
      <dsp:spPr>
        <a:xfrm>
          <a:off x="0" y="369045"/>
          <a:ext cx="6346971" cy="4536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78F7CC-B33E-1A45-ACE3-1192A1F8EABA}">
      <dsp:nvSpPr>
        <dsp:cNvPr id="0" name=""/>
        <dsp:cNvSpPr/>
      </dsp:nvSpPr>
      <dsp:spPr>
        <a:xfrm>
          <a:off x="317348" y="103365"/>
          <a:ext cx="4442879" cy="53136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All About Diabetes</a:t>
          </a:r>
        </a:p>
      </dsp:txBody>
      <dsp:txXfrm>
        <a:off x="343287" y="129304"/>
        <a:ext cx="4391001" cy="479482"/>
      </dsp:txXfrm>
    </dsp:sp>
    <dsp:sp modelId="{51C196E8-0559-FA4E-BBED-80BA52EBDC34}">
      <dsp:nvSpPr>
        <dsp:cNvPr id="0" name=""/>
        <dsp:cNvSpPr/>
      </dsp:nvSpPr>
      <dsp:spPr>
        <a:xfrm>
          <a:off x="0" y="1185525"/>
          <a:ext cx="6346971" cy="453600"/>
        </a:xfrm>
        <a:prstGeom prst="rect">
          <a:avLst/>
        </a:prstGeom>
        <a:solidFill>
          <a:schemeClr val="lt1">
            <a:alpha val="90000"/>
            <a:hueOff val="0"/>
            <a:satOff val="0"/>
            <a:lumOff val="0"/>
            <a:alphaOff val="0"/>
          </a:schemeClr>
        </a:solidFill>
        <a:ln w="15875" cap="flat" cmpd="sng" algn="ctr">
          <a:solidFill>
            <a:schemeClr val="accent5">
              <a:hueOff val="1455949"/>
              <a:satOff val="-7607"/>
              <a:lumOff val="1797"/>
              <a:alphaOff val="0"/>
            </a:schemeClr>
          </a:solidFill>
          <a:prstDash val="solid"/>
        </a:ln>
        <a:effectLst/>
      </dsp:spPr>
      <dsp:style>
        <a:lnRef idx="2">
          <a:scrgbClr r="0" g="0" b="0"/>
        </a:lnRef>
        <a:fillRef idx="1">
          <a:scrgbClr r="0" g="0" b="0"/>
        </a:fillRef>
        <a:effectRef idx="0">
          <a:scrgbClr r="0" g="0" b="0"/>
        </a:effectRef>
        <a:fontRef idx="minor"/>
      </dsp:style>
    </dsp:sp>
    <dsp:sp modelId="{1C29E109-2DFB-764E-9E62-5E8BC1CDB694}">
      <dsp:nvSpPr>
        <dsp:cNvPr id="0" name=""/>
        <dsp:cNvSpPr/>
      </dsp:nvSpPr>
      <dsp:spPr>
        <a:xfrm>
          <a:off x="317348" y="919845"/>
          <a:ext cx="4442879" cy="531360"/>
        </a:xfrm>
        <a:prstGeom prst="roundRect">
          <a:avLst/>
        </a:prstGeom>
        <a:solidFill>
          <a:schemeClr val="accent5">
            <a:hueOff val="1455949"/>
            <a:satOff val="-7607"/>
            <a:lumOff val="17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Diabetes Treatment and Technology</a:t>
          </a:r>
        </a:p>
      </dsp:txBody>
      <dsp:txXfrm>
        <a:off x="343287" y="945784"/>
        <a:ext cx="4391001" cy="479482"/>
      </dsp:txXfrm>
    </dsp:sp>
    <dsp:sp modelId="{AB37156A-090E-4E4F-A341-22B39C6B5FE3}">
      <dsp:nvSpPr>
        <dsp:cNvPr id="0" name=""/>
        <dsp:cNvSpPr/>
      </dsp:nvSpPr>
      <dsp:spPr>
        <a:xfrm>
          <a:off x="0" y="2002005"/>
          <a:ext cx="6346971" cy="453600"/>
        </a:xfrm>
        <a:prstGeom prst="rect">
          <a:avLst/>
        </a:prstGeom>
        <a:solidFill>
          <a:schemeClr val="lt1">
            <a:alpha val="90000"/>
            <a:hueOff val="0"/>
            <a:satOff val="0"/>
            <a:lumOff val="0"/>
            <a:alphaOff val="0"/>
          </a:schemeClr>
        </a:solidFill>
        <a:ln w="15875" cap="flat" cmpd="sng" algn="ctr">
          <a:solidFill>
            <a:schemeClr val="accent5">
              <a:hueOff val="2911898"/>
              <a:satOff val="-15213"/>
              <a:lumOff val="3595"/>
              <a:alphaOff val="0"/>
            </a:schemeClr>
          </a:solidFill>
          <a:prstDash val="solid"/>
        </a:ln>
        <a:effectLst/>
      </dsp:spPr>
      <dsp:style>
        <a:lnRef idx="2">
          <a:scrgbClr r="0" g="0" b="0"/>
        </a:lnRef>
        <a:fillRef idx="1">
          <a:scrgbClr r="0" g="0" b="0"/>
        </a:fillRef>
        <a:effectRef idx="0">
          <a:scrgbClr r="0" g="0" b="0"/>
        </a:effectRef>
        <a:fontRef idx="minor"/>
      </dsp:style>
    </dsp:sp>
    <dsp:sp modelId="{8BC74EAF-A441-1743-9CC9-E5B5BBD50F55}">
      <dsp:nvSpPr>
        <dsp:cNvPr id="0" name=""/>
        <dsp:cNvSpPr/>
      </dsp:nvSpPr>
      <dsp:spPr>
        <a:xfrm>
          <a:off x="317348" y="1736325"/>
          <a:ext cx="4442879" cy="531360"/>
        </a:xfrm>
        <a:prstGeom prst="roundRect">
          <a:avLst/>
        </a:prstGeom>
        <a:solidFill>
          <a:schemeClr val="accent5">
            <a:hueOff val="2911898"/>
            <a:satOff val="-15213"/>
            <a:lumOff val="35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Hypoglycemia</a:t>
          </a:r>
        </a:p>
      </dsp:txBody>
      <dsp:txXfrm>
        <a:off x="343287" y="1762264"/>
        <a:ext cx="4391001" cy="479482"/>
      </dsp:txXfrm>
    </dsp:sp>
    <dsp:sp modelId="{D9B98948-FC9C-6B46-AECA-33860192574D}">
      <dsp:nvSpPr>
        <dsp:cNvPr id="0" name=""/>
        <dsp:cNvSpPr/>
      </dsp:nvSpPr>
      <dsp:spPr>
        <a:xfrm>
          <a:off x="0" y="2818485"/>
          <a:ext cx="6346971" cy="453600"/>
        </a:xfrm>
        <a:prstGeom prst="rect">
          <a:avLst/>
        </a:prstGeom>
        <a:solidFill>
          <a:schemeClr val="lt1">
            <a:alpha val="90000"/>
            <a:hueOff val="0"/>
            <a:satOff val="0"/>
            <a:lumOff val="0"/>
            <a:alphaOff val="0"/>
          </a:schemeClr>
        </a:solidFill>
        <a:ln w="15875" cap="flat" cmpd="sng" algn="ctr">
          <a:solidFill>
            <a:schemeClr val="accent5">
              <a:hueOff val="4367846"/>
              <a:satOff val="-22820"/>
              <a:lumOff val="5392"/>
              <a:alphaOff val="0"/>
            </a:schemeClr>
          </a:solidFill>
          <a:prstDash val="solid"/>
        </a:ln>
        <a:effectLst/>
      </dsp:spPr>
      <dsp:style>
        <a:lnRef idx="2">
          <a:scrgbClr r="0" g="0" b="0"/>
        </a:lnRef>
        <a:fillRef idx="1">
          <a:scrgbClr r="0" g="0" b="0"/>
        </a:fillRef>
        <a:effectRef idx="0">
          <a:scrgbClr r="0" g="0" b="0"/>
        </a:effectRef>
        <a:fontRef idx="minor"/>
      </dsp:style>
    </dsp:sp>
    <dsp:sp modelId="{EFE1EBB7-CEC6-C341-90C5-A6761CB0B3ED}">
      <dsp:nvSpPr>
        <dsp:cNvPr id="0" name=""/>
        <dsp:cNvSpPr/>
      </dsp:nvSpPr>
      <dsp:spPr>
        <a:xfrm>
          <a:off x="317348" y="2552805"/>
          <a:ext cx="4442879" cy="531360"/>
        </a:xfrm>
        <a:prstGeom prst="roundRect">
          <a:avLst/>
        </a:prstGeom>
        <a:solidFill>
          <a:schemeClr val="accent5">
            <a:hueOff val="4367846"/>
            <a:satOff val="-22820"/>
            <a:lumOff val="5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Hyperglycemia</a:t>
          </a:r>
        </a:p>
      </dsp:txBody>
      <dsp:txXfrm>
        <a:off x="343287" y="2578744"/>
        <a:ext cx="4391001" cy="479482"/>
      </dsp:txXfrm>
    </dsp:sp>
    <dsp:sp modelId="{3BF5C247-AD8C-4E45-B82D-664EB4F7E64D}">
      <dsp:nvSpPr>
        <dsp:cNvPr id="0" name=""/>
        <dsp:cNvSpPr/>
      </dsp:nvSpPr>
      <dsp:spPr>
        <a:xfrm>
          <a:off x="0" y="3634965"/>
          <a:ext cx="6346971" cy="453600"/>
        </a:xfrm>
        <a:prstGeom prst="rect">
          <a:avLst/>
        </a:prstGeom>
        <a:solidFill>
          <a:schemeClr val="lt1">
            <a:alpha val="90000"/>
            <a:hueOff val="0"/>
            <a:satOff val="0"/>
            <a:lumOff val="0"/>
            <a:alphaOff val="0"/>
          </a:schemeClr>
        </a:solidFill>
        <a:ln w="15875" cap="flat" cmpd="sng" algn="ctr">
          <a:solidFill>
            <a:schemeClr val="accent5">
              <a:hueOff val="5823795"/>
              <a:satOff val="-30426"/>
              <a:lumOff val="7189"/>
              <a:alphaOff val="0"/>
            </a:schemeClr>
          </a:solidFill>
          <a:prstDash val="solid"/>
        </a:ln>
        <a:effectLst/>
      </dsp:spPr>
      <dsp:style>
        <a:lnRef idx="2">
          <a:scrgbClr r="0" g="0" b="0"/>
        </a:lnRef>
        <a:fillRef idx="1">
          <a:scrgbClr r="0" g="0" b="0"/>
        </a:fillRef>
        <a:effectRef idx="0">
          <a:scrgbClr r="0" g="0" b="0"/>
        </a:effectRef>
        <a:fontRef idx="minor"/>
      </dsp:style>
    </dsp:sp>
    <dsp:sp modelId="{54545A26-53DD-8C45-ABE2-ABE99E044B0D}">
      <dsp:nvSpPr>
        <dsp:cNvPr id="0" name=""/>
        <dsp:cNvSpPr/>
      </dsp:nvSpPr>
      <dsp:spPr>
        <a:xfrm>
          <a:off x="317348" y="3369285"/>
          <a:ext cx="4442879" cy="531360"/>
        </a:xfrm>
        <a:prstGeom prst="roundRect">
          <a:avLst/>
        </a:prstGeom>
        <a:solidFill>
          <a:schemeClr val="accent5">
            <a:hueOff val="5823795"/>
            <a:satOff val="-30426"/>
            <a:lumOff val="71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Exercise</a:t>
          </a:r>
        </a:p>
      </dsp:txBody>
      <dsp:txXfrm>
        <a:off x="343287" y="3395224"/>
        <a:ext cx="4391001" cy="479482"/>
      </dsp:txXfrm>
    </dsp:sp>
    <dsp:sp modelId="{89ABA613-34CE-FB4F-B073-17117309ACEB}">
      <dsp:nvSpPr>
        <dsp:cNvPr id="0" name=""/>
        <dsp:cNvSpPr/>
      </dsp:nvSpPr>
      <dsp:spPr>
        <a:xfrm>
          <a:off x="0" y="4451445"/>
          <a:ext cx="6346971" cy="453600"/>
        </a:xfrm>
        <a:prstGeom prst="rect">
          <a:avLst/>
        </a:prstGeom>
        <a:solidFill>
          <a:schemeClr val="bg2">
            <a:lumMod val="50000"/>
            <a:alpha val="90000"/>
          </a:schemeClr>
        </a:solidFill>
        <a:ln w="15875" cap="flat" cmpd="sng" algn="ctr">
          <a:solidFill>
            <a:schemeClr val="accent5">
              <a:hueOff val="7279744"/>
              <a:satOff val="-38033"/>
              <a:lumOff val="8987"/>
              <a:alphaOff val="0"/>
            </a:schemeClr>
          </a:solidFill>
          <a:prstDash val="solid"/>
        </a:ln>
        <a:effectLst/>
      </dsp:spPr>
      <dsp:style>
        <a:lnRef idx="2">
          <a:scrgbClr r="0" g="0" b="0"/>
        </a:lnRef>
        <a:fillRef idx="1">
          <a:scrgbClr r="0" g="0" b="0"/>
        </a:fillRef>
        <a:effectRef idx="0">
          <a:scrgbClr r="0" g="0" b="0"/>
        </a:effectRef>
        <a:fontRef idx="minor"/>
      </dsp:style>
    </dsp:sp>
    <dsp:sp modelId="{FAAC386D-ECEB-A145-8DB9-B9E066F2AF31}">
      <dsp:nvSpPr>
        <dsp:cNvPr id="0" name=""/>
        <dsp:cNvSpPr/>
      </dsp:nvSpPr>
      <dsp:spPr>
        <a:xfrm>
          <a:off x="317348" y="4185765"/>
          <a:ext cx="4442879" cy="531360"/>
        </a:xfrm>
        <a:prstGeom prst="roundRect">
          <a:avLst/>
        </a:prstGeom>
        <a:solidFill>
          <a:schemeClr val="accent5">
            <a:hueOff val="7279744"/>
            <a:satOff val="-38033"/>
            <a:lumOff val="8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Nutrition</a:t>
          </a:r>
        </a:p>
      </dsp:txBody>
      <dsp:txXfrm>
        <a:off x="343287" y="4211704"/>
        <a:ext cx="4391001" cy="479482"/>
      </dsp:txXfrm>
    </dsp:sp>
    <dsp:sp modelId="{CE9C380B-87CB-CC41-9B88-8FA61BCE854E}">
      <dsp:nvSpPr>
        <dsp:cNvPr id="0" name=""/>
        <dsp:cNvSpPr/>
      </dsp:nvSpPr>
      <dsp:spPr>
        <a:xfrm>
          <a:off x="0" y="5267925"/>
          <a:ext cx="6346971" cy="453600"/>
        </a:xfrm>
        <a:prstGeom prst="rect">
          <a:avLst/>
        </a:prstGeom>
        <a:solidFill>
          <a:schemeClr val="lt1">
            <a:alpha val="90000"/>
            <a:hueOff val="0"/>
            <a:satOff val="0"/>
            <a:lumOff val="0"/>
            <a:alphaOff val="0"/>
          </a:schemeClr>
        </a:solidFill>
        <a:ln w="15875" cap="flat" cmpd="sng" algn="ctr">
          <a:solidFill>
            <a:schemeClr val="accent5">
              <a:hueOff val="8735693"/>
              <a:satOff val="-45639"/>
              <a:lumOff val="10784"/>
              <a:alphaOff val="0"/>
            </a:schemeClr>
          </a:solidFill>
          <a:prstDash val="solid"/>
        </a:ln>
        <a:effectLst/>
      </dsp:spPr>
      <dsp:style>
        <a:lnRef idx="2">
          <a:scrgbClr r="0" g="0" b="0"/>
        </a:lnRef>
        <a:fillRef idx="1">
          <a:scrgbClr r="0" g="0" b="0"/>
        </a:fillRef>
        <a:effectRef idx="0">
          <a:scrgbClr r="0" g="0" b="0"/>
        </a:effectRef>
        <a:fontRef idx="minor"/>
      </dsp:style>
    </dsp:sp>
    <dsp:sp modelId="{2027C2FD-EC33-A345-9D63-37AC7C51B3E3}">
      <dsp:nvSpPr>
        <dsp:cNvPr id="0" name=""/>
        <dsp:cNvSpPr/>
      </dsp:nvSpPr>
      <dsp:spPr>
        <a:xfrm>
          <a:off x="317348" y="5002245"/>
          <a:ext cx="4442879" cy="531360"/>
        </a:xfrm>
        <a:prstGeom prst="roundRect">
          <a:avLst/>
        </a:prstGeom>
        <a:solidFill>
          <a:schemeClr val="accent5">
            <a:hueOff val="8735693"/>
            <a:satOff val="-45639"/>
            <a:lumOff val="10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Social and Developmental Considerations</a:t>
          </a:r>
        </a:p>
      </dsp:txBody>
      <dsp:txXfrm>
        <a:off x="343287" y="5028184"/>
        <a:ext cx="4391001"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09AB4-6697-1F4F-BD04-23006F43E3E2}">
      <dsp:nvSpPr>
        <dsp:cNvPr id="0" name=""/>
        <dsp:cNvSpPr/>
      </dsp:nvSpPr>
      <dsp:spPr>
        <a:xfrm>
          <a:off x="0" y="369045"/>
          <a:ext cx="6346971" cy="4536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78F7CC-B33E-1A45-ACE3-1192A1F8EABA}">
      <dsp:nvSpPr>
        <dsp:cNvPr id="0" name=""/>
        <dsp:cNvSpPr/>
      </dsp:nvSpPr>
      <dsp:spPr>
        <a:xfrm>
          <a:off x="317348" y="103365"/>
          <a:ext cx="4442879" cy="53136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All About Diabetes</a:t>
          </a:r>
        </a:p>
      </dsp:txBody>
      <dsp:txXfrm>
        <a:off x="343287" y="129304"/>
        <a:ext cx="4391001" cy="479482"/>
      </dsp:txXfrm>
    </dsp:sp>
    <dsp:sp modelId="{51C196E8-0559-FA4E-BBED-80BA52EBDC34}">
      <dsp:nvSpPr>
        <dsp:cNvPr id="0" name=""/>
        <dsp:cNvSpPr/>
      </dsp:nvSpPr>
      <dsp:spPr>
        <a:xfrm>
          <a:off x="0" y="1185525"/>
          <a:ext cx="6346971" cy="453600"/>
        </a:xfrm>
        <a:prstGeom prst="rect">
          <a:avLst/>
        </a:prstGeom>
        <a:solidFill>
          <a:schemeClr val="lt1">
            <a:alpha val="90000"/>
            <a:hueOff val="0"/>
            <a:satOff val="0"/>
            <a:lumOff val="0"/>
            <a:alphaOff val="0"/>
          </a:schemeClr>
        </a:solidFill>
        <a:ln w="15875" cap="flat" cmpd="sng" algn="ctr">
          <a:solidFill>
            <a:schemeClr val="accent5">
              <a:hueOff val="1455949"/>
              <a:satOff val="-7607"/>
              <a:lumOff val="1797"/>
              <a:alphaOff val="0"/>
            </a:schemeClr>
          </a:solidFill>
          <a:prstDash val="solid"/>
        </a:ln>
        <a:effectLst/>
      </dsp:spPr>
      <dsp:style>
        <a:lnRef idx="2">
          <a:scrgbClr r="0" g="0" b="0"/>
        </a:lnRef>
        <a:fillRef idx="1">
          <a:scrgbClr r="0" g="0" b="0"/>
        </a:fillRef>
        <a:effectRef idx="0">
          <a:scrgbClr r="0" g="0" b="0"/>
        </a:effectRef>
        <a:fontRef idx="minor"/>
      </dsp:style>
    </dsp:sp>
    <dsp:sp modelId="{1C29E109-2DFB-764E-9E62-5E8BC1CDB694}">
      <dsp:nvSpPr>
        <dsp:cNvPr id="0" name=""/>
        <dsp:cNvSpPr/>
      </dsp:nvSpPr>
      <dsp:spPr>
        <a:xfrm>
          <a:off x="317348" y="919845"/>
          <a:ext cx="4442879" cy="531360"/>
        </a:xfrm>
        <a:prstGeom prst="roundRect">
          <a:avLst/>
        </a:prstGeom>
        <a:solidFill>
          <a:schemeClr val="accent5">
            <a:hueOff val="1455949"/>
            <a:satOff val="-7607"/>
            <a:lumOff val="17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Diabetes Treatment and Technology</a:t>
          </a:r>
        </a:p>
      </dsp:txBody>
      <dsp:txXfrm>
        <a:off x="343287" y="945784"/>
        <a:ext cx="4391001" cy="479482"/>
      </dsp:txXfrm>
    </dsp:sp>
    <dsp:sp modelId="{AB37156A-090E-4E4F-A341-22B39C6B5FE3}">
      <dsp:nvSpPr>
        <dsp:cNvPr id="0" name=""/>
        <dsp:cNvSpPr/>
      </dsp:nvSpPr>
      <dsp:spPr>
        <a:xfrm>
          <a:off x="0" y="2002005"/>
          <a:ext cx="6346971" cy="453600"/>
        </a:xfrm>
        <a:prstGeom prst="rect">
          <a:avLst/>
        </a:prstGeom>
        <a:solidFill>
          <a:schemeClr val="lt1">
            <a:alpha val="90000"/>
            <a:hueOff val="0"/>
            <a:satOff val="0"/>
            <a:lumOff val="0"/>
            <a:alphaOff val="0"/>
          </a:schemeClr>
        </a:solidFill>
        <a:ln w="15875" cap="flat" cmpd="sng" algn="ctr">
          <a:solidFill>
            <a:schemeClr val="accent5">
              <a:hueOff val="2911898"/>
              <a:satOff val="-15213"/>
              <a:lumOff val="3595"/>
              <a:alphaOff val="0"/>
            </a:schemeClr>
          </a:solidFill>
          <a:prstDash val="solid"/>
        </a:ln>
        <a:effectLst/>
      </dsp:spPr>
      <dsp:style>
        <a:lnRef idx="2">
          <a:scrgbClr r="0" g="0" b="0"/>
        </a:lnRef>
        <a:fillRef idx="1">
          <a:scrgbClr r="0" g="0" b="0"/>
        </a:fillRef>
        <a:effectRef idx="0">
          <a:scrgbClr r="0" g="0" b="0"/>
        </a:effectRef>
        <a:fontRef idx="minor"/>
      </dsp:style>
    </dsp:sp>
    <dsp:sp modelId="{8BC74EAF-A441-1743-9CC9-E5B5BBD50F55}">
      <dsp:nvSpPr>
        <dsp:cNvPr id="0" name=""/>
        <dsp:cNvSpPr/>
      </dsp:nvSpPr>
      <dsp:spPr>
        <a:xfrm>
          <a:off x="317348" y="1736325"/>
          <a:ext cx="4442879" cy="531360"/>
        </a:xfrm>
        <a:prstGeom prst="roundRect">
          <a:avLst/>
        </a:prstGeom>
        <a:solidFill>
          <a:schemeClr val="accent5">
            <a:hueOff val="2911898"/>
            <a:satOff val="-15213"/>
            <a:lumOff val="35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Hypoglycemia</a:t>
          </a:r>
        </a:p>
      </dsp:txBody>
      <dsp:txXfrm>
        <a:off x="343287" y="1762264"/>
        <a:ext cx="4391001" cy="479482"/>
      </dsp:txXfrm>
    </dsp:sp>
    <dsp:sp modelId="{D9B98948-FC9C-6B46-AECA-33860192574D}">
      <dsp:nvSpPr>
        <dsp:cNvPr id="0" name=""/>
        <dsp:cNvSpPr/>
      </dsp:nvSpPr>
      <dsp:spPr>
        <a:xfrm>
          <a:off x="0" y="2818485"/>
          <a:ext cx="6346971" cy="453600"/>
        </a:xfrm>
        <a:prstGeom prst="rect">
          <a:avLst/>
        </a:prstGeom>
        <a:solidFill>
          <a:schemeClr val="lt1">
            <a:alpha val="90000"/>
            <a:hueOff val="0"/>
            <a:satOff val="0"/>
            <a:lumOff val="0"/>
            <a:alphaOff val="0"/>
          </a:schemeClr>
        </a:solidFill>
        <a:ln w="15875" cap="flat" cmpd="sng" algn="ctr">
          <a:solidFill>
            <a:schemeClr val="accent5">
              <a:hueOff val="4367846"/>
              <a:satOff val="-22820"/>
              <a:lumOff val="5392"/>
              <a:alphaOff val="0"/>
            </a:schemeClr>
          </a:solidFill>
          <a:prstDash val="solid"/>
        </a:ln>
        <a:effectLst/>
      </dsp:spPr>
      <dsp:style>
        <a:lnRef idx="2">
          <a:scrgbClr r="0" g="0" b="0"/>
        </a:lnRef>
        <a:fillRef idx="1">
          <a:scrgbClr r="0" g="0" b="0"/>
        </a:fillRef>
        <a:effectRef idx="0">
          <a:scrgbClr r="0" g="0" b="0"/>
        </a:effectRef>
        <a:fontRef idx="minor"/>
      </dsp:style>
    </dsp:sp>
    <dsp:sp modelId="{EFE1EBB7-CEC6-C341-90C5-A6761CB0B3ED}">
      <dsp:nvSpPr>
        <dsp:cNvPr id="0" name=""/>
        <dsp:cNvSpPr/>
      </dsp:nvSpPr>
      <dsp:spPr>
        <a:xfrm>
          <a:off x="317348" y="2552805"/>
          <a:ext cx="4442879" cy="531360"/>
        </a:xfrm>
        <a:prstGeom prst="roundRect">
          <a:avLst/>
        </a:prstGeom>
        <a:solidFill>
          <a:schemeClr val="accent5">
            <a:hueOff val="4367846"/>
            <a:satOff val="-22820"/>
            <a:lumOff val="5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Hyperglycemia</a:t>
          </a:r>
        </a:p>
      </dsp:txBody>
      <dsp:txXfrm>
        <a:off x="343287" y="2578744"/>
        <a:ext cx="4391001" cy="479482"/>
      </dsp:txXfrm>
    </dsp:sp>
    <dsp:sp modelId="{3BF5C247-AD8C-4E45-B82D-664EB4F7E64D}">
      <dsp:nvSpPr>
        <dsp:cNvPr id="0" name=""/>
        <dsp:cNvSpPr/>
      </dsp:nvSpPr>
      <dsp:spPr>
        <a:xfrm>
          <a:off x="0" y="3634965"/>
          <a:ext cx="6346971" cy="453600"/>
        </a:xfrm>
        <a:prstGeom prst="rect">
          <a:avLst/>
        </a:prstGeom>
        <a:solidFill>
          <a:schemeClr val="lt1">
            <a:alpha val="90000"/>
            <a:hueOff val="0"/>
            <a:satOff val="0"/>
            <a:lumOff val="0"/>
            <a:alphaOff val="0"/>
          </a:schemeClr>
        </a:solidFill>
        <a:ln w="15875" cap="flat" cmpd="sng" algn="ctr">
          <a:solidFill>
            <a:schemeClr val="accent5">
              <a:hueOff val="5823795"/>
              <a:satOff val="-30426"/>
              <a:lumOff val="7189"/>
              <a:alphaOff val="0"/>
            </a:schemeClr>
          </a:solidFill>
          <a:prstDash val="solid"/>
        </a:ln>
        <a:effectLst/>
      </dsp:spPr>
      <dsp:style>
        <a:lnRef idx="2">
          <a:scrgbClr r="0" g="0" b="0"/>
        </a:lnRef>
        <a:fillRef idx="1">
          <a:scrgbClr r="0" g="0" b="0"/>
        </a:fillRef>
        <a:effectRef idx="0">
          <a:scrgbClr r="0" g="0" b="0"/>
        </a:effectRef>
        <a:fontRef idx="minor"/>
      </dsp:style>
    </dsp:sp>
    <dsp:sp modelId="{54545A26-53DD-8C45-ABE2-ABE99E044B0D}">
      <dsp:nvSpPr>
        <dsp:cNvPr id="0" name=""/>
        <dsp:cNvSpPr/>
      </dsp:nvSpPr>
      <dsp:spPr>
        <a:xfrm>
          <a:off x="317348" y="3369285"/>
          <a:ext cx="4442879" cy="531360"/>
        </a:xfrm>
        <a:prstGeom prst="roundRect">
          <a:avLst/>
        </a:prstGeom>
        <a:solidFill>
          <a:schemeClr val="accent5">
            <a:hueOff val="5823795"/>
            <a:satOff val="-30426"/>
            <a:lumOff val="71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Exercise</a:t>
          </a:r>
        </a:p>
      </dsp:txBody>
      <dsp:txXfrm>
        <a:off x="343287" y="3395224"/>
        <a:ext cx="4391001" cy="479482"/>
      </dsp:txXfrm>
    </dsp:sp>
    <dsp:sp modelId="{89ABA613-34CE-FB4F-B073-17117309ACEB}">
      <dsp:nvSpPr>
        <dsp:cNvPr id="0" name=""/>
        <dsp:cNvSpPr/>
      </dsp:nvSpPr>
      <dsp:spPr>
        <a:xfrm>
          <a:off x="0" y="4451445"/>
          <a:ext cx="6346971" cy="453600"/>
        </a:xfrm>
        <a:prstGeom prst="rect">
          <a:avLst/>
        </a:prstGeom>
        <a:solidFill>
          <a:schemeClr val="lt1">
            <a:alpha val="90000"/>
            <a:hueOff val="0"/>
            <a:satOff val="0"/>
            <a:lumOff val="0"/>
            <a:alphaOff val="0"/>
          </a:schemeClr>
        </a:solidFill>
        <a:ln w="15875" cap="flat" cmpd="sng" algn="ctr">
          <a:solidFill>
            <a:schemeClr val="accent5">
              <a:hueOff val="7279744"/>
              <a:satOff val="-38033"/>
              <a:lumOff val="8987"/>
              <a:alphaOff val="0"/>
            </a:schemeClr>
          </a:solidFill>
          <a:prstDash val="solid"/>
        </a:ln>
        <a:effectLst/>
      </dsp:spPr>
      <dsp:style>
        <a:lnRef idx="2">
          <a:scrgbClr r="0" g="0" b="0"/>
        </a:lnRef>
        <a:fillRef idx="1">
          <a:scrgbClr r="0" g="0" b="0"/>
        </a:fillRef>
        <a:effectRef idx="0">
          <a:scrgbClr r="0" g="0" b="0"/>
        </a:effectRef>
        <a:fontRef idx="minor"/>
      </dsp:style>
    </dsp:sp>
    <dsp:sp modelId="{FAAC386D-ECEB-A145-8DB9-B9E066F2AF31}">
      <dsp:nvSpPr>
        <dsp:cNvPr id="0" name=""/>
        <dsp:cNvSpPr/>
      </dsp:nvSpPr>
      <dsp:spPr>
        <a:xfrm>
          <a:off x="317348" y="4185765"/>
          <a:ext cx="4442879" cy="531360"/>
        </a:xfrm>
        <a:prstGeom prst="roundRect">
          <a:avLst/>
        </a:prstGeom>
        <a:solidFill>
          <a:schemeClr val="accent5">
            <a:hueOff val="7279744"/>
            <a:satOff val="-38033"/>
            <a:lumOff val="8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Nutrition</a:t>
          </a:r>
        </a:p>
      </dsp:txBody>
      <dsp:txXfrm>
        <a:off x="343287" y="4211704"/>
        <a:ext cx="4391001" cy="479482"/>
      </dsp:txXfrm>
    </dsp:sp>
    <dsp:sp modelId="{CE9C380B-87CB-CC41-9B88-8FA61BCE854E}">
      <dsp:nvSpPr>
        <dsp:cNvPr id="0" name=""/>
        <dsp:cNvSpPr/>
      </dsp:nvSpPr>
      <dsp:spPr>
        <a:xfrm>
          <a:off x="0" y="5267925"/>
          <a:ext cx="6346971" cy="453600"/>
        </a:xfrm>
        <a:prstGeom prst="rect">
          <a:avLst/>
        </a:prstGeom>
        <a:solidFill>
          <a:schemeClr val="accent3">
            <a:lumMod val="75000"/>
            <a:alpha val="90000"/>
          </a:schemeClr>
        </a:solidFill>
        <a:ln w="15875" cap="flat" cmpd="sng" algn="ctr">
          <a:solidFill>
            <a:schemeClr val="accent5">
              <a:hueOff val="8735693"/>
              <a:satOff val="-45639"/>
              <a:lumOff val="10784"/>
              <a:alphaOff val="0"/>
            </a:schemeClr>
          </a:solidFill>
          <a:prstDash val="solid"/>
        </a:ln>
        <a:effectLst/>
      </dsp:spPr>
      <dsp:style>
        <a:lnRef idx="2">
          <a:scrgbClr r="0" g="0" b="0"/>
        </a:lnRef>
        <a:fillRef idx="1">
          <a:scrgbClr r="0" g="0" b="0"/>
        </a:fillRef>
        <a:effectRef idx="0">
          <a:scrgbClr r="0" g="0" b="0"/>
        </a:effectRef>
        <a:fontRef idx="minor"/>
      </dsp:style>
    </dsp:sp>
    <dsp:sp modelId="{2027C2FD-EC33-A345-9D63-37AC7C51B3E3}">
      <dsp:nvSpPr>
        <dsp:cNvPr id="0" name=""/>
        <dsp:cNvSpPr/>
      </dsp:nvSpPr>
      <dsp:spPr>
        <a:xfrm>
          <a:off x="317348" y="5002245"/>
          <a:ext cx="4442879" cy="531360"/>
        </a:xfrm>
        <a:prstGeom prst="roundRect">
          <a:avLst/>
        </a:prstGeom>
        <a:solidFill>
          <a:schemeClr val="accent5">
            <a:hueOff val="8735693"/>
            <a:satOff val="-45639"/>
            <a:lumOff val="10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0" tIns="0" rIns="167930" bIns="0" numCol="1" spcCol="1270" anchor="ctr" anchorCtr="0">
          <a:noAutofit/>
        </a:bodyPr>
        <a:lstStyle/>
        <a:p>
          <a:pPr marL="0" lvl="0" indent="0" algn="l" defTabSz="800100">
            <a:lnSpc>
              <a:spcPct val="90000"/>
            </a:lnSpc>
            <a:spcBef>
              <a:spcPct val="0"/>
            </a:spcBef>
            <a:spcAft>
              <a:spcPct val="35000"/>
            </a:spcAft>
            <a:buNone/>
          </a:pPr>
          <a:r>
            <a:rPr lang="en-US" sz="1800" kern="1200"/>
            <a:t>Social and Developmental Considerations</a:t>
          </a:r>
        </a:p>
      </dsp:txBody>
      <dsp:txXfrm>
        <a:off x="343287" y="5028184"/>
        <a:ext cx="4391001" cy="479482"/>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015EF6-35CE-A247-962B-B69778827291}" type="datetimeFigureOut">
              <a:rPr lang="en-US" smtClean="0"/>
              <a:t>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734AAE-1E26-384F-804D-75C6A929A7AD}" type="slidenum">
              <a:rPr lang="en-US" smtClean="0"/>
              <a:t>‹#›</a:t>
            </a:fld>
            <a:endParaRPr lang="en-US"/>
          </a:p>
        </p:txBody>
      </p:sp>
    </p:spTree>
    <p:extLst>
      <p:ext uri="{BB962C8B-B14F-4D97-AF65-F5344CB8AC3E}">
        <p14:creationId xmlns:p14="http://schemas.microsoft.com/office/powerpoint/2010/main" val="4055015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734AAE-1E26-384F-804D-75C6A929A7AD}" type="slidenum">
              <a:rPr lang="en-US" smtClean="0"/>
              <a:t>1</a:t>
            </a:fld>
            <a:endParaRPr lang="en-US"/>
          </a:p>
        </p:txBody>
      </p:sp>
    </p:spTree>
    <p:extLst>
      <p:ext uri="{BB962C8B-B14F-4D97-AF65-F5344CB8AC3E}">
        <p14:creationId xmlns:p14="http://schemas.microsoft.com/office/powerpoint/2010/main" val="3931036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Replaced every 1-2 weeks</a:t>
            </a:r>
          </a:p>
          <a:p>
            <a:r>
              <a:rPr lang="en-US" sz="1200" dirty="0"/>
              <a:t>- When in doubt, get a fingerstick</a:t>
            </a:r>
          </a:p>
          <a:p>
            <a:r>
              <a:rPr lang="en-US" sz="1200" dirty="0"/>
              <a:t>- Can share to parents' phone if connected to cell service or </a:t>
            </a:r>
            <a:r>
              <a:rPr lang="en-US" sz="1200" dirty="0" err="1"/>
              <a:t>wifi</a:t>
            </a:r>
            <a:endParaRPr lang="en-US" sz="1200" dirty="0"/>
          </a:p>
          <a:p>
            <a:r>
              <a:rPr lang="en-US" sz="1200" dirty="0"/>
              <a:t>- Have alerts for highs and lows</a:t>
            </a:r>
            <a:endParaRPr lang="en-US" dirty="0"/>
          </a:p>
          <a:p>
            <a:pPr marL="171450" indent="-171450">
              <a:buFontTx/>
              <a:buChar char="-"/>
            </a:pPr>
            <a:r>
              <a:rPr lang="en-US" dirty="0"/>
              <a:t>measures interstitial glucose levels </a:t>
            </a:r>
          </a:p>
          <a:p>
            <a:pPr marL="171450" indent="-171450">
              <a:buFontTx/>
              <a:buChar char="-"/>
            </a:pPr>
            <a:r>
              <a:rPr lang="en-US" dirty="0"/>
              <a:t>CGM alerts can be set for when blood glucose levels are too high or too low, when they are increasing or decreasing at a rapid rate and provide predictive alerts</a:t>
            </a:r>
          </a:p>
        </p:txBody>
      </p:sp>
      <p:sp>
        <p:nvSpPr>
          <p:cNvPr id="4" name="Slide Number Placeholder 3"/>
          <p:cNvSpPr>
            <a:spLocks noGrp="1"/>
          </p:cNvSpPr>
          <p:nvPr>
            <p:ph type="sldNum" sz="quarter" idx="5"/>
          </p:nvPr>
        </p:nvSpPr>
        <p:spPr/>
        <p:txBody>
          <a:bodyPr/>
          <a:lstStyle/>
          <a:p>
            <a:fld id="{CF734AAE-1E26-384F-804D-75C6A929A7AD}" type="slidenum">
              <a:rPr lang="en-US" smtClean="0"/>
              <a:t>15</a:t>
            </a:fld>
            <a:endParaRPr lang="en-US"/>
          </a:p>
        </p:txBody>
      </p:sp>
    </p:spTree>
    <p:extLst>
      <p:ext uri="{BB962C8B-B14F-4D97-AF65-F5344CB8AC3E}">
        <p14:creationId xmlns:p14="http://schemas.microsoft.com/office/powerpoint/2010/main" val="140867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1800" b="1" i="0" u="none" strike="noStrike" kern="1200" dirty="0" err="1">
                <a:solidFill>
                  <a:srgbClr val="000000"/>
                </a:solidFill>
                <a:effectLst/>
                <a:latin typeface="Arial" panose="020B0604020202020204" pitchFamily="34" charset="0"/>
              </a:rPr>
              <a:t>Aspart</a:t>
            </a:r>
            <a:r>
              <a:rPr lang="en-US" sz="1800" b="1" i="0" u="none" strike="noStrike" kern="1200" dirty="0">
                <a:solidFill>
                  <a:srgbClr val="000000"/>
                </a:solidFill>
                <a:effectLst/>
                <a:latin typeface="Arial" panose="020B0604020202020204" pitchFamily="34" charset="0"/>
              </a:rPr>
              <a:t> (Novolog)</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err="1">
                <a:solidFill>
                  <a:srgbClr val="000000"/>
                </a:solidFill>
                <a:effectLst/>
                <a:latin typeface="Arial" panose="020B0604020202020204" pitchFamily="34" charset="0"/>
              </a:rPr>
              <a:t>Glulisine</a:t>
            </a:r>
            <a:r>
              <a:rPr lang="en-US" sz="1800" b="1" i="0" u="none" strike="noStrike" kern="1200" dirty="0">
                <a:solidFill>
                  <a:srgbClr val="000000"/>
                </a:solidFill>
                <a:effectLst/>
                <a:latin typeface="Arial" panose="020B0604020202020204" pitchFamily="34" charset="0"/>
              </a:rPr>
              <a:t> (</a:t>
            </a:r>
            <a:r>
              <a:rPr lang="en-US" sz="1800" b="1" i="0" u="none" strike="noStrike" kern="1200" dirty="0" err="1">
                <a:solidFill>
                  <a:srgbClr val="000000"/>
                </a:solidFill>
                <a:effectLst/>
                <a:latin typeface="Arial" panose="020B0604020202020204" pitchFamily="34" charset="0"/>
              </a:rPr>
              <a:t>Apidra</a:t>
            </a:r>
            <a:r>
              <a:rPr lang="en-US" sz="1800" b="1" i="0" u="none" strike="noStrike" kern="1200" dirty="0">
                <a:solidFill>
                  <a:srgbClr val="000000"/>
                </a:solidFill>
                <a:effectLst/>
                <a:latin typeface="Arial" panose="020B0604020202020204" pitchFamily="34" charset="0"/>
              </a:rPr>
              <a:t>)</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00000"/>
                </a:solidFill>
                <a:effectLst/>
                <a:latin typeface="Arial" panose="020B0604020202020204" pitchFamily="34" charset="0"/>
              </a:rPr>
              <a:t>Lispro</a:t>
            </a:r>
            <a:r>
              <a:rPr lang="en-US" sz="1800" b="1" i="0" u="none" strike="noStrike" kern="1200" baseline="0" dirty="0">
                <a:solidFill>
                  <a:srgbClr val="000000"/>
                </a:solidFill>
                <a:effectLst/>
                <a:latin typeface="Arial" panose="020B0604020202020204" pitchFamily="34" charset="0"/>
              </a:rPr>
              <a:t> (Humalog)</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Arial" panose="020B0604020202020204" pitchFamily="34" charset="0"/>
              </a:rPr>
              <a:t>Detemir</a:t>
            </a:r>
            <a:r>
              <a:rPr lang="en-US" sz="1800" b="0" i="0" u="none" strike="noStrike" kern="1200" baseline="0" dirty="0">
                <a:solidFill>
                  <a:srgbClr val="000000"/>
                </a:solidFill>
                <a:effectLst/>
                <a:latin typeface="Arial" panose="020B0604020202020204" pitchFamily="34" charset="0"/>
              </a:rPr>
              <a:t> (Levemir)</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Arial" panose="020B0604020202020204" pitchFamily="34" charset="0"/>
              </a:rPr>
              <a:t>Glargine</a:t>
            </a:r>
            <a:r>
              <a:rPr lang="en-US" sz="1800" b="0" i="0" u="none" strike="noStrike" kern="1200" baseline="0" dirty="0">
                <a:solidFill>
                  <a:srgbClr val="000000"/>
                </a:solidFill>
                <a:effectLst/>
                <a:latin typeface="Arial" panose="020B0604020202020204" pitchFamily="34" charset="0"/>
              </a:rPr>
              <a:t> (Lantus, </a:t>
            </a:r>
            <a:r>
              <a:rPr lang="en-US" sz="1800" b="0" i="0" u="none" strike="noStrike" kern="1200" baseline="0" dirty="0" err="1">
                <a:solidFill>
                  <a:srgbClr val="000000"/>
                </a:solidFill>
                <a:effectLst/>
                <a:latin typeface="Arial" panose="020B0604020202020204" pitchFamily="34" charset="0"/>
              </a:rPr>
              <a:t>Basaglar</a:t>
            </a:r>
            <a:r>
              <a:rPr lang="en-US" sz="1800" b="0" i="0" u="none" strike="noStrike" kern="1200" baseline="0" dirty="0">
                <a:solidFill>
                  <a:srgbClr val="000000"/>
                </a:solidFill>
                <a:effectLst/>
                <a:latin typeface="Arial" panose="020B0604020202020204" pitchFamily="34" charset="0"/>
              </a:rPr>
              <a:t>)</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err="1">
                <a:solidFill>
                  <a:srgbClr val="000000"/>
                </a:solidFill>
                <a:effectLst/>
                <a:latin typeface="Arial" panose="020B0604020202020204" pitchFamily="34" charset="0"/>
              </a:rPr>
              <a:t>Degludec</a:t>
            </a:r>
            <a:r>
              <a:rPr lang="en-US" sz="1800" b="0" i="0" u="none" strike="noStrike" kern="1200" baseline="0" dirty="0">
                <a:solidFill>
                  <a:srgbClr val="000000"/>
                </a:solidFill>
                <a:effectLst/>
                <a:latin typeface="Arial" panose="020B0604020202020204" pitchFamily="34" charset="0"/>
              </a:rPr>
              <a:t> (Tresiba)</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F734AAE-1E26-384F-804D-75C6A929A7AD}" type="slidenum">
              <a:rPr lang="en-US" smtClean="0"/>
              <a:t>18</a:t>
            </a:fld>
            <a:endParaRPr lang="en-US"/>
          </a:p>
        </p:txBody>
      </p:sp>
    </p:spTree>
    <p:extLst>
      <p:ext uri="{BB962C8B-B14F-4D97-AF65-F5344CB8AC3E}">
        <p14:creationId xmlns:p14="http://schemas.microsoft.com/office/powerpoint/2010/main" val="104033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Give short acting insulin continuously</a:t>
            </a:r>
          </a:p>
          <a:p>
            <a:r>
              <a:rPr lang="en-US" dirty="0"/>
              <a:t>- Infusion set changed about every 3 days</a:t>
            </a:r>
          </a:p>
          <a:p>
            <a:r>
              <a:rPr lang="en-US" dirty="0"/>
              <a:t>- If removed, do not have any long-acting insulin on board</a:t>
            </a:r>
          </a:p>
          <a:p>
            <a:endParaRPr lang="en-US" dirty="0"/>
          </a:p>
        </p:txBody>
      </p:sp>
      <p:sp>
        <p:nvSpPr>
          <p:cNvPr id="4" name="Slide Number Placeholder 3"/>
          <p:cNvSpPr>
            <a:spLocks noGrp="1"/>
          </p:cNvSpPr>
          <p:nvPr>
            <p:ph type="sldNum" sz="quarter" idx="5"/>
          </p:nvPr>
        </p:nvSpPr>
        <p:spPr/>
        <p:txBody>
          <a:bodyPr/>
          <a:lstStyle/>
          <a:p>
            <a:fld id="{CF734AAE-1E26-384F-804D-75C6A929A7AD}" type="slidenum">
              <a:rPr lang="en-US" smtClean="0"/>
              <a:t>20</a:t>
            </a:fld>
            <a:endParaRPr lang="en-US"/>
          </a:p>
        </p:txBody>
      </p:sp>
    </p:spTree>
    <p:extLst>
      <p:ext uri="{BB962C8B-B14F-4D97-AF65-F5344CB8AC3E}">
        <p14:creationId xmlns:p14="http://schemas.microsoft.com/office/powerpoint/2010/main" val="1434455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Some children and adolescents may have hypoglycemia unawareness. </a:t>
            </a:r>
          </a:p>
        </p:txBody>
      </p:sp>
      <p:sp>
        <p:nvSpPr>
          <p:cNvPr id="4" name="Slide Number Placeholder 3"/>
          <p:cNvSpPr>
            <a:spLocks noGrp="1"/>
          </p:cNvSpPr>
          <p:nvPr>
            <p:ph type="sldNum" sz="quarter" idx="5"/>
          </p:nvPr>
        </p:nvSpPr>
        <p:spPr/>
        <p:txBody>
          <a:bodyPr/>
          <a:lstStyle/>
          <a:p>
            <a:fld id="{CF734AAE-1E26-384F-804D-75C6A929A7AD}" type="slidenum">
              <a:rPr lang="en-US" smtClean="0"/>
              <a:t>24</a:t>
            </a:fld>
            <a:endParaRPr lang="en-US"/>
          </a:p>
        </p:txBody>
      </p:sp>
    </p:spTree>
    <p:extLst>
      <p:ext uri="{BB962C8B-B14F-4D97-AF65-F5344CB8AC3E}">
        <p14:creationId xmlns:p14="http://schemas.microsoft.com/office/powerpoint/2010/main" val="421577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rgbClr val="FF0000"/>
                </a:solidFill>
              </a:rPr>
              <a:t>Avoid giving foods with fat as this slows the absorption of carbs into the body.  Examples to avoid: chocolate, peanut butter, caramel </a:t>
            </a:r>
            <a:endParaRPr lang="en-US" altLang="en-US" sz="1400" b="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CF734AAE-1E26-384F-804D-75C6A929A7AD}" type="slidenum">
              <a:rPr lang="en-US" smtClean="0"/>
              <a:t>25</a:t>
            </a:fld>
            <a:endParaRPr lang="en-US"/>
          </a:p>
        </p:txBody>
      </p:sp>
    </p:spTree>
    <p:extLst>
      <p:ext uri="{BB962C8B-B14F-4D97-AF65-F5344CB8AC3E}">
        <p14:creationId xmlns:p14="http://schemas.microsoft.com/office/powerpoint/2010/main" val="3826500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If it is not treated promptly, however, hypoglycemia can lead to loss of consciousness and seizures and can be life threatening.</a:t>
            </a:r>
          </a:p>
          <a:p>
            <a:pPr marL="171450" indent="-171450">
              <a:buFontTx/>
              <a:buChar char="-"/>
            </a:pPr>
            <a:r>
              <a:rPr lang="en-US" dirty="0"/>
              <a:t>Although it may cause nausea and vomiting when the student regains consciousness, glucagon is a potentially lifesaving treatment that cannot harm a student.</a:t>
            </a:r>
          </a:p>
        </p:txBody>
      </p:sp>
      <p:sp>
        <p:nvSpPr>
          <p:cNvPr id="4" name="Slide Number Placeholder 3"/>
          <p:cNvSpPr>
            <a:spLocks noGrp="1"/>
          </p:cNvSpPr>
          <p:nvPr>
            <p:ph type="sldNum" sz="quarter" idx="5"/>
          </p:nvPr>
        </p:nvSpPr>
        <p:spPr/>
        <p:txBody>
          <a:bodyPr/>
          <a:lstStyle/>
          <a:p>
            <a:fld id="{CF734AAE-1E26-384F-804D-75C6A929A7AD}" type="slidenum">
              <a:rPr lang="en-US" smtClean="0"/>
              <a:t>26</a:t>
            </a:fld>
            <a:endParaRPr lang="en-US"/>
          </a:p>
        </p:txBody>
      </p:sp>
    </p:spTree>
    <p:extLst>
      <p:ext uri="{BB962C8B-B14F-4D97-AF65-F5344CB8AC3E}">
        <p14:creationId xmlns:p14="http://schemas.microsoft.com/office/powerpoint/2010/main" val="1971157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34AAE-1E26-384F-804D-75C6A929A7AD}" type="slidenum">
              <a:rPr lang="en-US" smtClean="0"/>
              <a:t>27</a:t>
            </a:fld>
            <a:endParaRPr lang="en-US"/>
          </a:p>
        </p:txBody>
      </p:sp>
    </p:spTree>
    <p:extLst>
      <p:ext uri="{BB962C8B-B14F-4D97-AF65-F5344CB8AC3E}">
        <p14:creationId xmlns:p14="http://schemas.microsoft.com/office/powerpoint/2010/main" val="565120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734AAE-1E26-384F-804D-75C6A929A7AD}" type="slidenum">
              <a:rPr lang="en-US" smtClean="0"/>
              <a:t>29</a:t>
            </a:fld>
            <a:endParaRPr lang="en-US"/>
          </a:p>
        </p:txBody>
      </p:sp>
    </p:spTree>
    <p:extLst>
      <p:ext uri="{BB962C8B-B14F-4D97-AF65-F5344CB8AC3E}">
        <p14:creationId xmlns:p14="http://schemas.microsoft.com/office/powerpoint/2010/main" val="393919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ketones, which are chemical byproducts from the breakdown of fat for energy due to inadequate insulin in the blood. </a:t>
            </a:r>
          </a:p>
          <a:p>
            <a:pPr marL="171450" indent="-171450">
              <a:buFontTx/>
              <a:buChar char="-"/>
            </a:pPr>
            <a:r>
              <a:rPr lang="en-US" dirty="0"/>
              <a:t>Students with type 2 diabetes usually still make a significant amount of insulin, and therefore, ketone checks may not be prescribed.</a:t>
            </a:r>
          </a:p>
          <a:p>
            <a:pPr marL="171450" indent="-171450">
              <a:buFontTx/>
              <a:buChar char="-"/>
            </a:pPr>
            <a:r>
              <a:rPr lang="en-US" dirty="0"/>
              <a:t>Ketones are usually associated with high blood glucose levels but also may occur when a student is ill and blood glucose levels fall below the student’s target range.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F734AAE-1E26-384F-804D-75C6A929A7AD}" type="slidenum">
              <a:rPr lang="en-US" smtClean="0"/>
              <a:t>30</a:t>
            </a:fld>
            <a:endParaRPr lang="en-US"/>
          </a:p>
        </p:txBody>
      </p:sp>
    </p:spTree>
    <p:extLst>
      <p:ext uri="{BB962C8B-B14F-4D97-AF65-F5344CB8AC3E}">
        <p14:creationId xmlns:p14="http://schemas.microsoft.com/office/powerpoint/2010/main" val="4189024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first, ketones will be cleared by the kidneys into the urine, but as the process progresses, they are accompanied by increased acid levels in the bloodstream that cause DKA</a:t>
            </a:r>
          </a:p>
        </p:txBody>
      </p:sp>
      <p:sp>
        <p:nvSpPr>
          <p:cNvPr id="4" name="Slide Number Placeholder 3"/>
          <p:cNvSpPr>
            <a:spLocks noGrp="1"/>
          </p:cNvSpPr>
          <p:nvPr>
            <p:ph type="sldNum" sz="quarter" idx="5"/>
          </p:nvPr>
        </p:nvSpPr>
        <p:spPr/>
        <p:txBody>
          <a:bodyPr/>
          <a:lstStyle/>
          <a:p>
            <a:fld id="{CF734AAE-1E26-384F-804D-75C6A929A7AD}" type="slidenum">
              <a:rPr lang="en-US" smtClean="0"/>
              <a:t>31</a:t>
            </a:fld>
            <a:endParaRPr lang="en-US"/>
          </a:p>
        </p:txBody>
      </p:sp>
    </p:spTree>
    <p:extLst>
      <p:ext uri="{BB962C8B-B14F-4D97-AF65-F5344CB8AC3E}">
        <p14:creationId xmlns:p14="http://schemas.microsoft.com/office/powerpoint/2010/main" val="1365641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34AAE-1E26-384F-804D-75C6A929A7AD}" type="slidenum">
              <a:rPr lang="en-US" smtClean="0"/>
              <a:t>2</a:t>
            </a:fld>
            <a:endParaRPr lang="en-US"/>
          </a:p>
        </p:txBody>
      </p:sp>
    </p:spTree>
    <p:extLst>
      <p:ext uri="{BB962C8B-B14F-4D97-AF65-F5344CB8AC3E}">
        <p14:creationId xmlns:p14="http://schemas.microsoft.com/office/powerpoint/2010/main" val="1544041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734AAE-1E26-384F-804D-75C6A929A7AD}" type="slidenum">
              <a:rPr lang="en-US" smtClean="0"/>
              <a:t>32</a:t>
            </a:fld>
            <a:endParaRPr lang="en-US"/>
          </a:p>
        </p:txBody>
      </p:sp>
    </p:spTree>
    <p:extLst>
      <p:ext uri="{BB962C8B-B14F-4D97-AF65-F5344CB8AC3E}">
        <p14:creationId xmlns:p14="http://schemas.microsoft.com/office/powerpoint/2010/main" val="3982766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Risk of worsening hyperglycemia and ketones with exercise</a:t>
            </a:r>
          </a:p>
          <a:p>
            <a:pPr marL="171450" indent="-171450">
              <a:buFontTx/>
              <a:buChar char="-"/>
            </a:pPr>
            <a:r>
              <a:rPr lang="en-US" dirty="0"/>
              <a:t>Address cause of ketones before exercise</a:t>
            </a:r>
          </a:p>
        </p:txBody>
      </p:sp>
      <p:sp>
        <p:nvSpPr>
          <p:cNvPr id="4" name="Slide Number Placeholder 3"/>
          <p:cNvSpPr>
            <a:spLocks noGrp="1"/>
          </p:cNvSpPr>
          <p:nvPr>
            <p:ph type="sldNum" sz="quarter" idx="5"/>
          </p:nvPr>
        </p:nvSpPr>
        <p:spPr/>
        <p:txBody>
          <a:bodyPr/>
          <a:lstStyle/>
          <a:p>
            <a:fld id="{CF734AAE-1E26-384F-804D-75C6A929A7AD}" type="slidenum">
              <a:rPr lang="en-US" smtClean="0"/>
              <a:t>36</a:t>
            </a:fld>
            <a:endParaRPr lang="en-US"/>
          </a:p>
        </p:txBody>
      </p:sp>
    </p:spTree>
    <p:extLst>
      <p:ext uri="{BB962C8B-B14F-4D97-AF65-F5344CB8AC3E}">
        <p14:creationId xmlns:p14="http://schemas.microsoft.com/office/powerpoint/2010/main" val="2983091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34AAE-1E26-384F-804D-75C6A929A7AD}" type="slidenum">
              <a:rPr lang="en-US" smtClean="0"/>
              <a:t>43</a:t>
            </a:fld>
            <a:endParaRPr lang="en-US"/>
          </a:p>
        </p:txBody>
      </p:sp>
    </p:spTree>
    <p:extLst>
      <p:ext uri="{BB962C8B-B14F-4D97-AF65-F5344CB8AC3E}">
        <p14:creationId xmlns:p14="http://schemas.microsoft.com/office/powerpoint/2010/main" val="820367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34AAE-1E26-384F-804D-75C6A929A7AD}" type="slidenum">
              <a:rPr lang="en-US" smtClean="0"/>
              <a:t>46</a:t>
            </a:fld>
            <a:endParaRPr lang="en-US"/>
          </a:p>
        </p:txBody>
      </p:sp>
    </p:spTree>
    <p:extLst>
      <p:ext uri="{BB962C8B-B14F-4D97-AF65-F5344CB8AC3E}">
        <p14:creationId xmlns:p14="http://schemas.microsoft.com/office/powerpoint/2010/main" val="2115474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https://</a:t>
            </a:r>
            <a:r>
              <a:rPr lang="en-US" dirty="0" err="1"/>
              <a:t>diabetes.org</a:t>
            </a:r>
            <a:r>
              <a:rPr lang="en-US" dirty="0"/>
              <a:t>/about-us/statistics/about-diabetes#:~:text=Diabetes%20in%20youth,approximately%200.35%25%20of%20that%20population.</a:t>
            </a:r>
          </a:p>
        </p:txBody>
      </p:sp>
      <p:sp>
        <p:nvSpPr>
          <p:cNvPr id="4" name="Slide Number Placeholder 3"/>
          <p:cNvSpPr>
            <a:spLocks noGrp="1"/>
          </p:cNvSpPr>
          <p:nvPr>
            <p:ph type="sldNum" sz="quarter" idx="5"/>
          </p:nvPr>
        </p:nvSpPr>
        <p:spPr/>
        <p:txBody>
          <a:bodyPr/>
          <a:lstStyle/>
          <a:p>
            <a:fld id="{CF734AAE-1E26-384F-804D-75C6A929A7AD}" type="slidenum">
              <a:rPr lang="en-US" smtClean="0"/>
              <a:t>5</a:t>
            </a:fld>
            <a:endParaRPr lang="en-US"/>
          </a:p>
        </p:txBody>
      </p:sp>
    </p:spTree>
    <p:extLst>
      <p:ext uri="{BB962C8B-B14F-4D97-AF65-F5344CB8AC3E}">
        <p14:creationId xmlns:p14="http://schemas.microsoft.com/office/powerpoint/2010/main" val="1286868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Glucose, an important source of energy for the body, is made by the body from food that primarily contains carbohydrate. Insulin, a hormone made in the pancreas, allows glucose in the blood to enter the body’s cells where it is used for energy. </a:t>
            </a:r>
          </a:p>
          <a:p>
            <a:pPr marL="171450" indent="-171450">
              <a:buFontTx/>
              <a:buChar char="-"/>
            </a:pPr>
            <a:r>
              <a:rPr lang="en-US" dirty="0"/>
              <a:t>As a result, glucose cannot enter the cells and be used as energy for the body. Glucose builds up in the blood and is transported to the kidney, where it is eliminated from the body in the urine. Thus, the body loses its main source of energy even though the blood contains large amounts of glucose. The additional glucose in the urine causes additional loss of water, giving rise to more frequent urination. </a:t>
            </a:r>
          </a:p>
        </p:txBody>
      </p:sp>
      <p:sp>
        <p:nvSpPr>
          <p:cNvPr id="4" name="Slide Number Placeholder 3"/>
          <p:cNvSpPr>
            <a:spLocks noGrp="1"/>
          </p:cNvSpPr>
          <p:nvPr>
            <p:ph type="sldNum" sz="quarter" idx="5"/>
          </p:nvPr>
        </p:nvSpPr>
        <p:spPr/>
        <p:txBody>
          <a:bodyPr/>
          <a:lstStyle/>
          <a:p>
            <a:fld id="{CF734AAE-1E26-384F-804D-75C6A929A7AD}" type="slidenum">
              <a:rPr lang="en-US" smtClean="0"/>
              <a:t>6</a:t>
            </a:fld>
            <a:endParaRPr lang="en-US"/>
          </a:p>
        </p:txBody>
      </p:sp>
    </p:spTree>
    <p:extLst>
      <p:ext uri="{BB962C8B-B14F-4D97-AF65-F5344CB8AC3E}">
        <p14:creationId xmlns:p14="http://schemas.microsoft.com/office/powerpoint/2010/main" val="147580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Caused by an autoimmune reaction. The immune system attacks the beta cells and severely damages/destroys them</a:t>
            </a:r>
          </a:p>
          <a:p>
            <a:r>
              <a:rPr lang="en-US" dirty="0"/>
              <a:t>- The pancreas no longer produces insulin, so people with T1DM must take insulin daily to live</a:t>
            </a:r>
          </a:p>
          <a:p>
            <a:endParaRPr lang="en-US" dirty="0"/>
          </a:p>
        </p:txBody>
      </p:sp>
      <p:sp>
        <p:nvSpPr>
          <p:cNvPr id="4" name="Slide Number Placeholder 3"/>
          <p:cNvSpPr>
            <a:spLocks noGrp="1"/>
          </p:cNvSpPr>
          <p:nvPr>
            <p:ph type="sldNum" sz="quarter" idx="5"/>
          </p:nvPr>
        </p:nvSpPr>
        <p:spPr/>
        <p:txBody>
          <a:bodyPr/>
          <a:lstStyle/>
          <a:p>
            <a:fld id="{CF734AAE-1E26-384F-804D-75C6A929A7AD}" type="slidenum">
              <a:rPr lang="en-US" smtClean="0"/>
              <a:t>8</a:t>
            </a:fld>
            <a:endParaRPr lang="en-US"/>
          </a:p>
        </p:txBody>
      </p:sp>
    </p:spTree>
    <p:extLst>
      <p:ext uri="{BB962C8B-B14F-4D97-AF65-F5344CB8AC3E}">
        <p14:creationId xmlns:p14="http://schemas.microsoft.com/office/powerpoint/2010/main" val="3577951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insulin resistance, a condition in which cells do not respond to insulin properly</a:t>
            </a:r>
          </a:p>
          <a:p>
            <a:r>
              <a:rPr lang="en-US" dirty="0"/>
              <a:t>- A progressive disease that usually begins with insulin resistance</a:t>
            </a:r>
          </a:p>
          <a:p>
            <a:r>
              <a:rPr lang="en-US" dirty="0"/>
              <a:t>- Over time, the pancreas loses its ability to produce enough insulin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F734AAE-1E26-384F-804D-75C6A929A7AD}" type="slidenum">
              <a:rPr lang="en-US" smtClean="0"/>
              <a:t>9</a:t>
            </a:fld>
            <a:endParaRPr lang="en-US"/>
          </a:p>
        </p:txBody>
      </p:sp>
    </p:spTree>
    <p:extLst>
      <p:ext uri="{BB962C8B-B14F-4D97-AF65-F5344CB8AC3E}">
        <p14:creationId xmlns:p14="http://schemas.microsoft.com/office/powerpoint/2010/main" val="342289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 Term: effective diabetes management helps to prevent or delay the serious complications of diabetes such as heart disease, stroke, blindness, kidney failure, gum disease, nerve disease, and amputations of the foot or leg</a:t>
            </a:r>
          </a:p>
          <a:p>
            <a:endParaRPr lang="en-US" dirty="0"/>
          </a:p>
        </p:txBody>
      </p:sp>
      <p:sp>
        <p:nvSpPr>
          <p:cNvPr id="4" name="Slide Number Placeholder 3"/>
          <p:cNvSpPr>
            <a:spLocks noGrp="1"/>
          </p:cNvSpPr>
          <p:nvPr>
            <p:ph type="sldNum" sz="quarter" idx="5"/>
          </p:nvPr>
        </p:nvSpPr>
        <p:spPr/>
        <p:txBody>
          <a:bodyPr/>
          <a:lstStyle/>
          <a:p>
            <a:fld id="{CF734AAE-1E26-384F-804D-75C6A929A7AD}" type="slidenum">
              <a:rPr lang="en-US" smtClean="0"/>
              <a:t>10</a:t>
            </a:fld>
            <a:endParaRPr lang="en-US"/>
          </a:p>
        </p:txBody>
      </p:sp>
    </p:spTree>
    <p:extLst>
      <p:ext uri="{BB962C8B-B14F-4D97-AF65-F5344CB8AC3E}">
        <p14:creationId xmlns:p14="http://schemas.microsoft.com/office/powerpoint/2010/main" val="3160828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Maintaining blood glucose levels within the target range also can help to optimize the student’s ability to learn by avoiding the effects of hypoglycemia (low blood glucose) and hyperglycemia (high blood glucose) on cognition, attention, behavior, and athletic ability</a:t>
            </a:r>
          </a:p>
        </p:txBody>
      </p:sp>
      <p:sp>
        <p:nvSpPr>
          <p:cNvPr id="4" name="Slide Number Placeholder 3"/>
          <p:cNvSpPr>
            <a:spLocks noGrp="1"/>
          </p:cNvSpPr>
          <p:nvPr>
            <p:ph type="sldNum" sz="quarter" idx="5"/>
          </p:nvPr>
        </p:nvSpPr>
        <p:spPr/>
        <p:txBody>
          <a:bodyPr/>
          <a:lstStyle/>
          <a:p>
            <a:fld id="{CF734AAE-1E26-384F-804D-75C6A929A7AD}" type="slidenum">
              <a:rPr lang="en-US" smtClean="0"/>
              <a:t>12</a:t>
            </a:fld>
            <a:endParaRPr lang="en-US"/>
          </a:p>
        </p:txBody>
      </p:sp>
    </p:spTree>
    <p:extLst>
      <p:ext uri="{BB962C8B-B14F-4D97-AF65-F5344CB8AC3E}">
        <p14:creationId xmlns:p14="http://schemas.microsoft.com/office/powerpoint/2010/main" val="4117361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school nurse should notify the parent/guardian to contact the student’s diabetes provider if the student is below or above target range at the same time of day for more than two hypoglycemic episodes or three hyperglycemic episodes for three or more days per week.</a:t>
            </a:r>
          </a:p>
        </p:txBody>
      </p:sp>
      <p:sp>
        <p:nvSpPr>
          <p:cNvPr id="4" name="Slide Number Placeholder 3"/>
          <p:cNvSpPr>
            <a:spLocks noGrp="1"/>
          </p:cNvSpPr>
          <p:nvPr>
            <p:ph type="sldNum" sz="quarter" idx="5"/>
          </p:nvPr>
        </p:nvSpPr>
        <p:spPr/>
        <p:txBody>
          <a:bodyPr/>
          <a:lstStyle/>
          <a:p>
            <a:fld id="{CF734AAE-1E26-384F-804D-75C6A929A7AD}" type="slidenum">
              <a:rPr lang="en-US" smtClean="0"/>
              <a:t>13</a:t>
            </a:fld>
            <a:endParaRPr lang="en-US"/>
          </a:p>
        </p:txBody>
      </p:sp>
    </p:spTree>
    <p:extLst>
      <p:ext uri="{BB962C8B-B14F-4D97-AF65-F5344CB8AC3E}">
        <p14:creationId xmlns:p14="http://schemas.microsoft.com/office/powerpoint/2010/main" val="1552525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2/3/23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smtClean="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63758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2/3/23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7588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2/3/23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4195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2/3/23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237864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2/3/23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544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2/3/23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97885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2/3/23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6040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2/3/23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995167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smtClean="0"/>
              <a:t>2/3/23</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14209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2/3/23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7962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2/3/23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559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smtClean="0"/>
              <a:t>2/3/23</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928495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imgres?imgurl=http://www.shelfimpact.com/images/SI09-Gatorade_adj.jpg&amp;imgrefurl=http://www.shelfimpact.com/archives/2009/03/design_forum_2.php&amp;usg=__UZBW1Pit__pEnCRsOc0pBgScnNY=&amp;h=720&amp;w=500&amp;sz=39&amp;hl=en&amp;start=17&amp;zoom=1&amp;um=1&amp;itbs=1&amp;tbnid=p5Eg8BcYkA4BdM:&amp;tbnh=140&amp;tbnw=97&amp;prev=/images?q%3Dgatorade%2Blabel%26um%3D1%26hl%3Den%26sa%3DN%26tbs%3Disch:1" TargetMode="External"/><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A47C-CA13-78A7-C0BA-005C718A00BB}"/>
              </a:ext>
            </a:extLst>
          </p:cNvPr>
          <p:cNvSpPr>
            <a:spLocks noGrp="1"/>
          </p:cNvSpPr>
          <p:nvPr>
            <p:ph type="ctrTitle"/>
          </p:nvPr>
        </p:nvSpPr>
        <p:spPr/>
        <p:txBody>
          <a:bodyPr>
            <a:normAutofit fontScale="90000"/>
          </a:bodyPr>
          <a:lstStyle/>
          <a:p>
            <a:r>
              <a:rPr lang="en-US" dirty="0"/>
              <a:t>Caring for Children with Diabetes</a:t>
            </a:r>
          </a:p>
        </p:txBody>
      </p:sp>
      <p:sp>
        <p:nvSpPr>
          <p:cNvPr id="3" name="Subtitle 2">
            <a:extLst>
              <a:ext uri="{FF2B5EF4-FFF2-40B4-BE49-F238E27FC236}">
                <a16:creationId xmlns:a16="http://schemas.microsoft.com/office/drawing/2014/main" id="{66818599-8F45-A3B0-44F7-9C98342016F9}"/>
              </a:ext>
            </a:extLst>
          </p:cNvPr>
          <p:cNvSpPr>
            <a:spLocks noGrp="1"/>
          </p:cNvSpPr>
          <p:nvPr>
            <p:ph type="subTitle" idx="1"/>
          </p:nvPr>
        </p:nvSpPr>
        <p:spPr>
          <a:xfrm>
            <a:off x="2772274" y="5117450"/>
            <a:ext cx="5357600" cy="1160213"/>
          </a:xfrm>
        </p:spPr>
        <p:txBody>
          <a:bodyPr/>
          <a:lstStyle/>
          <a:p>
            <a:r>
              <a:rPr lang="en-US" dirty="0"/>
              <a:t>Dr Sarah Green, Dr Mark Wheeler</a:t>
            </a:r>
          </a:p>
        </p:txBody>
      </p:sp>
    </p:spTree>
    <p:extLst>
      <p:ext uri="{BB962C8B-B14F-4D97-AF65-F5344CB8AC3E}">
        <p14:creationId xmlns:p14="http://schemas.microsoft.com/office/powerpoint/2010/main" val="2463879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2F0272-3878-4604-AA91-01CA8F08DE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 name="Picture 11">
            <a:extLst>
              <a:ext uri="{FF2B5EF4-FFF2-40B4-BE49-F238E27FC236}">
                <a16:creationId xmlns:a16="http://schemas.microsoft.com/office/drawing/2014/main" id="{1F60EAEC-22E3-4448-8F0A-9ADAA793A9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 name="Rectangle 13">
            <a:extLst>
              <a:ext uri="{FF2B5EF4-FFF2-40B4-BE49-F238E27FC236}">
                <a16:creationId xmlns:a16="http://schemas.microsoft.com/office/drawing/2014/main" id="{355E0F90-3FFF-4E04-B3C8-3C969A415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C63A4EF-A033-4ED0-9EB6-6E1A8D264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64965EE-80F2-417F-9652-5BFF14DA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AA3C9611-CFD7-4C23-A8F2-00E7865A5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9A926BDB-98EF-43B0-A66B-1A6EF8FB2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722A754-56A5-43DA-ADE3-C2704FABA2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67" y="0"/>
            <a:ext cx="12189867" cy="6858000"/>
          </a:xfrm>
          <a:prstGeom prst="rect">
            <a:avLst/>
          </a:prstGeom>
          <a:solidFill>
            <a:srgbClr val="734153"/>
          </a:solidFill>
        </p:spPr>
      </p:pic>
      <p:sp>
        <p:nvSpPr>
          <p:cNvPr id="26" name="Rectangle 25">
            <a:extLst>
              <a:ext uri="{FF2B5EF4-FFF2-40B4-BE49-F238E27FC236}">
                <a16:creationId xmlns:a16="http://schemas.microsoft.com/office/drawing/2014/main" id="{90FADDEF-2C10-4B0B-868E-6A655B67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C56F"/>
            </a:solidFill>
            <a:miter lim="800000"/>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diagram&#10;&#10;Description automatically generated">
            <a:extLst>
              <a:ext uri="{FF2B5EF4-FFF2-40B4-BE49-F238E27FC236}">
                <a16:creationId xmlns:a16="http://schemas.microsoft.com/office/drawing/2014/main" id="{961AF052-CD0B-865F-383F-081A1AA418BA}"/>
              </a:ext>
            </a:extLst>
          </p:cNvPr>
          <p:cNvPicPr>
            <a:picLocks noGrp="1" noChangeAspect="1"/>
          </p:cNvPicPr>
          <p:nvPr>
            <p:ph idx="1"/>
          </p:nvPr>
        </p:nvPicPr>
        <p:blipFill rotWithShape="1">
          <a:blip r:embed="rId5"/>
          <a:srcRect b="8043"/>
          <a:stretch/>
        </p:blipFill>
        <p:spPr>
          <a:xfrm>
            <a:off x="3294018" y="643467"/>
            <a:ext cx="5603963" cy="5571066"/>
          </a:xfrm>
          <a:prstGeom prst="rect">
            <a:avLst/>
          </a:prstGeom>
        </p:spPr>
      </p:pic>
    </p:spTree>
    <p:extLst>
      <p:ext uri="{BB962C8B-B14F-4D97-AF65-F5344CB8AC3E}">
        <p14:creationId xmlns:p14="http://schemas.microsoft.com/office/powerpoint/2010/main" val="551346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E326A3-EB92-4BDA-9F77-45197E0CB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E7D395-0531-4A17-A276-FDA3EB7792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CAC996C7-7B84-4645-9AA1-6EA85EAB4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229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D47736F-F994-98BA-B6A6-69879BF1C58A}"/>
              </a:ext>
            </a:extLst>
          </p:cNvPr>
          <p:cNvSpPr>
            <a:spLocks noGrp="1"/>
          </p:cNvSpPr>
          <p:nvPr>
            <p:ph type="title"/>
          </p:nvPr>
        </p:nvSpPr>
        <p:spPr>
          <a:xfrm>
            <a:off x="1337191" y="1064365"/>
            <a:ext cx="2856582" cy="3313671"/>
          </a:xfrm>
        </p:spPr>
        <p:txBody>
          <a:bodyPr>
            <a:normAutofit/>
          </a:bodyPr>
          <a:lstStyle/>
          <a:p>
            <a:pPr algn="l"/>
            <a:r>
              <a:rPr lang="en-US">
                <a:solidFill>
                  <a:schemeClr val="bg1"/>
                </a:solidFill>
              </a:rPr>
              <a:t>Outline</a:t>
            </a:r>
          </a:p>
        </p:txBody>
      </p:sp>
      <p:sp>
        <p:nvSpPr>
          <p:cNvPr id="15" name="Rectangle 14">
            <a:extLst>
              <a:ext uri="{FF2B5EF4-FFF2-40B4-BE49-F238E27FC236}">
                <a16:creationId xmlns:a16="http://schemas.microsoft.com/office/drawing/2014/main" id="{32DC315B-5680-47D9-B827-34D012FB1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769"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060B85E-989D-6BCF-2B92-25A1261A1788}"/>
              </a:ext>
            </a:extLst>
          </p:cNvPr>
          <p:cNvGraphicFramePr>
            <a:graphicFrameLocks noGrp="1"/>
          </p:cNvGraphicFramePr>
          <p:nvPr>
            <p:ph idx="1"/>
            <p:extLst>
              <p:ext uri="{D42A27DB-BD31-4B8C-83A1-F6EECF244321}">
                <p14:modId xmlns:p14="http://schemas.microsoft.com/office/powerpoint/2010/main" val="3519220452"/>
              </p:ext>
            </p:extLst>
          </p:nvPr>
        </p:nvGraphicFramePr>
        <p:xfrm>
          <a:off x="5093484" y="516555"/>
          <a:ext cx="6346971" cy="58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342559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122B-C9D0-72AE-EE06-5F5531053100}"/>
              </a:ext>
            </a:extLst>
          </p:cNvPr>
          <p:cNvSpPr>
            <a:spLocks noGrp="1"/>
          </p:cNvSpPr>
          <p:nvPr>
            <p:ph type="title"/>
          </p:nvPr>
        </p:nvSpPr>
        <p:spPr/>
        <p:txBody>
          <a:bodyPr/>
          <a:lstStyle/>
          <a:p>
            <a:pPr algn="l"/>
            <a:r>
              <a:rPr lang="en-US" dirty="0"/>
              <a:t>Treatment </a:t>
            </a:r>
          </a:p>
        </p:txBody>
      </p:sp>
      <p:graphicFrame>
        <p:nvGraphicFramePr>
          <p:cNvPr id="11" name="Table 11">
            <a:extLst>
              <a:ext uri="{FF2B5EF4-FFF2-40B4-BE49-F238E27FC236}">
                <a16:creationId xmlns:a16="http://schemas.microsoft.com/office/drawing/2014/main" id="{41B6B523-747D-25BB-A51A-A9D5369C4541}"/>
              </a:ext>
            </a:extLst>
          </p:cNvPr>
          <p:cNvGraphicFramePr>
            <a:graphicFrameLocks noGrp="1"/>
          </p:cNvGraphicFramePr>
          <p:nvPr>
            <p:extLst>
              <p:ext uri="{D42A27DB-BD31-4B8C-83A1-F6EECF244321}">
                <p14:modId xmlns:p14="http://schemas.microsoft.com/office/powerpoint/2010/main" val="970444260"/>
              </p:ext>
            </p:extLst>
          </p:nvPr>
        </p:nvGraphicFramePr>
        <p:xfrm>
          <a:off x="1381980" y="1884165"/>
          <a:ext cx="9698394" cy="3669468"/>
        </p:xfrm>
        <a:graphic>
          <a:graphicData uri="http://schemas.openxmlformats.org/drawingml/2006/table">
            <a:tbl>
              <a:tblPr firstRow="1" firstCol="1" bandRow="1">
                <a:tableStyleId>{5C22544A-7EE6-4342-B048-85BDC9FD1C3A}</a:tableStyleId>
              </a:tblPr>
              <a:tblGrid>
                <a:gridCol w="3232798">
                  <a:extLst>
                    <a:ext uri="{9D8B030D-6E8A-4147-A177-3AD203B41FA5}">
                      <a16:colId xmlns:a16="http://schemas.microsoft.com/office/drawing/2014/main" val="3690287543"/>
                    </a:ext>
                  </a:extLst>
                </a:gridCol>
                <a:gridCol w="3232798">
                  <a:extLst>
                    <a:ext uri="{9D8B030D-6E8A-4147-A177-3AD203B41FA5}">
                      <a16:colId xmlns:a16="http://schemas.microsoft.com/office/drawing/2014/main" val="396156050"/>
                    </a:ext>
                  </a:extLst>
                </a:gridCol>
                <a:gridCol w="3232798">
                  <a:extLst>
                    <a:ext uri="{9D8B030D-6E8A-4147-A177-3AD203B41FA5}">
                      <a16:colId xmlns:a16="http://schemas.microsoft.com/office/drawing/2014/main" val="1009019838"/>
                    </a:ext>
                  </a:extLst>
                </a:gridCol>
              </a:tblGrid>
              <a:tr h="611578">
                <a:tc>
                  <a:txBody>
                    <a:bodyPr/>
                    <a:lstStyle/>
                    <a:p>
                      <a:endParaRPr lang="en-US" dirty="0"/>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Type 1 Diabetes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Type 2 Diabetes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92457882"/>
                  </a:ext>
                </a:extLst>
              </a:tr>
              <a:tr h="611578">
                <a:tc>
                  <a:txBody>
                    <a:bodyPr/>
                    <a:lstStyle/>
                    <a:p>
                      <a:pPr algn="ctr"/>
                      <a:r>
                        <a:rPr lang="en-US" dirty="0"/>
                        <a:t>Glucose Monitoring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Always</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dirty="0"/>
                        <a:t>Sometimes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19353306"/>
                  </a:ext>
                </a:extLst>
              </a:tr>
              <a:tr h="611578">
                <a:tc>
                  <a:txBody>
                    <a:bodyPr/>
                    <a:lstStyle/>
                    <a:p>
                      <a:pPr algn="ctr"/>
                      <a:r>
                        <a:rPr lang="en-US" dirty="0"/>
                        <a:t>Insulin</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Always</a:t>
                      </a:r>
                    </a:p>
                  </a:txBody>
                  <a:tcPr anchor="ctr"/>
                </a:tc>
                <a:tc>
                  <a:txBody>
                    <a:bodyPr/>
                    <a:lstStyle/>
                    <a:p>
                      <a:pPr algn="ctr"/>
                      <a:r>
                        <a:rPr lang="en-US" dirty="0"/>
                        <a:t>Sometimes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08734594"/>
                  </a:ext>
                </a:extLst>
              </a:tr>
              <a:tr h="611578">
                <a:tc>
                  <a:txBody>
                    <a:bodyPr/>
                    <a:lstStyle/>
                    <a:p>
                      <a:pPr algn="ctr"/>
                      <a:r>
                        <a:rPr lang="en-US" dirty="0"/>
                        <a:t>Oral medication</a:t>
                      </a:r>
                    </a:p>
                  </a:txBody>
                  <a:tcPr anchor="ctr"/>
                </a:tc>
                <a:tc>
                  <a:txBody>
                    <a:bodyPr/>
                    <a:lstStyle/>
                    <a:p>
                      <a:pPr algn="ctr"/>
                      <a:r>
                        <a:rPr lang="en-US" dirty="0"/>
                        <a:t>Rarely</a:t>
                      </a:r>
                    </a:p>
                  </a:txBody>
                  <a:tcPr anchor="ctr"/>
                </a:tc>
                <a:tc>
                  <a:txBody>
                    <a:bodyPr/>
                    <a:lstStyle/>
                    <a:p>
                      <a:pPr algn="ctr"/>
                      <a:r>
                        <a:rPr lang="en-US" dirty="0"/>
                        <a:t>Usually</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19445642"/>
                  </a:ext>
                </a:extLst>
              </a:tr>
              <a:tr h="611578">
                <a:tc>
                  <a:txBody>
                    <a:bodyPr/>
                    <a:lstStyle/>
                    <a:p>
                      <a:pPr algn="ctr"/>
                      <a:r>
                        <a:rPr lang="en-US" dirty="0"/>
                        <a:t>Healthy Diet</a:t>
                      </a:r>
                    </a:p>
                  </a:txBody>
                  <a:tcPr anchor="ctr"/>
                </a:tc>
                <a:tc>
                  <a:txBody>
                    <a:bodyPr/>
                    <a:lstStyle/>
                    <a:p>
                      <a:pPr algn="ctr"/>
                      <a:r>
                        <a:rPr lang="en-US" dirty="0"/>
                        <a:t>Yes</a:t>
                      </a:r>
                    </a:p>
                  </a:txBody>
                  <a:tcPr anchor="ctr"/>
                </a:tc>
                <a:tc>
                  <a:txBody>
                    <a:bodyPr/>
                    <a:lstStyle/>
                    <a:p>
                      <a:pPr algn="ctr"/>
                      <a:r>
                        <a:rPr lang="en-US" dirty="0"/>
                        <a:t>Yes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33277970"/>
                  </a:ext>
                </a:extLst>
              </a:tr>
              <a:tr h="611578">
                <a:tc>
                  <a:txBody>
                    <a:bodyPr/>
                    <a:lstStyle/>
                    <a:p>
                      <a:pPr algn="ctr"/>
                      <a:r>
                        <a:rPr lang="en-US" dirty="0"/>
                        <a:t>Physical activity</a:t>
                      </a:r>
                    </a:p>
                  </a:txBody>
                  <a:tcPr anchor="ctr"/>
                </a:tc>
                <a:tc>
                  <a:txBody>
                    <a:bodyPr/>
                    <a:lstStyle/>
                    <a:p>
                      <a:pPr algn="ctr"/>
                      <a:r>
                        <a:rPr lang="en-US" dirty="0"/>
                        <a:t>Yes</a:t>
                      </a:r>
                    </a:p>
                  </a:txBody>
                  <a:tcPr anchor="ctr"/>
                </a:tc>
                <a:tc>
                  <a:txBody>
                    <a:bodyPr/>
                    <a:lstStyle/>
                    <a:p>
                      <a:pPr algn="ctr"/>
                      <a:r>
                        <a:rPr lang="en-US" dirty="0"/>
                        <a:t>Yes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12217175"/>
                  </a:ext>
                </a:extLst>
              </a:tr>
            </a:tbl>
          </a:graphicData>
        </a:graphic>
      </p:graphicFrame>
    </p:spTree>
    <p:extLst>
      <p:ext uri="{BB962C8B-B14F-4D97-AF65-F5344CB8AC3E}">
        <p14:creationId xmlns:p14="http://schemas.microsoft.com/office/powerpoint/2010/main" val="4204752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76CD-C5C1-97C3-7066-CB2FCB3D6AA1}"/>
              </a:ext>
            </a:extLst>
          </p:cNvPr>
          <p:cNvSpPr>
            <a:spLocks noGrp="1"/>
          </p:cNvSpPr>
          <p:nvPr>
            <p:ph type="title"/>
          </p:nvPr>
        </p:nvSpPr>
        <p:spPr>
          <a:xfrm>
            <a:off x="2436334" y="752072"/>
            <a:ext cx="8608037" cy="1077229"/>
          </a:xfrm>
        </p:spPr>
        <p:txBody>
          <a:bodyPr vert="horz" lIns="91440" tIns="45720" rIns="91440" bIns="45720" rtlCol="0" anchor="t">
            <a:normAutofit/>
          </a:bodyPr>
          <a:lstStyle/>
          <a:p>
            <a:pPr algn="l"/>
            <a:r>
              <a:rPr lang="en-US" dirty="0"/>
              <a:t>Checking Blood Glucose</a:t>
            </a:r>
          </a:p>
        </p:txBody>
      </p:sp>
      <p:pic>
        <p:nvPicPr>
          <p:cNvPr id="6" name="Content Placeholder 5" descr="Table&#10;&#10;Description automatically generated">
            <a:extLst>
              <a:ext uri="{FF2B5EF4-FFF2-40B4-BE49-F238E27FC236}">
                <a16:creationId xmlns:a16="http://schemas.microsoft.com/office/drawing/2014/main" id="{513F8A41-E412-35D9-7030-A96EC530E458}"/>
              </a:ext>
            </a:extLst>
          </p:cNvPr>
          <p:cNvPicPr>
            <a:picLocks noGrp="1" noChangeAspect="1"/>
          </p:cNvPicPr>
          <p:nvPr>
            <p:ph sz="half" idx="1"/>
          </p:nvPr>
        </p:nvPicPr>
        <p:blipFill>
          <a:blip r:embed="rId4"/>
          <a:stretch>
            <a:fillRect/>
          </a:stretch>
        </p:blipFill>
        <p:spPr>
          <a:xfrm>
            <a:off x="5212221" y="2691524"/>
            <a:ext cx="5972246" cy="259792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 name="Content Placeholder 3">
            <a:extLst>
              <a:ext uri="{FF2B5EF4-FFF2-40B4-BE49-F238E27FC236}">
                <a16:creationId xmlns:a16="http://schemas.microsoft.com/office/drawing/2014/main" id="{D35A9683-920B-6664-F2C3-FE5B49BF78B0}"/>
              </a:ext>
            </a:extLst>
          </p:cNvPr>
          <p:cNvSpPr>
            <a:spLocks noGrp="1"/>
          </p:cNvSpPr>
          <p:nvPr>
            <p:ph sz="half" idx="2"/>
          </p:nvPr>
        </p:nvSpPr>
        <p:spPr>
          <a:xfrm>
            <a:off x="1322614" y="2693341"/>
            <a:ext cx="3410039" cy="2735244"/>
          </a:xfrm>
        </p:spPr>
        <p:txBody>
          <a:bodyPr vert="horz" lIns="91440" tIns="45720" rIns="91440" bIns="45720" rtlCol="0" anchor="ctr">
            <a:normAutofit/>
          </a:bodyPr>
          <a:lstStyle/>
          <a:p>
            <a:r>
              <a:rPr lang="en-US" altLang="en-US" sz="2400" dirty="0"/>
              <a:t>Glucose Monitoring:</a:t>
            </a:r>
          </a:p>
          <a:p>
            <a:pPr lvl="1" eaLnBrk="1" hangingPunct="1"/>
            <a:r>
              <a:rPr lang="en-US" altLang="en-US" sz="2000" dirty="0"/>
              <a:t>&gt; 4 times/day</a:t>
            </a:r>
          </a:p>
          <a:p>
            <a:pPr lvl="1" eaLnBrk="1" hangingPunct="1"/>
            <a:r>
              <a:rPr lang="en-US" altLang="en-US" sz="2000" dirty="0"/>
              <a:t>Continuous Glucose Monitoring (CGM)</a:t>
            </a:r>
          </a:p>
        </p:txBody>
      </p:sp>
    </p:spTree>
    <p:extLst>
      <p:ext uri="{BB962C8B-B14F-4D97-AF65-F5344CB8AC3E}">
        <p14:creationId xmlns:p14="http://schemas.microsoft.com/office/powerpoint/2010/main" val="7911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3CE0-CCE7-C93F-1604-E36793E14965}"/>
              </a:ext>
            </a:extLst>
          </p:cNvPr>
          <p:cNvSpPr>
            <a:spLocks noGrp="1"/>
          </p:cNvSpPr>
          <p:nvPr>
            <p:ph type="title"/>
          </p:nvPr>
        </p:nvSpPr>
        <p:spPr>
          <a:xfrm>
            <a:off x="2399100" y="492672"/>
            <a:ext cx="8445357" cy="883524"/>
          </a:xfrm>
        </p:spPr>
        <p:txBody>
          <a:bodyPr vert="horz" lIns="91440" tIns="45720" rIns="91440" bIns="45720" rtlCol="0" anchor="t">
            <a:normAutofit/>
          </a:bodyPr>
          <a:lstStyle/>
          <a:p>
            <a:r>
              <a:rPr lang="en-US" sz="4800" dirty="0"/>
              <a:t>Glucose Meters</a:t>
            </a:r>
          </a:p>
        </p:txBody>
      </p:sp>
      <p:pic>
        <p:nvPicPr>
          <p:cNvPr id="6" name="Content Placeholder 5" descr="Diagram&#10;&#10;Description automatically generated">
            <a:extLst>
              <a:ext uri="{FF2B5EF4-FFF2-40B4-BE49-F238E27FC236}">
                <a16:creationId xmlns:a16="http://schemas.microsoft.com/office/drawing/2014/main" id="{BF44BA08-2426-9495-AFA8-429D6E127561}"/>
              </a:ext>
            </a:extLst>
          </p:cNvPr>
          <p:cNvPicPr>
            <a:picLocks noGrp="1" noChangeAspect="1"/>
          </p:cNvPicPr>
          <p:nvPr>
            <p:ph sz="half" idx="1"/>
          </p:nvPr>
        </p:nvPicPr>
        <p:blipFill rotWithShape="1">
          <a:blip r:embed="rId3"/>
          <a:srcRect l="2948" r="3689" b="-4"/>
          <a:stretch/>
        </p:blipFill>
        <p:spPr>
          <a:xfrm>
            <a:off x="5857250" y="1868868"/>
            <a:ext cx="5327218" cy="380413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8" name="Content Placeholder 7" descr="A picture containing person, indoor, wall, hand&#10;&#10;Description automatically generated">
            <a:extLst>
              <a:ext uri="{FF2B5EF4-FFF2-40B4-BE49-F238E27FC236}">
                <a16:creationId xmlns:a16="http://schemas.microsoft.com/office/drawing/2014/main" id="{0D2EBE32-0BAE-45A2-1DCE-0A118D0B0741}"/>
              </a:ext>
            </a:extLst>
          </p:cNvPr>
          <p:cNvPicPr>
            <a:picLocks noGrp="1" noChangeAspect="1"/>
          </p:cNvPicPr>
          <p:nvPr>
            <p:ph sz="half" idx="2"/>
          </p:nvPr>
        </p:nvPicPr>
        <p:blipFill rotWithShape="1">
          <a:blip r:embed="rId4"/>
          <a:srcRect l="6765" r="16182" b="-3"/>
          <a:stretch/>
        </p:blipFill>
        <p:spPr>
          <a:xfrm>
            <a:off x="1278110" y="2182682"/>
            <a:ext cx="4293919" cy="3176510"/>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Tree>
    <p:extLst>
      <p:ext uri="{BB962C8B-B14F-4D97-AF65-F5344CB8AC3E}">
        <p14:creationId xmlns:p14="http://schemas.microsoft.com/office/powerpoint/2010/main" val="1833490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36DEE5D-D3C8-4CDA-A56E-16DC9827FD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8" name="Picture 17">
            <a:extLst>
              <a:ext uri="{FF2B5EF4-FFF2-40B4-BE49-F238E27FC236}">
                <a16:creationId xmlns:a16="http://schemas.microsoft.com/office/drawing/2014/main" id="{921FED63-87F5-43C8-B3EE-EE55402F41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0" name="Rectangle 19">
            <a:extLst>
              <a:ext uri="{FF2B5EF4-FFF2-40B4-BE49-F238E27FC236}">
                <a16:creationId xmlns:a16="http://schemas.microsoft.com/office/drawing/2014/main" id="{DAB9C36F-D5DA-4963-8F46-ACB29FC58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9E9699F7-F6C8-4681-8B5B-3689D902B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F69729CC-46A6-4B9D-A836-1A54CB413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79E68761-88C6-42AA-ABF3-C16ED1DF9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TextBox 27">
            <a:extLst>
              <a:ext uri="{FF2B5EF4-FFF2-40B4-BE49-F238E27FC236}">
                <a16:creationId xmlns:a16="http://schemas.microsoft.com/office/drawing/2014/main" id="{7701378C-5339-4CC1-A08C-47B4402B2E7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30" name="Rectangle 29">
            <a:extLst>
              <a:ext uri="{FF2B5EF4-FFF2-40B4-BE49-F238E27FC236}">
                <a16:creationId xmlns:a16="http://schemas.microsoft.com/office/drawing/2014/main" id="{DE387429-3AC2-470B-BB39-5023E02A2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101F7046-4EA2-4AF9-8534-912AFCDB83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4" name="Picture 33">
            <a:extLst>
              <a:ext uri="{FF2B5EF4-FFF2-40B4-BE49-F238E27FC236}">
                <a16:creationId xmlns:a16="http://schemas.microsoft.com/office/drawing/2014/main" id="{D0547B45-C438-44F8-947A-79B2129391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6" name="Rectangle 35">
            <a:extLst>
              <a:ext uri="{FF2B5EF4-FFF2-40B4-BE49-F238E27FC236}">
                <a16:creationId xmlns:a16="http://schemas.microsoft.com/office/drawing/2014/main" id="{7940C733-B1A3-4088-AAE0-A56DD01EE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99B1196-F7DC-4EFB-A468-B01DF964B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6CD8165-D3D7-46E7-8982-2A369B69B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C2BBA8-59B5-83B5-60A6-65DB81C41D02}"/>
              </a:ext>
            </a:extLst>
          </p:cNvPr>
          <p:cNvSpPr>
            <a:spLocks noGrp="1"/>
          </p:cNvSpPr>
          <p:nvPr>
            <p:ph type="title"/>
          </p:nvPr>
        </p:nvSpPr>
        <p:spPr>
          <a:xfrm>
            <a:off x="1657933" y="349501"/>
            <a:ext cx="8071801" cy="796714"/>
          </a:xfrm>
        </p:spPr>
        <p:txBody>
          <a:bodyPr vert="horz" lIns="91440" tIns="45720" rIns="91440" bIns="45720" rtlCol="0" anchor="t">
            <a:normAutofit/>
          </a:bodyPr>
          <a:lstStyle/>
          <a:p>
            <a:r>
              <a:rPr lang="en-US" sz="3600" dirty="0"/>
              <a:t>Continuous Glucose Monitors (CGMs)</a:t>
            </a:r>
          </a:p>
        </p:txBody>
      </p:sp>
      <p:pic>
        <p:nvPicPr>
          <p:cNvPr id="8" name="Content Placeholder 7" descr="Graphical user interface, application&#10;&#10;Description automatically generated">
            <a:extLst>
              <a:ext uri="{FF2B5EF4-FFF2-40B4-BE49-F238E27FC236}">
                <a16:creationId xmlns:a16="http://schemas.microsoft.com/office/drawing/2014/main" id="{79ABC16C-84E9-B742-7F17-6F9AD9A55816}"/>
              </a:ext>
            </a:extLst>
          </p:cNvPr>
          <p:cNvPicPr>
            <a:picLocks noGrp="1" noChangeAspect="1"/>
          </p:cNvPicPr>
          <p:nvPr>
            <p:ph sz="half" idx="2"/>
          </p:nvPr>
        </p:nvPicPr>
        <p:blipFill rotWithShape="1">
          <a:blip r:embed="rId6"/>
          <a:srcRect t="16634" r="6" b="2731"/>
          <a:stretch/>
        </p:blipFill>
        <p:spPr>
          <a:xfrm>
            <a:off x="6329241" y="3606584"/>
            <a:ext cx="3796161" cy="3061219"/>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6" name="Content Placeholder 5" descr="A person's arm with a tattoo on it&#10;&#10;Description automatically generated with medium confidence">
            <a:extLst>
              <a:ext uri="{FF2B5EF4-FFF2-40B4-BE49-F238E27FC236}">
                <a16:creationId xmlns:a16="http://schemas.microsoft.com/office/drawing/2014/main" id="{B6F547C0-2A5E-A4F9-F9DA-EFDCAABB9B4A}"/>
              </a:ext>
            </a:extLst>
          </p:cNvPr>
          <p:cNvPicPr>
            <a:picLocks noChangeAspect="1"/>
          </p:cNvPicPr>
          <p:nvPr/>
        </p:nvPicPr>
        <p:blipFill rotWithShape="1">
          <a:blip r:embed="rId7"/>
          <a:srcRect l="11132" r="5816" b="-9"/>
          <a:stretch/>
        </p:blipFill>
        <p:spPr>
          <a:xfrm>
            <a:off x="6394424" y="1079410"/>
            <a:ext cx="3480136" cy="2357261"/>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10" name="Picture 9" descr="A picture containing text, cellphone&#10;&#10;Description automatically generated">
            <a:extLst>
              <a:ext uri="{FF2B5EF4-FFF2-40B4-BE49-F238E27FC236}">
                <a16:creationId xmlns:a16="http://schemas.microsoft.com/office/drawing/2014/main" id="{D69C6794-F6F0-D2F9-43E8-8A037FE85C13}"/>
              </a:ext>
            </a:extLst>
          </p:cNvPr>
          <p:cNvPicPr>
            <a:picLocks noChangeAspect="1"/>
          </p:cNvPicPr>
          <p:nvPr/>
        </p:nvPicPr>
        <p:blipFill rotWithShape="1">
          <a:blip r:embed="rId8"/>
          <a:srcRect t="-5824" r="-4" b="254"/>
          <a:stretch/>
        </p:blipFill>
        <p:spPr>
          <a:xfrm>
            <a:off x="2191282" y="3724517"/>
            <a:ext cx="3516269" cy="278398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11" name="Picture 10" descr="Diagram&#10;&#10;Description automatically generated">
            <a:extLst>
              <a:ext uri="{FF2B5EF4-FFF2-40B4-BE49-F238E27FC236}">
                <a16:creationId xmlns:a16="http://schemas.microsoft.com/office/drawing/2014/main" id="{7D34E437-D002-552C-D4EC-379A2ECC4A00}"/>
              </a:ext>
            </a:extLst>
          </p:cNvPr>
          <p:cNvPicPr>
            <a:picLocks noChangeAspect="1"/>
          </p:cNvPicPr>
          <p:nvPr/>
        </p:nvPicPr>
        <p:blipFill rotWithShape="1">
          <a:blip r:embed="rId9"/>
          <a:srcRect l="-571" r="919" b="2"/>
          <a:stretch/>
        </p:blipFill>
        <p:spPr>
          <a:xfrm>
            <a:off x="2074041" y="1079410"/>
            <a:ext cx="3723536" cy="2494089"/>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2" name="Rectangle 41">
            <a:extLst>
              <a:ext uri="{FF2B5EF4-FFF2-40B4-BE49-F238E27FC236}">
                <a16:creationId xmlns:a16="http://schemas.microsoft.com/office/drawing/2014/main" id="{EEFC4D24-5CDD-40EF-BA9B-721AEEB3F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53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8">
            <a:extLst>
              <a:ext uri="{FF2B5EF4-FFF2-40B4-BE49-F238E27FC236}">
                <a16:creationId xmlns:a16="http://schemas.microsoft.com/office/drawing/2014/main" id="{722F0272-3878-4604-AA91-01CA8F08DE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8" name="Picture 10">
            <a:extLst>
              <a:ext uri="{FF2B5EF4-FFF2-40B4-BE49-F238E27FC236}">
                <a16:creationId xmlns:a16="http://schemas.microsoft.com/office/drawing/2014/main" id="{1F60EAEC-22E3-4448-8F0A-9ADAA793A9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9" name="Rectangle 12">
            <a:extLst>
              <a:ext uri="{FF2B5EF4-FFF2-40B4-BE49-F238E27FC236}">
                <a16:creationId xmlns:a16="http://schemas.microsoft.com/office/drawing/2014/main" id="{355E0F90-3FFF-4E04-B3C8-3C969A415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14">
            <a:extLst>
              <a:ext uri="{FF2B5EF4-FFF2-40B4-BE49-F238E27FC236}">
                <a16:creationId xmlns:a16="http://schemas.microsoft.com/office/drawing/2014/main" id="{EC63A4EF-A033-4ED0-9EB6-6E1A8D264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16">
            <a:extLst>
              <a:ext uri="{FF2B5EF4-FFF2-40B4-BE49-F238E27FC236}">
                <a16:creationId xmlns:a16="http://schemas.microsoft.com/office/drawing/2014/main" id="{964965EE-80F2-417F-9652-5BFF14DA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18">
            <a:extLst>
              <a:ext uri="{FF2B5EF4-FFF2-40B4-BE49-F238E27FC236}">
                <a16:creationId xmlns:a16="http://schemas.microsoft.com/office/drawing/2014/main" id="{AA3C9611-CFD7-4C23-A8F2-00E7865A5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20">
            <a:extLst>
              <a:ext uri="{FF2B5EF4-FFF2-40B4-BE49-F238E27FC236}">
                <a16:creationId xmlns:a16="http://schemas.microsoft.com/office/drawing/2014/main" id="{9A926BDB-98EF-43B0-A66B-1A6EF8FB2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2">
            <a:extLst>
              <a:ext uri="{FF2B5EF4-FFF2-40B4-BE49-F238E27FC236}">
                <a16:creationId xmlns:a16="http://schemas.microsoft.com/office/drawing/2014/main" id="{A722A754-56A5-43DA-ADE3-C2704FABA2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67" y="0"/>
            <a:ext cx="12189867" cy="6858000"/>
          </a:xfrm>
          <a:prstGeom prst="rect">
            <a:avLst/>
          </a:prstGeom>
          <a:solidFill>
            <a:srgbClr val="3B4450"/>
          </a:solidFill>
        </p:spPr>
      </p:pic>
      <p:sp>
        <p:nvSpPr>
          <p:cNvPr id="25" name="Rectangle 24">
            <a:extLst>
              <a:ext uri="{FF2B5EF4-FFF2-40B4-BE49-F238E27FC236}">
                <a16:creationId xmlns:a16="http://schemas.microsoft.com/office/drawing/2014/main" id="{90FADDEF-2C10-4B0B-868E-6A655B67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987958"/>
            </a:solidFill>
            <a:miter lim="800000"/>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Graphical user interface, table&#10;&#10;Description automatically generated">
            <a:extLst>
              <a:ext uri="{FF2B5EF4-FFF2-40B4-BE49-F238E27FC236}">
                <a16:creationId xmlns:a16="http://schemas.microsoft.com/office/drawing/2014/main" id="{6C6955F4-DA1B-3851-DA82-4DCA6029B0DF}"/>
              </a:ext>
            </a:extLst>
          </p:cNvPr>
          <p:cNvPicPr>
            <a:picLocks noGrp="1" noChangeAspect="1"/>
          </p:cNvPicPr>
          <p:nvPr>
            <p:ph idx="1"/>
          </p:nvPr>
        </p:nvPicPr>
        <p:blipFill>
          <a:blip r:embed="rId4"/>
          <a:stretch>
            <a:fillRect/>
          </a:stretch>
        </p:blipFill>
        <p:spPr>
          <a:xfrm>
            <a:off x="840276" y="643467"/>
            <a:ext cx="10511448" cy="5571066"/>
          </a:xfrm>
          <a:prstGeom prst="rect">
            <a:avLst/>
          </a:prstGeom>
        </p:spPr>
      </p:pic>
    </p:spTree>
    <p:extLst>
      <p:ext uri="{BB962C8B-B14F-4D97-AF65-F5344CB8AC3E}">
        <p14:creationId xmlns:p14="http://schemas.microsoft.com/office/powerpoint/2010/main" val="2507558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9B62-21D8-B76B-061A-619D915AEA79}"/>
              </a:ext>
            </a:extLst>
          </p:cNvPr>
          <p:cNvSpPr>
            <a:spLocks noGrp="1"/>
          </p:cNvSpPr>
          <p:nvPr>
            <p:ph type="title"/>
          </p:nvPr>
        </p:nvSpPr>
        <p:spPr/>
        <p:txBody>
          <a:bodyPr/>
          <a:lstStyle/>
          <a:p>
            <a:pPr algn="l"/>
            <a:r>
              <a:rPr lang="en-US" dirty="0"/>
              <a:t>Insulin: Basal-Bolus Treatment</a:t>
            </a:r>
          </a:p>
        </p:txBody>
      </p:sp>
      <p:sp>
        <p:nvSpPr>
          <p:cNvPr id="3" name="Content Placeholder 2">
            <a:extLst>
              <a:ext uri="{FF2B5EF4-FFF2-40B4-BE49-F238E27FC236}">
                <a16:creationId xmlns:a16="http://schemas.microsoft.com/office/drawing/2014/main" id="{F2670367-7F59-EF6D-DB5B-A74576E66A18}"/>
              </a:ext>
            </a:extLst>
          </p:cNvPr>
          <p:cNvSpPr>
            <a:spLocks noGrp="1"/>
          </p:cNvSpPr>
          <p:nvPr>
            <p:ph idx="1"/>
          </p:nvPr>
        </p:nvSpPr>
        <p:spPr>
          <a:xfrm>
            <a:off x="2611808" y="2052116"/>
            <a:ext cx="7796540" cy="3997828"/>
          </a:xfrm>
        </p:spPr>
        <p:txBody>
          <a:bodyPr>
            <a:normAutofit fontScale="92500" lnSpcReduction="10000"/>
          </a:bodyPr>
          <a:lstStyle/>
          <a:p>
            <a:pPr marL="344488" indent="-344488">
              <a:lnSpc>
                <a:spcPct val="95000"/>
              </a:lnSpc>
              <a:spcBef>
                <a:spcPct val="35000"/>
              </a:spcBef>
            </a:pPr>
            <a:r>
              <a:rPr lang="en-US" sz="2800" dirty="0">
                <a:solidFill>
                  <a:srgbClr val="FBC93D"/>
                </a:solidFill>
              </a:rPr>
              <a:t>Basal insulin</a:t>
            </a:r>
          </a:p>
          <a:p>
            <a:pPr marL="793750" lvl="1" indent="-314325">
              <a:lnSpc>
                <a:spcPct val="95000"/>
              </a:lnSpc>
              <a:spcBef>
                <a:spcPct val="35000"/>
              </a:spcBef>
            </a:pPr>
            <a:r>
              <a:rPr lang="en-US" sz="2400" dirty="0"/>
              <a:t>Controls glucose production between meals and overnight</a:t>
            </a:r>
          </a:p>
          <a:p>
            <a:pPr marL="793750" lvl="1" indent="-314325">
              <a:lnSpc>
                <a:spcPct val="95000"/>
              </a:lnSpc>
              <a:spcBef>
                <a:spcPct val="35000"/>
              </a:spcBef>
            </a:pPr>
            <a:r>
              <a:rPr lang="en-US" sz="2400" dirty="0"/>
              <a:t>Usually ~50% of daily needs</a:t>
            </a:r>
          </a:p>
          <a:p>
            <a:pPr marL="344488" indent="-344488">
              <a:lnSpc>
                <a:spcPct val="95000"/>
              </a:lnSpc>
              <a:spcBef>
                <a:spcPct val="35000"/>
              </a:spcBef>
            </a:pPr>
            <a:r>
              <a:rPr lang="en-US" sz="2800" dirty="0">
                <a:solidFill>
                  <a:srgbClr val="FBC93D"/>
                </a:solidFill>
              </a:rPr>
              <a:t>Bolus insulin (mealtime or prandial)</a:t>
            </a:r>
          </a:p>
          <a:p>
            <a:pPr marL="793750" lvl="1" indent="-314325">
              <a:lnSpc>
                <a:spcPct val="95000"/>
              </a:lnSpc>
              <a:spcBef>
                <a:spcPct val="35000"/>
              </a:spcBef>
            </a:pPr>
            <a:r>
              <a:rPr lang="en-US" sz="2400" dirty="0"/>
              <a:t>Limits hyperglycemia after meals</a:t>
            </a:r>
          </a:p>
          <a:p>
            <a:pPr marL="793750" lvl="1" indent="-314325">
              <a:lnSpc>
                <a:spcPct val="95000"/>
              </a:lnSpc>
              <a:spcBef>
                <a:spcPct val="35000"/>
              </a:spcBef>
            </a:pPr>
            <a:r>
              <a:rPr lang="en-US" sz="2400" dirty="0"/>
              <a:t>Immediate rise and sharp peak at 1 hour </a:t>
            </a:r>
            <a:r>
              <a:rPr lang="en-US" sz="2400" dirty="0" err="1"/>
              <a:t>postmeal</a:t>
            </a:r>
            <a:r>
              <a:rPr lang="en-US" sz="2400" dirty="0"/>
              <a:t> </a:t>
            </a:r>
          </a:p>
          <a:p>
            <a:pPr marL="793750" lvl="1" indent="-314325">
              <a:lnSpc>
                <a:spcPct val="95000"/>
              </a:lnSpc>
              <a:spcBef>
                <a:spcPct val="35000"/>
              </a:spcBef>
            </a:pPr>
            <a:r>
              <a:rPr lang="en-US" sz="2400" dirty="0"/>
              <a:t>10% to 20% of total daily insulin requirement at each meal </a:t>
            </a:r>
          </a:p>
        </p:txBody>
      </p:sp>
    </p:spTree>
    <p:extLst>
      <p:ext uri="{BB962C8B-B14F-4D97-AF65-F5344CB8AC3E}">
        <p14:creationId xmlns:p14="http://schemas.microsoft.com/office/powerpoint/2010/main" val="276490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9B62-21D8-B76B-061A-619D915AEA79}"/>
              </a:ext>
            </a:extLst>
          </p:cNvPr>
          <p:cNvSpPr>
            <a:spLocks noGrp="1"/>
          </p:cNvSpPr>
          <p:nvPr>
            <p:ph type="title"/>
          </p:nvPr>
        </p:nvSpPr>
        <p:spPr/>
        <p:txBody>
          <a:bodyPr/>
          <a:lstStyle/>
          <a:p>
            <a:pPr algn="l"/>
            <a:r>
              <a:rPr lang="en-US" dirty="0"/>
              <a:t>Types of Insulin</a:t>
            </a:r>
          </a:p>
        </p:txBody>
      </p:sp>
      <p:pic>
        <p:nvPicPr>
          <p:cNvPr id="4" name="Content Placeholder 3">
            <a:extLst>
              <a:ext uri="{FF2B5EF4-FFF2-40B4-BE49-F238E27FC236}">
                <a16:creationId xmlns:a16="http://schemas.microsoft.com/office/drawing/2014/main" id="{4E8D001A-6BC2-30C3-74F3-1039C5B43F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36361" y="1611095"/>
            <a:ext cx="6701006" cy="4751264"/>
          </a:xfrm>
        </p:spPr>
      </p:pic>
    </p:spTree>
    <p:extLst>
      <p:ext uri="{BB962C8B-B14F-4D97-AF65-F5344CB8AC3E}">
        <p14:creationId xmlns:p14="http://schemas.microsoft.com/office/powerpoint/2010/main" val="2603335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1395C1E-2648-4FFC-AC7C-2C17083518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1C7379FE-10D6-4FEA-BEA3-5E2034A44C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90FB7BFA-EBDD-467C-B253-EFA700504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3A9D773-2FA9-4E93-A01A-AEECF93EB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D0A08A6F-C28D-4C68-9627-9B83F062F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D6DAD309-1212-498F-ABAD-388FFD322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a:extLst>
              <a:ext uri="{FF2B5EF4-FFF2-40B4-BE49-F238E27FC236}">
                <a16:creationId xmlns:a16="http://schemas.microsoft.com/office/drawing/2014/main" id="{8F297EF4-1A36-4B32-9046-62BAFD8D81A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6" name="Rectangle 25">
            <a:extLst>
              <a:ext uri="{FF2B5EF4-FFF2-40B4-BE49-F238E27FC236}">
                <a16:creationId xmlns:a16="http://schemas.microsoft.com/office/drawing/2014/main" id="{0AD76564-407F-4F60-ADF5-76B75DAB8D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C45841C-D9DC-434E-8A7B-CC1DBF4D1F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0" name="Picture 29">
            <a:extLst>
              <a:ext uri="{FF2B5EF4-FFF2-40B4-BE49-F238E27FC236}">
                <a16:creationId xmlns:a16="http://schemas.microsoft.com/office/drawing/2014/main" id="{46A5ACF3-B8C0-4AC9-B185-320C6CC0B3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2" name="Rectangle 31">
            <a:extLst>
              <a:ext uri="{FF2B5EF4-FFF2-40B4-BE49-F238E27FC236}">
                <a16:creationId xmlns:a16="http://schemas.microsoft.com/office/drawing/2014/main" id="{1BB9A764-7153-4F31-B447-F92772C89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CEFF5C3-DC26-4AAD-BB6B-AAD9131B8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73B68C3-2EAC-45C2-828B-F9B1DD535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A32601-0240-F265-2575-18EFBDDD93DF}"/>
              </a:ext>
            </a:extLst>
          </p:cNvPr>
          <p:cNvSpPr>
            <a:spLocks noGrp="1"/>
          </p:cNvSpPr>
          <p:nvPr>
            <p:ph type="title"/>
          </p:nvPr>
        </p:nvSpPr>
        <p:spPr>
          <a:xfrm>
            <a:off x="1408360" y="809764"/>
            <a:ext cx="8608037" cy="1077229"/>
          </a:xfrm>
        </p:spPr>
        <p:txBody>
          <a:bodyPr vert="horz" lIns="91440" tIns="45720" rIns="91440" bIns="45720" rtlCol="0" anchor="t">
            <a:normAutofit/>
          </a:bodyPr>
          <a:lstStyle/>
          <a:p>
            <a:pPr algn="l"/>
            <a:r>
              <a:rPr lang="en-US" dirty="0"/>
              <a:t>Subcutaneous Insulin Injections</a:t>
            </a:r>
          </a:p>
        </p:txBody>
      </p:sp>
      <p:sp>
        <p:nvSpPr>
          <p:cNvPr id="4" name="Content Placeholder 3">
            <a:extLst>
              <a:ext uri="{FF2B5EF4-FFF2-40B4-BE49-F238E27FC236}">
                <a16:creationId xmlns:a16="http://schemas.microsoft.com/office/drawing/2014/main" id="{D1C95E0E-9CAC-05ED-38D1-960C1C098CDB}"/>
              </a:ext>
            </a:extLst>
          </p:cNvPr>
          <p:cNvSpPr>
            <a:spLocks noGrp="1"/>
          </p:cNvSpPr>
          <p:nvPr>
            <p:ph sz="half" idx="2"/>
          </p:nvPr>
        </p:nvSpPr>
        <p:spPr>
          <a:xfrm>
            <a:off x="1281877" y="2481464"/>
            <a:ext cx="3997440" cy="2620944"/>
          </a:xfrm>
        </p:spPr>
        <p:txBody>
          <a:bodyPr vert="horz" lIns="91440" tIns="45720" rIns="91440" bIns="45720" rtlCol="0" anchor="ctr">
            <a:normAutofit/>
          </a:bodyPr>
          <a:lstStyle/>
          <a:p>
            <a:r>
              <a:rPr lang="en-US" i="0" dirty="0"/>
              <a:t>You can inject insulin in the stomach, upper arm, upper leg, or buttocks</a:t>
            </a:r>
          </a:p>
          <a:p>
            <a:r>
              <a:rPr lang="en-US" b="0" i="0" dirty="0"/>
              <a:t>Do not inject into muscles, scars, or moles</a:t>
            </a:r>
          </a:p>
        </p:txBody>
      </p:sp>
      <p:pic>
        <p:nvPicPr>
          <p:cNvPr id="7" name="Content Placeholder 6" descr="A syringe and a bottle of medicine&#10;&#10;Description automatically generated with low confidence">
            <a:extLst>
              <a:ext uri="{FF2B5EF4-FFF2-40B4-BE49-F238E27FC236}">
                <a16:creationId xmlns:a16="http://schemas.microsoft.com/office/drawing/2014/main" id="{663CDD79-A9B3-CD26-27F2-71DDAF9260F3}"/>
              </a:ext>
            </a:extLst>
          </p:cNvPr>
          <p:cNvPicPr>
            <a:picLocks noGrp="1" noChangeAspect="1"/>
          </p:cNvPicPr>
          <p:nvPr>
            <p:ph sz="half" idx="1"/>
          </p:nvPr>
        </p:nvPicPr>
        <p:blipFill rotWithShape="1">
          <a:blip r:embed="rId5"/>
          <a:srcRect r="44645"/>
          <a:stretch/>
        </p:blipFill>
        <p:spPr>
          <a:xfrm>
            <a:off x="5402091" y="2105202"/>
            <a:ext cx="2240881" cy="337346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5" name="Picture 14" descr="http://humanfactors.ca/wp-content/uploads/2011/07/pens.png">
            <a:extLst>
              <a:ext uri="{FF2B5EF4-FFF2-40B4-BE49-F238E27FC236}">
                <a16:creationId xmlns:a16="http://schemas.microsoft.com/office/drawing/2014/main" id="{9B88F715-454B-2F64-B14D-4C7333842866}"/>
              </a:ext>
            </a:extLst>
          </p:cNvPr>
          <p:cNvPicPr>
            <a:picLocks noChangeAspect="1" noChangeArrowheads="1"/>
          </p:cNvPicPr>
          <p:nvPr/>
        </p:nvPicPr>
        <p:blipFill rotWithShape="1">
          <a:blip r:embed="rId6" cstate="print"/>
          <a:srcRect r="25793" b="-3"/>
          <a:stretch/>
        </p:blipFill>
        <p:spPr bwMode="auto">
          <a:xfrm rot="5400000">
            <a:off x="7281295" y="2110654"/>
            <a:ext cx="4579189" cy="3054637"/>
          </a:xfrm>
          <a:prstGeom prst="rect">
            <a:avLst/>
          </a:prstGeom>
          <a:noFill/>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8" name="Rectangle 37">
            <a:extLst>
              <a:ext uri="{FF2B5EF4-FFF2-40B4-BE49-F238E27FC236}">
                <a16:creationId xmlns:a16="http://schemas.microsoft.com/office/drawing/2014/main" id="{F0C5FB67-A02E-46F4-8FD1-1E19CB0B3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776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6FA072-D541-4EE8-9DC6-513AAB2B9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1"/>
            <a:ext cx="1118446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BD4AA0B-889E-42F1-8C61-06B5909880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27A27B9E-2573-4972-8BC6-6FC372B9F6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684A4E-2FEB-456B-BFC9-4FEA3CCD5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8B1E2-EDC0-9F04-5076-DC11133585A3}"/>
              </a:ext>
            </a:extLst>
          </p:cNvPr>
          <p:cNvSpPr>
            <a:spLocks noGrp="1"/>
          </p:cNvSpPr>
          <p:nvPr>
            <p:ph type="title"/>
          </p:nvPr>
        </p:nvSpPr>
        <p:spPr>
          <a:xfrm>
            <a:off x="2043078" y="2811270"/>
            <a:ext cx="3061592" cy="1770045"/>
          </a:xfrm>
        </p:spPr>
        <p:txBody>
          <a:bodyPr>
            <a:normAutofit/>
          </a:bodyPr>
          <a:lstStyle/>
          <a:p>
            <a:pPr algn="l"/>
            <a:r>
              <a:rPr lang="en-US" dirty="0"/>
              <a:t>Objectives </a:t>
            </a:r>
          </a:p>
        </p:txBody>
      </p:sp>
      <p:graphicFrame>
        <p:nvGraphicFramePr>
          <p:cNvPr id="5" name="Content Placeholder 2">
            <a:extLst>
              <a:ext uri="{FF2B5EF4-FFF2-40B4-BE49-F238E27FC236}">
                <a16:creationId xmlns:a16="http://schemas.microsoft.com/office/drawing/2014/main" id="{DE7D4C71-0D0B-B252-D179-D5269E1F089C}"/>
              </a:ext>
            </a:extLst>
          </p:cNvPr>
          <p:cNvGraphicFramePr>
            <a:graphicFrameLocks noGrp="1"/>
          </p:cNvGraphicFramePr>
          <p:nvPr>
            <p:ph idx="1"/>
            <p:extLst>
              <p:ext uri="{D42A27DB-BD31-4B8C-83A1-F6EECF244321}">
                <p14:modId xmlns:p14="http://schemas.microsoft.com/office/powerpoint/2010/main" val="2258444422"/>
              </p:ext>
            </p:extLst>
          </p:nvPr>
        </p:nvGraphicFramePr>
        <p:xfrm>
          <a:off x="5608436" y="565215"/>
          <a:ext cx="5295778" cy="57275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07116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7792309-2D28-41BC-84CF-A61059277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1" name="Picture 20">
            <a:extLst>
              <a:ext uri="{FF2B5EF4-FFF2-40B4-BE49-F238E27FC236}">
                <a16:creationId xmlns:a16="http://schemas.microsoft.com/office/drawing/2014/main" id="{A4A77C25-5F33-4CC5-AAF6-E8103126E9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3" name="Rectangle 22">
            <a:extLst>
              <a:ext uri="{FF2B5EF4-FFF2-40B4-BE49-F238E27FC236}">
                <a16:creationId xmlns:a16="http://schemas.microsoft.com/office/drawing/2014/main" id="{D3777338-BF67-4A6E-A733-9D0E81C8A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AC70F0F3-B393-4F7C-9317-B73BFE59F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06B9E37E-2605-48C1-A18D-B57D87301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8DE633AC-CE93-42B2-817C-417CF38A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TextBox 30">
            <a:extLst>
              <a:ext uri="{FF2B5EF4-FFF2-40B4-BE49-F238E27FC236}">
                <a16:creationId xmlns:a16="http://schemas.microsoft.com/office/drawing/2014/main" id="{EE201BE5-DA89-47D9-983C-C69E24D1D957}"/>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33" name="Rectangle 32">
            <a:extLst>
              <a:ext uri="{FF2B5EF4-FFF2-40B4-BE49-F238E27FC236}">
                <a16:creationId xmlns:a16="http://schemas.microsoft.com/office/drawing/2014/main" id="{29B5A1C1-61EE-42C6-A608-110785F9B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BE39A5F4-BAC5-40F8-B66C-797B91DB16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7" name="Picture 36">
            <a:extLst>
              <a:ext uri="{FF2B5EF4-FFF2-40B4-BE49-F238E27FC236}">
                <a16:creationId xmlns:a16="http://schemas.microsoft.com/office/drawing/2014/main" id="{1E3CA54E-CF96-44EF-9351-38578DCE00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9" name="Rectangle 38">
            <a:extLst>
              <a:ext uri="{FF2B5EF4-FFF2-40B4-BE49-F238E27FC236}">
                <a16:creationId xmlns:a16="http://schemas.microsoft.com/office/drawing/2014/main" id="{AB239CA7-B730-4F09-9842-EFF7BC878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0EF7D4C-BDC1-4F85-8B9A-B56DCDB49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6C6E130-519A-48FE-B1C1-8E559B472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293F43-D6D4-F5D9-BF47-0E026B0CB50E}"/>
              </a:ext>
            </a:extLst>
          </p:cNvPr>
          <p:cNvSpPr>
            <a:spLocks noGrp="1"/>
          </p:cNvSpPr>
          <p:nvPr>
            <p:ph type="title"/>
          </p:nvPr>
        </p:nvSpPr>
        <p:spPr>
          <a:xfrm>
            <a:off x="1969804" y="808056"/>
            <a:ext cx="3774030" cy="1077229"/>
          </a:xfrm>
        </p:spPr>
        <p:txBody>
          <a:bodyPr vert="horz" lIns="91440" tIns="45720" rIns="91440" bIns="45720" rtlCol="0" anchor="t">
            <a:normAutofit/>
          </a:bodyPr>
          <a:lstStyle/>
          <a:p>
            <a:pPr algn="l"/>
            <a:r>
              <a:rPr lang="en-US" dirty="0"/>
              <a:t>Insulin Pumps</a:t>
            </a:r>
          </a:p>
        </p:txBody>
      </p:sp>
      <p:sp>
        <p:nvSpPr>
          <p:cNvPr id="14" name="Content Placeholder 13">
            <a:extLst>
              <a:ext uri="{FF2B5EF4-FFF2-40B4-BE49-F238E27FC236}">
                <a16:creationId xmlns:a16="http://schemas.microsoft.com/office/drawing/2014/main" id="{3DDA4625-3F4E-ED5B-462F-2DC57445B580}"/>
              </a:ext>
            </a:extLst>
          </p:cNvPr>
          <p:cNvSpPr>
            <a:spLocks noGrp="1"/>
          </p:cNvSpPr>
          <p:nvPr>
            <p:ph sz="half" idx="1"/>
          </p:nvPr>
        </p:nvSpPr>
        <p:spPr>
          <a:xfrm>
            <a:off x="1202909" y="2068372"/>
            <a:ext cx="5218303" cy="3997828"/>
          </a:xfrm>
        </p:spPr>
        <p:txBody>
          <a:bodyPr vert="horz" lIns="91440" tIns="45720" rIns="91440" bIns="45720" rtlCol="0" anchor="ctr">
            <a:normAutofit/>
          </a:bodyPr>
          <a:lstStyle/>
          <a:p>
            <a:r>
              <a:rPr lang="en-US" dirty="0"/>
              <a:t>Give short acting insulin continuously</a:t>
            </a:r>
          </a:p>
          <a:p>
            <a:r>
              <a:rPr lang="en-US" dirty="0"/>
              <a:t>Infusion set changed about every 3 days</a:t>
            </a:r>
          </a:p>
          <a:p>
            <a:r>
              <a:rPr lang="en-US" dirty="0"/>
              <a:t>If removed, do not have any long-acting insulin on board</a:t>
            </a:r>
          </a:p>
          <a:p>
            <a:endParaRPr lang="en-US" dirty="0"/>
          </a:p>
        </p:txBody>
      </p:sp>
      <p:pic>
        <p:nvPicPr>
          <p:cNvPr id="8" name="Content Placeholder 7" descr="A picture containing person&#10;&#10;Description automatically generated">
            <a:extLst>
              <a:ext uri="{FF2B5EF4-FFF2-40B4-BE49-F238E27FC236}">
                <a16:creationId xmlns:a16="http://schemas.microsoft.com/office/drawing/2014/main" id="{0A8BB9E2-4391-5B54-4398-C5011798A4B3}"/>
              </a:ext>
            </a:extLst>
          </p:cNvPr>
          <p:cNvPicPr>
            <a:picLocks noGrp="1" noChangeAspect="1"/>
          </p:cNvPicPr>
          <p:nvPr>
            <p:ph sz="half" idx="2"/>
          </p:nvPr>
        </p:nvPicPr>
        <p:blipFill rotWithShape="1">
          <a:blip r:embed="rId6"/>
          <a:srcRect l="28379" r="1" b="1"/>
          <a:stretch/>
        </p:blipFill>
        <p:spPr>
          <a:xfrm>
            <a:off x="6606615" y="641225"/>
            <a:ext cx="4330179" cy="326482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6" name="Content Placeholder 5" descr="A person holding a phone&#10;&#10;Description automatically generated with low confidence">
            <a:extLst>
              <a:ext uri="{FF2B5EF4-FFF2-40B4-BE49-F238E27FC236}">
                <a16:creationId xmlns:a16="http://schemas.microsoft.com/office/drawing/2014/main" id="{ADA5C3B5-6E57-33F8-234F-12297EF3FD6D}"/>
              </a:ext>
            </a:extLst>
          </p:cNvPr>
          <p:cNvPicPr>
            <a:picLocks noChangeAspect="1"/>
          </p:cNvPicPr>
          <p:nvPr/>
        </p:nvPicPr>
        <p:blipFill rotWithShape="1">
          <a:blip r:embed="rId7"/>
          <a:srcRect l="14354" r="12480" b="-4"/>
          <a:stretch/>
        </p:blipFill>
        <p:spPr>
          <a:xfrm>
            <a:off x="6606615" y="4079798"/>
            <a:ext cx="2084656" cy="213697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10" name="Picture 9" descr="A picture containing indoor, black&#10;&#10;Description automatically generated">
            <a:extLst>
              <a:ext uri="{FF2B5EF4-FFF2-40B4-BE49-F238E27FC236}">
                <a16:creationId xmlns:a16="http://schemas.microsoft.com/office/drawing/2014/main" id="{EF911F90-A29E-1A0D-4A94-03725731AD9F}"/>
              </a:ext>
            </a:extLst>
          </p:cNvPr>
          <p:cNvPicPr>
            <a:picLocks noChangeAspect="1"/>
          </p:cNvPicPr>
          <p:nvPr/>
        </p:nvPicPr>
        <p:blipFill rotWithShape="1">
          <a:blip r:embed="rId8"/>
          <a:srcRect r="8552" b="7"/>
          <a:stretch/>
        </p:blipFill>
        <p:spPr>
          <a:xfrm>
            <a:off x="8876674" y="4067286"/>
            <a:ext cx="2084656" cy="213697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5" name="Rectangle 44">
            <a:extLst>
              <a:ext uri="{FF2B5EF4-FFF2-40B4-BE49-F238E27FC236}">
                <a16:creationId xmlns:a16="http://schemas.microsoft.com/office/drawing/2014/main" id="{4EF036BF-C85A-4056-A8AA-F8E2FD3AB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393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D307-6778-9487-25C9-967CA23D956E}"/>
              </a:ext>
            </a:extLst>
          </p:cNvPr>
          <p:cNvSpPr>
            <a:spLocks noGrp="1"/>
          </p:cNvSpPr>
          <p:nvPr>
            <p:ph type="title"/>
          </p:nvPr>
        </p:nvSpPr>
        <p:spPr/>
        <p:txBody>
          <a:bodyPr/>
          <a:lstStyle/>
          <a:p>
            <a:pPr algn="l"/>
            <a:r>
              <a:rPr lang="en-US" dirty="0"/>
              <a:t>Insulin: How to calculate bolus dosing</a:t>
            </a:r>
          </a:p>
        </p:txBody>
      </p:sp>
      <p:sp>
        <p:nvSpPr>
          <p:cNvPr id="3" name="Content Placeholder 2">
            <a:extLst>
              <a:ext uri="{FF2B5EF4-FFF2-40B4-BE49-F238E27FC236}">
                <a16:creationId xmlns:a16="http://schemas.microsoft.com/office/drawing/2014/main" id="{2A8EB304-FB01-77F9-0A71-AE1702D9B9B1}"/>
              </a:ext>
            </a:extLst>
          </p:cNvPr>
          <p:cNvSpPr>
            <a:spLocks noGrp="1"/>
          </p:cNvSpPr>
          <p:nvPr>
            <p:ph idx="1"/>
          </p:nvPr>
        </p:nvSpPr>
        <p:spPr>
          <a:xfrm>
            <a:off x="1716505" y="1885285"/>
            <a:ext cx="9208169" cy="4595725"/>
          </a:xfrm>
        </p:spPr>
        <p:txBody>
          <a:bodyPr>
            <a:normAutofit lnSpcReduction="10000"/>
          </a:bodyPr>
          <a:lstStyle/>
          <a:p>
            <a:pPr eaLnBrk="1" hangingPunct="1"/>
            <a:r>
              <a:rPr lang="en-US" altLang="en-US" b="1" dirty="0">
                <a:solidFill>
                  <a:schemeClr val="accent3">
                    <a:lumMod val="60000"/>
                    <a:lumOff val="40000"/>
                  </a:schemeClr>
                </a:solidFill>
              </a:rPr>
              <a:t>Insulin to Carbohydrate (CHO) ratio:</a:t>
            </a:r>
            <a:r>
              <a:rPr lang="en-US" altLang="en-US" dirty="0">
                <a:solidFill>
                  <a:schemeClr val="accent3">
                    <a:lumMod val="60000"/>
                    <a:lumOff val="40000"/>
                  </a:schemeClr>
                </a:solidFill>
              </a:rPr>
              <a:t> </a:t>
            </a:r>
            <a:r>
              <a:rPr lang="en-US" altLang="en-US" dirty="0"/>
              <a:t>Units of insulin needed to cover CHO intake</a:t>
            </a:r>
          </a:p>
          <a:p>
            <a:pPr lvl="1" eaLnBrk="1" hangingPunct="1"/>
            <a:r>
              <a:rPr lang="en-US" altLang="en-US" sz="2000" dirty="0"/>
              <a:t>Example: 1 unit : 15 grams of carbohydrates</a:t>
            </a:r>
          </a:p>
          <a:p>
            <a:pPr lvl="1" eaLnBrk="1" hangingPunct="1"/>
            <a:r>
              <a:rPr lang="en-US" altLang="en-US" sz="2000" dirty="0"/>
              <a:t>1:15</a:t>
            </a:r>
          </a:p>
          <a:p>
            <a:pPr lvl="1" eaLnBrk="1" hangingPunct="1"/>
            <a:r>
              <a:rPr lang="en-US" altLang="en-US" sz="2000" dirty="0"/>
              <a:t>Total Grams of CHO ÷ 15 = Dose</a:t>
            </a:r>
          </a:p>
          <a:p>
            <a:pPr eaLnBrk="1" hangingPunct="1"/>
            <a:r>
              <a:rPr lang="en-US" altLang="en-US" b="1" dirty="0">
                <a:solidFill>
                  <a:schemeClr val="accent3">
                    <a:lumMod val="60000"/>
                    <a:lumOff val="40000"/>
                  </a:schemeClr>
                </a:solidFill>
              </a:rPr>
              <a:t>Correction/Insulin Sensitivity Factor:</a:t>
            </a:r>
            <a:r>
              <a:rPr lang="en-US" altLang="en-US" dirty="0">
                <a:solidFill>
                  <a:schemeClr val="accent3">
                    <a:lumMod val="60000"/>
                    <a:lumOff val="40000"/>
                  </a:schemeClr>
                </a:solidFill>
              </a:rPr>
              <a:t>  </a:t>
            </a:r>
            <a:r>
              <a:rPr lang="en-US" altLang="en-US" dirty="0"/>
              <a:t>Units of insulin needed to correct a blood sugar level</a:t>
            </a:r>
          </a:p>
          <a:p>
            <a:pPr lvl="1" eaLnBrk="1" hangingPunct="1"/>
            <a:r>
              <a:rPr lang="en-US" altLang="en-US" sz="2000" dirty="0"/>
              <a:t>Example: 1 unit of rapid acting insulin/50 mg/dl &gt; 150 mg/dl </a:t>
            </a:r>
          </a:p>
          <a:p>
            <a:pPr lvl="1" eaLnBrk="1" hangingPunct="1"/>
            <a:r>
              <a:rPr lang="en-US" altLang="en-US" sz="2000" dirty="0"/>
              <a:t>1:50 &gt; 150</a:t>
            </a:r>
          </a:p>
          <a:p>
            <a:pPr lvl="1" eaLnBrk="1" hangingPunct="1"/>
            <a:r>
              <a:rPr lang="en-US" altLang="en-US" sz="2000" dirty="0"/>
              <a:t>(BG – 150) ÷ 50 = Dose</a:t>
            </a:r>
          </a:p>
        </p:txBody>
      </p:sp>
    </p:spTree>
    <p:extLst>
      <p:ext uri="{BB962C8B-B14F-4D97-AF65-F5344CB8AC3E}">
        <p14:creationId xmlns:p14="http://schemas.microsoft.com/office/powerpoint/2010/main" val="389426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126A0-D92E-3489-AD14-A55A67D035E5}"/>
              </a:ext>
            </a:extLst>
          </p:cNvPr>
          <p:cNvSpPr>
            <a:spLocks noGrp="1"/>
          </p:cNvSpPr>
          <p:nvPr>
            <p:ph type="title"/>
          </p:nvPr>
        </p:nvSpPr>
        <p:spPr/>
        <p:txBody>
          <a:bodyPr/>
          <a:lstStyle/>
          <a:p>
            <a:pPr algn="l"/>
            <a:r>
              <a:rPr lang="en-US" dirty="0"/>
              <a:t>Calculating Bolus Insulin: Example</a:t>
            </a:r>
          </a:p>
        </p:txBody>
      </p:sp>
      <p:sp>
        <p:nvSpPr>
          <p:cNvPr id="3" name="Content Placeholder 2">
            <a:extLst>
              <a:ext uri="{FF2B5EF4-FFF2-40B4-BE49-F238E27FC236}">
                <a16:creationId xmlns:a16="http://schemas.microsoft.com/office/drawing/2014/main" id="{B813181F-56AD-E704-23DE-C27821FEBBEB}"/>
              </a:ext>
            </a:extLst>
          </p:cNvPr>
          <p:cNvSpPr>
            <a:spLocks noGrp="1"/>
          </p:cNvSpPr>
          <p:nvPr>
            <p:ph idx="1"/>
          </p:nvPr>
        </p:nvSpPr>
        <p:spPr>
          <a:xfrm>
            <a:off x="1138990" y="1564443"/>
            <a:ext cx="7812505" cy="4928608"/>
          </a:xfrm>
        </p:spPr>
        <p:txBody>
          <a:bodyPr>
            <a:normAutofit/>
          </a:bodyPr>
          <a:lstStyle/>
          <a:p>
            <a:pPr>
              <a:spcBef>
                <a:spcPts val="0"/>
              </a:spcBef>
              <a:spcAft>
                <a:spcPts val="0"/>
              </a:spcAft>
            </a:pPr>
            <a:r>
              <a:rPr lang="en-US" dirty="0">
                <a:solidFill>
                  <a:schemeClr val="tx2">
                    <a:lumMod val="50000"/>
                  </a:schemeClr>
                </a:solidFill>
              </a:rPr>
              <a:t>Carbohydrate dose 1:15,    Total grams/15 = dose</a:t>
            </a:r>
          </a:p>
          <a:p>
            <a:pPr marL="0" indent="0">
              <a:spcBef>
                <a:spcPts val="0"/>
              </a:spcBef>
              <a:spcAft>
                <a:spcPts val="0"/>
              </a:spcAft>
              <a:buNone/>
            </a:pPr>
            <a:r>
              <a:rPr lang="en-US" dirty="0"/>
              <a:t>          Burrito = 55 grams</a:t>
            </a:r>
          </a:p>
          <a:p>
            <a:pPr marL="0" indent="0">
              <a:spcBef>
                <a:spcPts val="0"/>
              </a:spcBef>
              <a:spcAft>
                <a:spcPts val="0"/>
              </a:spcAft>
              <a:buNone/>
            </a:pPr>
            <a:r>
              <a:rPr lang="en-US" dirty="0"/>
              <a:t>    ½ cup fruit = 15 grams</a:t>
            </a:r>
          </a:p>
          <a:p>
            <a:pPr marL="0" indent="0">
              <a:spcBef>
                <a:spcPts val="0"/>
              </a:spcBef>
              <a:spcAft>
                <a:spcPts val="0"/>
              </a:spcAft>
              <a:buNone/>
            </a:pPr>
            <a:r>
              <a:rPr lang="en-US" dirty="0"/>
              <a:t>     1 cup milk = </a:t>
            </a:r>
            <a:r>
              <a:rPr lang="en-US" u="sng" dirty="0"/>
              <a:t>11 grams</a:t>
            </a:r>
          </a:p>
          <a:p>
            <a:pPr marL="0" indent="0">
              <a:spcBef>
                <a:spcPts val="0"/>
              </a:spcBef>
              <a:spcAft>
                <a:spcPts val="0"/>
              </a:spcAft>
              <a:buNone/>
            </a:pPr>
            <a:r>
              <a:rPr lang="en-US" dirty="0"/>
              <a:t>              Total = 81 grams / 15 = </a:t>
            </a:r>
            <a:r>
              <a:rPr lang="en-US" dirty="0">
                <a:solidFill>
                  <a:srgbClr val="FF0000"/>
                </a:solidFill>
              </a:rPr>
              <a:t>5.4 units</a:t>
            </a:r>
          </a:p>
          <a:p>
            <a:pPr marL="0" indent="0">
              <a:spcBef>
                <a:spcPts val="0"/>
              </a:spcBef>
              <a:spcAft>
                <a:spcPts val="0"/>
              </a:spcAft>
              <a:buNone/>
            </a:pPr>
            <a:endParaRPr lang="en-US" dirty="0">
              <a:solidFill>
                <a:srgbClr val="FF0000"/>
              </a:solidFill>
            </a:endParaRPr>
          </a:p>
          <a:p>
            <a:pPr marL="0" indent="0">
              <a:spcBef>
                <a:spcPts val="0"/>
              </a:spcBef>
              <a:spcAft>
                <a:spcPts val="0"/>
              </a:spcAft>
              <a:buNone/>
            </a:pPr>
            <a:endParaRPr lang="en-US" dirty="0"/>
          </a:p>
          <a:p>
            <a:pPr>
              <a:spcBef>
                <a:spcPts val="0"/>
              </a:spcBef>
              <a:spcAft>
                <a:spcPts val="0"/>
              </a:spcAft>
            </a:pPr>
            <a:r>
              <a:rPr lang="en-US" dirty="0">
                <a:solidFill>
                  <a:schemeClr val="accent3">
                    <a:lumMod val="60000"/>
                    <a:lumOff val="40000"/>
                  </a:schemeClr>
                </a:solidFill>
              </a:rPr>
              <a:t>Correction dose = 1:50 &gt; 150,     (</a:t>
            </a:r>
            <a:r>
              <a:rPr lang="en-US" u="sng" dirty="0">
                <a:solidFill>
                  <a:schemeClr val="accent3">
                    <a:lumMod val="60000"/>
                    <a:lumOff val="40000"/>
                  </a:schemeClr>
                </a:solidFill>
              </a:rPr>
              <a:t>BG – 150</a:t>
            </a:r>
            <a:r>
              <a:rPr lang="en-US" dirty="0">
                <a:solidFill>
                  <a:schemeClr val="accent3">
                    <a:lumMod val="60000"/>
                    <a:lumOff val="40000"/>
                  </a:schemeClr>
                </a:solidFill>
              </a:rPr>
              <a:t>) = dose</a:t>
            </a:r>
          </a:p>
          <a:p>
            <a:pPr marL="0" indent="0">
              <a:spcBef>
                <a:spcPts val="0"/>
              </a:spcBef>
              <a:spcAft>
                <a:spcPts val="0"/>
              </a:spcAft>
              <a:buNone/>
            </a:pPr>
            <a:r>
              <a:rPr lang="en-US" dirty="0"/>
              <a:t>          Blood glucose = 195                      </a:t>
            </a:r>
            <a:r>
              <a:rPr lang="en-US" dirty="0">
                <a:solidFill>
                  <a:schemeClr val="accent3">
                    <a:lumMod val="60000"/>
                    <a:lumOff val="40000"/>
                  </a:schemeClr>
                </a:solidFill>
              </a:rPr>
              <a:t>50                                          </a:t>
            </a:r>
          </a:p>
          <a:p>
            <a:pPr marL="0" indent="0">
              <a:spcBef>
                <a:spcPts val="0"/>
              </a:spcBef>
              <a:spcAft>
                <a:spcPts val="0"/>
              </a:spcAft>
              <a:buNone/>
            </a:pPr>
            <a:r>
              <a:rPr lang="en-US" dirty="0"/>
              <a:t>        (</a:t>
            </a:r>
            <a:r>
              <a:rPr lang="en-US" u="sng" dirty="0"/>
              <a:t>195-150</a:t>
            </a:r>
            <a:r>
              <a:rPr lang="en-US" dirty="0"/>
              <a:t>) = </a:t>
            </a:r>
            <a:r>
              <a:rPr lang="en-US" u="sng" dirty="0"/>
              <a:t>45</a:t>
            </a:r>
            <a:r>
              <a:rPr lang="en-US" dirty="0"/>
              <a:t>  =  </a:t>
            </a:r>
            <a:r>
              <a:rPr lang="en-US" dirty="0">
                <a:solidFill>
                  <a:srgbClr val="FF0000"/>
                </a:solidFill>
              </a:rPr>
              <a:t>0.9 units</a:t>
            </a:r>
          </a:p>
          <a:p>
            <a:pPr marL="0" indent="0">
              <a:spcBef>
                <a:spcPts val="0"/>
              </a:spcBef>
              <a:spcAft>
                <a:spcPts val="0"/>
              </a:spcAft>
              <a:buNone/>
            </a:pPr>
            <a:r>
              <a:rPr lang="en-US" dirty="0"/>
              <a:t>              50          50</a:t>
            </a:r>
          </a:p>
        </p:txBody>
      </p:sp>
      <p:sp>
        <p:nvSpPr>
          <p:cNvPr id="4" name="TextBox 3">
            <a:extLst>
              <a:ext uri="{FF2B5EF4-FFF2-40B4-BE49-F238E27FC236}">
                <a16:creationId xmlns:a16="http://schemas.microsoft.com/office/drawing/2014/main" id="{DF6A8D28-A5C7-A722-8C50-DE1B3F278ADF}"/>
              </a:ext>
            </a:extLst>
          </p:cNvPr>
          <p:cNvSpPr txBox="1"/>
          <p:nvPr/>
        </p:nvSpPr>
        <p:spPr>
          <a:xfrm>
            <a:off x="8053137" y="4363454"/>
            <a:ext cx="3279807" cy="2031325"/>
          </a:xfrm>
          <a:prstGeom prst="rect">
            <a:avLst/>
          </a:prstGeom>
          <a:noFill/>
        </p:spPr>
        <p:txBody>
          <a:bodyPr wrap="square" rtlCol="0">
            <a:spAutoFit/>
          </a:bodyPr>
          <a:lstStyle/>
          <a:p>
            <a:r>
              <a:rPr lang="en-US" dirty="0"/>
              <a:t>           Carb dose  5.4 units</a:t>
            </a:r>
          </a:p>
          <a:p>
            <a:r>
              <a:rPr lang="en-US" u="sng" dirty="0"/>
              <a:t>+ Correction dose 0.9 units</a:t>
            </a:r>
          </a:p>
          <a:p>
            <a:r>
              <a:rPr lang="en-US" dirty="0"/>
              <a:t>         Total dose = 6.3 units</a:t>
            </a:r>
          </a:p>
          <a:p>
            <a:endParaRPr lang="en-US" dirty="0"/>
          </a:p>
          <a:p>
            <a:r>
              <a:rPr lang="en-US" dirty="0"/>
              <a:t>   *Round to closet 0.5 unit*</a:t>
            </a:r>
          </a:p>
          <a:p>
            <a:endParaRPr lang="en-US" dirty="0"/>
          </a:p>
          <a:p>
            <a:r>
              <a:rPr lang="en-US" dirty="0">
                <a:solidFill>
                  <a:srgbClr val="FF0000"/>
                </a:solidFill>
              </a:rPr>
              <a:t>                Dose = 6.5 units</a:t>
            </a:r>
          </a:p>
        </p:txBody>
      </p:sp>
      <p:sp>
        <p:nvSpPr>
          <p:cNvPr id="5" name="Frame 4">
            <a:extLst>
              <a:ext uri="{FF2B5EF4-FFF2-40B4-BE49-F238E27FC236}">
                <a16:creationId xmlns:a16="http://schemas.microsoft.com/office/drawing/2014/main" id="{366AE7B0-DCCB-193A-D535-617E0689F6C8}"/>
              </a:ext>
            </a:extLst>
          </p:cNvPr>
          <p:cNvSpPr/>
          <p:nvPr/>
        </p:nvSpPr>
        <p:spPr>
          <a:xfrm>
            <a:off x="7620000" y="3818021"/>
            <a:ext cx="4138864" cy="303997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descr="ANd9GcRr9BdaXCWkFJg2uvEBUX-J7e5CO05kWx6xF8RoEJvt5p6EJFt4">
            <a:extLst>
              <a:ext uri="{FF2B5EF4-FFF2-40B4-BE49-F238E27FC236}">
                <a16:creationId xmlns:a16="http://schemas.microsoft.com/office/drawing/2014/main" id="{FCB400F7-4215-5CB6-6EA3-695ED42D8026}"/>
              </a:ext>
            </a:extLst>
          </p:cNvPr>
          <p:cNvPicPr>
            <a:picLocks noChangeAspect="1" noChangeArrowheads="1"/>
          </p:cNvPicPr>
          <p:nvPr/>
        </p:nvPicPr>
        <p:blipFill>
          <a:blip r:embed="rId2"/>
          <a:srcRect/>
          <a:stretch>
            <a:fillRect/>
          </a:stretch>
        </p:blipFill>
        <p:spPr bwMode="auto">
          <a:xfrm>
            <a:off x="8587913" y="1649393"/>
            <a:ext cx="1984558" cy="1984558"/>
          </a:xfrm>
          <a:prstGeom prst="rect">
            <a:avLst/>
          </a:prstGeom>
          <a:noFill/>
          <a:ln w="9525">
            <a:noFill/>
            <a:miter lim="800000"/>
            <a:headEnd/>
            <a:tailEnd/>
          </a:ln>
        </p:spPr>
      </p:pic>
    </p:spTree>
    <p:extLst>
      <p:ext uri="{BB962C8B-B14F-4D97-AF65-F5344CB8AC3E}">
        <p14:creationId xmlns:p14="http://schemas.microsoft.com/office/powerpoint/2010/main" val="1067354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E326A3-EB92-4BDA-9F77-45197E0CB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E7D395-0531-4A17-A276-FDA3EB7792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CAC996C7-7B84-4645-9AA1-6EA85EAB4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229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D47736F-F994-98BA-B6A6-69879BF1C58A}"/>
              </a:ext>
            </a:extLst>
          </p:cNvPr>
          <p:cNvSpPr>
            <a:spLocks noGrp="1"/>
          </p:cNvSpPr>
          <p:nvPr>
            <p:ph type="title"/>
          </p:nvPr>
        </p:nvSpPr>
        <p:spPr>
          <a:xfrm>
            <a:off x="1337191" y="1064365"/>
            <a:ext cx="2856582" cy="3313671"/>
          </a:xfrm>
        </p:spPr>
        <p:txBody>
          <a:bodyPr>
            <a:normAutofit/>
          </a:bodyPr>
          <a:lstStyle/>
          <a:p>
            <a:pPr algn="l"/>
            <a:r>
              <a:rPr lang="en-US">
                <a:solidFill>
                  <a:schemeClr val="bg1"/>
                </a:solidFill>
              </a:rPr>
              <a:t>Outline</a:t>
            </a:r>
          </a:p>
        </p:txBody>
      </p:sp>
      <p:sp>
        <p:nvSpPr>
          <p:cNvPr id="15" name="Rectangle 14">
            <a:extLst>
              <a:ext uri="{FF2B5EF4-FFF2-40B4-BE49-F238E27FC236}">
                <a16:creationId xmlns:a16="http://schemas.microsoft.com/office/drawing/2014/main" id="{32DC315B-5680-47D9-B827-34D012FB1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769"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060B85E-989D-6BCF-2B92-25A1261A1788}"/>
              </a:ext>
            </a:extLst>
          </p:cNvPr>
          <p:cNvGraphicFramePr>
            <a:graphicFrameLocks noGrp="1"/>
          </p:cNvGraphicFramePr>
          <p:nvPr>
            <p:ph idx="1"/>
            <p:extLst>
              <p:ext uri="{D42A27DB-BD31-4B8C-83A1-F6EECF244321}">
                <p14:modId xmlns:p14="http://schemas.microsoft.com/office/powerpoint/2010/main" val="2504940348"/>
              </p:ext>
            </p:extLst>
          </p:nvPr>
        </p:nvGraphicFramePr>
        <p:xfrm>
          <a:off x="5093484" y="516555"/>
          <a:ext cx="6346971" cy="58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9675104"/>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150E4-5B2D-1164-F0EF-A24B0D04A621}"/>
              </a:ext>
            </a:extLst>
          </p:cNvPr>
          <p:cNvSpPr>
            <a:spLocks noGrp="1"/>
          </p:cNvSpPr>
          <p:nvPr>
            <p:ph type="title"/>
          </p:nvPr>
        </p:nvSpPr>
        <p:spPr>
          <a:xfrm>
            <a:off x="5972985" y="808056"/>
            <a:ext cx="4549586" cy="1077229"/>
          </a:xfrm>
        </p:spPr>
        <p:txBody>
          <a:bodyPr vert="horz" lIns="91440" tIns="45720" rIns="91440" bIns="45720" rtlCol="0" anchor="t">
            <a:normAutofit/>
          </a:bodyPr>
          <a:lstStyle/>
          <a:p>
            <a:pPr algn="l"/>
            <a:r>
              <a:rPr lang="en-US" dirty="0"/>
              <a:t>Hypoglycemia</a:t>
            </a:r>
            <a:endParaRPr lang="en-US"/>
          </a:p>
        </p:txBody>
      </p:sp>
      <p:sp>
        <p:nvSpPr>
          <p:cNvPr id="3" name="Content Placeholder 2">
            <a:extLst>
              <a:ext uri="{FF2B5EF4-FFF2-40B4-BE49-F238E27FC236}">
                <a16:creationId xmlns:a16="http://schemas.microsoft.com/office/drawing/2014/main" id="{361CC800-C141-7601-2649-86139F913FE2}"/>
              </a:ext>
            </a:extLst>
          </p:cNvPr>
          <p:cNvSpPr>
            <a:spLocks noGrp="1"/>
          </p:cNvSpPr>
          <p:nvPr>
            <p:ph sz="half" idx="1"/>
          </p:nvPr>
        </p:nvSpPr>
        <p:spPr>
          <a:xfrm>
            <a:off x="5972985" y="2052116"/>
            <a:ext cx="4549586" cy="3997828"/>
          </a:xfrm>
        </p:spPr>
        <p:txBody>
          <a:bodyPr vert="horz" lIns="91440" tIns="45720" rIns="91440" bIns="45720" rtlCol="0" anchor="ctr">
            <a:normAutofit/>
          </a:bodyPr>
          <a:lstStyle/>
          <a:p>
            <a:r>
              <a:rPr lang="en-US" dirty="0"/>
              <a:t>Blood glucose &lt;70 mg/dL</a:t>
            </a:r>
          </a:p>
          <a:p>
            <a:r>
              <a:rPr lang="en-US" dirty="0"/>
              <a:t>Common causes:</a:t>
            </a:r>
          </a:p>
          <a:p>
            <a:pPr lvl="1"/>
            <a:r>
              <a:rPr lang="en-US" sz="2000" dirty="0"/>
              <a:t>Too much insulin</a:t>
            </a:r>
          </a:p>
          <a:p>
            <a:pPr lvl="1"/>
            <a:r>
              <a:rPr lang="en-US" sz="2000" dirty="0"/>
              <a:t>Missing or delaying food/snack</a:t>
            </a:r>
          </a:p>
          <a:p>
            <a:pPr lvl="1"/>
            <a:r>
              <a:rPr lang="en-US" sz="2000" dirty="0"/>
              <a:t>Not eating enough food</a:t>
            </a:r>
          </a:p>
          <a:p>
            <a:pPr lvl="1"/>
            <a:r>
              <a:rPr lang="en-US" sz="2000" dirty="0"/>
              <a:t>Extra or intense exercise</a:t>
            </a:r>
          </a:p>
          <a:p>
            <a:pPr lvl="1"/>
            <a:r>
              <a:rPr lang="en-US" sz="2000" dirty="0"/>
              <a:t>Illness</a:t>
            </a:r>
          </a:p>
        </p:txBody>
      </p:sp>
      <p:pic>
        <p:nvPicPr>
          <p:cNvPr id="6" name="Content Placeholder 5" descr="Graphical user interface, application&#10;&#10;Description automatically generated">
            <a:extLst>
              <a:ext uri="{FF2B5EF4-FFF2-40B4-BE49-F238E27FC236}">
                <a16:creationId xmlns:a16="http://schemas.microsoft.com/office/drawing/2014/main" id="{85A73694-980A-EC7E-B49F-6C73018C365C}"/>
              </a:ext>
            </a:extLst>
          </p:cNvPr>
          <p:cNvPicPr>
            <a:picLocks noGrp="1" noChangeAspect="1"/>
          </p:cNvPicPr>
          <p:nvPr>
            <p:ph sz="half" idx="2"/>
          </p:nvPr>
        </p:nvPicPr>
        <p:blipFill>
          <a:blip r:embed="rId4"/>
          <a:stretch>
            <a:fillRect/>
          </a:stretch>
        </p:blipFill>
        <p:spPr>
          <a:xfrm>
            <a:off x="1771272" y="647190"/>
            <a:ext cx="2976891" cy="5564283"/>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Tree>
    <p:extLst>
      <p:ext uri="{BB962C8B-B14F-4D97-AF65-F5344CB8AC3E}">
        <p14:creationId xmlns:p14="http://schemas.microsoft.com/office/powerpoint/2010/main" val="19873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E1F0989E-BFBB-43E4-927B-2C51C7AE2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8ACA2469-91AA-459B-A5DD-8FFC0F70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a:extLst>
              <a:ext uri="{FF2B5EF4-FFF2-40B4-BE49-F238E27FC236}">
                <a16:creationId xmlns:a16="http://schemas.microsoft.com/office/drawing/2014/main" id="{97860FD2-CA19-4064-AA6F-68050C3D201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5" name="Rectangle 24">
            <a:extLst>
              <a:ext uri="{FF2B5EF4-FFF2-40B4-BE49-F238E27FC236}">
                <a16:creationId xmlns:a16="http://schemas.microsoft.com/office/drawing/2014/main" id="{9B0F3308-12C4-4DD7-ABB4-D0DFAA3C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A24046D-AAB6-4470-AC22-6448D576E5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9" name="Picture 28">
            <a:extLst>
              <a:ext uri="{FF2B5EF4-FFF2-40B4-BE49-F238E27FC236}">
                <a16:creationId xmlns:a16="http://schemas.microsoft.com/office/drawing/2014/main" id="{211A0A85-392D-49DA-B9EC-82262B3B96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1" name="Rectangle 30">
            <a:extLst>
              <a:ext uri="{FF2B5EF4-FFF2-40B4-BE49-F238E27FC236}">
                <a16:creationId xmlns:a16="http://schemas.microsoft.com/office/drawing/2014/main" id="{73AFD74C-283C-45BD-885B-6E6635E4B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E3DE725-FEB0-422F-BDBA-A29C95768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5058156-257B-4118-BA50-5869C8AF6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8A3111-A5CE-7FAD-3256-8CD148A239B2}"/>
              </a:ext>
            </a:extLst>
          </p:cNvPr>
          <p:cNvSpPr>
            <a:spLocks noGrp="1"/>
          </p:cNvSpPr>
          <p:nvPr>
            <p:ph type="title"/>
          </p:nvPr>
        </p:nvSpPr>
        <p:spPr>
          <a:xfrm>
            <a:off x="1844672" y="598956"/>
            <a:ext cx="8608037" cy="1077229"/>
          </a:xfrm>
        </p:spPr>
        <p:txBody>
          <a:bodyPr vert="horz" lIns="91440" tIns="45720" rIns="91440" bIns="45720" rtlCol="0" anchor="t">
            <a:normAutofit/>
          </a:bodyPr>
          <a:lstStyle/>
          <a:p>
            <a:pPr algn="l"/>
            <a:r>
              <a:rPr lang="en-US" dirty="0"/>
              <a:t>Treatment: Mild to Moderate Hypoglycemia</a:t>
            </a:r>
          </a:p>
        </p:txBody>
      </p:sp>
      <p:sp>
        <p:nvSpPr>
          <p:cNvPr id="4" name="Content Placeholder 3">
            <a:extLst>
              <a:ext uri="{FF2B5EF4-FFF2-40B4-BE49-F238E27FC236}">
                <a16:creationId xmlns:a16="http://schemas.microsoft.com/office/drawing/2014/main" id="{F0E5313A-0FBB-5A0B-456C-FEB73DF32484}"/>
              </a:ext>
            </a:extLst>
          </p:cNvPr>
          <p:cNvSpPr>
            <a:spLocks noGrp="1"/>
          </p:cNvSpPr>
          <p:nvPr>
            <p:ph sz="half" idx="2"/>
          </p:nvPr>
        </p:nvSpPr>
        <p:spPr>
          <a:xfrm>
            <a:off x="1511190" y="1853670"/>
            <a:ext cx="4686524" cy="3997828"/>
          </a:xfrm>
        </p:spPr>
        <p:txBody>
          <a:bodyPr vert="horz" lIns="91440" tIns="45720" rIns="91440" bIns="45720" rtlCol="0" anchor="ctr">
            <a:noAutofit/>
          </a:bodyPr>
          <a:lstStyle/>
          <a:p>
            <a:r>
              <a:rPr lang="en-US" dirty="0"/>
              <a:t>Examples of fast acting sugars:</a:t>
            </a:r>
          </a:p>
          <a:p>
            <a:pPr lvl="1"/>
            <a:r>
              <a:rPr lang="en-US" sz="2000" dirty="0"/>
              <a:t>½ cup fruit juice or regular soda</a:t>
            </a:r>
          </a:p>
          <a:p>
            <a:pPr lvl="1"/>
            <a:r>
              <a:rPr lang="en-US" sz="2000" dirty="0"/>
              <a:t>3-4 glucose tablets</a:t>
            </a:r>
          </a:p>
          <a:p>
            <a:pPr lvl="1"/>
            <a:r>
              <a:rPr lang="en-US" sz="2000" dirty="0"/>
              <a:t>15 skittles</a:t>
            </a:r>
          </a:p>
          <a:p>
            <a:pPr lvl="1"/>
            <a:r>
              <a:rPr lang="en-US" sz="2000" dirty="0"/>
              <a:t>Tube of glucose gel</a:t>
            </a:r>
          </a:p>
          <a:p>
            <a:pPr lvl="1"/>
            <a:r>
              <a:rPr lang="en-US" sz="2000" dirty="0"/>
              <a:t>4 teaspoons white sugar</a:t>
            </a:r>
          </a:p>
        </p:txBody>
      </p:sp>
      <p:pic>
        <p:nvPicPr>
          <p:cNvPr id="6" name="Content Placeholder 5" descr="Diagram&#10;&#10;Description automatically generated">
            <a:extLst>
              <a:ext uri="{FF2B5EF4-FFF2-40B4-BE49-F238E27FC236}">
                <a16:creationId xmlns:a16="http://schemas.microsoft.com/office/drawing/2014/main" id="{2044B5BD-04E8-0C81-0EA4-E34433FA40FF}"/>
              </a:ext>
            </a:extLst>
          </p:cNvPr>
          <p:cNvPicPr>
            <a:picLocks noGrp="1" noChangeAspect="1"/>
          </p:cNvPicPr>
          <p:nvPr>
            <p:ph sz="half" idx="1"/>
          </p:nvPr>
        </p:nvPicPr>
        <p:blipFill rotWithShape="1">
          <a:blip r:embed="rId6"/>
          <a:srcRect t="15216"/>
          <a:stretch/>
        </p:blipFill>
        <p:spPr>
          <a:xfrm>
            <a:off x="6562165" y="1884992"/>
            <a:ext cx="4434226" cy="437405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7" name="Rectangle 36">
            <a:extLst>
              <a:ext uri="{FF2B5EF4-FFF2-40B4-BE49-F238E27FC236}">
                <a16:creationId xmlns:a16="http://schemas.microsoft.com/office/drawing/2014/main" id="{D23B4D99-FEA8-489A-8436-A2F113BE1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557D50-9520-8C5B-A84E-07030130CAB9}"/>
              </a:ext>
            </a:extLst>
          </p:cNvPr>
          <p:cNvSpPr txBox="1"/>
          <p:nvPr/>
        </p:nvSpPr>
        <p:spPr>
          <a:xfrm>
            <a:off x="3079377" y="1174721"/>
            <a:ext cx="3463562" cy="523220"/>
          </a:xfrm>
          <a:prstGeom prst="rect">
            <a:avLst/>
          </a:prstGeom>
          <a:noFill/>
        </p:spPr>
        <p:txBody>
          <a:bodyPr wrap="square" rtlCol="0">
            <a:spAutoFit/>
          </a:bodyPr>
          <a:lstStyle/>
          <a:p>
            <a:r>
              <a:rPr lang="en-US" sz="2800" dirty="0">
                <a:solidFill>
                  <a:schemeClr val="accent2"/>
                </a:solidFill>
              </a:rPr>
              <a:t>“Rule of 15s”</a:t>
            </a:r>
          </a:p>
        </p:txBody>
      </p:sp>
    </p:spTree>
    <p:extLst>
      <p:ext uri="{BB962C8B-B14F-4D97-AF65-F5344CB8AC3E}">
        <p14:creationId xmlns:p14="http://schemas.microsoft.com/office/powerpoint/2010/main" val="2803375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8F635-ECDE-9631-3590-4ACF233F3EBD}"/>
              </a:ext>
            </a:extLst>
          </p:cNvPr>
          <p:cNvSpPr>
            <a:spLocks noGrp="1"/>
          </p:cNvSpPr>
          <p:nvPr>
            <p:ph type="title"/>
          </p:nvPr>
        </p:nvSpPr>
        <p:spPr/>
        <p:txBody>
          <a:bodyPr/>
          <a:lstStyle/>
          <a:p>
            <a:pPr algn="l"/>
            <a:r>
              <a:rPr lang="en-US" dirty="0"/>
              <a:t>Treatment: Severe Hypoglycemia</a:t>
            </a:r>
          </a:p>
        </p:txBody>
      </p:sp>
      <p:sp>
        <p:nvSpPr>
          <p:cNvPr id="3" name="Content Placeholder 2">
            <a:extLst>
              <a:ext uri="{FF2B5EF4-FFF2-40B4-BE49-F238E27FC236}">
                <a16:creationId xmlns:a16="http://schemas.microsoft.com/office/drawing/2014/main" id="{6515B6CA-C75B-6514-16BD-C777283E6294}"/>
              </a:ext>
            </a:extLst>
          </p:cNvPr>
          <p:cNvSpPr>
            <a:spLocks noGrp="1"/>
          </p:cNvSpPr>
          <p:nvPr>
            <p:ph sz="half" idx="1"/>
          </p:nvPr>
        </p:nvSpPr>
        <p:spPr>
          <a:xfrm>
            <a:off x="1991800" y="2054355"/>
            <a:ext cx="8208400" cy="3997828"/>
          </a:xfrm>
        </p:spPr>
        <p:txBody>
          <a:bodyPr/>
          <a:lstStyle/>
          <a:p>
            <a:r>
              <a:rPr lang="en-US" dirty="0"/>
              <a:t>If having a seizure, unconscious, or cannot swallow without choking:</a:t>
            </a:r>
          </a:p>
          <a:p>
            <a:pPr marL="800100" lvl="1" indent="-342900">
              <a:buFont typeface="+mj-lt"/>
              <a:buAutoNum type="arabicPeriod"/>
            </a:pPr>
            <a:r>
              <a:rPr lang="en-US" dirty="0"/>
              <a:t>Provide safety</a:t>
            </a:r>
          </a:p>
          <a:p>
            <a:pPr marL="800100" lvl="1" indent="-342900">
              <a:buFont typeface="+mj-lt"/>
              <a:buAutoNum type="arabicPeriod"/>
            </a:pPr>
            <a:r>
              <a:rPr lang="en-US" dirty="0"/>
              <a:t>Administer Glucagon</a:t>
            </a:r>
          </a:p>
          <a:p>
            <a:pPr marL="800100" lvl="1" indent="-342900">
              <a:buFont typeface="+mj-lt"/>
              <a:buAutoNum type="arabicPeriod"/>
            </a:pPr>
            <a:r>
              <a:rPr lang="en-US" dirty="0"/>
              <a:t>Turn student on their side</a:t>
            </a:r>
          </a:p>
          <a:p>
            <a:pPr marL="800100" lvl="1" indent="-342900">
              <a:buFont typeface="+mj-lt"/>
              <a:buAutoNum type="arabicPeriod"/>
            </a:pPr>
            <a:r>
              <a:rPr lang="en-US" dirty="0"/>
              <a:t>Call 911</a:t>
            </a:r>
          </a:p>
        </p:txBody>
      </p:sp>
      <p:pic>
        <p:nvPicPr>
          <p:cNvPr id="5" name="Picture 4" descr="Gluc-open-forppt">
            <a:extLst>
              <a:ext uri="{FF2B5EF4-FFF2-40B4-BE49-F238E27FC236}">
                <a16:creationId xmlns:a16="http://schemas.microsoft.com/office/drawing/2014/main" id="{3E929683-3089-5CAA-AEB4-121260C4A0FE}"/>
              </a:ext>
            </a:extLst>
          </p:cNvPr>
          <p:cNvPicPr>
            <a:picLocks noChangeAspect="1" noChangeArrowheads="1"/>
          </p:cNvPicPr>
          <p:nvPr/>
        </p:nvPicPr>
        <p:blipFill>
          <a:blip r:embed="rId3" cstate="print"/>
          <a:srcRect/>
          <a:stretch>
            <a:fillRect/>
          </a:stretch>
        </p:blipFill>
        <p:spPr bwMode="auto">
          <a:xfrm>
            <a:off x="6735415" y="3038061"/>
            <a:ext cx="3651029" cy="2686878"/>
          </a:xfrm>
          <a:prstGeom prst="rect">
            <a:avLst/>
          </a:prstGeom>
          <a:noFill/>
          <a:ln w="9525">
            <a:noFill/>
            <a:miter lim="800000"/>
            <a:headEnd/>
            <a:tailEnd/>
          </a:ln>
        </p:spPr>
      </p:pic>
    </p:spTree>
    <p:extLst>
      <p:ext uri="{BB962C8B-B14F-4D97-AF65-F5344CB8AC3E}">
        <p14:creationId xmlns:p14="http://schemas.microsoft.com/office/powerpoint/2010/main" val="4285798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9F869-76CC-FF05-0897-8A4D72AC3238}"/>
              </a:ext>
            </a:extLst>
          </p:cNvPr>
          <p:cNvSpPr>
            <a:spLocks noGrp="1"/>
          </p:cNvSpPr>
          <p:nvPr>
            <p:ph type="title"/>
          </p:nvPr>
        </p:nvSpPr>
        <p:spPr/>
        <p:txBody>
          <a:bodyPr/>
          <a:lstStyle/>
          <a:p>
            <a:pPr algn="l"/>
            <a:r>
              <a:rPr lang="en-US" dirty="0"/>
              <a:t>Glucagon</a:t>
            </a:r>
          </a:p>
        </p:txBody>
      </p:sp>
      <p:pic>
        <p:nvPicPr>
          <p:cNvPr id="6" name="Content Placeholder 5">
            <a:extLst>
              <a:ext uri="{FF2B5EF4-FFF2-40B4-BE49-F238E27FC236}">
                <a16:creationId xmlns:a16="http://schemas.microsoft.com/office/drawing/2014/main" id="{D96D4D3A-0F00-F2D9-E939-722CB313C6AF}"/>
              </a:ext>
            </a:extLst>
          </p:cNvPr>
          <p:cNvPicPr>
            <a:picLocks noGrp="1" noChangeAspect="1"/>
          </p:cNvPicPr>
          <p:nvPr>
            <p:ph sz="half" idx="1"/>
          </p:nvPr>
        </p:nvPicPr>
        <p:blipFill>
          <a:blip r:embed="rId3"/>
          <a:stretch>
            <a:fillRect/>
          </a:stretch>
        </p:blipFill>
        <p:spPr>
          <a:xfrm>
            <a:off x="2149636" y="3902700"/>
            <a:ext cx="3892550" cy="1372579"/>
          </a:xfrm>
        </p:spPr>
      </p:pic>
      <p:pic>
        <p:nvPicPr>
          <p:cNvPr id="8" name="Content Placeholder 7">
            <a:extLst>
              <a:ext uri="{FF2B5EF4-FFF2-40B4-BE49-F238E27FC236}">
                <a16:creationId xmlns:a16="http://schemas.microsoft.com/office/drawing/2014/main" id="{9D72CA95-F046-D201-3D75-9566015E788B}"/>
              </a:ext>
            </a:extLst>
          </p:cNvPr>
          <p:cNvPicPr>
            <a:picLocks noGrp="1" noChangeAspect="1"/>
          </p:cNvPicPr>
          <p:nvPr>
            <p:ph sz="half" idx="2"/>
          </p:nvPr>
        </p:nvPicPr>
        <p:blipFill>
          <a:blip r:embed="rId4"/>
          <a:stretch>
            <a:fillRect/>
          </a:stretch>
        </p:blipFill>
        <p:spPr>
          <a:xfrm>
            <a:off x="6665132" y="2600603"/>
            <a:ext cx="3895725" cy="2674676"/>
          </a:xfrm>
        </p:spPr>
      </p:pic>
      <p:sp>
        <p:nvSpPr>
          <p:cNvPr id="9" name="TextBox 8">
            <a:extLst>
              <a:ext uri="{FF2B5EF4-FFF2-40B4-BE49-F238E27FC236}">
                <a16:creationId xmlns:a16="http://schemas.microsoft.com/office/drawing/2014/main" id="{34E2C22C-9D47-E470-5C19-5ADECBB0565A}"/>
              </a:ext>
            </a:extLst>
          </p:cNvPr>
          <p:cNvSpPr txBox="1"/>
          <p:nvPr/>
        </p:nvSpPr>
        <p:spPr>
          <a:xfrm>
            <a:off x="1796717" y="2216636"/>
            <a:ext cx="4245470" cy="1015663"/>
          </a:xfrm>
          <a:prstGeom prst="rect">
            <a:avLst/>
          </a:prstGeom>
          <a:noFill/>
        </p:spPr>
        <p:txBody>
          <a:bodyPr wrap="square" rtlCol="0">
            <a:spAutoFit/>
          </a:bodyPr>
          <a:lstStyle/>
          <a:p>
            <a:r>
              <a:rPr lang="en-US" sz="2000" dirty="0"/>
              <a:t>Glucagon is a hormone that raises blood glucose levels by causing the release of glycogen from the liver</a:t>
            </a:r>
          </a:p>
        </p:txBody>
      </p:sp>
    </p:spTree>
    <p:extLst>
      <p:ext uri="{BB962C8B-B14F-4D97-AF65-F5344CB8AC3E}">
        <p14:creationId xmlns:p14="http://schemas.microsoft.com/office/powerpoint/2010/main" val="2525588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E326A3-EB92-4BDA-9F77-45197E0CB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E7D395-0531-4A17-A276-FDA3EB7792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CAC996C7-7B84-4645-9AA1-6EA85EAB4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229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D47736F-F994-98BA-B6A6-69879BF1C58A}"/>
              </a:ext>
            </a:extLst>
          </p:cNvPr>
          <p:cNvSpPr>
            <a:spLocks noGrp="1"/>
          </p:cNvSpPr>
          <p:nvPr>
            <p:ph type="title"/>
          </p:nvPr>
        </p:nvSpPr>
        <p:spPr>
          <a:xfrm>
            <a:off x="1337191" y="1064365"/>
            <a:ext cx="2856582" cy="3313671"/>
          </a:xfrm>
        </p:spPr>
        <p:txBody>
          <a:bodyPr>
            <a:normAutofit/>
          </a:bodyPr>
          <a:lstStyle/>
          <a:p>
            <a:pPr algn="l"/>
            <a:r>
              <a:rPr lang="en-US">
                <a:solidFill>
                  <a:schemeClr val="bg1"/>
                </a:solidFill>
              </a:rPr>
              <a:t>Outline</a:t>
            </a:r>
          </a:p>
        </p:txBody>
      </p:sp>
      <p:sp>
        <p:nvSpPr>
          <p:cNvPr id="15" name="Rectangle 14">
            <a:extLst>
              <a:ext uri="{FF2B5EF4-FFF2-40B4-BE49-F238E27FC236}">
                <a16:creationId xmlns:a16="http://schemas.microsoft.com/office/drawing/2014/main" id="{32DC315B-5680-47D9-B827-34D012FB1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769"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060B85E-989D-6BCF-2B92-25A1261A1788}"/>
              </a:ext>
            </a:extLst>
          </p:cNvPr>
          <p:cNvGraphicFramePr>
            <a:graphicFrameLocks noGrp="1"/>
          </p:cNvGraphicFramePr>
          <p:nvPr>
            <p:ph idx="1"/>
            <p:extLst>
              <p:ext uri="{D42A27DB-BD31-4B8C-83A1-F6EECF244321}">
                <p14:modId xmlns:p14="http://schemas.microsoft.com/office/powerpoint/2010/main" val="4077667592"/>
              </p:ext>
            </p:extLst>
          </p:nvPr>
        </p:nvGraphicFramePr>
        <p:xfrm>
          <a:off x="5093484" y="516555"/>
          <a:ext cx="6346971" cy="58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4871972"/>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91B5-1A88-F4F4-F80D-962198E501CF}"/>
              </a:ext>
            </a:extLst>
          </p:cNvPr>
          <p:cNvSpPr>
            <a:spLocks noGrp="1"/>
          </p:cNvSpPr>
          <p:nvPr>
            <p:ph type="title"/>
          </p:nvPr>
        </p:nvSpPr>
        <p:spPr>
          <a:xfrm>
            <a:off x="6568068" y="800073"/>
            <a:ext cx="3013024" cy="1077229"/>
          </a:xfrm>
        </p:spPr>
        <p:txBody>
          <a:bodyPr vert="horz" lIns="91440" tIns="45720" rIns="91440" bIns="45720" rtlCol="0" anchor="t">
            <a:normAutofit/>
          </a:bodyPr>
          <a:lstStyle/>
          <a:p>
            <a:pPr algn="l"/>
            <a:r>
              <a:rPr lang="en-US" sz="3100" dirty="0"/>
              <a:t>Hyperglycemia</a:t>
            </a:r>
          </a:p>
        </p:txBody>
      </p:sp>
      <p:pic>
        <p:nvPicPr>
          <p:cNvPr id="6" name="Content Placeholder 5">
            <a:extLst>
              <a:ext uri="{FF2B5EF4-FFF2-40B4-BE49-F238E27FC236}">
                <a16:creationId xmlns:a16="http://schemas.microsoft.com/office/drawing/2014/main" id="{F936377F-AFFB-888B-8019-C5B08BE44C57}"/>
              </a:ext>
            </a:extLst>
          </p:cNvPr>
          <p:cNvPicPr>
            <a:picLocks noGrp="1" noChangeAspect="1"/>
          </p:cNvPicPr>
          <p:nvPr>
            <p:ph sz="half" idx="1"/>
          </p:nvPr>
        </p:nvPicPr>
        <p:blipFill rotWithShape="1">
          <a:blip r:embed="rId4">
            <a:extLst>
              <a:ext uri="{96DAC541-7B7A-43D3-8B79-37D633B846F1}">
                <asvg:svgBlip xmlns:asvg="http://schemas.microsoft.com/office/drawing/2016/SVG/main" r:embed="rId5"/>
              </a:ext>
            </a:extLst>
          </a:blip>
          <a:srcRect l="50530"/>
          <a:stretch/>
        </p:blipFill>
        <p:spPr>
          <a:xfrm>
            <a:off x="2019716" y="652492"/>
            <a:ext cx="2752650" cy="5564283"/>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 name="Content Placeholder 3">
            <a:extLst>
              <a:ext uri="{FF2B5EF4-FFF2-40B4-BE49-F238E27FC236}">
                <a16:creationId xmlns:a16="http://schemas.microsoft.com/office/drawing/2014/main" id="{A8E9A9B4-AA73-CFC8-783F-D036A4B8A799}"/>
              </a:ext>
            </a:extLst>
          </p:cNvPr>
          <p:cNvSpPr>
            <a:spLocks noGrp="1"/>
          </p:cNvSpPr>
          <p:nvPr>
            <p:ph sz="half" idx="2"/>
          </p:nvPr>
        </p:nvSpPr>
        <p:spPr>
          <a:xfrm>
            <a:off x="6188765" y="2060099"/>
            <a:ext cx="4555435" cy="3997828"/>
          </a:xfrm>
        </p:spPr>
        <p:txBody>
          <a:bodyPr vert="horz" lIns="91440" tIns="45720" rIns="91440" bIns="45720" rtlCol="0" anchor="ctr">
            <a:noAutofit/>
          </a:bodyPr>
          <a:lstStyle/>
          <a:p>
            <a:r>
              <a:rPr lang="en-US" dirty="0"/>
              <a:t>Blood glucose &gt;180 mg/dl</a:t>
            </a:r>
          </a:p>
          <a:p>
            <a:pPr>
              <a:spcAft>
                <a:spcPts val="0"/>
              </a:spcAft>
            </a:pPr>
            <a:r>
              <a:rPr lang="en-US" dirty="0"/>
              <a:t>Common causes:</a:t>
            </a:r>
          </a:p>
          <a:p>
            <a:pPr lvl="1">
              <a:spcAft>
                <a:spcPts val="0"/>
              </a:spcAft>
            </a:pPr>
            <a:r>
              <a:rPr lang="en-US" sz="2000" dirty="0"/>
              <a:t>Too much food</a:t>
            </a:r>
          </a:p>
          <a:p>
            <a:pPr lvl="1">
              <a:spcAft>
                <a:spcPts val="0"/>
              </a:spcAft>
            </a:pPr>
            <a:r>
              <a:rPr lang="en-US" sz="2000" dirty="0"/>
              <a:t>Too little insulin</a:t>
            </a:r>
          </a:p>
          <a:p>
            <a:pPr lvl="1">
              <a:spcAft>
                <a:spcPts val="0"/>
              </a:spcAft>
            </a:pPr>
            <a:r>
              <a:rPr lang="en-US" sz="2000" dirty="0"/>
              <a:t>Illness</a:t>
            </a:r>
          </a:p>
          <a:p>
            <a:pPr lvl="1">
              <a:spcAft>
                <a:spcPts val="0"/>
              </a:spcAft>
            </a:pPr>
            <a:r>
              <a:rPr lang="en-US" sz="2000" dirty="0"/>
              <a:t>Emotional/Physical Stress</a:t>
            </a:r>
          </a:p>
          <a:p>
            <a:pPr lvl="1">
              <a:spcAft>
                <a:spcPts val="0"/>
              </a:spcAft>
            </a:pPr>
            <a:r>
              <a:rPr lang="en-US" sz="2000" dirty="0"/>
              <a:t>Medications</a:t>
            </a:r>
          </a:p>
          <a:p>
            <a:pPr lvl="1">
              <a:spcAft>
                <a:spcPts val="0"/>
              </a:spcAft>
            </a:pPr>
            <a:r>
              <a:rPr lang="en-US" sz="2000" dirty="0"/>
              <a:t>Malfunction of insulin pump</a:t>
            </a:r>
          </a:p>
        </p:txBody>
      </p:sp>
    </p:spTree>
    <p:extLst>
      <p:ext uri="{BB962C8B-B14F-4D97-AF65-F5344CB8AC3E}">
        <p14:creationId xmlns:p14="http://schemas.microsoft.com/office/powerpoint/2010/main" val="2847991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E326A3-EB92-4BDA-9F77-45197E0CB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E7D395-0531-4A17-A276-FDA3EB7792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CAC996C7-7B84-4645-9AA1-6EA85EAB4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229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D47736F-F994-98BA-B6A6-69879BF1C58A}"/>
              </a:ext>
            </a:extLst>
          </p:cNvPr>
          <p:cNvSpPr>
            <a:spLocks noGrp="1"/>
          </p:cNvSpPr>
          <p:nvPr>
            <p:ph type="title"/>
          </p:nvPr>
        </p:nvSpPr>
        <p:spPr>
          <a:xfrm>
            <a:off x="1337191" y="1064365"/>
            <a:ext cx="2856582" cy="3313671"/>
          </a:xfrm>
        </p:spPr>
        <p:txBody>
          <a:bodyPr>
            <a:normAutofit/>
          </a:bodyPr>
          <a:lstStyle/>
          <a:p>
            <a:pPr algn="l"/>
            <a:r>
              <a:rPr lang="en-US">
                <a:solidFill>
                  <a:schemeClr val="bg1"/>
                </a:solidFill>
              </a:rPr>
              <a:t>Outline</a:t>
            </a:r>
          </a:p>
        </p:txBody>
      </p:sp>
      <p:sp>
        <p:nvSpPr>
          <p:cNvPr id="15" name="Rectangle 14">
            <a:extLst>
              <a:ext uri="{FF2B5EF4-FFF2-40B4-BE49-F238E27FC236}">
                <a16:creationId xmlns:a16="http://schemas.microsoft.com/office/drawing/2014/main" id="{32DC315B-5680-47D9-B827-34D012FB1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769"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060B85E-989D-6BCF-2B92-25A1261A1788}"/>
              </a:ext>
            </a:extLst>
          </p:cNvPr>
          <p:cNvGraphicFramePr>
            <a:graphicFrameLocks noGrp="1"/>
          </p:cNvGraphicFramePr>
          <p:nvPr>
            <p:ph idx="1"/>
            <p:extLst>
              <p:ext uri="{D42A27DB-BD31-4B8C-83A1-F6EECF244321}">
                <p14:modId xmlns:p14="http://schemas.microsoft.com/office/powerpoint/2010/main" val="4158751697"/>
              </p:ext>
            </p:extLst>
          </p:nvPr>
        </p:nvGraphicFramePr>
        <p:xfrm>
          <a:off x="5093484" y="516555"/>
          <a:ext cx="6346971" cy="58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899983"/>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C9E3B6-ED6A-99CF-1A93-412130A8CBE7}"/>
              </a:ext>
            </a:extLst>
          </p:cNvPr>
          <p:cNvSpPr/>
          <p:nvPr/>
        </p:nvSpPr>
        <p:spPr>
          <a:xfrm>
            <a:off x="9130748" y="0"/>
            <a:ext cx="2570922"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8FC7AC-8A05-9A1E-DD74-199593AE9887}"/>
              </a:ext>
            </a:extLst>
          </p:cNvPr>
          <p:cNvSpPr>
            <a:spLocks noGrp="1"/>
          </p:cNvSpPr>
          <p:nvPr>
            <p:ph type="title"/>
          </p:nvPr>
        </p:nvSpPr>
        <p:spPr/>
        <p:txBody>
          <a:bodyPr/>
          <a:lstStyle/>
          <a:p>
            <a:pPr algn="l"/>
            <a:r>
              <a:rPr lang="en-US" dirty="0"/>
              <a:t>Treating Hyperglycemia</a:t>
            </a:r>
          </a:p>
        </p:txBody>
      </p:sp>
      <p:sp>
        <p:nvSpPr>
          <p:cNvPr id="3" name="Content Placeholder 2">
            <a:extLst>
              <a:ext uri="{FF2B5EF4-FFF2-40B4-BE49-F238E27FC236}">
                <a16:creationId xmlns:a16="http://schemas.microsoft.com/office/drawing/2014/main" id="{8A43676C-CF8B-8C95-DC4B-2B557CD6EB32}"/>
              </a:ext>
            </a:extLst>
          </p:cNvPr>
          <p:cNvSpPr>
            <a:spLocks noGrp="1"/>
          </p:cNvSpPr>
          <p:nvPr>
            <p:ph idx="1"/>
          </p:nvPr>
        </p:nvSpPr>
        <p:spPr>
          <a:xfrm>
            <a:off x="1404730" y="2052116"/>
            <a:ext cx="7447723" cy="3997828"/>
          </a:xfrm>
        </p:spPr>
        <p:txBody>
          <a:bodyPr>
            <a:normAutofit/>
          </a:bodyPr>
          <a:lstStyle/>
          <a:p>
            <a:r>
              <a:rPr lang="en-US" dirty="0"/>
              <a:t>Blood glucose levels &gt;250 mg/dL require immediate action</a:t>
            </a:r>
          </a:p>
          <a:p>
            <a:r>
              <a:rPr lang="en-US" dirty="0"/>
              <a:t>Increase fluid intake - water</a:t>
            </a:r>
          </a:p>
          <a:p>
            <a:r>
              <a:rPr lang="en-US" dirty="0"/>
              <a:t>Check urine ketones</a:t>
            </a:r>
          </a:p>
          <a:p>
            <a:pPr lvl="1"/>
            <a:r>
              <a:rPr lang="en-US" sz="2000" dirty="0"/>
              <a:t>If </a:t>
            </a:r>
            <a:r>
              <a:rPr lang="en-US" sz="2000" dirty="0">
                <a:solidFill>
                  <a:srgbClr val="FFC000"/>
                </a:solidFill>
              </a:rPr>
              <a:t>Moderate</a:t>
            </a:r>
            <a:r>
              <a:rPr lang="en-US" sz="2000" dirty="0"/>
              <a:t> ketones: needs 10% increase to bolus insulin</a:t>
            </a:r>
          </a:p>
          <a:p>
            <a:pPr lvl="1"/>
            <a:r>
              <a:rPr lang="en-US" sz="2000" dirty="0"/>
              <a:t>If </a:t>
            </a:r>
            <a:r>
              <a:rPr lang="en-US" sz="2000" dirty="0">
                <a:solidFill>
                  <a:srgbClr val="FF0000"/>
                </a:solidFill>
              </a:rPr>
              <a:t>Large </a:t>
            </a:r>
            <a:r>
              <a:rPr lang="en-US" sz="2000" dirty="0"/>
              <a:t>ketones: needs 20% increase to bolus insulin</a:t>
            </a:r>
          </a:p>
          <a:p>
            <a:r>
              <a:rPr lang="en-US" dirty="0"/>
              <a:t>May need additional insulin</a:t>
            </a:r>
          </a:p>
        </p:txBody>
      </p:sp>
      <p:pic>
        <p:nvPicPr>
          <p:cNvPr id="5" name="Picture 4" descr="Chart&#10;&#10;Description automatically generated">
            <a:extLst>
              <a:ext uri="{FF2B5EF4-FFF2-40B4-BE49-F238E27FC236}">
                <a16:creationId xmlns:a16="http://schemas.microsoft.com/office/drawing/2014/main" id="{AAB5591D-5994-102A-1C3C-8F0C27903B21}"/>
              </a:ext>
            </a:extLst>
          </p:cNvPr>
          <p:cNvPicPr>
            <a:picLocks noChangeAspect="1"/>
          </p:cNvPicPr>
          <p:nvPr/>
        </p:nvPicPr>
        <p:blipFill rotWithShape="1">
          <a:blip r:embed="rId3"/>
          <a:srcRect l="11705" t="16040" r="20167" b="9098"/>
          <a:stretch/>
        </p:blipFill>
        <p:spPr>
          <a:xfrm>
            <a:off x="9223514" y="1717045"/>
            <a:ext cx="2107095" cy="4332899"/>
          </a:xfrm>
          <a:prstGeom prst="rect">
            <a:avLst/>
          </a:prstGeom>
          <a:effectLst>
            <a:softEdge rad="0"/>
          </a:effectLst>
        </p:spPr>
      </p:pic>
    </p:spTree>
    <p:extLst>
      <p:ext uri="{BB962C8B-B14F-4D97-AF65-F5344CB8AC3E}">
        <p14:creationId xmlns:p14="http://schemas.microsoft.com/office/powerpoint/2010/main" val="2991817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F267-C98E-807E-8D7D-12BCAB087D54}"/>
              </a:ext>
            </a:extLst>
          </p:cNvPr>
          <p:cNvSpPr>
            <a:spLocks noGrp="1"/>
          </p:cNvSpPr>
          <p:nvPr>
            <p:ph type="title"/>
          </p:nvPr>
        </p:nvSpPr>
        <p:spPr/>
        <p:txBody>
          <a:bodyPr/>
          <a:lstStyle/>
          <a:p>
            <a:pPr algn="l"/>
            <a:r>
              <a:rPr lang="en-US" dirty="0"/>
              <a:t>Diabetic Ketoacidosis (DKA)</a:t>
            </a:r>
          </a:p>
        </p:txBody>
      </p:sp>
      <p:sp>
        <p:nvSpPr>
          <p:cNvPr id="3" name="Content Placeholder 2">
            <a:extLst>
              <a:ext uri="{FF2B5EF4-FFF2-40B4-BE49-F238E27FC236}">
                <a16:creationId xmlns:a16="http://schemas.microsoft.com/office/drawing/2014/main" id="{7816564C-3F0B-2D9F-7B09-C41C4FF28F00}"/>
              </a:ext>
            </a:extLst>
          </p:cNvPr>
          <p:cNvSpPr>
            <a:spLocks noGrp="1"/>
          </p:cNvSpPr>
          <p:nvPr>
            <p:ph sz="half" idx="1"/>
          </p:nvPr>
        </p:nvSpPr>
        <p:spPr>
          <a:xfrm>
            <a:off x="1646560" y="2900731"/>
            <a:ext cx="5735875" cy="2706693"/>
          </a:xfrm>
        </p:spPr>
        <p:txBody>
          <a:bodyPr>
            <a:normAutofit/>
          </a:bodyPr>
          <a:lstStyle/>
          <a:p>
            <a:r>
              <a:rPr lang="en-US" dirty="0"/>
              <a:t>DKA is a medical emergency</a:t>
            </a:r>
          </a:p>
          <a:p>
            <a:r>
              <a:rPr lang="en-US" dirty="0"/>
              <a:t>A buildup of ketones and acid in the blood</a:t>
            </a:r>
          </a:p>
          <a:p>
            <a:r>
              <a:rPr lang="en-US" dirty="0"/>
              <a:t>DKA develops over hours to days</a:t>
            </a:r>
          </a:p>
          <a:p>
            <a:r>
              <a:rPr lang="en-US" dirty="0"/>
              <a:t>Higher risk in students with insulin pumps</a:t>
            </a:r>
          </a:p>
          <a:p>
            <a:endParaRPr lang="en-US" dirty="0"/>
          </a:p>
          <a:p>
            <a:endParaRPr lang="en-US" dirty="0"/>
          </a:p>
        </p:txBody>
      </p:sp>
      <p:sp>
        <p:nvSpPr>
          <p:cNvPr id="4" name="Content Placeholder 3">
            <a:extLst>
              <a:ext uri="{FF2B5EF4-FFF2-40B4-BE49-F238E27FC236}">
                <a16:creationId xmlns:a16="http://schemas.microsoft.com/office/drawing/2014/main" id="{FF5516B7-FB36-C92F-F250-4443EFB52B4F}"/>
              </a:ext>
            </a:extLst>
          </p:cNvPr>
          <p:cNvSpPr>
            <a:spLocks noGrp="1"/>
          </p:cNvSpPr>
          <p:nvPr>
            <p:ph sz="half" idx="2"/>
          </p:nvPr>
        </p:nvSpPr>
        <p:spPr>
          <a:xfrm>
            <a:off x="7382435" y="2054354"/>
            <a:ext cx="3604831" cy="3997829"/>
          </a:xfrm>
        </p:spPr>
        <p:txBody>
          <a:bodyPr>
            <a:normAutofit/>
          </a:bodyPr>
          <a:lstStyle/>
          <a:p>
            <a:pPr marL="0" indent="0">
              <a:spcAft>
                <a:spcPts val="0"/>
              </a:spcAft>
              <a:buNone/>
            </a:pPr>
            <a:r>
              <a:rPr lang="en-US" dirty="0"/>
              <a:t>Symptoms:</a:t>
            </a:r>
          </a:p>
          <a:p>
            <a:pPr lvl="1">
              <a:spcAft>
                <a:spcPts val="0"/>
              </a:spcAft>
            </a:pPr>
            <a:r>
              <a:rPr lang="en-US" sz="2000" dirty="0"/>
              <a:t>Dehydration</a:t>
            </a:r>
          </a:p>
          <a:p>
            <a:pPr lvl="1">
              <a:spcAft>
                <a:spcPts val="0"/>
              </a:spcAft>
            </a:pPr>
            <a:r>
              <a:rPr lang="en-US" sz="2000" dirty="0"/>
              <a:t>Nausea &amp; Vomiting</a:t>
            </a:r>
          </a:p>
          <a:p>
            <a:pPr lvl="1">
              <a:spcAft>
                <a:spcPts val="0"/>
              </a:spcAft>
            </a:pPr>
            <a:r>
              <a:rPr lang="en-US" sz="2000" dirty="0"/>
              <a:t>Abdominal Pain</a:t>
            </a:r>
          </a:p>
          <a:p>
            <a:pPr lvl="1">
              <a:spcAft>
                <a:spcPts val="0"/>
              </a:spcAft>
            </a:pPr>
            <a:r>
              <a:rPr lang="en-US" sz="2000" dirty="0"/>
              <a:t>Fatigue</a:t>
            </a:r>
          </a:p>
          <a:p>
            <a:pPr lvl="1">
              <a:spcAft>
                <a:spcPts val="0"/>
              </a:spcAft>
            </a:pPr>
            <a:r>
              <a:rPr lang="en-US" sz="2000" dirty="0"/>
              <a:t>Acetone smell</a:t>
            </a:r>
          </a:p>
          <a:p>
            <a:pPr lvl="1">
              <a:spcAft>
                <a:spcPts val="0"/>
              </a:spcAft>
            </a:pPr>
            <a:r>
              <a:rPr lang="en-US" sz="2000" dirty="0"/>
              <a:t>Increased thirst</a:t>
            </a:r>
          </a:p>
          <a:p>
            <a:pPr lvl="1">
              <a:spcAft>
                <a:spcPts val="0"/>
              </a:spcAft>
            </a:pPr>
            <a:r>
              <a:rPr lang="en-US" sz="2000" dirty="0"/>
              <a:t>Frequent urination</a:t>
            </a:r>
          </a:p>
          <a:p>
            <a:pPr lvl="1">
              <a:spcAft>
                <a:spcPts val="0"/>
              </a:spcAft>
            </a:pPr>
            <a:r>
              <a:rPr lang="en-US" sz="2000" dirty="0" err="1"/>
              <a:t>Kussmaul</a:t>
            </a:r>
            <a:r>
              <a:rPr lang="en-US" sz="2000" dirty="0"/>
              <a:t> breathing</a:t>
            </a:r>
          </a:p>
          <a:p>
            <a:pPr lvl="1"/>
            <a:endParaRPr lang="en-US" dirty="0"/>
          </a:p>
          <a:p>
            <a:pPr lvl="1"/>
            <a:endParaRPr lang="en-US" dirty="0"/>
          </a:p>
        </p:txBody>
      </p:sp>
    </p:spTree>
    <p:extLst>
      <p:ext uri="{BB962C8B-B14F-4D97-AF65-F5344CB8AC3E}">
        <p14:creationId xmlns:p14="http://schemas.microsoft.com/office/powerpoint/2010/main" val="3258972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C8693A-B687-4F5E-B86B-B4F11D523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51084F9-D042-49BE-9E1A-43E583B98F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EE65CA45-264D-4FD3-9249-3CB04EC97E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E7B58214-716F-43B8-8272-85CE2B9A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5C070E-7DB1-4147-B6A8-D14B9C40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31070C9-36CD-4B65-8159-32499582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A3B28-15B8-B7A4-82D1-EAA26A0D6EC0}"/>
              </a:ext>
            </a:extLst>
          </p:cNvPr>
          <p:cNvSpPr>
            <a:spLocks noGrp="1"/>
          </p:cNvSpPr>
          <p:nvPr>
            <p:ph type="title"/>
          </p:nvPr>
        </p:nvSpPr>
        <p:spPr>
          <a:xfrm>
            <a:off x="1969803" y="808056"/>
            <a:ext cx="8608037" cy="1077229"/>
          </a:xfrm>
        </p:spPr>
        <p:txBody>
          <a:bodyPr>
            <a:normAutofit/>
          </a:bodyPr>
          <a:lstStyle/>
          <a:p>
            <a:pPr algn="l"/>
            <a:r>
              <a:rPr lang="en-US" dirty="0"/>
              <a:t>Sick Day Management</a:t>
            </a:r>
          </a:p>
        </p:txBody>
      </p:sp>
      <p:sp>
        <p:nvSpPr>
          <p:cNvPr id="3" name="Content Placeholder 2">
            <a:extLst>
              <a:ext uri="{FF2B5EF4-FFF2-40B4-BE49-F238E27FC236}">
                <a16:creationId xmlns:a16="http://schemas.microsoft.com/office/drawing/2014/main" id="{DC9F29AA-EA4C-CA04-C6C0-9B2125C13362}"/>
              </a:ext>
            </a:extLst>
          </p:cNvPr>
          <p:cNvSpPr>
            <a:spLocks noGrp="1"/>
          </p:cNvSpPr>
          <p:nvPr>
            <p:ph idx="1"/>
          </p:nvPr>
        </p:nvSpPr>
        <p:spPr>
          <a:xfrm>
            <a:off x="1645928" y="1941770"/>
            <a:ext cx="8829721" cy="4402472"/>
          </a:xfrm>
        </p:spPr>
        <p:txBody>
          <a:bodyPr>
            <a:normAutofit fontScale="92500" lnSpcReduction="20000"/>
          </a:bodyPr>
          <a:lstStyle/>
          <a:p>
            <a:pPr>
              <a:lnSpc>
                <a:spcPct val="110000"/>
              </a:lnSpc>
            </a:pPr>
            <a:r>
              <a:rPr lang="en-US" dirty="0"/>
              <a:t>Insulin therapy must always be continued</a:t>
            </a:r>
          </a:p>
          <a:p>
            <a:pPr>
              <a:lnSpc>
                <a:spcPct val="110000"/>
              </a:lnSpc>
            </a:pPr>
            <a:r>
              <a:rPr lang="en-US" dirty="0"/>
              <a:t>Provide usual insulin dosing if eating</a:t>
            </a:r>
          </a:p>
          <a:p>
            <a:pPr lvl="1">
              <a:lnSpc>
                <a:spcPct val="110000"/>
              </a:lnSpc>
            </a:pPr>
            <a:r>
              <a:rPr lang="en-US" sz="2000" dirty="0"/>
              <a:t>Encourage carbohydrates throughout the day</a:t>
            </a:r>
          </a:p>
          <a:p>
            <a:pPr>
              <a:lnSpc>
                <a:spcPct val="110000"/>
              </a:lnSpc>
            </a:pPr>
            <a:r>
              <a:rPr lang="en-US" dirty="0"/>
              <a:t>Encourage regular fluid intake (water)</a:t>
            </a:r>
          </a:p>
          <a:p>
            <a:pPr>
              <a:lnSpc>
                <a:spcPct val="110000"/>
              </a:lnSpc>
            </a:pPr>
            <a:r>
              <a:rPr lang="en-US" dirty="0"/>
              <a:t>Check blood glucose every 2 hours</a:t>
            </a:r>
          </a:p>
          <a:p>
            <a:pPr>
              <a:lnSpc>
                <a:spcPct val="110000"/>
              </a:lnSpc>
            </a:pPr>
            <a:r>
              <a:rPr lang="en-US" dirty="0"/>
              <a:t>Urine ketones every void until negative</a:t>
            </a:r>
          </a:p>
          <a:p>
            <a:pPr>
              <a:lnSpc>
                <a:spcPct val="110000"/>
              </a:lnSpc>
            </a:pPr>
            <a:r>
              <a:rPr lang="en-US" u="sng" dirty="0"/>
              <a:t>If moderate or large ketones</a:t>
            </a:r>
            <a:r>
              <a:rPr lang="en-US" dirty="0"/>
              <a:t>:</a:t>
            </a:r>
          </a:p>
          <a:p>
            <a:pPr lvl="1">
              <a:lnSpc>
                <a:spcPct val="110000"/>
              </a:lnSpc>
            </a:pPr>
            <a:r>
              <a:rPr lang="en-US" sz="2000" dirty="0">
                <a:solidFill>
                  <a:srgbClr val="FFC000"/>
                </a:solidFill>
              </a:rPr>
              <a:t>Moderate</a:t>
            </a:r>
            <a:r>
              <a:rPr lang="en-US" sz="2000" dirty="0"/>
              <a:t> needs 10% increase to bolus insulin</a:t>
            </a:r>
          </a:p>
          <a:p>
            <a:pPr lvl="1">
              <a:lnSpc>
                <a:spcPct val="110000"/>
              </a:lnSpc>
            </a:pPr>
            <a:r>
              <a:rPr lang="en-US" sz="2000" dirty="0">
                <a:solidFill>
                  <a:srgbClr val="FF0000"/>
                </a:solidFill>
              </a:rPr>
              <a:t>Large</a:t>
            </a:r>
            <a:r>
              <a:rPr lang="en-US" sz="2000" dirty="0"/>
              <a:t> needs 20% increase to bolus insulin</a:t>
            </a:r>
          </a:p>
          <a:p>
            <a:pPr lvl="1">
              <a:lnSpc>
                <a:spcPct val="110000"/>
              </a:lnSpc>
            </a:pPr>
            <a:r>
              <a:rPr lang="en-US" sz="2000" dirty="0"/>
              <a:t>If on an insulin pump, change site and give correction via injection</a:t>
            </a:r>
          </a:p>
          <a:p>
            <a:pPr>
              <a:lnSpc>
                <a:spcPct val="110000"/>
              </a:lnSpc>
            </a:pPr>
            <a:endParaRPr lang="en-US" sz="900" dirty="0"/>
          </a:p>
        </p:txBody>
      </p:sp>
      <p:pic>
        <p:nvPicPr>
          <p:cNvPr id="5" name="Picture 4" descr="Circle&#10;&#10;Description automatically generated with low confidence">
            <a:extLst>
              <a:ext uri="{FF2B5EF4-FFF2-40B4-BE49-F238E27FC236}">
                <a16:creationId xmlns:a16="http://schemas.microsoft.com/office/drawing/2014/main" id="{E177A9D2-7A72-1B8A-5CC6-CB724503659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489" b="91606" l="10000" r="90000">
                        <a14:foregroundMark x1="46548" y1="56752" x2="46548" y2="56752"/>
                        <a14:foregroundMark x1="57381" y1="57847" x2="57381" y2="57847"/>
                        <a14:foregroundMark x1="50119" y1="91606" x2="50119" y2="91606"/>
                        <a14:foregroundMark x1="62262" y1="65693" x2="62262" y2="65693"/>
                        <a14:foregroundMark x1="57976" y1="69891" x2="57976" y2="69891"/>
                        <a14:foregroundMark x1="36071" y1="9489" x2="36071" y2="9489"/>
                        <a14:foregroundMark x1="42262" y1="57847" x2="42262" y2="57847"/>
                      </a14:backgroundRemoval>
                    </a14:imgEffect>
                  </a14:imgLayer>
                </a14:imgProps>
              </a:ext>
            </a:extLst>
          </a:blip>
          <a:srcRect l="2943" r="3847" b="-1"/>
          <a:stretch/>
        </p:blipFill>
        <p:spPr>
          <a:xfrm>
            <a:off x="7423393" y="731767"/>
            <a:ext cx="3690423" cy="2583439"/>
          </a:xfrm>
          <a:prstGeom prst="rect">
            <a:avLst/>
          </a:prstGeom>
          <a:ln>
            <a:noFill/>
          </a:ln>
          <a:effectLst>
            <a:innerShdw blurRad="127000">
              <a:prstClr val="black">
                <a:alpha val="90000"/>
              </a:prstClr>
            </a:innerShdw>
          </a:effectLst>
        </p:spPr>
      </p:pic>
      <p:sp>
        <p:nvSpPr>
          <p:cNvPr id="22" name="Rectangle 21">
            <a:extLst>
              <a:ext uri="{FF2B5EF4-FFF2-40B4-BE49-F238E27FC236}">
                <a16:creationId xmlns:a16="http://schemas.microsoft.com/office/drawing/2014/main" id="{89C35FB2-5194-4BE0-92D0-464E2B711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2898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D103-350F-F8AA-B5B1-E8B9EACA4C1C}"/>
              </a:ext>
            </a:extLst>
          </p:cNvPr>
          <p:cNvSpPr>
            <a:spLocks noGrp="1"/>
          </p:cNvSpPr>
          <p:nvPr>
            <p:ph type="title"/>
          </p:nvPr>
        </p:nvSpPr>
        <p:spPr>
          <a:xfrm>
            <a:off x="2279374" y="805817"/>
            <a:ext cx="8281483" cy="1081705"/>
          </a:xfrm>
        </p:spPr>
        <p:txBody>
          <a:bodyPr/>
          <a:lstStyle/>
          <a:p>
            <a:r>
              <a:rPr lang="en-US" dirty="0"/>
              <a:t>Management of Ketones in School Setting</a:t>
            </a:r>
          </a:p>
        </p:txBody>
      </p:sp>
      <p:sp>
        <p:nvSpPr>
          <p:cNvPr id="3" name="Content Placeholder 2">
            <a:extLst>
              <a:ext uri="{FF2B5EF4-FFF2-40B4-BE49-F238E27FC236}">
                <a16:creationId xmlns:a16="http://schemas.microsoft.com/office/drawing/2014/main" id="{4F769CCF-893E-462C-D276-8D3B03B831F3}"/>
              </a:ext>
            </a:extLst>
          </p:cNvPr>
          <p:cNvSpPr>
            <a:spLocks noGrp="1"/>
          </p:cNvSpPr>
          <p:nvPr>
            <p:ph sz="half" idx="1"/>
          </p:nvPr>
        </p:nvSpPr>
        <p:spPr>
          <a:xfrm>
            <a:off x="1519518" y="2052115"/>
            <a:ext cx="9654988" cy="4617625"/>
          </a:xfrm>
        </p:spPr>
        <p:txBody>
          <a:bodyPr>
            <a:normAutofit fontScale="92500" lnSpcReduction="10000"/>
          </a:bodyPr>
          <a:lstStyle/>
          <a:p>
            <a:r>
              <a:rPr lang="en-US" sz="2200" dirty="0">
                <a:solidFill>
                  <a:schemeClr val="accent2">
                    <a:lumMod val="60000"/>
                    <a:lumOff val="40000"/>
                  </a:schemeClr>
                </a:solidFill>
              </a:rPr>
              <a:t>If </a:t>
            </a:r>
            <a:r>
              <a:rPr lang="en-US" sz="2200" dirty="0">
                <a:solidFill>
                  <a:srgbClr val="FFFF00"/>
                </a:solidFill>
              </a:rPr>
              <a:t>trace</a:t>
            </a:r>
            <a:r>
              <a:rPr lang="en-US" sz="2200" dirty="0">
                <a:solidFill>
                  <a:schemeClr val="accent2">
                    <a:lumMod val="60000"/>
                    <a:lumOff val="40000"/>
                  </a:schemeClr>
                </a:solidFill>
              </a:rPr>
              <a:t> or </a:t>
            </a:r>
            <a:r>
              <a:rPr lang="en-US" sz="2200" dirty="0">
                <a:solidFill>
                  <a:srgbClr val="FFFF00"/>
                </a:solidFill>
              </a:rPr>
              <a:t>small</a:t>
            </a:r>
            <a:r>
              <a:rPr lang="en-US" sz="2200" dirty="0">
                <a:solidFill>
                  <a:schemeClr val="accent2">
                    <a:lumMod val="60000"/>
                    <a:lumOff val="40000"/>
                  </a:schemeClr>
                </a:solidFill>
              </a:rPr>
              <a:t> ketones</a:t>
            </a:r>
            <a:r>
              <a:rPr lang="en-US" sz="2200" dirty="0"/>
              <a:t>:</a:t>
            </a:r>
          </a:p>
          <a:p>
            <a:pPr lvl="1"/>
            <a:r>
              <a:rPr lang="en-US" sz="2200" dirty="0"/>
              <a:t>Encourage increased water intake</a:t>
            </a:r>
          </a:p>
          <a:p>
            <a:pPr lvl="1"/>
            <a:r>
              <a:rPr lang="en-US" sz="2200" dirty="0"/>
              <a:t>Give normal correction bolus if appropriate for hyperglycemia</a:t>
            </a:r>
          </a:p>
          <a:p>
            <a:r>
              <a:rPr lang="en-US" sz="2200" dirty="0">
                <a:solidFill>
                  <a:schemeClr val="accent2">
                    <a:lumMod val="60000"/>
                    <a:lumOff val="40000"/>
                  </a:schemeClr>
                </a:solidFill>
              </a:rPr>
              <a:t>If </a:t>
            </a:r>
            <a:r>
              <a:rPr lang="en-US" sz="2200" dirty="0">
                <a:solidFill>
                  <a:srgbClr val="FFC000"/>
                </a:solidFill>
              </a:rPr>
              <a:t>moderate</a:t>
            </a:r>
            <a:r>
              <a:rPr lang="en-US" sz="2200" dirty="0">
                <a:solidFill>
                  <a:schemeClr val="accent2">
                    <a:lumMod val="60000"/>
                    <a:lumOff val="40000"/>
                  </a:schemeClr>
                </a:solidFill>
              </a:rPr>
              <a:t> or </a:t>
            </a:r>
            <a:r>
              <a:rPr lang="en-US" sz="2200" dirty="0">
                <a:solidFill>
                  <a:srgbClr val="FF0000"/>
                </a:solidFill>
              </a:rPr>
              <a:t>large</a:t>
            </a:r>
            <a:r>
              <a:rPr lang="en-US" sz="2200" dirty="0">
                <a:solidFill>
                  <a:schemeClr val="accent2">
                    <a:lumMod val="60000"/>
                    <a:lumOff val="40000"/>
                  </a:schemeClr>
                </a:solidFill>
              </a:rPr>
              <a:t> ketones:</a:t>
            </a:r>
          </a:p>
          <a:p>
            <a:pPr lvl="1"/>
            <a:r>
              <a:rPr lang="en-US" sz="2200" dirty="0"/>
              <a:t>Parents need to be contacted by school nurse and parent may decide that the student remain at school for observation</a:t>
            </a:r>
          </a:p>
          <a:p>
            <a:pPr lvl="1"/>
            <a:r>
              <a:rPr lang="en-US" sz="2200" dirty="0"/>
              <a:t>Nurse will give correction dose, encourage increased water intake and reassess urine ketones in 1-2 hours</a:t>
            </a:r>
          </a:p>
          <a:p>
            <a:pPr lvl="1"/>
            <a:r>
              <a:rPr lang="en-US" sz="2200" dirty="0"/>
              <a:t>If student continues to have moderate to large ketones after 2 hours, parents need to be notified and student needs to be taken home for ongoing care</a:t>
            </a:r>
          </a:p>
          <a:p>
            <a:pPr lvl="1"/>
            <a:endParaRPr lang="en-US" dirty="0"/>
          </a:p>
        </p:txBody>
      </p:sp>
      <p:sp>
        <p:nvSpPr>
          <p:cNvPr id="5" name="TextBox 4">
            <a:extLst>
              <a:ext uri="{FF2B5EF4-FFF2-40B4-BE49-F238E27FC236}">
                <a16:creationId xmlns:a16="http://schemas.microsoft.com/office/drawing/2014/main" id="{D7704620-CFD2-89FB-D3F2-A2445E278EDA}"/>
              </a:ext>
            </a:extLst>
          </p:cNvPr>
          <p:cNvSpPr txBox="1"/>
          <p:nvPr/>
        </p:nvSpPr>
        <p:spPr>
          <a:xfrm>
            <a:off x="6291469" y="1244729"/>
            <a:ext cx="3886200" cy="461665"/>
          </a:xfrm>
          <a:prstGeom prst="rect">
            <a:avLst/>
          </a:prstGeom>
          <a:noFill/>
        </p:spPr>
        <p:txBody>
          <a:bodyPr wrap="square" rtlCol="0">
            <a:spAutoFit/>
          </a:bodyPr>
          <a:lstStyle/>
          <a:p>
            <a:r>
              <a:rPr lang="en-US" sz="2400" b="1" dirty="0">
                <a:solidFill>
                  <a:schemeClr val="accent2">
                    <a:lumMod val="60000"/>
                    <a:lumOff val="40000"/>
                  </a:schemeClr>
                </a:solidFill>
              </a:rPr>
              <a:t>without nausea/vomiting</a:t>
            </a:r>
          </a:p>
        </p:txBody>
      </p:sp>
    </p:spTree>
    <p:extLst>
      <p:ext uri="{BB962C8B-B14F-4D97-AF65-F5344CB8AC3E}">
        <p14:creationId xmlns:p14="http://schemas.microsoft.com/office/powerpoint/2010/main" val="3489807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D103-350F-F8AA-B5B1-E8B9EACA4C1C}"/>
              </a:ext>
            </a:extLst>
          </p:cNvPr>
          <p:cNvSpPr>
            <a:spLocks noGrp="1"/>
          </p:cNvSpPr>
          <p:nvPr>
            <p:ph type="title"/>
          </p:nvPr>
        </p:nvSpPr>
        <p:spPr>
          <a:xfrm>
            <a:off x="2279374" y="805817"/>
            <a:ext cx="8281483" cy="1081705"/>
          </a:xfrm>
        </p:spPr>
        <p:txBody>
          <a:bodyPr/>
          <a:lstStyle/>
          <a:p>
            <a:r>
              <a:rPr lang="en-US" dirty="0"/>
              <a:t>Management of Ketones in School Setting</a:t>
            </a:r>
          </a:p>
        </p:txBody>
      </p:sp>
      <p:sp>
        <p:nvSpPr>
          <p:cNvPr id="3" name="Content Placeholder 2">
            <a:extLst>
              <a:ext uri="{FF2B5EF4-FFF2-40B4-BE49-F238E27FC236}">
                <a16:creationId xmlns:a16="http://schemas.microsoft.com/office/drawing/2014/main" id="{4F769CCF-893E-462C-D276-8D3B03B831F3}"/>
              </a:ext>
            </a:extLst>
          </p:cNvPr>
          <p:cNvSpPr>
            <a:spLocks noGrp="1"/>
          </p:cNvSpPr>
          <p:nvPr>
            <p:ph sz="half" idx="1"/>
          </p:nvPr>
        </p:nvSpPr>
        <p:spPr>
          <a:xfrm>
            <a:off x="1762247" y="2291792"/>
            <a:ext cx="8667505" cy="3997828"/>
          </a:xfrm>
        </p:spPr>
        <p:txBody>
          <a:bodyPr>
            <a:normAutofit/>
          </a:bodyPr>
          <a:lstStyle/>
          <a:p>
            <a:r>
              <a:rPr lang="en-US" dirty="0"/>
              <a:t>If moderate or large ketones:</a:t>
            </a:r>
          </a:p>
          <a:p>
            <a:pPr lvl="1"/>
            <a:r>
              <a:rPr lang="en-US" sz="2000" dirty="0"/>
              <a:t>Notify parents for pick-up</a:t>
            </a:r>
          </a:p>
          <a:p>
            <a:pPr lvl="1"/>
            <a:r>
              <a:rPr lang="en-US" sz="2000" dirty="0"/>
              <a:t>Provide correction dose (sick day guidelines)</a:t>
            </a:r>
          </a:p>
          <a:p>
            <a:pPr lvl="1"/>
            <a:r>
              <a:rPr lang="en-US" sz="2000" dirty="0"/>
              <a:t>Encourage oral fluids</a:t>
            </a:r>
          </a:p>
          <a:p>
            <a:pPr lvl="1"/>
            <a:r>
              <a:rPr lang="en-US" sz="2000" dirty="0"/>
              <a:t>If student is not taken home after 2 hours of notifying the parent or the parent cannot be reached, nurse should consider calling 911 for transport to nearest healthcare facility</a:t>
            </a:r>
          </a:p>
        </p:txBody>
      </p:sp>
      <p:sp>
        <p:nvSpPr>
          <p:cNvPr id="5" name="TextBox 4">
            <a:extLst>
              <a:ext uri="{FF2B5EF4-FFF2-40B4-BE49-F238E27FC236}">
                <a16:creationId xmlns:a16="http://schemas.microsoft.com/office/drawing/2014/main" id="{D7704620-CFD2-89FB-D3F2-A2445E278EDA}"/>
              </a:ext>
            </a:extLst>
          </p:cNvPr>
          <p:cNvSpPr txBox="1"/>
          <p:nvPr/>
        </p:nvSpPr>
        <p:spPr>
          <a:xfrm>
            <a:off x="6725672" y="1210087"/>
            <a:ext cx="3835185" cy="461665"/>
          </a:xfrm>
          <a:prstGeom prst="rect">
            <a:avLst/>
          </a:prstGeom>
          <a:noFill/>
        </p:spPr>
        <p:txBody>
          <a:bodyPr wrap="square" rtlCol="0">
            <a:spAutoFit/>
          </a:bodyPr>
          <a:lstStyle/>
          <a:p>
            <a:r>
              <a:rPr lang="en-US" sz="2400" b="1" dirty="0">
                <a:solidFill>
                  <a:schemeClr val="accent2">
                    <a:lumMod val="60000"/>
                    <a:lumOff val="40000"/>
                  </a:schemeClr>
                </a:solidFill>
              </a:rPr>
              <a:t>with nausea/vomiting</a:t>
            </a:r>
          </a:p>
        </p:txBody>
      </p:sp>
    </p:spTree>
    <p:extLst>
      <p:ext uri="{BB962C8B-B14F-4D97-AF65-F5344CB8AC3E}">
        <p14:creationId xmlns:p14="http://schemas.microsoft.com/office/powerpoint/2010/main" val="1371567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E326A3-EB92-4BDA-9F77-45197E0CB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E7D395-0531-4A17-A276-FDA3EB7792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CAC996C7-7B84-4645-9AA1-6EA85EAB4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229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D47736F-F994-98BA-B6A6-69879BF1C58A}"/>
              </a:ext>
            </a:extLst>
          </p:cNvPr>
          <p:cNvSpPr>
            <a:spLocks noGrp="1"/>
          </p:cNvSpPr>
          <p:nvPr>
            <p:ph type="title"/>
          </p:nvPr>
        </p:nvSpPr>
        <p:spPr>
          <a:xfrm>
            <a:off x="1337191" y="1064365"/>
            <a:ext cx="2856582" cy="3313671"/>
          </a:xfrm>
        </p:spPr>
        <p:txBody>
          <a:bodyPr>
            <a:normAutofit/>
          </a:bodyPr>
          <a:lstStyle/>
          <a:p>
            <a:pPr algn="l"/>
            <a:r>
              <a:rPr lang="en-US">
                <a:solidFill>
                  <a:schemeClr val="bg1"/>
                </a:solidFill>
              </a:rPr>
              <a:t>Outline</a:t>
            </a:r>
          </a:p>
        </p:txBody>
      </p:sp>
      <p:sp>
        <p:nvSpPr>
          <p:cNvPr id="15" name="Rectangle 14">
            <a:extLst>
              <a:ext uri="{FF2B5EF4-FFF2-40B4-BE49-F238E27FC236}">
                <a16:creationId xmlns:a16="http://schemas.microsoft.com/office/drawing/2014/main" id="{32DC315B-5680-47D9-B827-34D012FB1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769"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060B85E-989D-6BCF-2B92-25A1261A1788}"/>
              </a:ext>
            </a:extLst>
          </p:cNvPr>
          <p:cNvGraphicFramePr>
            <a:graphicFrameLocks noGrp="1"/>
          </p:cNvGraphicFramePr>
          <p:nvPr>
            <p:ph idx="1"/>
            <p:extLst>
              <p:ext uri="{D42A27DB-BD31-4B8C-83A1-F6EECF244321}">
                <p14:modId xmlns:p14="http://schemas.microsoft.com/office/powerpoint/2010/main" val="2759099869"/>
              </p:ext>
            </p:extLst>
          </p:nvPr>
        </p:nvGraphicFramePr>
        <p:xfrm>
          <a:off x="5093484" y="516555"/>
          <a:ext cx="6346971" cy="58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3962487"/>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1042-EF7E-3588-742D-AD76436ECA82}"/>
              </a:ext>
            </a:extLst>
          </p:cNvPr>
          <p:cNvSpPr>
            <a:spLocks noGrp="1"/>
          </p:cNvSpPr>
          <p:nvPr>
            <p:ph type="title"/>
          </p:nvPr>
        </p:nvSpPr>
        <p:spPr/>
        <p:txBody>
          <a:bodyPr/>
          <a:lstStyle/>
          <a:p>
            <a:pPr algn="l"/>
            <a:r>
              <a:rPr lang="en-US" dirty="0"/>
              <a:t>Exercise and Diabetes</a:t>
            </a:r>
          </a:p>
        </p:txBody>
      </p:sp>
      <p:sp>
        <p:nvSpPr>
          <p:cNvPr id="3" name="Content Placeholder 2">
            <a:extLst>
              <a:ext uri="{FF2B5EF4-FFF2-40B4-BE49-F238E27FC236}">
                <a16:creationId xmlns:a16="http://schemas.microsoft.com/office/drawing/2014/main" id="{CC8C197C-2E12-E8BB-922D-5BA605003D97}"/>
              </a:ext>
            </a:extLst>
          </p:cNvPr>
          <p:cNvSpPr>
            <a:spLocks noGrp="1"/>
          </p:cNvSpPr>
          <p:nvPr>
            <p:ph sz="half" idx="1"/>
          </p:nvPr>
        </p:nvSpPr>
        <p:spPr>
          <a:xfrm>
            <a:off x="1506071" y="2052116"/>
            <a:ext cx="8767481" cy="3997828"/>
          </a:xfrm>
        </p:spPr>
        <p:txBody>
          <a:bodyPr/>
          <a:lstStyle/>
          <a:p>
            <a:r>
              <a:rPr lang="en-US" sz="2400" dirty="0"/>
              <a:t>Whether T1DM or T2DM, same as children without diabetes:</a:t>
            </a:r>
          </a:p>
          <a:p>
            <a:pPr lvl="1"/>
            <a:r>
              <a:rPr lang="en-US" sz="2000" dirty="0"/>
              <a:t>60 min/day – moderate to vigorous intensity aerobic activity</a:t>
            </a:r>
          </a:p>
          <a:p>
            <a:pPr lvl="1"/>
            <a:r>
              <a:rPr lang="en-US" sz="2000" dirty="0"/>
              <a:t>&gt;3 day/week vigorous bone/muscle strengthening</a:t>
            </a:r>
          </a:p>
          <a:p>
            <a:pPr lvl="1"/>
            <a:endParaRPr lang="en-US" sz="2000" dirty="0"/>
          </a:p>
          <a:p>
            <a:r>
              <a:rPr lang="en-US" sz="2400" dirty="0">
                <a:solidFill>
                  <a:srgbClr val="FF0000"/>
                </a:solidFill>
              </a:rPr>
              <a:t>When NOT to exercise</a:t>
            </a:r>
            <a:r>
              <a:rPr lang="en-US" sz="2400" dirty="0"/>
              <a:t>:</a:t>
            </a:r>
          </a:p>
          <a:p>
            <a:pPr lvl="1"/>
            <a:r>
              <a:rPr lang="en-US" sz="2000" dirty="0"/>
              <a:t>Glucose &gt;350 mg/dL</a:t>
            </a:r>
          </a:p>
          <a:p>
            <a:pPr lvl="1"/>
            <a:r>
              <a:rPr lang="en-US" sz="2000" dirty="0"/>
              <a:t>Moderate-large ketones</a:t>
            </a:r>
          </a:p>
          <a:p>
            <a:endParaRPr lang="en-US" dirty="0"/>
          </a:p>
        </p:txBody>
      </p:sp>
      <p:pic>
        <p:nvPicPr>
          <p:cNvPr id="6" name="Picture 5" descr="A picture containing doll, toy&#10;&#10;Description automatically generated">
            <a:extLst>
              <a:ext uri="{FF2B5EF4-FFF2-40B4-BE49-F238E27FC236}">
                <a16:creationId xmlns:a16="http://schemas.microsoft.com/office/drawing/2014/main" id="{39CA0A66-FF97-5F6B-6E31-D6EC0E450684}"/>
              </a:ext>
            </a:extLst>
          </p:cNvPr>
          <p:cNvPicPr>
            <a:picLocks noChangeAspect="1"/>
          </p:cNvPicPr>
          <p:nvPr/>
        </p:nvPicPr>
        <p:blipFill rotWithShape="1">
          <a:blip r:embed="rId3"/>
          <a:srcRect b="7008"/>
          <a:stretch/>
        </p:blipFill>
        <p:spPr>
          <a:xfrm>
            <a:off x="5624353" y="3845858"/>
            <a:ext cx="5574572" cy="2601224"/>
          </a:xfrm>
          <a:prstGeom prst="rect">
            <a:avLst/>
          </a:prstGeom>
        </p:spPr>
      </p:pic>
    </p:spTree>
    <p:extLst>
      <p:ext uri="{BB962C8B-B14F-4D97-AF65-F5344CB8AC3E}">
        <p14:creationId xmlns:p14="http://schemas.microsoft.com/office/powerpoint/2010/main" val="322185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2F0272-3878-4604-AA91-01CA8F08DE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 name="Picture 11">
            <a:extLst>
              <a:ext uri="{FF2B5EF4-FFF2-40B4-BE49-F238E27FC236}">
                <a16:creationId xmlns:a16="http://schemas.microsoft.com/office/drawing/2014/main" id="{1F60EAEC-22E3-4448-8F0A-9ADAA793A9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 name="Rectangle 13">
            <a:extLst>
              <a:ext uri="{FF2B5EF4-FFF2-40B4-BE49-F238E27FC236}">
                <a16:creationId xmlns:a16="http://schemas.microsoft.com/office/drawing/2014/main" id="{355E0F90-3FFF-4E04-B3C8-3C969A415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C63A4EF-A033-4ED0-9EB6-6E1A8D264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64965EE-80F2-417F-9652-5BFF14DA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AA3C9611-CFD7-4C23-A8F2-00E7865A5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71E1850B-81EE-4905-9A6F-BDF593EC7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Diagram&#10;&#10;Description automatically generated">
            <a:extLst>
              <a:ext uri="{FF2B5EF4-FFF2-40B4-BE49-F238E27FC236}">
                <a16:creationId xmlns:a16="http://schemas.microsoft.com/office/drawing/2014/main" id="{43050E0C-0CF9-056D-821F-A32448D1D4B5}"/>
              </a:ext>
            </a:extLst>
          </p:cNvPr>
          <p:cNvPicPr>
            <a:picLocks noGrp="1" noChangeAspect="1"/>
          </p:cNvPicPr>
          <p:nvPr>
            <p:ph idx="1"/>
          </p:nvPr>
        </p:nvPicPr>
        <p:blipFill>
          <a:blip r:embed="rId5"/>
          <a:stretch>
            <a:fillRect/>
          </a:stretch>
        </p:blipFill>
        <p:spPr>
          <a:xfrm>
            <a:off x="1815004" y="326017"/>
            <a:ext cx="8746831" cy="6210250"/>
          </a:xfrm>
          <a:prstGeom prst="rect">
            <a:avLst/>
          </a:prstGeom>
        </p:spPr>
      </p:pic>
      <p:sp>
        <p:nvSpPr>
          <p:cNvPr id="24" name="Rectangle 23">
            <a:extLst>
              <a:ext uri="{FF2B5EF4-FFF2-40B4-BE49-F238E27FC236}">
                <a16:creationId xmlns:a16="http://schemas.microsoft.com/office/drawing/2014/main" id="{FA250539-5364-4CFC-82C6-D791BC0C8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26584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2C9E6-7C69-B403-90D3-337FF61C3D5B}"/>
              </a:ext>
            </a:extLst>
          </p:cNvPr>
          <p:cNvSpPr>
            <a:spLocks noGrp="1"/>
          </p:cNvSpPr>
          <p:nvPr>
            <p:ph type="title"/>
          </p:nvPr>
        </p:nvSpPr>
        <p:spPr/>
        <p:txBody>
          <a:bodyPr/>
          <a:lstStyle/>
          <a:p>
            <a:pPr algn="l"/>
            <a:r>
              <a:rPr lang="en-US" dirty="0"/>
              <a:t>Exercise and Diabetes: Tips</a:t>
            </a:r>
          </a:p>
        </p:txBody>
      </p:sp>
      <p:sp>
        <p:nvSpPr>
          <p:cNvPr id="3" name="Content Placeholder 2">
            <a:extLst>
              <a:ext uri="{FF2B5EF4-FFF2-40B4-BE49-F238E27FC236}">
                <a16:creationId xmlns:a16="http://schemas.microsoft.com/office/drawing/2014/main" id="{2CD50933-8B2F-9C20-1881-B55BCD168B85}"/>
              </a:ext>
            </a:extLst>
          </p:cNvPr>
          <p:cNvSpPr>
            <a:spLocks noGrp="1"/>
          </p:cNvSpPr>
          <p:nvPr>
            <p:ph sz="half" idx="1"/>
          </p:nvPr>
        </p:nvSpPr>
        <p:spPr>
          <a:xfrm>
            <a:off x="2122662" y="2182692"/>
            <a:ext cx="8600756" cy="3448087"/>
          </a:xfrm>
        </p:spPr>
        <p:txBody>
          <a:bodyPr>
            <a:normAutofit/>
          </a:bodyPr>
          <a:lstStyle/>
          <a:p>
            <a:r>
              <a:rPr lang="en-US" dirty="0"/>
              <a:t>Check blood glucose before, during and after exercise</a:t>
            </a:r>
          </a:p>
          <a:p>
            <a:r>
              <a:rPr lang="en-US" dirty="0"/>
              <a:t>Eat before heavy exercise</a:t>
            </a:r>
          </a:p>
          <a:p>
            <a:r>
              <a:rPr lang="en-US" dirty="0"/>
              <a:t>Always carry fast acting carbs</a:t>
            </a:r>
          </a:p>
          <a:p>
            <a:r>
              <a:rPr lang="en-US" dirty="0"/>
              <a:t>Have extra carb snacks available</a:t>
            </a:r>
          </a:p>
          <a:p>
            <a:r>
              <a:rPr lang="en-US" dirty="0"/>
              <a:t>Reduce insulin dosage</a:t>
            </a:r>
          </a:p>
          <a:p>
            <a:r>
              <a:rPr lang="en-US" dirty="0"/>
              <a:t>Be aware of delayed hypoglycemia</a:t>
            </a:r>
          </a:p>
          <a:p>
            <a:pPr marL="0" indent="0">
              <a:buNone/>
            </a:pPr>
            <a:endParaRPr lang="en-US" dirty="0"/>
          </a:p>
        </p:txBody>
      </p:sp>
    </p:spTree>
    <p:extLst>
      <p:ext uri="{BB962C8B-B14F-4D97-AF65-F5344CB8AC3E}">
        <p14:creationId xmlns:p14="http://schemas.microsoft.com/office/powerpoint/2010/main" val="3516211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E326A3-EB92-4BDA-9F77-45197E0CB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E7D395-0531-4A17-A276-FDA3EB7792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CAC996C7-7B84-4645-9AA1-6EA85EAB4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229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D47736F-F994-98BA-B6A6-69879BF1C58A}"/>
              </a:ext>
            </a:extLst>
          </p:cNvPr>
          <p:cNvSpPr>
            <a:spLocks noGrp="1"/>
          </p:cNvSpPr>
          <p:nvPr>
            <p:ph type="title"/>
          </p:nvPr>
        </p:nvSpPr>
        <p:spPr>
          <a:xfrm>
            <a:off x="1337191" y="1064365"/>
            <a:ext cx="2856582" cy="3313671"/>
          </a:xfrm>
        </p:spPr>
        <p:txBody>
          <a:bodyPr>
            <a:normAutofit/>
          </a:bodyPr>
          <a:lstStyle/>
          <a:p>
            <a:pPr algn="l"/>
            <a:r>
              <a:rPr lang="en-US">
                <a:solidFill>
                  <a:schemeClr val="bg1"/>
                </a:solidFill>
              </a:rPr>
              <a:t>Outline</a:t>
            </a:r>
          </a:p>
        </p:txBody>
      </p:sp>
      <p:sp>
        <p:nvSpPr>
          <p:cNvPr id="15" name="Rectangle 14">
            <a:extLst>
              <a:ext uri="{FF2B5EF4-FFF2-40B4-BE49-F238E27FC236}">
                <a16:creationId xmlns:a16="http://schemas.microsoft.com/office/drawing/2014/main" id="{32DC315B-5680-47D9-B827-34D012FB1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769"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060B85E-989D-6BCF-2B92-25A1261A1788}"/>
              </a:ext>
            </a:extLst>
          </p:cNvPr>
          <p:cNvGraphicFramePr>
            <a:graphicFrameLocks noGrp="1"/>
          </p:cNvGraphicFramePr>
          <p:nvPr>
            <p:ph idx="1"/>
            <p:extLst>
              <p:ext uri="{D42A27DB-BD31-4B8C-83A1-F6EECF244321}">
                <p14:modId xmlns:p14="http://schemas.microsoft.com/office/powerpoint/2010/main" val="1067852791"/>
              </p:ext>
            </p:extLst>
          </p:nvPr>
        </p:nvGraphicFramePr>
        <p:xfrm>
          <a:off x="5093484" y="516555"/>
          <a:ext cx="6346971" cy="58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58382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E326A3-EB92-4BDA-9F77-45197E0CB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E7D395-0531-4A17-A276-FDA3EB7792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CAC996C7-7B84-4645-9AA1-6EA85EAB4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229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D47736F-F994-98BA-B6A6-69879BF1C58A}"/>
              </a:ext>
            </a:extLst>
          </p:cNvPr>
          <p:cNvSpPr>
            <a:spLocks noGrp="1"/>
          </p:cNvSpPr>
          <p:nvPr>
            <p:ph type="title"/>
          </p:nvPr>
        </p:nvSpPr>
        <p:spPr>
          <a:xfrm>
            <a:off x="1337191" y="1064365"/>
            <a:ext cx="2856582" cy="3313671"/>
          </a:xfrm>
        </p:spPr>
        <p:txBody>
          <a:bodyPr>
            <a:normAutofit/>
          </a:bodyPr>
          <a:lstStyle/>
          <a:p>
            <a:pPr algn="l"/>
            <a:r>
              <a:rPr lang="en-US">
                <a:solidFill>
                  <a:schemeClr val="bg1"/>
                </a:solidFill>
              </a:rPr>
              <a:t>Outline</a:t>
            </a:r>
          </a:p>
        </p:txBody>
      </p:sp>
      <p:sp>
        <p:nvSpPr>
          <p:cNvPr id="15" name="Rectangle 14">
            <a:extLst>
              <a:ext uri="{FF2B5EF4-FFF2-40B4-BE49-F238E27FC236}">
                <a16:creationId xmlns:a16="http://schemas.microsoft.com/office/drawing/2014/main" id="{32DC315B-5680-47D9-B827-34D012FB1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769"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060B85E-989D-6BCF-2B92-25A1261A1788}"/>
              </a:ext>
            </a:extLst>
          </p:cNvPr>
          <p:cNvGraphicFramePr>
            <a:graphicFrameLocks noGrp="1"/>
          </p:cNvGraphicFramePr>
          <p:nvPr>
            <p:ph idx="1"/>
            <p:extLst>
              <p:ext uri="{D42A27DB-BD31-4B8C-83A1-F6EECF244321}">
                <p14:modId xmlns:p14="http://schemas.microsoft.com/office/powerpoint/2010/main" val="1747898633"/>
              </p:ext>
            </p:extLst>
          </p:nvPr>
        </p:nvGraphicFramePr>
        <p:xfrm>
          <a:off x="5093484" y="516555"/>
          <a:ext cx="6346971" cy="58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6065510"/>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101E-109B-2AF0-835E-B06BC74B45CF}"/>
              </a:ext>
            </a:extLst>
          </p:cNvPr>
          <p:cNvSpPr>
            <a:spLocks noGrp="1"/>
          </p:cNvSpPr>
          <p:nvPr>
            <p:ph type="title"/>
          </p:nvPr>
        </p:nvSpPr>
        <p:spPr/>
        <p:txBody>
          <a:bodyPr/>
          <a:lstStyle/>
          <a:p>
            <a:pPr algn="l"/>
            <a:r>
              <a:rPr lang="en-US" dirty="0"/>
              <a:t>Nutrition</a:t>
            </a:r>
          </a:p>
        </p:txBody>
      </p:sp>
      <p:sp>
        <p:nvSpPr>
          <p:cNvPr id="3" name="Content Placeholder 2">
            <a:extLst>
              <a:ext uri="{FF2B5EF4-FFF2-40B4-BE49-F238E27FC236}">
                <a16:creationId xmlns:a16="http://schemas.microsoft.com/office/drawing/2014/main" id="{4A285384-C075-C941-76CB-186CFEE084B0}"/>
              </a:ext>
            </a:extLst>
          </p:cNvPr>
          <p:cNvSpPr>
            <a:spLocks noGrp="1"/>
          </p:cNvSpPr>
          <p:nvPr>
            <p:ph sz="half" idx="1"/>
          </p:nvPr>
        </p:nvSpPr>
        <p:spPr>
          <a:xfrm>
            <a:off x="1684421" y="2775284"/>
            <a:ext cx="4812913" cy="3274659"/>
          </a:xfrm>
        </p:spPr>
        <p:txBody>
          <a:bodyPr/>
          <a:lstStyle/>
          <a:p>
            <a:r>
              <a:rPr lang="en-US" dirty="0"/>
              <a:t>Important to eat a well-balanced diet</a:t>
            </a:r>
          </a:p>
          <a:p>
            <a:r>
              <a:rPr lang="en-US" dirty="0"/>
              <a:t>Students on insulin will likely count carbohydrates</a:t>
            </a:r>
          </a:p>
          <a:p>
            <a:r>
              <a:rPr lang="en-US" dirty="0"/>
              <a:t>Carbohydrates cause a rise in glucose levels</a:t>
            </a:r>
          </a:p>
        </p:txBody>
      </p:sp>
      <p:pic>
        <p:nvPicPr>
          <p:cNvPr id="5" name="Content Placeholder 4">
            <a:extLst>
              <a:ext uri="{FF2B5EF4-FFF2-40B4-BE49-F238E27FC236}">
                <a16:creationId xmlns:a16="http://schemas.microsoft.com/office/drawing/2014/main" id="{EF24AD3E-DA38-AFF9-BC6D-7DB40D53150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72494" y="2052116"/>
            <a:ext cx="3469678" cy="3997325"/>
          </a:xfrm>
          <a:prstGeom prst="rect">
            <a:avLst/>
          </a:prstGeom>
        </p:spPr>
      </p:pic>
    </p:spTree>
    <p:extLst>
      <p:ext uri="{BB962C8B-B14F-4D97-AF65-F5344CB8AC3E}">
        <p14:creationId xmlns:p14="http://schemas.microsoft.com/office/powerpoint/2010/main" val="2763070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28F4-0FCD-7723-C5A6-D0D6A618FCF6}"/>
              </a:ext>
            </a:extLst>
          </p:cNvPr>
          <p:cNvSpPr>
            <a:spLocks noGrp="1"/>
          </p:cNvSpPr>
          <p:nvPr>
            <p:ph type="title"/>
          </p:nvPr>
        </p:nvSpPr>
        <p:spPr/>
        <p:txBody>
          <a:bodyPr/>
          <a:lstStyle/>
          <a:p>
            <a:pPr algn="l"/>
            <a:r>
              <a:rPr lang="en-US" dirty="0"/>
              <a:t>Counting Carbohydrates</a:t>
            </a:r>
          </a:p>
        </p:txBody>
      </p:sp>
      <p:pic>
        <p:nvPicPr>
          <p:cNvPr id="5" name="Picture 7" descr="label">
            <a:extLst>
              <a:ext uri="{FF2B5EF4-FFF2-40B4-BE49-F238E27FC236}">
                <a16:creationId xmlns:a16="http://schemas.microsoft.com/office/drawing/2014/main" id="{8B27B540-3793-B073-4135-A120583C6FB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34645" y="2081325"/>
            <a:ext cx="2205023" cy="370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hlinkClick r:id="rId3"/>
            <a:extLst>
              <a:ext uri="{FF2B5EF4-FFF2-40B4-BE49-F238E27FC236}">
                <a16:creationId xmlns:a16="http://schemas.microsoft.com/office/drawing/2014/main" id="{B6C49C3E-3429-46BB-8816-BB2D4A75748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638394" y="3429000"/>
            <a:ext cx="1724061" cy="251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8AA9CB1-356D-D95E-A23A-7D3EF07DEC45}"/>
              </a:ext>
            </a:extLst>
          </p:cNvPr>
          <p:cNvSpPr txBox="1"/>
          <p:nvPr/>
        </p:nvSpPr>
        <p:spPr>
          <a:xfrm>
            <a:off x="1346092" y="5943256"/>
            <a:ext cx="2093576" cy="369332"/>
          </a:xfrm>
          <a:prstGeom prst="rect">
            <a:avLst/>
          </a:prstGeom>
          <a:noFill/>
        </p:spPr>
        <p:txBody>
          <a:bodyPr wrap="square" rtlCol="0">
            <a:spAutoFit/>
          </a:bodyPr>
          <a:lstStyle/>
          <a:p>
            <a:r>
              <a:rPr lang="en-US" dirty="0"/>
              <a:t>20 oz bottle</a:t>
            </a:r>
          </a:p>
        </p:txBody>
      </p:sp>
      <p:pic>
        <p:nvPicPr>
          <p:cNvPr id="9" name="Picture 8" descr="Graphical user interface, application&#10;&#10;Description automatically generated">
            <a:extLst>
              <a:ext uri="{FF2B5EF4-FFF2-40B4-BE49-F238E27FC236}">
                <a16:creationId xmlns:a16="http://schemas.microsoft.com/office/drawing/2014/main" id="{E07E473F-C4CE-7B12-402F-19BDCDB92B28}"/>
              </a:ext>
            </a:extLst>
          </p:cNvPr>
          <p:cNvPicPr>
            <a:picLocks noChangeAspect="1"/>
          </p:cNvPicPr>
          <p:nvPr/>
        </p:nvPicPr>
        <p:blipFill>
          <a:blip r:embed="rId5"/>
          <a:stretch>
            <a:fillRect/>
          </a:stretch>
        </p:blipFill>
        <p:spPr>
          <a:xfrm>
            <a:off x="6020941" y="2081325"/>
            <a:ext cx="5986382" cy="3539868"/>
          </a:xfrm>
          <a:prstGeom prst="rect">
            <a:avLst/>
          </a:prstGeom>
        </p:spPr>
      </p:pic>
    </p:spTree>
    <p:extLst>
      <p:ext uri="{BB962C8B-B14F-4D97-AF65-F5344CB8AC3E}">
        <p14:creationId xmlns:p14="http://schemas.microsoft.com/office/powerpoint/2010/main" val="2495960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E326A3-EB92-4BDA-9F77-45197E0CB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E7D395-0531-4A17-A276-FDA3EB7792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CAC996C7-7B84-4645-9AA1-6EA85EAB4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229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D47736F-F994-98BA-B6A6-69879BF1C58A}"/>
              </a:ext>
            </a:extLst>
          </p:cNvPr>
          <p:cNvSpPr>
            <a:spLocks noGrp="1"/>
          </p:cNvSpPr>
          <p:nvPr>
            <p:ph type="title"/>
          </p:nvPr>
        </p:nvSpPr>
        <p:spPr>
          <a:xfrm>
            <a:off x="1337191" y="1064365"/>
            <a:ext cx="2856582" cy="3313671"/>
          </a:xfrm>
        </p:spPr>
        <p:txBody>
          <a:bodyPr>
            <a:normAutofit/>
          </a:bodyPr>
          <a:lstStyle/>
          <a:p>
            <a:pPr algn="l"/>
            <a:r>
              <a:rPr lang="en-US">
                <a:solidFill>
                  <a:schemeClr val="bg1"/>
                </a:solidFill>
              </a:rPr>
              <a:t>Outline</a:t>
            </a:r>
          </a:p>
        </p:txBody>
      </p:sp>
      <p:sp>
        <p:nvSpPr>
          <p:cNvPr id="15" name="Rectangle 14">
            <a:extLst>
              <a:ext uri="{FF2B5EF4-FFF2-40B4-BE49-F238E27FC236}">
                <a16:creationId xmlns:a16="http://schemas.microsoft.com/office/drawing/2014/main" id="{32DC315B-5680-47D9-B827-34D012FB1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769"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060B85E-989D-6BCF-2B92-25A1261A1788}"/>
              </a:ext>
            </a:extLst>
          </p:cNvPr>
          <p:cNvGraphicFramePr>
            <a:graphicFrameLocks noGrp="1"/>
          </p:cNvGraphicFramePr>
          <p:nvPr>
            <p:ph idx="1"/>
            <p:extLst>
              <p:ext uri="{D42A27DB-BD31-4B8C-83A1-F6EECF244321}">
                <p14:modId xmlns:p14="http://schemas.microsoft.com/office/powerpoint/2010/main" val="2867808979"/>
              </p:ext>
            </p:extLst>
          </p:nvPr>
        </p:nvGraphicFramePr>
        <p:xfrm>
          <a:off x="5093484" y="516555"/>
          <a:ext cx="6346971" cy="58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865129"/>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24D43-2E25-AAC0-CB9E-A4B6EA0D70A2}"/>
              </a:ext>
            </a:extLst>
          </p:cNvPr>
          <p:cNvSpPr>
            <a:spLocks noGrp="1"/>
          </p:cNvSpPr>
          <p:nvPr>
            <p:ph type="title"/>
          </p:nvPr>
        </p:nvSpPr>
        <p:spPr>
          <a:xfrm>
            <a:off x="3283612" y="247902"/>
            <a:ext cx="7958331" cy="1077229"/>
          </a:xfrm>
        </p:spPr>
        <p:txBody>
          <a:bodyPr/>
          <a:lstStyle/>
          <a:p>
            <a:pPr algn="l"/>
            <a:r>
              <a:rPr lang="en-US" dirty="0"/>
              <a:t>The State of Diabetes</a:t>
            </a:r>
          </a:p>
        </p:txBody>
      </p:sp>
      <p:pic>
        <p:nvPicPr>
          <p:cNvPr id="4" name="Content Placeholder 3">
            <a:extLst>
              <a:ext uri="{FF2B5EF4-FFF2-40B4-BE49-F238E27FC236}">
                <a16:creationId xmlns:a16="http://schemas.microsoft.com/office/drawing/2014/main" id="{7475D687-668B-ED10-5B8E-2DC5327C0A67}"/>
              </a:ext>
            </a:extLst>
          </p:cNvPr>
          <p:cNvPicPr>
            <a:picLocks noGrp="1" noChangeAspect="1"/>
          </p:cNvPicPr>
          <p:nvPr>
            <p:ph idx="1"/>
          </p:nvPr>
        </p:nvPicPr>
        <p:blipFill>
          <a:blip r:embed="rId3"/>
          <a:stretch>
            <a:fillRect/>
          </a:stretch>
        </p:blipFill>
        <p:spPr>
          <a:xfrm>
            <a:off x="2304172" y="786517"/>
            <a:ext cx="7472693" cy="5518030"/>
          </a:xfrm>
          <a:prstGeom prst="rect">
            <a:avLst/>
          </a:prstGeom>
        </p:spPr>
      </p:pic>
      <p:sp>
        <p:nvSpPr>
          <p:cNvPr id="6" name="TextBox 5">
            <a:extLst>
              <a:ext uri="{FF2B5EF4-FFF2-40B4-BE49-F238E27FC236}">
                <a16:creationId xmlns:a16="http://schemas.microsoft.com/office/drawing/2014/main" id="{D0F59283-414D-F2DF-2E56-47346CF8BCF2}"/>
              </a:ext>
            </a:extLst>
          </p:cNvPr>
          <p:cNvSpPr txBox="1"/>
          <p:nvPr/>
        </p:nvSpPr>
        <p:spPr>
          <a:xfrm>
            <a:off x="1034020" y="6488668"/>
            <a:ext cx="3155576" cy="369332"/>
          </a:xfrm>
          <a:prstGeom prst="rect">
            <a:avLst/>
          </a:prstGeom>
          <a:noFill/>
        </p:spPr>
        <p:txBody>
          <a:bodyPr wrap="square">
            <a:spAutoFit/>
          </a:bodyPr>
          <a:lstStyle/>
          <a:p>
            <a:r>
              <a:rPr lang="en-US" sz="1800" dirty="0"/>
              <a:t>Miller, Diabetes Care, 2015</a:t>
            </a:r>
          </a:p>
        </p:txBody>
      </p:sp>
    </p:spTree>
    <p:extLst>
      <p:ext uri="{BB962C8B-B14F-4D97-AF65-F5344CB8AC3E}">
        <p14:creationId xmlns:p14="http://schemas.microsoft.com/office/powerpoint/2010/main" val="460215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9B0B1E-1028-E7E1-60BA-1355404581E3}"/>
              </a:ext>
            </a:extLst>
          </p:cNvPr>
          <p:cNvSpPr>
            <a:spLocks noGrp="1"/>
          </p:cNvSpPr>
          <p:nvPr>
            <p:ph type="title"/>
          </p:nvPr>
        </p:nvSpPr>
        <p:spPr>
          <a:xfrm>
            <a:off x="2403037" y="678787"/>
            <a:ext cx="7956560" cy="1078348"/>
          </a:xfrm>
        </p:spPr>
        <p:txBody>
          <a:bodyPr/>
          <a:lstStyle/>
          <a:p>
            <a:pPr algn="l"/>
            <a:r>
              <a:rPr lang="en-US" dirty="0"/>
              <a:t>Age-Appropriate Diabetes Care</a:t>
            </a:r>
          </a:p>
        </p:txBody>
      </p:sp>
      <p:sp>
        <p:nvSpPr>
          <p:cNvPr id="8" name="Text Placeholder 7">
            <a:extLst>
              <a:ext uri="{FF2B5EF4-FFF2-40B4-BE49-F238E27FC236}">
                <a16:creationId xmlns:a16="http://schemas.microsoft.com/office/drawing/2014/main" id="{EF7AD5FF-8410-6BBC-EB76-5A18BDC76845}"/>
              </a:ext>
            </a:extLst>
          </p:cNvPr>
          <p:cNvSpPr>
            <a:spLocks noGrp="1"/>
          </p:cNvSpPr>
          <p:nvPr>
            <p:ph type="body" sz="quarter" idx="3"/>
          </p:nvPr>
        </p:nvSpPr>
        <p:spPr>
          <a:xfrm>
            <a:off x="1395663" y="1634272"/>
            <a:ext cx="3899798" cy="713818"/>
          </a:xfrm>
        </p:spPr>
        <p:txBody>
          <a:bodyPr/>
          <a:lstStyle/>
          <a:p>
            <a:r>
              <a:rPr lang="en-US" dirty="0"/>
              <a:t>Age 13-14</a:t>
            </a:r>
          </a:p>
        </p:txBody>
      </p:sp>
      <p:sp>
        <p:nvSpPr>
          <p:cNvPr id="9" name="Content Placeholder 8">
            <a:extLst>
              <a:ext uri="{FF2B5EF4-FFF2-40B4-BE49-F238E27FC236}">
                <a16:creationId xmlns:a16="http://schemas.microsoft.com/office/drawing/2014/main" id="{FF071C8C-3566-6DFA-6129-632E68633FCC}"/>
              </a:ext>
            </a:extLst>
          </p:cNvPr>
          <p:cNvSpPr>
            <a:spLocks noGrp="1"/>
          </p:cNvSpPr>
          <p:nvPr>
            <p:ph sz="quarter" idx="4"/>
          </p:nvPr>
        </p:nvSpPr>
        <p:spPr>
          <a:xfrm>
            <a:off x="1395663" y="2348090"/>
            <a:ext cx="10064104" cy="4293341"/>
          </a:xfrm>
        </p:spPr>
        <p:txBody>
          <a:bodyPr>
            <a:normAutofit/>
          </a:bodyPr>
          <a:lstStyle/>
          <a:p>
            <a:pPr>
              <a:spcBef>
                <a:spcPts val="600"/>
              </a:spcBef>
            </a:pPr>
            <a:r>
              <a:rPr lang="en-US" dirty="0">
                <a:effectLst/>
              </a:rPr>
              <a:t>Checks BG 6-8 times/day</a:t>
            </a:r>
          </a:p>
          <a:p>
            <a:pPr>
              <a:spcBef>
                <a:spcPts val="600"/>
              </a:spcBef>
            </a:pPr>
            <a:r>
              <a:rPr lang="en-US" dirty="0">
                <a:effectLst/>
              </a:rPr>
              <a:t>Counts carbs and calculates insulin doses </a:t>
            </a:r>
          </a:p>
          <a:p>
            <a:pPr>
              <a:spcBef>
                <a:spcPts val="600"/>
              </a:spcBef>
            </a:pPr>
            <a:r>
              <a:rPr lang="en-US" sz="2000" dirty="0">
                <a:effectLst/>
                <a:ea typeface="Times New Roman" panose="02020603050405020304" pitchFamily="18" charset="0"/>
                <a:cs typeface="Times New Roman" panose="02020603050405020304" pitchFamily="18" charset="0"/>
              </a:rPr>
              <a:t>Inject insulin/change insulin pump with minimal reminders</a:t>
            </a:r>
            <a:endParaRPr lang="en-US" dirty="0">
              <a:effectLst/>
            </a:endParaRPr>
          </a:p>
          <a:p>
            <a:pPr>
              <a:spcBef>
                <a:spcPts val="600"/>
              </a:spcBef>
            </a:pPr>
            <a:r>
              <a:rPr lang="en-US" dirty="0">
                <a:effectLst/>
              </a:rPr>
              <a:t>Can describe the treatment for hypoglycemia including the use of glucagon</a:t>
            </a:r>
          </a:p>
          <a:p>
            <a:pPr>
              <a:spcBef>
                <a:spcPts val="600"/>
              </a:spcBef>
            </a:pPr>
            <a:r>
              <a:rPr lang="en-US" dirty="0">
                <a:effectLst/>
              </a:rPr>
              <a:t>Can describe treatment for hyperglycemia</a:t>
            </a:r>
            <a:endParaRPr lang="en-US" dirty="0"/>
          </a:p>
          <a:p>
            <a:pPr>
              <a:spcBef>
                <a:spcPts val="600"/>
              </a:spcBef>
            </a:pPr>
            <a:r>
              <a:rPr lang="en-US" dirty="0">
                <a:effectLst/>
              </a:rPr>
              <a:t>Verbalizes when to use sick day management and how to follow the guidelines </a:t>
            </a:r>
          </a:p>
          <a:p>
            <a:pPr>
              <a:spcBef>
                <a:spcPts val="600"/>
              </a:spcBef>
            </a:pPr>
            <a:r>
              <a:rPr lang="en-US" dirty="0">
                <a:effectLst/>
              </a:rPr>
              <a:t>Carries extra supplies </a:t>
            </a:r>
            <a:br>
              <a:rPr lang="en-US" dirty="0">
                <a:effectLst/>
              </a:rPr>
            </a:br>
            <a:endParaRPr lang="en-US" dirty="0"/>
          </a:p>
        </p:txBody>
      </p:sp>
    </p:spTree>
    <p:extLst>
      <p:ext uri="{BB962C8B-B14F-4D97-AF65-F5344CB8AC3E}">
        <p14:creationId xmlns:p14="http://schemas.microsoft.com/office/powerpoint/2010/main" val="876947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14A6-3622-99D2-03F9-A76E8BDFD3A8}"/>
              </a:ext>
            </a:extLst>
          </p:cNvPr>
          <p:cNvSpPr>
            <a:spLocks noGrp="1"/>
          </p:cNvSpPr>
          <p:nvPr>
            <p:ph type="title"/>
          </p:nvPr>
        </p:nvSpPr>
        <p:spPr>
          <a:xfrm>
            <a:off x="2465494" y="725608"/>
            <a:ext cx="7956560" cy="1078348"/>
          </a:xfrm>
        </p:spPr>
        <p:txBody>
          <a:bodyPr/>
          <a:lstStyle/>
          <a:p>
            <a:pPr algn="l"/>
            <a:r>
              <a:rPr lang="en-US" dirty="0"/>
              <a:t>Age-Appropriate Diabetes Care</a:t>
            </a:r>
          </a:p>
        </p:txBody>
      </p:sp>
      <p:sp>
        <p:nvSpPr>
          <p:cNvPr id="3" name="Text Placeholder 2">
            <a:extLst>
              <a:ext uri="{FF2B5EF4-FFF2-40B4-BE49-F238E27FC236}">
                <a16:creationId xmlns:a16="http://schemas.microsoft.com/office/drawing/2014/main" id="{AB50A397-F8D4-DE7B-3A3F-A4A87D71F86D}"/>
              </a:ext>
            </a:extLst>
          </p:cNvPr>
          <p:cNvSpPr>
            <a:spLocks noGrp="1"/>
          </p:cNvSpPr>
          <p:nvPr>
            <p:ph type="body" idx="1"/>
          </p:nvPr>
        </p:nvSpPr>
        <p:spPr>
          <a:xfrm>
            <a:off x="1380382" y="1675618"/>
            <a:ext cx="3896467" cy="713818"/>
          </a:xfrm>
        </p:spPr>
        <p:txBody>
          <a:bodyPr/>
          <a:lstStyle/>
          <a:p>
            <a:r>
              <a:rPr lang="en-US" dirty="0"/>
              <a:t>Age 15-18</a:t>
            </a:r>
          </a:p>
        </p:txBody>
      </p:sp>
      <p:sp>
        <p:nvSpPr>
          <p:cNvPr id="4" name="Content Placeholder 3">
            <a:extLst>
              <a:ext uri="{FF2B5EF4-FFF2-40B4-BE49-F238E27FC236}">
                <a16:creationId xmlns:a16="http://schemas.microsoft.com/office/drawing/2014/main" id="{8D3721E6-1C01-7B12-2FFD-84B98BE7CFED}"/>
              </a:ext>
            </a:extLst>
          </p:cNvPr>
          <p:cNvSpPr>
            <a:spLocks noGrp="1"/>
          </p:cNvSpPr>
          <p:nvPr>
            <p:ph sz="half" idx="2"/>
          </p:nvPr>
        </p:nvSpPr>
        <p:spPr>
          <a:xfrm>
            <a:off x="1380382" y="2597984"/>
            <a:ext cx="9303660" cy="3883027"/>
          </a:xfrm>
        </p:spPr>
        <p:txBody>
          <a:bodyPr>
            <a:normAutofit fontScale="62500" lnSpcReduction="20000"/>
          </a:bodyPr>
          <a:lstStyle/>
          <a:p>
            <a:pPr>
              <a:spcBef>
                <a:spcPts val="600"/>
              </a:spcBef>
            </a:pPr>
            <a:r>
              <a:rPr lang="en-US" sz="3200" dirty="0">
                <a:effectLst/>
                <a:ea typeface="Times New Roman" panose="02020603050405020304" pitchFamily="18" charset="0"/>
                <a:cs typeface="Times New Roman" panose="02020603050405020304" pitchFamily="18" charset="0"/>
              </a:rPr>
              <a:t>Independent with monitoring and recording blood sugars</a:t>
            </a:r>
          </a:p>
          <a:p>
            <a:pPr>
              <a:spcBef>
                <a:spcPts val="600"/>
              </a:spcBef>
            </a:pPr>
            <a:r>
              <a:rPr lang="en-US" sz="3200" dirty="0">
                <a:effectLst/>
                <a:ea typeface="Times New Roman" panose="02020603050405020304" pitchFamily="18" charset="0"/>
                <a:cs typeface="Times New Roman" panose="02020603050405020304" pitchFamily="18" charset="0"/>
              </a:rPr>
              <a:t>Independent with all insulin doses without parents reminding you</a:t>
            </a:r>
            <a:endParaRPr lang="en-US" sz="3200" dirty="0">
              <a:effectLst/>
              <a:ea typeface="Calibri" panose="020F0502020204030204" pitchFamily="34" charset="0"/>
              <a:cs typeface="Times New Roman" panose="02020603050405020304" pitchFamily="18" charset="0"/>
            </a:endParaRPr>
          </a:p>
          <a:p>
            <a:pPr>
              <a:spcBef>
                <a:spcPts val="600"/>
              </a:spcBef>
            </a:pPr>
            <a:r>
              <a:rPr lang="en-US" sz="3200" dirty="0">
                <a:effectLst/>
              </a:rPr>
              <a:t>Beginning to discuss changes to insulin needs/setting changes/dose changes</a:t>
            </a:r>
          </a:p>
          <a:p>
            <a:pPr>
              <a:spcBef>
                <a:spcPts val="600"/>
              </a:spcBef>
            </a:pPr>
            <a:r>
              <a:rPr lang="en-US" sz="3200" dirty="0">
                <a:effectLst/>
              </a:rPr>
              <a:t>Can make setting changes in pump</a:t>
            </a:r>
            <a:endParaRPr lang="en-US" sz="3200" dirty="0"/>
          </a:p>
          <a:p>
            <a:pPr>
              <a:spcBef>
                <a:spcPts val="600"/>
              </a:spcBef>
            </a:pPr>
            <a:r>
              <a:rPr lang="en-US" sz="3200" dirty="0">
                <a:effectLst/>
              </a:rPr>
              <a:t>If using a CGM, anticipates and prevents hypoglycemia</a:t>
            </a:r>
            <a:endParaRPr lang="en-US" sz="3200" dirty="0"/>
          </a:p>
          <a:p>
            <a:pPr>
              <a:spcBef>
                <a:spcPts val="600"/>
              </a:spcBef>
            </a:pPr>
            <a:r>
              <a:rPr lang="en-US" sz="3200" dirty="0">
                <a:effectLst/>
              </a:rPr>
              <a:t>Check BG before driving</a:t>
            </a:r>
            <a:endParaRPr lang="en-US" sz="3200" dirty="0"/>
          </a:p>
          <a:p>
            <a:pPr>
              <a:spcBef>
                <a:spcPts val="600"/>
              </a:spcBef>
            </a:pPr>
            <a:r>
              <a:rPr lang="en-US" sz="3200" dirty="0">
                <a:effectLst/>
              </a:rPr>
              <a:t>Teach friends/roommates how to check BG and administer glucagon</a:t>
            </a:r>
            <a:br>
              <a:rPr lang="en-US" dirty="0">
                <a:effectLst/>
                <a:latin typeface="Times New Roman" panose="02020603050405020304" pitchFamily="18" charset="0"/>
              </a:rPr>
            </a:br>
            <a:endParaRPr lang="en-US" dirty="0"/>
          </a:p>
        </p:txBody>
      </p:sp>
    </p:spTree>
    <p:extLst>
      <p:ext uri="{BB962C8B-B14F-4D97-AF65-F5344CB8AC3E}">
        <p14:creationId xmlns:p14="http://schemas.microsoft.com/office/powerpoint/2010/main" val="3017535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83AF-0A82-B520-DF04-1EEBA8F83883}"/>
              </a:ext>
            </a:extLst>
          </p:cNvPr>
          <p:cNvSpPr>
            <a:spLocks noGrp="1"/>
          </p:cNvSpPr>
          <p:nvPr>
            <p:ph type="title"/>
          </p:nvPr>
        </p:nvSpPr>
        <p:spPr/>
        <p:txBody>
          <a:bodyPr/>
          <a:lstStyle/>
          <a:p>
            <a:pPr algn="l"/>
            <a:r>
              <a:rPr lang="en-US" dirty="0"/>
              <a:t>Some Considerations</a:t>
            </a:r>
          </a:p>
        </p:txBody>
      </p:sp>
      <p:sp>
        <p:nvSpPr>
          <p:cNvPr id="3" name="Content Placeholder 2">
            <a:extLst>
              <a:ext uri="{FF2B5EF4-FFF2-40B4-BE49-F238E27FC236}">
                <a16:creationId xmlns:a16="http://schemas.microsoft.com/office/drawing/2014/main" id="{B6E1BE7B-292C-D0AE-2F33-95F1379A7B33}"/>
              </a:ext>
            </a:extLst>
          </p:cNvPr>
          <p:cNvSpPr>
            <a:spLocks noGrp="1"/>
          </p:cNvSpPr>
          <p:nvPr>
            <p:ph sz="half" idx="1"/>
          </p:nvPr>
        </p:nvSpPr>
        <p:spPr>
          <a:xfrm>
            <a:off x="1948069" y="2052116"/>
            <a:ext cx="8768057" cy="3997828"/>
          </a:xfrm>
        </p:spPr>
        <p:txBody>
          <a:bodyPr/>
          <a:lstStyle/>
          <a:p>
            <a:r>
              <a:rPr lang="en-US" b="0" i="0" dirty="0">
                <a:effectLst/>
              </a:rPr>
              <a:t>Understand that becoming independent and capable of self-management is a process and each student is different in achieving various levels of independence</a:t>
            </a:r>
          </a:p>
          <a:p>
            <a:r>
              <a:rPr lang="en-US" b="0" i="0" dirty="0">
                <a:effectLst/>
              </a:rPr>
              <a:t>Diabetes is 24/7, 7 days a week</a:t>
            </a:r>
          </a:p>
          <a:p>
            <a:endParaRPr lang="en-US" dirty="0"/>
          </a:p>
        </p:txBody>
      </p:sp>
    </p:spTree>
    <p:extLst>
      <p:ext uri="{BB962C8B-B14F-4D97-AF65-F5344CB8AC3E}">
        <p14:creationId xmlns:p14="http://schemas.microsoft.com/office/powerpoint/2010/main" val="218603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2" name="Rectangle 21">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26" name="Freeform: Shape 25">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27">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30" name="Rectangle 29">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Freeform: Shape 31">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Oval 33">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D0FE9-84CD-AC1A-644E-5C883588B3FC}"/>
              </a:ext>
            </a:extLst>
          </p:cNvPr>
          <p:cNvSpPr>
            <a:spLocks noGrp="1"/>
          </p:cNvSpPr>
          <p:nvPr>
            <p:ph type="title"/>
          </p:nvPr>
        </p:nvSpPr>
        <p:spPr>
          <a:xfrm>
            <a:off x="2193167" y="2590984"/>
            <a:ext cx="7369642" cy="3608480"/>
          </a:xfrm>
        </p:spPr>
        <p:txBody>
          <a:bodyPr vert="horz" lIns="91440" tIns="45720" rIns="91440" bIns="45720" rtlCol="0" anchor="t">
            <a:normAutofit/>
          </a:bodyPr>
          <a:lstStyle/>
          <a:p>
            <a:pPr algn="l"/>
            <a:r>
              <a:rPr lang="en-US" sz="8000" dirty="0"/>
              <a:t>Questions?</a:t>
            </a:r>
          </a:p>
        </p:txBody>
      </p:sp>
    </p:spTree>
    <p:extLst>
      <p:ext uri="{BB962C8B-B14F-4D97-AF65-F5344CB8AC3E}">
        <p14:creationId xmlns:p14="http://schemas.microsoft.com/office/powerpoint/2010/main" val="669274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D047-26FE-6496-017E-41982C956616}"/>
              </a:ext>
            </a:extLst>
          </p:cNvPr>
          <p:cNvSpPr>
            <a:spLocks noGrp="1"/>
          </p:cNvSpPr>
          <p:nvPr>
            <p:ph type="title"/>
          </p:nvPr>
        </p:nvSpPr>
        <p:spPr/>
        <p:txBody>
          <a:bodyPr/>
          <a:lstStyle/>
          <a:p>
            <a:pPr algn="l"/>
            <a:r>
              <a:rPr lang="en-US" dirty="0"/>
              <a:t>Diabetes: Prevalence and Incidence</a:t>
            </a:r>
          </a:p>
        </p:txBody>
      </p:sp>
      <p:sp>
        <p:nvSpPr>
          <p:cNvPr id="3" name="Content Placeholder 2">
            <a:extLst>
              <a:ext uri="{FF2B5EF4-FFF2-40B4-BE49-F238E27FC236}">
                <a16:creationId xmlns:a16="http://schemas.microsoft.com/office/drawing/2014/main" id="{0D529F36-1171-A161-CE4E-72028146D75F}"/>
              </a:ext>
            </a:extLst>
          </p:cNvPr>
          <p:cNvSpPr>
            <a:spLocks noGrp="1"/>
          </p:cNvSpPr>
          <p:nvPr>
            <p:ph idx="1"/>
          </p:nvPr>
        </p:nvSpPr>
        <p:spPr>
          <a:xfrm>
            <a:off x="2024743" y="2052116"/>
            <a:ext cx="8821058" cy="3997828"/>
          </a:xfrm>
        </p:spPr>
        <p:txBody>
          <a:bodyPr>
            <a:normAutofit/>
          </a:bodyPr>
          <a:lstStyle/>
          <a:p>
            <a:pPr>
              <a:spcAft>
                <a:spcPts val="0"/>
              </a:spcAft>
            </a:pPr>
            <a:r>
              <a:rPr lang="en-US" dirty="0"/>
              <a:t>One of the most common chronic diseases in school aged children</a:t>
            </a:r>
          </a:p>
          <a:p>
            <a:pPr>
              <a:spcAft>
                <a:spcPts val="0"/>
              </a:spcAft>
            </a:pPr>
            <a:r>
              <a:rPr lang="en-US" dirty="0"/>
              <a:t>In 2019, 37.3 million Americans (11.3% of the population) had diabetes </a:t>
            </a:r>
          </a:p>
          <a:p>
            <a:pPr lvl="1">
              <a:spcAft>
                <a:spcPts val="0"/>
              </a:spcAft>
            </a:pPr>
            <a:r>
              <a:rPr lang="en-US" dirty="0"/>
              <a:t>Type 1 diabetes: ~5%, Type 2 diabetes: ~95%</a:t>
            </a:r>
          </a:p>
          <a:p>
            <a:pPr>
              <a:spcAft>
                <a:spcPts val="0"/>
              </a:spcAft>
            </a:pPr>
            <a:r>
              <a:rPr lang="en-US" dirty="0"/>
              <a:t>In 2014-2015, the annual incidence of diagnosed diabetes in youth was estimated at 18,200 with type 1 diabetes (75%) and 5,800 with type 2 diabetes. (25%)</a:t>
            </a:r>
          </a:p>
        </p:txBody>
      </p:sp>
    </p:spTree>
    <p:extLst>
      <p:ext uri="{BB962C8B-B14F-4D97-AF65-F5344CB8AC3E}">
        <p14:creationId xmlns:p14="http://schemas.microsoft.com/office/powerpoint/2010/main" val="2458807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BC67-0234-555B-DFA7-70A335F67977}"/>
              </a:ext>
            </a:extLst>
          </p:cNvPr>
          <p:cNvSpPr>
            <a:spLocks noGrp="1"/>
          </p:cNvSpPr>
          <p:nvPr>
            <p:ph type="title"/>
          </p:nvPr>
        </p:nvSpPr>
        <p:spPr/>
        <p:txBody>
          <a:bodyPr/>
          <a:lstStyle/>
          <a:p>
            <a:pPr algn="l"/>
            <a:r>
              <a:rPr lang="en-US" dirty="0"/>
              <a:t>What is Diabetes?</a:t>
            </a:r>
          </a:p>
        </p:txBody>
      </p:sp>
      <p:sp>
        <p:nvSpPr>
          <p:cNvPr id="3" name="Content Placeholder 2">
            <a:extLst>
              <a:ext uri="{FF2B5EF4-FFF2-40B4-BE49-F238E27FC236}">
                <a16:creationId xmlns:a16="http://schemas.microsoft.com/office/drawing/2014/main" id="{2999A322-1559-CAA2-C8CC-586BBEF8665F}"/>
              </a:ext>
            </a:extLst>
          </p:cNvPr>
          <p:cNvSpPr>
            <a:spLocks noGrp="1"/>
          </p:cNvSpPr>
          <p:nvPr>
            <p:ph sz="half" idx="1"/>
          </p:nvPr>
        </p:nvSpPr>
        <p:spPr>
          <a:xfrm>
            <a:off x="1366259" y="2677034"/>
            <a:ext cx="5653106" cy="3997828"/>
          </a:xfrm>
        </p:spPr>
        <p:txBody>
          <a:bodyPr>
            <a:normAutofit/>
          </a:bodyPr>
          <a:lstStyle/>
          <a:p>
            <a:r>
              <a:rPr lang="en-US" sz="2400" dirty="0"/>
              <a:t>Chronic disease in which the body cannot properly regulate glucose</a:t>
            </a:r>
          </a:p>
          <a:p>
            <a:r>
              <a:rPr lang="en-US" sz="2400" dirty="0"/>
              <a:t>Diabetes occurs when:</a:t>
            </a:r>
          </a:p>
          <a:p>
            <a:pPr lvl="1"/>
            <a:r>
              <a:rPr lang="en-US" sz="2000" dirty="0"/>
              <a:t>the pancreas produces little or no insulin </a:t>
            </a:r>
          </a:p>
          <a:p>
            <a:pPr lvl="1"/>
            <a:r>
              <a:rPr lang="en-US" sz="2000" dirty="0"/>
              <a:t>or, when the body’s cells are unable to access and use insulin properly</a:t>
            </a:r>
          </a:p>
        </p:txBody>
      </p:sp>
      <p:sp>
        <p:nvSpPr>
          <p:cNvPr id="4" name="Content Placeholder 3">
            <a:extLst>
              <a:ext uri="{FF2B5EF4-FFF2-40B4-BE49-F238E27FC236}">
                <a16:creationId xmlns:a16="http://schemas.microsoft.com/office/drawing/2014/main" id="{B9A7A6C8-C776-67F0-C598-374E599BCFA0}"/>
              </a:ext>
            </a:extLst>
          </p:cNvPr>
          <p:cNvSpPr>
            <a:spLocks noGrp="1"/>
          </p:cNvSpPr>
          <p:nvPr>
            <p:ph sz="half" idx="2"/>
          </p:nvPr>
        </p:nvSpPr>
        <p:spPr>
          <a:xfrm>
            <a:off x="7115858" y="1887522"/>
            <a:ext cx="3991413" cy="4593960"/>
          </a:xfrm>
        </p:spPr>
        <p:txBody>
          <a:bodyPr>
            <a:noAutofit/>
          </a:bodyPr>
          <a:lstStyle/>
          <a:p>
            <a:pPr marL="0" indent="0">
              <a:buNone/>
            </a:pPr>
            <a:r>
              <a:rPr lang="en-US" u="sng" dirty="0"/>
              <a:t>Types</a:t>
            </a:r>
            <a:r>
              <a:rPr lang="en-US" dirty="0"/>
              <a:t>:</a:t>
            </a:r>
          </a:p>
          <a:p>
            <a:pPr lvl="1"/>
            <a:r>
              <a:rPr lang="en-US" sz="2000" b="1" dirty="0"/>
              <a:t>Type 1 Diabetes</a:t>
            </a:r>
          </a:p>
          <a:p>
            <a:pPr lvl="1"/>
            <a:r>
              <a:rPr lang="en-US" sz="2000" b="1" dirty="0"/>
              <a:t>Type 2 Diabetes</a:t>
            </a:r>
          </a:p>
          <a:p>
            <a:pPr lvl="1"/>
            <a:r>
              <a:rPr lang="en-US" sz="2000" dirty="0"/>
              <a:t>Gestational Diabetes</a:t>
            </a:r>
          </a:p>
          <a:p>
            <a:pPr lvl="1"/>
            <a:r>
              <a:rPr lang="en-US" sz="2000" dirty="0"/>
              <a:t>MODY</a:t>
            </a:r>
          </a:p>
          <a:p>
            <a:pPr lvl="1"/>
            <a:r>
              <a:rPr lang="en-US" sz="2000" dirty="0"/>
              <a:t>CFRD</a:t>
            </a:r>
          </a:p>
          <a:p>
            <a:pPr lvl="1"/>
            <a:r>
              <a:rPr lang="en-US" sz="2000" dirty="0"/>
              <a:t>Medication-induced Diabetes</a:t>
            </a:r>
          </a:p>
          <a:p>
            <a:pPr lvl="1"/>
            <a:r>
              <a:rPr lang="en-US" sz="2000" dirty="0"/>
              <a:t>After pancreatomy</a:t>
            </a:r>
          </a:p>
        </p:txBody>
      </p:sp>
    </p:spTree>
    <p:extLst>
      <p:ext uri="{BB962C8B-B14F-4D97-AF65-F5344CB8AC3E}">
        <p14:creationId xmlns:p14="http://schemas.microsoft.com/office/powerpoint/2010/main" val="107592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CDE76-A454-D379-5126-C3089BBA4AAE}"/>
              </a:ext>
            </a:extLst>
          </p:cNvPr>
          <p:cNvSpPr>
            <a:spLocks noGrp="1"/>
          </p:cNvSpPr>
          <p:nvPr>
            <p:ph type="title"/>
          </p:nvPr>
        </p:nvSpPr>
        <p:spPr>
          <a:xfrm>
            <a:off x="3054807" y="97971"/>
            <a:ext cx="7950984" cy="1081705"/>
          </a:xfrm>
        </p:spPr>
        <p:txBody>
          <a:bodyPr/>
          <a:lstStyle/>
          <a:p>
            <a:r>
              <a:rPr lang="en-US" u="sng" dirty="0"/>
              <a:t>Symptoms of Diabetes</a:t>
            </a:r>
          </a:p>
        </p:txBody>
      </p:sp>
      <p:pic>
        <p:nvPicPr>
          <p:cNvPr id="6" name="Content Placeholder 5">
            <a:extLst>
              <a:ext uri="{FF2B5EF4-FFF2-40B4-BE49-F238E27FC236}">
                <a16:creationId xmlns:a16="http://schemas.microsoft.com/office/drawing/2014/main" id="{D34C6722-F18B-0C3B-C2F9-F29169EC16D5}"/>
              </a:ext>
            </a:extLst>
          </p:cNvPr>
          <p:cNvPicPr>
            <a:picLocks noGrp="1" noChangeAspect="1"/>
          </p:cNvPicPr>
          <p:nvPr>
            <p:ph sz="half" idx="1"/>
          </p:nvPr>
        </p:nvPicPr>
        <p:blipFill>
          <a:blip r:embed="rId2"/>
          <a:stretch>
            <a:fillRect/>
          </a:stretch>
        </p:blipFill>
        <p:spPr>
          <a:xfrm>
            <a:off x="1007826" y="693609"/>
            <a:ext cx="10413155" cy="5837820"/>
          </a:xfrm>
        </p:spPr>
      </p:pic>
    </p:spTree>
    <p:extLst>
      <p:ext uri="{BB962C8B-B14F-4D97-AF65-F5344CB8AC3E}">
        <p14:creationId xmlns:p14="http://schemas.microsoft.com/office/powerpoint/2010/main" val="337998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C2920-AF9A-F181-ADBD-A7EF9E62FF28}"/>
              </a:ext>
            </a:extLst>
          </p:cNvPr>
          <p:cNvSpPr/>
          <p:nvPr/>
        </p:nvSpPr>
        <p:spPr>
          <a:xfrm>
            <a:off x="8507679" y="0"/>
            <a:ext cx="3261756"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402418-DC78-3286-E33A-52F4B313DB1D}"/>
              </a:ext>
            </a:extLst>
          </p:cNvPr>
          <p:cNvSpPr>
            <a:spLocks noGrp="1"/>
          </p:cNvSpPr>
          <p:nvPr>
            <p:ph type="title"/>
          </p:nvPr>
        </p:nvSpPr>
        <p:spPr/>
        <p:txBody>
          <a:bodyPr/>
          <a:lstStyle/>
          <a:p>
            <a:pPr algn="l"/>
            <a:r>
              <a:rPr lang="en-US" dirty="0"/>
              <a:t>Type 1 Diabetes (T1DM)</a:t>
            </a:r>
          </a:p>
        </p:txBody>
      </p:sp>
      <p:sp>
        <p:nvSpPr>
          <p:cNvPr id="3" name="Content Placeholder 2">
            <a:extLst>
              <a:ext uri="{FF2B5EF4-FFF2-40B4-BE49-F238E27FC236}">
                <a16:creationId xmlns:a16="http://schemas.microsoft.com/office/drawing/2014/main" id="{F9EB1A91-A296-3A6F-8F73-1717F9ACF434}"/>
              </a:ext>
            </a:extLst>
          </p:cNvPr>
          <p:cNvSpPr>
            <a:spLocks noGrp="1"/>
          </p:cNvSpPr>
          <p:nvPr>
            <p:ph idx="1"/>
          </p:nvPr>
        </p:nvSpPr>
        <p:spPr>
          <a:xfrm>
            <a:off x="1438835" y="2052116"/>
            <a:ext cx="6629400" cy="3997828"/>
          </a:xfrm>
        </p:spPr>
        <p:txBody>
          <a:bodyPr>
            <a:normAutofit/>
          </a:bodyPr>
          <a:lstStyle/>
          <a:p>
            <a:r>
              <a:rPr lang="en-US" dirty="0"/>
              <a:t>Formerly called juvenile diabetes or insulin-dependent diabetes</a:t>
            </a:r>
          </a:p>
          <a:p>
            <a:r>
              <a:rPr lang="en-US" dirty="0"/>
              <a:t>Can occur at any age, but onset most often occurs in children and young adults</a:t>
            </a:r>
          </a:p>
          <a:p>
            <a:r>
              <a:rPr lang="en-US" dirty="0"/>
              <a:t>There is no cure for T1DM</a:t>
            </a:r>
          </a:p>
        </p:txBody>
      </p:sp>
      <p:pic>
        <p:nvPicPr>
          <p:cNvPr id="4" name="Content Placeholder 8" descr="Diagram&#10;&#10;Description automatically generated">
            <a:extLst>
              <a:ext uri="{FF2B5EF4-FFF2-40B4-BE49-F238E27FC236}">
                <a16:creationId xmlns:a16="http://schemas.microsoft.com/office/drawing/2014/main" id="{7D00AF82-F04B-5D65-41B4-F70818256B61}"/>
              </a:ext>
            </a:extLst>
          </p:cNvPr>
          <p:cNvPicPr>
            <a:picLocks noChangeAspect="1"/>
          </p:cNvPicPr>
          <p:nvPr/>
        </p:nvPicPr>
        <p:blipFill rotWithShape="1">
          <a:blip r:embed="rId3"/>
          <a:srcRect l="32140" t="7762" r="32765"/>
          <a:stretch/>
        </p:blipFill>
        <p:spPr>
          <a:xfrm>
            <a:off x="8507679" y="719273"/>
            <a:ext cx="3251200" cy="5728211"/>
          </a:xfrm>
          <a:prstGeom prst="rect">
            <a:avLst/>
          </a:prstGeom>
        </p:spPr>
      </p:pic>
    </p:spTree>
    <p:extLst>
      <p:ext uri="{BB962C8B-B14F-4D97-AF65-F5344CB8AC3E}">
        <p14:creationId xmlns:p14="http://schemas.microsoft.com/office/powerpoint/2010/main" val="4047945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EE49A6-B4D5-F7D7-FC79-48EA0D6564ED}"/>
              </a:ext>
            </a:extLst>
          </p:cNvPr>
          <p:cNvSpPr/>
          <p:nvPr/>
        </p:nvSpPr>
        <p:spPr>
          <a:xfrm>
            <a:off x="8469054" y="0"/>
            <a:ext cx="3276379"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E872E-4F85-398E-EB43-A0E95C5BC9AF}"/>
              </a:ext>
            </a:extLst>
          </p:cNvPr>
          <p:cNvSpPr>
            <a:spLocks noGrp="1"/>
          </p:cNvSpPr>
          <p:nvPr>
            <p:ph type="title"/>
          </p:nvPr>
        </p:nvSpPr>
        <p:spPr/>
        <p:txBody>
          <a:bodyPr/>
          <a:lstStyle/>
          <a:p>
            <a:pPr algn="l"/>
            <a:r>
              <a:rPr lang="en-US" dirty="0"/>
              <a:t>Type 2 Diabetes (T2DM)</a:t>
            </a:r>
          </a:p>
        </p:txBody>
      </p:sp>
      <p:sp>
        <p:nvSpPr>
          <p:cNvPr id="3" name="Content Placeholder 2">
            <a:extLst>
              <a:ext uri="{FF2B5EF4-FFF2-40B4-BE49-F238E27FC236}">
                <a16:creationId xmlns:a16="http://schemas.microsoft.com/office/drawing/2014/main" id="{01154E62-FFE8-7B7E-FD6D-7BCCB3B1BD06}"/>
              </a:ext>
            </a:extLst>
          </p:cNvPr>
          <p:cNvSpPr>
            <a:spLocks noGrp="1"/>
          </p:cNvSpPr>
          <p:nvPr>
            <p:ph idx="1"/>
          </p:nvPr>
        </p:nvSpPr>
        <p:spPr>
          <a:xfrm>
            <a:off x="1371600" y="2052116"/>
            <a:ext cx="6527801" cy="3997828"/>
          </a:xfrm>
        </p:spPr>
        <p:txBody>
          <a:bodyPr>
            <a:normAutofit/>
          </a:bodyPr>
          <a:lstStyle/>
          <a:p>
            <a:r>
              <a:rPr lang="en-US" dirty="0"/>
              <a:t>Formerly called adult onset diabetes</a:t>
            </a:r>
          </a:p>
          <a:p>
            <a:r>
              <a:rPr lang="en-US" dirty="0"/>
              <a:t>Can occur at any age, but risk increases with age</a:t>
            </a:r>
          </a:p>
          <a:p>
            <a:r>
              <a:rPr lang="en-US" dirty="0"/>
              <a:t>Managing type 2 diabetes requires weight loss, healthy lifestyle and sometimes oral medication and/or insulin</a:t>
            </a:r>
          </a:p>
        </p:txBody>
      </p:sp>
      <p:pic>
        <p:nvPicPr>
          <p:cNvPr id="4" name="Content Placeholder 8" descr="Diagram&#10;&#10;Description automatically generated">
            <a:extLst>
              <a:ext uri="{FF2B5EF4-FFF2-40B4-BE49-F238E27FC236}">
                <a16:creationId xmlns:a16="http://schemas.microsoft.com/office/drawing/2014/main" id="{8B9877BE-31E8-D3BF-9CC2-0FA041A32970}"/>
              </a:ext>
            </a:extLst>
          </p:cNvPr>
          <p:cNvPicPr>
            <a:picLocks noChangeAspect="1"/>
          </p:cNvPicPr>
          <p:nvPr/>
        </p:nvPicPr>
        <p:blipFill rotWithShape="1">
          <a:blip r:embed="rId3"/>
          <a:srcRect l="66961" t="7797"/>
          <a:stretch/>
        </p:blipFill>
        <p:spPr>
          <a:xfrm>
            <a:off x="8576906" y="565965"/>
            <a:ext cx="3060674" cy="5726069"/>
          </a:xfrm>
          <a:prstGeom prst="rect">
            <a:avLst/>
          </a:prstGeom>
        </p:spPr>
      </p:pic>
    </p:spTree>
    <p:extLst>
      <p:ext uri="{BB962C8B-B14F-4D97-AF65-F5344CB8AC3E}">
        <p14:creationId xmlns:p14="http://schemas.microsoft.com/office/powerpoint/2010/main" val="18746117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{B33DE1FE-1EB2-7B4B-A955-FEA1A45BDDF1}tf16401378</Template>
  <TotalTime>6490</TotalTime>
  <Words>2219</Words>
  <Application>Microsoft Macintosh PowerPoint</Application>
  <PresentationFormat>Widescreen</PresentationFormat>
  <Paragraphs>358</Paragraphs>
  <Slides>47</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MS Shell Dlg 2</vt:lpstr>
      <vt:lpstr>Times New Roman</vt:lpstr>
      <vt:lpstr>Wingdings</vt:lpstr>
      <vt:lpstr>Wingdings 3</vt:lpstr>
      <vt:lpstr>Madison</vt:lpstr>
      <vt:lpstr>Caring for Children with Diabetes</vt:lpstr>
      <vt:lpstr>Objectives </vt:lpstr>
      <vt:lpstr>Outline</vt:lpstr>
      <vt:lpstr>Outline</vt:lpstr>
      <vt:lpstr>Diabetes: Prevalence and Incidence</vt:lpstr>
      <vt:lpstr>What is Diabetes?</vt:lpstr>
      <vt:lpstr>Symptoms of Diabetes</vt:lpstr>
      <vt:lpstr>Type 1 Diabetes (T1DM)</vt:lpstr>
      <vt:lpstr>Type 2 Diabetes (T2DM)</vt:lpstr>
      <vt:lpstr>PowerPoint Presentation</vt:lpstr>
      <vt:lpstr>Outline</vt:lpstr>
      <vt:lpstr>Treatment </vt:lpstr>
      <vt:lpstr>Checking Blood Glucose</vt:lpstr>
      <vt:lpstr>Glucose Meters</vt:lpstr>
      <vt:lpstr>Continuous Glucose Monitors (CGMs)</vt:lpstr>
      <vt:lpstr>PowerPoint Presentation</vt:lpstr>
      <vt:lpstr>Insulin: Basal-Bolus Treatment</vt:lpstr>
      <vt:lpstr>Types of Insulin</vt:lpstr>
      <vt:lpstr>Subcutaneous Insulin Injections</vt:lpstr>
      <vt:lpstr>Insulin Pumps</vt:lpstr>
      <vt:lpstr>Insulin: How to calculate bolus dosing</vt:lpstr>
      <vt:lpstr>Calculating Bolus Insulin: Example</vt:lpstr>
      <vt:lpstr>Outline</vt:lpstr>
      <vt:lpstr>Hypoglycemia</vt:lpstr>
      <vt:lpstr>Treatment: Mild to Moderate Hypoglycemia</vt:lpstr>
      <vt:lpstr>Treatment: Severe Hypoglycemia</vt:lpstr>
      <vt:lpstr>Glucagon</vt:lpstr>
      <vt:lpstr>Outline</vt:lpstr>
      <vt:lpstr>Hyperglycemia</vt:lpstr>
      <vt:lpstr>Treating Hyperglycemia</vt:lpstr>
      <vt:lpstr>Diabetic Ketoacidosis (DKA)</vt:lpstr>
      <vt:lpstr>Sick Day Management</vt:lpstr>
      <vt:lpstr>Management of Ketones in School Setting</vt:lpstr>
      <vt:lpstr>Management of Ketones in School Setting</vt:lpstr>
      <vt:lpstr>Outline</vt:lpstr>
      <vt:lpstr>Exercise and Diabetes</vt:lpstr>
      <vt:lpstr>PowerPoint Presentation</vt:lpstr>
      <vt:lpstr>Exercise and Diabetes: Tips</vt:lpstr>
      <vt:lpstr>Outline</vt:lpstr>
      <vt:lpstr>Nutrition</vt:lpstr>
      <vt:lpstr>Counting Carbohydrates</vt:lpstr>
      <vt:lpstr>Outline</vt:lpstr>
      <vt:lpstr>The State of Diabetes</vt:lpstr>
      <vt:lpstr>Age-Appropriate Diabetes Care</vt:lpstr>
      <vt:lpstr>Age-Appropriate Diabetes Care</vt:lpstr>
      <vt:lpstr>Some Considerations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Caring for Children with Diabetes</dc:title>
  <dc:creator>Sarah Green</dc:creator>
  <cp:lastModifiedBy>Sarah Green</cp:lastModifiedBy>
  <cp:revision>41</cp:revision>
  <dcterms:created xsi:type="dcterms:W3CDTF">2023-01-30T18:48:09Z</dcterms:created>
  <dcterms:modified xsi:type="dcterms:W3CDTF">2023-02-05T02:06:15Z</dcterms:modified>
</cp:coreProperties>
</file>