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30"/>
  </p:notesMasterIdLst>
  <p:handoutMasterIdLst>
    <p:handoutMasterId r:id="rId31"/>
  </p:handoutMasterIdLst>
  <p:sldIdLst>
    <p:sldId id="368" r:id="rId5"/>
    <p:sldId id="433" r:id="rId6"/>
    <p:sldId id="426" r:id="rId7"/>
    <p:sldId id="432" r:id="rId8"/>
    <p:sldId id="427" r:id="rId9"/>
    <p:sldId id="434" r:id="rId10"/>
    <p:sldId id="430" r:id="rId11"/>
    <p:sldId id="431" r:id="rId12"/>
    <p:sldId id="429" r:id="rId13"/>
    <p:sldId id="375" r:id="rId14"/>
    <p:sldId id="373" r:id="rId15"/>
    <p:sldId id="406" r:id="rId16"/>
    <p:sldId id="407" r:id="rId17"/>
    <p:sldId id="403" r:id="rId18"/>
    <p:sldId id="382" r:id="rId19"/>
    <p:sldId id="390" r:id="rId20"/>
    <p:sldId id="383" r:id="rId21"/>
    <p:sldId id="391" r:id="rId22"/>
    <p:sldId id="394" r:id="rId23"/>
    <p:sldId id="395" r:id="rId24"/>
    <p:sldId id="392" r:id="rId25"/>
    <p:sldId id="376" r:id="rId26"/>
    <p:sldId id="435" r:id="rId27"/>
    <p:sldId id="424" r:id="rId28"/>
    <p:sldId id="421" r:id="rId29"/>
  </p:sldIdLst>
  <p:sldSz cx="18288000" cy="10287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E2E9EB"/>
    <a:srgbClr val="AB0520"/>
    <a:srgbClr val="FA6B00"/>
    <a:srgbClr val="CEA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6DE5FA-393C-4144-9CB7-8A5FE29D5630}" v="123" dt="2024-11-14T23:30:00.1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504" autoAdjust="0"/>
  </p:normalViewPr>
  <p:slideViewPr>
    <p:cSldViewPr snapToGrid="0">
      <p:cViewPr varScale="1">
        <p:scale>
          <a:sx n="50" d="100"/>
          <a:sy n="50" d="100"/>
        </p:scale>
        <p:origin x="1836" y="66"/>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bois, Ross A - (duboisr)" userId="c1ae9848-b723-49a1-85d1-6ce4399887f1" providerId="ADAL" clId="{D26DE5FA-393C-4144-9CB7-8A5FE29D5630}"/>
    <pc:docChg chg="undo redo custSel addSld delSld modSld modMainMaster">
      <pc:chgData name="Dubois, Ross A - (duboisr)" userId="c1ae9848-b723-49a1-85d1-6ce4399887f1" providerId="ADAL" clId="{D26DE5FA-393C-4144-9CB7-8A5FE29D5630}" dt="2024-11-21T15:54:16.925" v="970" actId="20577"/>
      <pc:docMkLst>
        <pc:docMk/>
      </pc:docMkLst>
      <pc:sldChg chg="new del">
        <pc:chgData name="Dubois, Ross A - (duboisr)" userId="c1ae9848-b723-49a1-85d1-6ce4399887f1" providerId="ADAL" clId="{D26DE5FA-393C-4144-9CB7-8A5FE29D5630}" dt="2024-11-14T17:36:57.769" v="2" actId="47"/>
        <pc:sldMkLst>
          <pc:docMk/>
          <pc:sldMk cId="2462303520" sldId="256"/>
        </pc:sldMkLst>
      </pc:sldChg>
      <pc:sldChg chg="del">
        <pc:chgData name="Dubois, Ross A - (duboisr)" userId="c1ae9848-b723-49a1-85d1-6ce4399887f1" providerId="ADAL" clId="{D26DE5FA-393C-4144-9CB7-8A5FE29D5630}" dt="2024-11-14T17:36:42.356" v="0" actId="47"/>
        <pc:sldMkLst>
          <pc:docMk/>
          <pc:sldMk cId="3281221933" sldId="269"/>
        </pc:sldMkLst>
      </pc:sldChg>
      <pc:sldChg chg="del">
        <pc:chgData name="Dubois, Ross A - (duboisr)" userId="c1ae9848-b723-49a1-85d1-6ce4399887f1" providerId="ADAL" clId="{D26DE5FA-393C-4144-9CB7-8A5FE29D5630}" dt="2024-11-14T17:36:42.356" v="0" actId="47"/>
        <pc:sldMkLst>
          <pc:docMk/>
          <pc:sldMk cId="1400894240" sldId="276"/>
        </pc:sldMkLst>
      </pc:sldChg>
      <pc:sldChg chg="del">
        <pc:chgData name="Dubois, Ross A - (duboisr)" userId="c1ae9848-b723-49a1-85d1-6ce4399887f1" providerId="ADAL" clId="{D26DE5FA-393C-4144-9CB7-8A5FE29D5630}" dt="2024-11-14T17:36:42.356" v="0" actId="47"/>
        <pc:sldMkLst>
          <pc:docMk/>
          <pc:sldMk cId="813032100" sldId="314"/>
        </pc:sldMkLst>
      </pc:sldChg>
      <pc:sldChg chg="del">
        <pc:chgData name="Dubois, Ross A - (duboisr)" userId="c1ae9848-b723-49a1-85d1-6ce4399887f1" providerId="ADAL" clId="{D26DE5FA-393C-4144-9CB7-8A5FE29D5630}" dt="2024-11-14T17:36:42.356" v="0" actId="47"/>
        <pc:sldMkLst>
          <pc:docMk/>
          <pc:sldMk cId="531826324" sldId="315"/>
        </pc:sldMkLst>
      </pc:sldChg>
      <pc:sldChg chg="del">
        <pc:chgData name="Dubois, Ross A - (duboisr)" userId="c1ae9848-b723-49a1-85d1-6ce4399887f1" providerId="ADAL" clId="{D26DE5FA-393C-4144-9CB7-8A5FE29D5630}" dt="2024-11-14T17:36:42.356" v="0" actId="47"/>
        <pc:sldMkLst>
          <pc:docMk/>
          <pc:sldMk cId="4154492282" sldId="347"/>
        </pc:sldMkLst>
      </pc:sldChg>
      <pc:sldChg chg="del">
        <pc:chgData name="Dubois, Ross A - (duboisr)" userId="c1ae9848-b723-49a1-85d1-6ce4399887f1" providerId="ADAL" clId="{D26DE5FA-393C-4144-9CB7-8A5FE29D5630}" dt="2024-11-14T17:36:42.356" v="0" actId="47"/>
        <pc:sldMkLst>
          <pc:docMk/>
          <pc:sldMk cId="2569267384" sldId="348"/>
        </pc:sldMkLst>
      </pc:sldChg>
      <pc:sldChg chg="del">
        <pc:chgData name="Dubois, Ross A - (duboisr)" userId="c1ae9848-b723-49a1-85d1-6ce4399887f1" providerId="ADAL" clId="{D26DE5FA-393C-4144-9CB7-8A5FE29D5630}" dt="2024-11-14T17:36:42.356" v="0" actId="47"/>
        <pc:sldMkLst>
          <pc:docMk/>
          <pc:sldMk cId="3364690620" sldId="350"/>
        </pc:sldMkLst>
      </pc:sldChg>
      <pc:sldChg chg="del">
        <pc:chgData name="Dubois, Ross A - (duboisr)" userId="c1ae9848-b723-49a1-85d1-6ce4399887f1" providerId="ADAL" clId="{D26DE5FA-393C-4144-9CB7-8A5FE29D5630}" dt="2024-11-14T17:36:42.356" v="0" actId="47"/>
        <pc:sldMkLst>
          <pc:docMk/>
          <pc:sldMk cId="1015133000" sldId="363"/>
        </pc:sldMkLst>
      </pc:sldChg>
      <pc:sldChg chg="addSp delSp modSp add mod modClrScheme chgLayout">
        <pc:chgData name="Dubois, Ross A - (duboisr)" userId="c1ae9848-b723-49a1-85d1-6ce4399887f1" providerId="ADAL" clId="{D26DE5FA-393C-4144-9CB7-8A5FE29D5630}" dt="2024-11-21T15:54:16.925" v="970" actId="20577"/>
        <pc:sldMkLst>
          <pc:docMk/>
          <pc:sldMk cId="1035067326" sldId="368"/>
        </pc:sldMkLst>
        <pc:spChg chg="mod ord">
          <ac:chgData name="Dubois, Ross A - (duboisr)" userId="c1ae9848-b723-49a1-85d1-6ce4399887f1" providerId="ADAL" clId="{D26DE5FA-393C-4144-9CB7-8A5FE29D5630}" dt="2024-11-14T17:46:59.387" v="171" actId="313"/>
          <ac:spMkLst>
            <pc:docMk/>
            <pc:sldMk cId="1035067326" sldId="368"/>
            <ac:spMk id="2" creationId="{00000000-0000-0000-0000-000000000000}"/>
          </ac:spMkLst>
        </pc:spChg>
        <pc:spChg chg="del mod">
          <ac:chgData name="Dubois, Ross A - (duboisr)" userId="c1ae9848-b723-49a1-85d1-6ce4399887f1" providerId="ADAL" clId="{D26DE5FA-393C-4144-9CB7-8A5FE29D5630}" dt="2024-11-14T17:46:39.562" v="152"/>
          <ac:spMkLst>
            <pc:docMk/>
            <pc:sldMk cId="1035067326" sldId="368"/>
            <ac:spMk id="3" creationId="{ACEAD7F8-3452-8CB8-67E3-DC6306F6D061}"/>
          </ac:spMkLst>
        </pc:spChg>
        <pc:spChg chg="add del mod ord">
          <ac:chgData name="Dubois, Ross A - (duboisr)" userId="c1ae9848-b723-49a1-85d1-6ce4399887f1" providerId="ADAL" clId="{D26DE5FA-393C-4144-9CB7-8A5FE29D5630}" dt="2024-11-14T22:44:17.711" v="724"/>
          <ac:spMkLst>
            <pc:docMk/>
            <pc:sldMk cId="1035067326" sldId="368"/>
            <ac:spMk id="4" creationId="{3CC23956-251C-A48B-D3B3-ADFA22A90BC1}"/>
          </ac:spMkLst>
        </pc:spChg>
        <pc:spChg chg="add mod ord">
          <ac:chgData name="Dubois, Ross A - (duboisr)" userId="c1ae9848-b723-49a1-85d1-6ce4399887f1" providerId="ADAL" clId="{D26DE5FA-393C-4144-9CB7-8A5FE29D5630}" dt="2024-11-21T15:54:16.925" v="970" actId="20577"/>
          <ac:spMkLst>
            <pc:docMk/>
            <pc:sldMk cId="1035067326" sldId="368"/>
            <ac:spMk id="5" creationId="{D59234CF-B2EB-6259-62EC-F9F7C51BAF5E}"/>
          </ac:spMkLst>
        </pc:spChg>
        <pc:spChg chg="add del mod">
          <ac:chgData name="Dubois, Ross A - (duboisr)" userId="c1ae9848-b723-49a1-85d1-6ce4399887f1" providerId="ADAL" clId="{D26DE5FA-393C-4144-9CB7-8A5FE29D5630}" dt="2024-11-14T22:44:30.116" v="730"/>
          <ac:spMkLst>
            <pc:docMk/>
            <pc:sldMk cId="1035067326" sldId="368"/>
            <ac:spMk id="9" creationId="{A6EB9754-C330-6104-D4D4-7FA65A32BB0C}"/>
          </ac:spMkLst>
        </pc:spChg>
        <pc:picChg chg="add del mod modCrop">
          <ac:chgData name="Dubois, Ross A - (duboisr)" userId="c1ae9848-b723-49a1-85d1-6ce4399887f1" providerId="ADAL" clId="{D26DE5FA-393C-4144-9CB7-8A5FE29D5630}" dt="2024-11-14T22:44:24.837" v="729" actId="21"/>
          <ac:picMkLst>
            <pc:docMk/>
            <pc:sldMk cId="1035067326" sldId="368"/>
            <ac:picMk id="7" creationId="{10F567C1-8F83-BD36-697D-12916B99808A}"/>
          </ac:picMkLst>
        </pc:picChg>
        <pc:picChg chg="add mod">
          <ac:chgData name="Dubois, Ross A - (duboisr)" userId="c1ae9848-b723-49a1-85d1-6ce4399887f1" providerId="ADAL" clId="{D26DE5FA-393C-4144-9CB7-8A5FE29D5630}" dt="2024-11-14T22:44:33.511" v="731" actId="27614"/>
          <ac:picMkLst>
            <pc:docMk/>
            <pc:sldMk cId="1035067326" sldId="368"/>
            <ac:picMk id="11" creationId="{DF8977F6-9E92-F801-11F0-FB276636C6AC}"/>
          </ac:picMkLst>
        </pc:picChg>
      </pc:sldChg>
      <pc:sldChg chg="add">
        <pc:chgData name="Dubois, Ross A - (duboisr)" userId="c1ae9848-b723-49a1-85d1-6ce4399887f1" providerId="ADAL" clId="{D26DE5FA-393C-4144-9CB7-8A5FE29D5630}" dt="2024-11-14T17:36:58.368" v="3"/>
        <pc:sldMkLst>
          <pc:docMk/>
          <pc:sldMk cId="556463899" sldId="373"/>
        </pc:sldMkLst>
      </pc:sldChg>
      <pc:sldChg chg="addSp delSp modSp add mod modClrScheme chgLayout">
        <pc:chgData name="Dubois, Ross A - (duboisr)" userId="c1ae9848-b723-49a1-85d1-6ce4399887f1" providerId="ADAL" clId="{D26DE5FA-393C-4144-9CB7-8A5FE29D5630}" dt="2024-11-14T20:30:33.760" v="406" actId="20577"/>
        <pc:sldMkLst>
          <pc:docMk/>
          <pc:sldMk cId="1404371447" sldId="375"/>
        </pc:sldMkLst>
        <pc:spChg chg="add del mod ord">
          <ac:chgData name="Dubois, Ross A - (duboisr)" userId="c1ae9848-b723-49a1-85d1-6ce4399887f1" providerId="ADAL" clId="{D26DE5FA-393C-4144-9CB7-8A5FE29D5630}" dt="2024-11-14T20:28:51.537" v="385" actId="700"/>
          <ac:spMkLst>
            <pc:docMk/>
            <pc:sldMk cId="1404371447" sldId="375"/>
            <ac:spMk id="2" creationId="{66431350-B1DF-134F-131C-0586A9B9F1ED}"/>
          </ac:spMkLst>
        </pc:spChg>
        <pc:spChg chg="add del mod ord">
          <ac:chgData name="Dubois, Ross A - (duboisr)" userId="c1ae9848-b723-49a1-85d1-6ce4399887f1" providerId="ADAL" clId="{D26DE5FA-393C-4144-9CB7-8A5FE29D5630}" dt="2024-11-14T20:28:51.537" v="385" actId="700"/>
          <ac:spMkLst>
            <pc:docMk/>
            <pc:sldMk cId="1404371447" sldId="375"/>
            <ac:spMk id="3" creationId="{68E370DA-C8A1-569F-5222-DD15EF26454E}"/>
          </ac:spMkLst>
        </pc:spChg>
        <pc:spChg chg="add mod ord">
          <ac:chgData name="Dubois, Ross A - (duboisr)" userId="c1ae9848-b723-49a1-85d1-6ce4399887f1" providerId="ADAL" clId="{D26DE5FA-393C-4144-9CB7-8A5FE29D5630}" dt="2024-11-14T20:29:00.152" v="389" actId="20577"/>
          <ac:spMkLst>
            <pc:docMk/>
            <pc:sldMk cId="1404371447" sldId="375"/>
            <ac:spMk id="4" creationId="{5F4B5299-7307-8F70-5701-51C2F81BDDD6}"/>
          </ac:spMkLst>
        </pc:spChg>
        <pc:spChg chg="mod ord">
          <ac:chgData name="Dubois, Ross A - (duboisr)" userId="c1ae9848-b723-49a1-85d1-6ce4399887f1" providerId="ADAL" clId="{D26DE5FA-393C-4144-9CB7-8A5FE29D5630}" dt="2024-11-14T20:29:03.225" v="392" actId="21"/>
          <ac:spMkLst>
            <pc:docMk/>
            <pc:sldMk cId="1404371447" sldId="375"/>
            <ac:spMk id="5" creationId="{00000000-0000-0000-0000-000000000000}"/>
          </ac:spMkLst>
        </pc:spChg>
        <pc:spChg chg="add mod ord">
          <ac:chgData name="Dubois, Ross A - (duboisr)" userId="c1ae9848-b723-49a1-85d1-6ce4399887f1" providerId="ADAL" clId="{D26DE5FA-393C-4144-9CB7-8A5FE29D5630}" dt="2024-11-14T20:30:33.760" v="406" actId="20577"/>
          <ac:spMkLst>
            <pc:docMk/>
            <pc:sldMk cId="1404371447" sldId="375"/>
            <ac:spMk id="6" creationId="{814F62BC-CF31-F538-FA8F-88592FFE28CD}"/>
          </ac:spMkLst>
        </pc:spChg>
        <pc:spChg chg="del mod">
          <ac:chgData name="Dubois, Ross A - (duboisr)" userId="c1ae9848-b723-49a1-85d1-6ce4399887f1" providerId="ADAL" clId="{D26DE5FA-393C-4144-9CB7-8A5FE29D5630}" dt="2024-11-14T20:28:56.211" v="387" actId="478"/>
          <ac:spMkLst>
            <pc:docMk/>
            <pc:sldMk cId="1404371447" sldId="375"/>
            <ac:spMk id="7" creationId="{5609B557-5CFB-4590-7430-B0509B499ACE}"/>
          </ac:spMkLst>
        </pc:spChg>
        <pc:spChg chg="del mod ord">
          <ac:chgData name="Dubois, Ross A - (duboisr)" userId="c1ae9848-b723-49a1-85d1-6ce4399887f1" providerId="ADAL" clId="{D26DE5FA-393C-4144-9CB7-8A5FE29D5630}" dt="2024-11-14T20:28:48.560" v="384" actId="700"/>
          <ac:spMkLst>
            <pc:docMk/>
            <pc:sldMk cId="1404371447" sldId="375"/>
            <ac:spMk id="9" creationId="{66B4E6D1-ACA3-1843-9BC3-79C9E7BEEED6}"/>
          </ac:spMkLst>
        </pc:spChg>
        <pc:spChg chg="del mod ord">
          <ac:chgData name="Dubois, Ross A - (duboisr)" userId="c1ae9848-b723-49a1-85d1-6ce4399887f1" providerId="ADAL" clId="{D26DE5FA-393C-4144-9CB7-8A5FE29D5630}" dt="2024-11-14T20:28:48.560" v="384" actId="700"/>
          <ac:spMkLst>
            <pc:docMk/>
            <pc:sldMk cId="1404371447" sldId="375"/>
            <ac:spMk id="10" creationId="{BD843B3C-BA93-C447-8580-892C76B53A91}"/>
          </ac:spMkLst>
        </pc:spChg>
        <pc:spChg chg="del">
          <ac:chgData name="Dubois, Ross A - (duboisr)" userId="c1ae9848-b723-49a1-85d1-6ce4399887f1" providerId="ADAL" clId="{D26DE5FA-393C-4144-9CB7-8A5FE29D5630}" dt="2024-11-14T20:28:48.560" v="384" actId="700"/>
          <ac:spMkLst>
            <pc:docMk/>
            <pc:sldMk cId="1404371447" sldId="375"/>
            <ac:spMk id="13" creationId="{5FF01D35-6543-FC47-81E0-4EF652C15016}"/>
          </ac:spMkLst>
        </pc:spChg>
        <pc:picChg chg="mod">
          <ac:chgData name="Dubois, Ross A - (duboisr)" userId="c1ae9848-b723-49a1-85d1-6ce4399887f1" providerId="ADAL" clId="{D26DE5FA-393C-4144-9CB7-8A5FE29D5630}" dt="2024-11-14T20:29:24.418" v="398" actId="1076"/>
          <ac:picMkLst>
            <pc:docMk/>
            <pc:sldMk cId="1404371447" sldId="375"/>
            <ac:picMk id="3074" creationId="{BBB722D4-9365-90F6-BBF5-BA73F93EB2D5}"/>
          </ac:picMkLst>
        </pc:picChg>
      </pc:sldChg>
      <pc:sldChg chg="addSp delSp modSp add mod modClrScheme chgLayout">
        <pc:chgData name="Dubois, Ross A - (duboisr)" userId="c1ae9848-b723-49a1-85d1-6ce4399887f1" providerId="ADAL" clId="{D26DE5FA-393C-4144-9CB7-8A5FE29D5630}" dt="2024-11-14T22:51:43.216" v="780" actId="20577"/>
        <pc:sldMkLst>
          <pc:docMk/>
          <pc:sldMk cId="2613489623" sldId="376"/>
        </pc:sldMkLst>
        <pc:spChg chg="add mod ord">
          <ac:chgData name="Dubois, Ross A - (duboisr)" userId="c1ae9848-b723-49a1-85d1-6ce4399887f1" providerId="ADAL" clId="{D26DE5FA-393C-4144-9CB7-8A5FE29D5630}" dt="2024-11-14T22:51:43.216" v="780" actId="20577"/>
          <ac:spMkLst>
            <pc:docMk/>
            <pc:sldMk cId="2613489623" sldId="376"/>
            <ac:spMk id="2" creationId="{F05B29C5-8006-0F41-F669-DA825CC402BD}"/>
          </ac:spMkLst>
        </pc:spChg>
        <pc:spChg chg="add mod ord">
          <ac:chgData name="Dubois, Ross A - (duboisr)" userId="c1ae9848-b723-49a1-85d1-6ce4399887f1" providerId="ADAL" clId="{D26DE5FA-393C-4144-9CB7-8A5FE29D5630}" dt="2024-11-14T22:51:37.627" v="777" actId="113"/>
          <ac:spMkLst>
            <pc:docMk/>
            <pc:sldMk cId="2613489623" sldId="376"/>
            <ac:spMk id="3" creationId="{8B9EA183-93FB-5343-413E-CB8896FF04A0}"/>
          </ac:spMkLst>
        </pc:spChg>
        <pc:spChg chg="del mod ord">
          <ac:chgData name="Dubois, Ross A - (duboisr)" userId="c1ae9848-b723-49a1-85d1-6ce4399887f1" providerId="ADAL" clId="{D26DE5FA-393C-4144-9CB7-8A5FE29D5630}" dt="2024-11-14T22:50:38.432" v="760" actId="478"/>
          <ac:spMkLst>
            <pc:docMk/>
            <pc:sldMk cId="2613489623" sldId="376"/>
            <ac:spMk id="5" creationId="{00000000-0000-0000-0000-000000000000}"/>
          </ac:spMkLst>
        </pc:spChg>
        <pc:spChg chg="add del mod">
          <ac:chgData name="Dubois, Ross A - (duboisr)" userId="c1ae9848-b723-49a1-85d1-6ce4399887f1" providerId="ADAL" clId="{D26DE5FA-393C-4144-9CB7-8A5FE29D5630}" dt="2024-11-14T22:51:01.406" v="768" actId="478"/>
          <ac:spMkLst>
            <pc:docMk/>
            <pc:sldMk cId="2613489623" sldId="376"/>
            <ac:spMk id="6" creationId="{04BD483D-6974-3F6C-9F89-C70B3671C00D}"/>
          </ac:spMkLst>
        </pc:spChg>
        <pc:spChg chg="del mod">
          <ac:chgData name="Dubois, Ross A - (duboisr)" userId="c1ae9848-b723-49a1-85d1-6ce4399887f1" providerId="ADAL" clId="{D26DE5FA-393C-4144-9CB7-8A5FE29D5630}" dt="2024-11-14T22:50:42.005" v="762" actId="478"/>
          <ac:spMkLst>
            <pc:docMk/>
            <pc:sldMk cId="2613489623" sldId="376"/>
            <ac:spMk id="7" creationId="{5609B557-5CFB-4590-7430-B0509B499ACE}"/>
          </ac:spMkLst>
        </pc:spChg>
        <pc:spChg chg="del mod ord">
          <ac:chgData name="Dubois, Ross A - (duboisr)" userId="c1ae9848-b723-49a1-85d1-6ce4399887f1" providerId="ADAL" clId="{D26DE5FA-393C-4144-9CB7-8A5FE29D5630}" dt="2024-11-14T22:50:05.323" v="740" actId="700"/>
          <ac:spMkLst>
            <pc:docMk/>
            <pc:sldMk cId="2613489623" sldId="376"/>
            <ac:spMk id="9" creationId="{66B4E6D1-ACA3-1843-9BC3-79C9E7BEEED6}"/>
          </ac:spMkLst>
        </pc:spChg>
        <pc:spChg chg="del mod ord">
          <ac:chgData name="Dubois, Ross A - (duboisr)" userId="c1ae9848-b723-49a1-85d1-6ce4399887f1" providerId="ADAL" clId="{D26DE5FA-393C-4144-9CB7-8A5FE29D5630}" dt="2024-11-14T22:50:05.323" v="740" actId="700"/>
          <ac:spMkLst>
            <pc:docMk/>
            <pc:sldMk cId="2613489623" sldId="376"/>
            <ac:spMk id="10" creationId="{BD843B3C-BA93-C447-8580-892C76B53A91}"/>
          </ac:spMkLst>
        </pc:spChg>
        <pc:spChg chg="del">
          <ac:chgData name="Dubois, Ross A - (duboisr)" userId="c1ae9848-b723-49a1-85d1-6ce4399887f1" providerId="ADAL" clId="{D26DE5FA-393C-4144-9CB7-8A5FE29D5630}" dt="2024-11-14T22:50:05.323" v="740" actId="700"/>
          <ac:spMkLst>
            <pc:docMk/>
            <pc:sldMk cId="2613489623" sldId="376"/>
            <ac:spMk id="13" creationId="{5FF01D35-6543-FC47-81E0-4EF652C15016}"/>
          </ac:spMkLst>
        </pc:spChg>
        <pc:picChg chg="add mod">
          <ac:chgData name="Dubois, Ross A - (duboisr)" userId="c1ae9848-b723-49a1-85d1-6ce4399887f1" providerId="ADAL" clId="{D26DE5FA-393C-4144-9CB7-8A5FE29D5630}" dt="2024-11-14T22:50:58.527" v="767" actId="14100"/>
          <ac:picMkLst>
            <pc:docMk/>
            <pc:sldMk cId="2613489623" sldId="376"/>
            <ac:picMk id="8" creationId="{023AC075-6CD6-0373-31BB-C6A1F4D4B5EE}"/>
          </ac:picMkLst>
        </pc:picChg>
      </pc:sldChg>
      <pc:sldChg chg="add del">
        <pc:chgData name="Dubois, Ross A - (duboisr)" userId="c1ae9848-b723-49a1-85d1-6ce4399887f1" providerId="ADAL" clId="{D26DE5FA-393C-4144-9CB7-8A5FE29D5630}" dt="2024-11-14T22:51:49.825" v="781" actId="47"/>
        <pc:sldMkLst>
          <pc:docMk/>
          <pc:sldMk cId="2938675797" sldId="377"/>
        </pc:sldMkLst>
      </pc:sldChg>
      <pc:sldChg chg="add del">
        <pc:chgData name="Dubois, Ross A - (duboisr)" userId="c1ae9848-b723-49a1-85d1-6ce4399887f1" providerId="ADAL" clId="{D26DE5FA-393C-4144-9CB7-8A5FE29D5630}" dt="2024-11-14T23:23:48.541" v="928" actId="47"/>
        <pc:sldMkLst>
          <pc:docMk/>
          <pc:sldMk cId="2844818153" sldId="378"/>
        </pc:sldMkLst>
      </pc:sldChg>
      <pc:sldChg chg="del">
        <pc:chgData name="Dubois, Ross A - (duboisr)" userId="c1ae9848-b723-49a1-85d1-6ce4399887f1" providerId="ADAL" clId="{D26DE5FA-393C-4144-9CB7-8A5FE29D5630}" dt="2024-11-14T17:36:42.356" v="0" actId="47"/>
        <pc:sldMkLst>
          <pc:docMk/>
          <pc:sldMk cId="2592067416" sldId="379"/>
        </pc:sldMkLst>
      </pc:sldChg>
      <pc:sldChg chg="del">
        <pc:chgData name="Dubois, Ross A - (duboisr)" userId="c1ae9848-b723-49a1-85d1-6ce4399887f1" providerId="ADAL" clId="{D26DE5FA-393C-4144-9CB7-8A5FE29D5630}" dt="2024-11-14T17:36:42.356" v="0" actId="47"/>
        <pc:sldMkLst>
          <pc:docMk/>
          <pc:sldMk cId="879364244" sldId="380"/>
        </pc:sldMkLst>
      </pc:sldChg>
      <pc:sldChg chg="add del">
        <pc:chgData name="Dubois, Ross A - (duboisr)" userId="c1ae9848-b723-49a1-85d1-6ce4399887f1" providerId="ADAL" clId="{D26DE5FA-393C-4144-9CB7-8A5FE29D5630}" dt="2024-11-14T23:23:48.541" v="928" actId="47"/>
        <pc:sldMkLst>
          <pc:docMk/>
          <pc:sldMk cId="1855637640" sldId="380"/>
        </pc:sldMkLst>
      </pc:sldChg>
      <pc:sldChg chg="add del">
        <pc:chgData name="Dubois, Ross A - (duboisr)" userId="c1ae9848-b723-49a1-85d1-6ce4399887f1" providerId="ADAL" clId="{D26DE5FA-393C-4144-9CB7-8A5FE29D5630}" dt="2024-11-14T23:23:48.541" v="928" actId="47"/>
        <pc:sldMkLst>
          <pc:docMk/>
          <pc:sldMk cId="3279785264" sldId="381"/>
        </pc:sldMkLst>
      </pc:sldChg>
      <pc:sldChg chg="addSp delSp modSp add mod modClrScheme chgLayout">
        <pc:chgData name="Dubois, Ross A - (duboisr)" userId="c1ae9848-b723-49a1-85d1-6ce4399887f1" providerId="ADAL" clId="{D26DE5FA-393C-4144-9CB7-8A5FE29D5630}" dt="2024-11-14T21:25:18.173" v="422" actId="113"/>
        <pc:sldMkLst>
          <pc:docMk/>
          <pc:sldMk cId="2611578934" sldId="382"/>
        </pc:sldMkLst>
        <pc:spChg chg="add mod ord">
          <ac:chgData name="Dubois, Ross A - (duboisr)" userId="c1ae9848-b723-49a1-85d1-6ce4399887f1" providerId="ADAL" clId="{D26DE5FA-393C-4144-9CB7-8A5FE29D5630}" dt="2024-11-14T21:25:11.807" v="419"/>
          <ac:spMkLst>
            <pc:docMk/>
            <pc:sldMk cId="2611578934" sldId="382"/>
            <ac:spMk id="2" creationId="{93CEA6AD-63EF-F656-9020-53FE6BC70E1D}"/>
          </ac:spMkLst>
        </pc:spChg>
        <pc:spChg chg="add mod ord">
          <ac:chgData name="Dubois, Ross A - (duboisr)" userId="c1ae9848-b723-49a1-85d1-6ce4399887f1" providerId="ADAL" clId="{D26DE5FA-393C-4144-9CB7-8A5FE29D5630}" dt="2024-11-14T21:25:18.173" v="422" actId="113"/>
          <ac:spMkLst>
            <pc:docMk/>
            <pc:sldMk cId="2611578934" sldId="382"/>
            <ac:spMk id="3" creationId="{6D1A5383-F54C-175A-18BC-380B40B286DE}"/>
          </ac:spMkLst>
        </pc:spChg>
        <pc:spChg chg="mod ord">
          <ac:chgData name="Dubois, Ross A - (duboisr)" userId="c1ae9848-b723-49a1-85d1-6ce4399887f1" providerId="ADAL" clId="{D26DE5FA-393C-4144-9CB7-8A5FE29D5630}" dt="2024-11-14T21:25:15.132" v="420" actId="21"/>
          <ac:spMkLst>
            <pc:docMk/>
            <pc:sldMk cId="2611578934" sldId="382"/>
            <ac:spMk id="5" creationId="{00000000-0000-0000-0000-000000000000}"/>
          </ac:spMkLst>
        </pc:spChg>
        <pc:spChg chg="del mod">
          <ac:chgData name="Dubois, Ross A - (duboisr)" userId="c1ae9848-b723-49a1-85d1-6ce4399887f1" providerId="ADAL" clId="{D26DE5FA-393C-4144-9CB7-8A5FE29D5630}" dt="2024-11-14T21:25:05.628" v="415" actId="478"/>
          <ac:spMkLst>
            <pc:docMk/>
            <pc:sldMk cId="2611578934" sldId="382"/>
            <ac:spMk id="7" creationId="{5609B557-5CFB-4590-7430-B0509B499ACE}"/>
          </ac:spMkLst>
        </pc:spChg>
        <pc:spChg chg="del">
          <ac:chgData name="Dubois, Ross A - (duboisr)" userId="c1ae9848-b723-49a1-85d1-6ce4399887f1" providerId="ADAL" clId="{D26DE5FA-393C-4144-9CB7-8A5FE29D5630}" dt="2024-11-14T21:24:55.511" v="410" actId="478"/>
          <ac:spMkLst>
            <pc:docMk/>
            <pc:sldMk cId="2611578934" sldId="382"/>
            <ac:spMk id="9" creationId="{66B4E6D1-ACA3-1843-9BC3-79C9E7BEEED6}"/>
          </ac:spMkLst>
        </pc:spChg>
        <pc:spChg chg="del">
          <ac:chgData name="Dubois, Ross A - (duboisr)" userId="c1ae9848-b723-49a1-85d1-6ce4399887f1" providerId="ADAL" clId="{D26DE5FA-393C-4144-9CB7-8A5FE29D5630}" dt="2024-11-14T21:24:56.807" v="411" actId="478"/>
          <ac:spMkLst>
            <pc:docMk/>
            <pc:sldMk cId="2611578934" sldId="382"/>
            <ac:spMk id="10" creationId="{BD843B3C-BA93-C447-8580-892C76B53A91}"/>
          </ac:spMkLst>
        </pc:spChg>
        <pc:spChg chg="del">
          <ac:chgData name="Dubois, Ross A - (duboisr)" userId="c1ae9848-b723-49a1-85d1-6ce4399887f1" providerId="ADAL" clId="{D26DE5FA-393C-4144-9CB7-8A5FE29D5630}" dt="2024-11-14T21:24:58.063" v="412" actId="478"/>
          <ac:spMkLst>
            <pc:docMk/>
            <pc:sldMk cId="2611578934" sldId="382"/>
            <ac:spMk id="13" creationId="{5FF01D35-6543-FC47-81E0-4EF652C15016}"/>
          </ac:spMkLst>
        </pc:spChg>
      </pc:sldChg>
      <pc:sldChg chg="add mod modShow">
        <pc:chgData name="Dubois, Ross A - (duboisr)" userId="c1ae9848-b723-49a1-85d1-6ce4399887f1" providerId="ADAL" clId="{D26DE5FA-393C-4144-9CB7-8A5FE29D5630}" dt="2024-11-14T22:45:46.200" v="737" actId="729"/>
        <pc:sldMkLst>
          <pc:docMk/>
          <pc:sldMk cId="2325903481" sldId="383"/>
        </pc:sldMkLst>
      </pc:sldChg>
      <pc:sldChg chg="del">
        <pc:chgData name="Dubois, Ross A - (duboisr)" userId="c1ae9848-b723-49a1-85d1-6ce4399887f1" providerId="ADAL" clId="{D26DE5FA-393C-4144-9CB7-8A5FE29D5630}" dt="2024-11-14T17:36:42.356" v="0" actId="47"/>
        <pc:sldMkLst>
          <pc:docMk/>
          <pc:sldMk cId="1368880972" sldId="387"/>
        </pc:sldMkLst>
      </pc:sldChg>
      <pc:sldChg chg="addSp delSp modSp add mod modClrScheme chgLayout">
        <pc:chgData name="Dubois, Ross A - (duboisr)" userId="c1ae9848-b723-49a1-85d1-6ce4399887f1" providerId="ADAL" clId="{D26DE5FA-393C-4144-9CB7-8A5FE29D5630}" dt="2024-11-14T21:26:53.730" v="444" actId="1076"/>
        <pc:sldMkLst>
          <pc:docMk/>
          <pc:sldMk cId="1362643948" sldId="390"/>
        </pc:sldMkLst>
        <pc:spChg chg="add del mod ord">
          <ac:chgData name="Dubois, Ross A - (duboisr)" userId="c1ae9848-b723-49a1-85d1-6ce4399887f1" providerId="ADAL" clId="{D26DE5FA-393C-4144-9CB7-8A5FE29D5630}" dt="2024-11-14T21:25:36.046" v="424" actId="700"/>
          <ac:spMkLst>
            <pc:docMk/>
            <pc:sldMk cId="1362643948" sldId="390"/>
            <ac:spMk id="2" creationId="{E79E7F01-E4E3-915D-FE84-D3600382CBBB}"/>
          </ac:spMkLst>
        </pc:spChg>
        <pc:spChg chg="add del mod ord">
          <ac:chgData name="Dubois, Ross A - (duboisr)" userId="c1ae9848-b723-49a1-85d1-6ce4399887f1" providerId="ADAL" clId="{D26DE5FA-393C-4144-9CB7-8A5FE29D5630}" dt="2024-11-14T21:25:36.046" v="424" actId="700"/>
          <ac:spMkLst>
            <pc:docMk/>
            <pc:sldMk cId="1362643948" sldId="390"/>
            <ac:spMk id="3" creationId="{91B61936-0670-D4AE-7C38-2CEFD3DF3F6A}"/>
          </ac:spMkLst>
        </pc:spChg>
        <pc:spChg chg="add del mod ord">
          <ac:chgData name="Dubois, Ross A - (duboisr)" userId="c1ae9848-b723-49a1-85d1-6ce4399887f1" providerId="ADAL" clId="{D26DE5FA-393C-4144-9CB7-8A5FE29D5630}" dt="2024-11-14T21:25:36.046" v="424" actId="700"/>
          <ac:spMkLst>
            <pc:docMk/>
            <pc:sldMk cId="1362643948" sldId="390"/>
            <ac:spMk id="4" creationId="{AD370831-0020-0631-132A-53A70E372F76}"/>
          </ac:spMkLst>
        </pc:spChg>
        <pc:spChg chg="add mod ord">
          <ac:chgData name="Dubois, Ross A - (duboisr)" userId="c1ae9848-b723-49a1-85d1-6ce4399887f1" providerId="ADAL" clId="{D26DE5FA-393C-4144-9CB7-8A5FE29D5630}" dt="2024-11-14T21:25:44.431" v="428" actId="20577"/>
          <ac:spMkLst>
            <pc:docMk/>
            <pc:sldMk cId="1362643948" sldId="390"/>
            <ac:spMk id="6" creationId="{19276EF3-878D-7733-8F1C-B99CFA5A26A3}"/>
          </ac:spMkLst>
        </pc:spChg>
        <pc:spChg chg="del mod">
          <ac:chgData name="Dubois, Ross A - (duboisr)" userId="c1ae9848-b723-49a1-85d1-6ce4399887f1" providerId="ADAL" clId="{D26DE5FA-393C-4144-9CB7-8A5FE29D5630}" dt="2024-11-14T21:25:41.419" v="426" actId="478"/>
          <ac:spMkLst>
            <pc:docMk/>
            <pc:sldMk cId="1362643948" sldId="390"/>
            <ac:spMk id="7" creationId="{5609B557-5CFB-4590-7430-B0509B499ACE}"/>
          </ac:spMkLst>
        </pc:spChg>
        <pc:spChg chg="add del mod ord">
          <ac:chgData name="Dubois, Ross A - (duboisr)" userId="c1ae9848-b723-49a1-85d1-6ce4399887f1" providerId="ADAL" clId="{D26DE5FA-393C-4144-9CB7-8A5FE29D5630}" dt="2024-11-14T21:25:57.924" v="431" actId="478"/>
          <ac:spMkLst>
            <pc:docMk/>
            <pc:sldMk cId="1362643948" sldId="390"/>
            <ac:spMk id="8" creationId="{C6318B01-39CD-093F-F30F-914584A84F72}"/>
          </ac:spMkLst>
        </pc:spChg>
        <pc:spChg chg="del mod ord">
          <ac:chgData name="Dubois, Ross A - (duboisr)" userId="c1ae9848-b723-49a1-85d1-6ce4399887f1" providerId="ADAL" clId="{D26DE5FA-393C-4144-9CB7-8A5FE29D5630}" dt="2024-11-14T21:25:31.489" v="423" actId="700"/>
          <ac:spMkLst>
            <pc:docMk/>
            <pc:sldMk cId="1362643948" sldId="390"/>
            <ac:spMk id="9" creationId="{66B4E6D1-ACA3-1843-9BC3-79C9E7BEEED6}"/>
          </ac:spMkLst>
        </pc:spChg>
        <pc:spChg chg="del mod ord">
          <ac:chgData name="Dubois, Ross A - (duboisr)" userId="c1ae9848-b723-49a1-85d1-6ce4399887f1" providerId="ADAL" clId="{D26DE5FA-393C-4144-9CB7-8A5FE29D5630}" dt="2024-11-14T21:25:31.489" v="423" actId="700"/>
          <ac:spMkLst>
            <pc:docMk/>
            <pc:sldMk cId="1362643948" sldId="390"/>
            <ac:spMk id="10" creationId="{BD843B3C-BA93-C447-8580-892C76B53A91}"/>
          </ac:spMkLst>
        </pc:spChg>
        <pc:spChg chg="add del mod ord">
          <ac:chgData name="Dubois, Ross A - (duboisr)" userId="c1ae9848-b723-49a1-85d1-6ce4399887f1" providerId="ADAL" clId="{D26DE5FA-393C-4144-9CB7-8A5FE29D5630}" dt="2024-11-14T21:25:57.182" v="430" actId="478"/>
          <ac:spMkLst>
            <pc:docMk/>
            <pc:sldMk cId="1362643948" sldId="390"/>
            <ac:spMk id="11" creationId="{07538136-8B52-CD81-B102-6C820C077035}"/>
          </ac:spMkLst>
        </pc:spChg>
        <pc:spChg chg="del">
          <ac:chgData name="Dubois, Ross A - (duboisr)" userId="c1ae9848-b723-49a1-85d1-6ce4399887f1" providerId="ADAL" clId="{D26DE5FA-393C-4144-9CB7-8A5FE29D5630}" dt="2024-11-14T21:25:31.489" v="423" actId="700"/>
          <ac:spMkLst>
            <pc:docMk/>
            <pc:sldMk cId="1362643948" sldId="390"/>
            <ac:spMk id="13" creationId="{5FF01D35-6543-FC47-81E0-4EF652C15016}"/>
          </ac:spMkLst>
        </pc:spChg>
        <pc:graphicFrameChg chg="mod modGraphic">
          <ac:chgData name="Dubois, Ross A - (duboisr)" userId="c1ae9848-b723-49a1-85d1-6ce4399887f1" providerId="ADAL" clId="{D26DE5FA-393C-4144-9CB7-8A5FE29D5630}" dt="2024-11-14T21:26:53.730" v="444" actId="1076"/>
          <ac:graphicFrameMkLst>
            <pc:docMk/>
            <pc:sldMk cId="1362643948" sldId="390"/>
            <ac:graphicFrameMk id="5" creationId="{88B08786-3739-79F2-D4AF-5CE22055C0FF}"/>
          </ac:graphicFrameMkLst>
        </pc:graphicFrameChg>
      </pc:sldChg>
      <pc:sldChg chg="add mod modShow">
        <pc:chgData name="Dubois, Ross A - (duboisr)" userId="c1ae9848-b723-49a1-85d1-6ce4399887f1" providerId="ADAL" clId="{D26DE5FA-393C-4144-9CB7-8A5FE29D5630}" dt="2024-11-14T22:45:46.200" v="737" actId="729"/>
        <pc:sldMkLst>
          <pc:docMk/>
          <pc:sldMk cId="3467260357" sldId="391"/>
        </pc:sldMkLst>
      </pc:sldChg>
      <pc:sldChg chg="add">
        <pc:chgData name="Dubois, Ross A - (duboisr)" userId="c1ae9848-b723-49a1-85d1-6ce4399887f1" providerId="ADAL" clId="{D26DE5FA-393C-4144-9CB7-8A5FE29D5630}" dt="2024-11-14T17:36:58.368" v="3"/>
        <pc:sldMkLst>
          <pc:docMk/>
          <pc:sldMk cId="1755464205" sldId="392"/>
        </pc:sldMkLst>
      </pc:sldChg>
      <pc:sldChg chg="add mod modShow">
        <pc:chgData name="Dubois, Ross A - (duboisr)" userId="c1ae9848-b723-49a1-85d1-6ce4399887f1" providerId="ADAL" clId="{D26DE5FA-393C-4144-9CB7-8A5FE29D5630}" dt="2024-11-14T22:45:46.200" v="737" actId="729"/>
        <pc:sldMkLst>
          <pc:docMk/>
          <pc:sldMk cId="2979206125" sldId="394"/>
        </pc:sldMkLst>
      </pc:sldChg>
      <pc:sldChg chg="add mod modShow">
        <pc:chgData name="Dubois, Ross A - (duboisr)" userId="c1ae9848-b723-49a1-85d1-6ce4399887f1" providerId="ADAL" clId="{D26DE5FA-393C-4144-9CB7-8A5FE29D5630}" dt="2024-11-14T22:45:46.200" v="737" actId="729"/>
        <pc:sldMkLst>
          <pc:docMk/>
          <pc:sldMk cId="1193758346" sldId="395"/>
        </pc:sldMkLst>
      </pc:sldChg>
      <pc:sldChg chg="del">
        <pc:chgData name="Dubois, Ross A - (duboisr)" userId="c1ae9848-b723-49a1-85d1-6ce4399887f1" providerId="ADAL" clId="{D26DE5FA-393C-4144-9CB7-8A5FE29D5630}" dt="2024-11-14T17:36:42.356" v="0" actId="47"/>
        <pc:sldMkLst>
          <pc:docMk/>
          <pc:sldMk cId="380182181" sldId="398"/>
        </pc:sldMkLst>
      </pc:sldChg>
      <pc:sldChg chg="add del">
        <pc:chgData name="Dubois, Ross A - (duboisr)" userId="c1ae9848-b723-49a1-85d1-6ce4399887f1" providerId="ADAL" clId="{D26DE5FA-393C-4144-9CB7-8A5FE29D5630}" dt="2024-11-14T23:23:48.541" v="928" actId="47"/>
        <pc:sldMkLst>
          <pc:docMk/>
          <pc:sldMk cId="3863664969" sldId="398"/>
        </pc:sldMkLst>
      </pc:sldChg>
      <pc:sldChg chg="del">
        <pc:chgData name="Dubois, Ross A - (duboisr)" userId="c1ae9848-b723-49a1-85d1-6ce4399887f1" providerId="ADAL" clId="{D26DE5FA-393C-4144-9CB7-8A5FE29D5630}" dt="2024-11-14T17:36:42.356" v="0" actId="47"/>
        <pc:sldMkLst>
          <pc:docMk/>
          <pc:sldMk cId="2531389067" sldId="399"/>
        </pc:sldMkLst>
      </pc:sldChg>
      <pc:sldChg chg="del">
        <pc:chgData name="Dubois, Ross A - (duboisr)" userId="c1ae9848-b723-49a1-85d1-6ce4399887f1" providerId="ADAL" clId="{D26DE5FA-393C-4144-9CB7-8A5FE29D5630}" dt="2024-11-14T17:36:42.356" v="0" actId="47"/>
        <pc:sldMkLst>
          <pc:docMk/>
          <pc:sldMk cId="1147656235" sldId="400"/>
        </pc:sldMkLst>
      </pc:sldChg>
      <pc:sldChg chg="del">
        <pc:chgData name="Dubois, Ross A - (duboisr)" userId="c1ae9848-b723-49a1-85d1-6ce4399887f1" providerId="ADAL" clId="{D26DE5FA-393C-4144-9CB7-8A5FE29D5630}" dt="2024-11-14T17:36:42.356" v="0" actId="47"/>
        <pc:sldMkLst>
          <pc:docMk/>
          <pc:sldMk cId="2785426804" sldId="401"/>
        </pc:sldMkLst>
      </pc:sldChg>
      <pc:sldChg chg="delSp add mod">
        <pc:chgData name="Dubois, Ross A - (duboisr)" userId="c1ae9848-b723-49a1-85d1-6ce4399887f1" providerId="ADAL" clId="{D26DE5FA-393C-4144-9CB7-8A5FE29D5630}" dt="2024-11-14T23:25:08.012" v="969" actId="478"/>
        <pc:sldMkLst>
          <pc:docMk/>
          <pc:sldMk cId="4110845070" sldId="403"/>
        </pc:sldMkLst>
        <pc:spChg chg="del">
          <ac:chgData name="Dubois, Ross A - (duboisr)" userId="c1ae9848-b723-49a1-85d1-6ce4399887f1" providerId="ADAL" clId="{D26DE5FA-393C-4144-9CB7-8A5FE29D5630}" dt="2024-11-14T23:25:06.665" v="967" actId="478"/>
          <ac:spMkLst>
            <pc:docMk/>
            <pc:sldMk cId="4110845070" sldId="403"/>
            <ac:spMk id="3" creationId="{9BEA4436-22EB-4493-78B5-39F6853C9BD3}"/>
          </ac:spMkLst>
        </pc:spChg>
        <pc:spChg chg="del">
          <ac:chgData name="Dubois, Ross A - (duboisr)" userId="c1ae9848-b723-49a1-85d1-6ce4399887f1" providerId="ADAL" clId="{D26DE5FA-393C-4144-9CB7-8A5FE29D5630}" dt="2024-11-14T23:25:07.366" v="968" actId="478"/>
          <ac:spMkLst>
            <pc:docMk/>
            <pc:sldMk cId="4110845070" sldId="403"/>
            <ac:spMk id="4" creationId="{D7D67ECB-AB6F-8DAD-C1DE-34248DBF23BB}"/>
          </ac:spMkLst>
        </pc:spChg>
        <pc:spChg chg="del">
          <ac:chgData name="Dubois, Ross A - (duboisr)" userId="c1ae9848-b723-49a1-85d1-6ce4399887f1" providerId="ADAL" clId="{D26DE5FA-393C-4144-9CB7-8A5FE29D5630}" dt="2024-11-14T23:25:08.012" v="969" actId="478"/>
          <ac:spMkLst>
            <pc:docMk/>
            <pc:sldMk cId="4110845070" sldId="403"/>
            <ac:spMk id="5" creationId="{BB29F919-8DA6-B0DA-8B19-73D42EF18510}"/>
          </ac:spMkLst>
        </pc:spChg>
      </pc:sldChg>
      <pc:sldChg chg="del">
        <pc:chgData name="Dubois, Ross A - (duboisr)" userId="c1ae9848-b723-49a1-85d1-6ce4399887f1" providerId="ADAL" clId="{D26DE5FA-393C-4144-9CB7-8A5FE29D5630}" dt="2024-11-14T17:36:42.356" v="0" actId="47"/>
        <pc:sldMkLst>
          <pc:docMk/>
          <pc:sldMk cId="4248323767" sldId="403"/>
        </pc:sldMkLst>
      </pc:sldChg>
      <pc:sldChg chg="addSp delSp modSp add mod modClrScheme chgLayout">
        <pc:chgData name="Dubois, Ross A - (duboisr)" userId="c1ae9848-b723-49a1-85d1-6ce4399887f1" providerId="ADAL" clId="{D26DE5FA-393C-4144-9CB7-8A5FE29D5630}" dt="2024-11-14T22:17:50.586" v="656" actId="948"/>
        <pc:sldMkLst>
          <pc:docMk/>
          <pc:sldMk cId="569367747" sldId="406"/>
        </pc:sldMkLst>
        <pc:spChg chg="add del mod ord">
          <ac:chgData name="Dubois, Ross A - (duboisr)" userId="c1ae9848-b723-49a1-85d1-6ce4399887f1" providerId="ADAL" clId="{D26DE5FA-393C-4144-9CB7-8A5FE29D5630}" dt="2024-11-14T21:46:48.592" v="460" actId="700"/>
          <ac:spMkLst>
            <pc:docMk/>
            <pc:sldMk cId="569367747" sldId="406"/>
            <ac:spMk id="2" creationId="{E3DEF0EC-1023-0A2C-CC15-0A2D425E41E1}"/>
          </ac:spMkLst>
        </pc:spChg>
        <pc:spChg chg="add del mod ord">
          <ac:chgData name="Dubois, Ross A - (duboisr)" userId="c1ae9848-b723-49a1-85d1-6ce4399887f1" providerId="ADAL" clId="{D26DE5FA-393C-4144-9CB7-8A5FE29D5630}" dt="2024-11-14T21:46:48.592" v="460" actId="700"/>
          <ac:spMkLst>
            <pc:docMk/>
            <pc:sldMk cId="569367747" sldId="406"/>
            <ac:spMk id="3" creationId="{9E9892C5-6AE1-ABC4-72F5-9D6583766E66}"/>
          </ac:spMkLst>
        </pc:spChg>
        <pc:spChg chg="add del mod">
          <ac:chgData name="Dubois, Ross A - (duboisr)" userId="c1ae9848-b723-49a1-85d1-6ce4399887f1" providerId="ADAL" clId="{D26DE5FA-393C-4144-9CB7-8A5FE29D5630}" dt="2024-11-14T22:17:50.586" v="656" actId="948"/>
          <ac:spMkLst>
            <pc:docMk/>
            <pc:sldMk cId="569367747" sldId="406"/>
            <ac:spMk id="4" creationId="{E30E2175-A6BE-CE9E-BEB2-FFE793B03246}"/>
          </ac:spMkLst>
        </pc:spChg>
        <pc:spChg chg="add del mod ord">
          <ac:chgData name="Dubois, Ross A - (duboisr)" userId="c1ae9848-b723-49a1-85d1-6ce4399887f1" providerId="ADAL" clId="{D26DE5FA-393C-4144-9CB7-8A5FE29D5630}" dt="2024-11-14T21:46:48.592" v="460" actId="700"/>
          <ac:spMkLst>
            <pc:docMk/>
            <pc:sldMk cId="569367747" sldId="406"/>
            <ac:spMk id="5" creationId="{FCFE2374-A49B-8D10-ACD6-3F0579E7E4B5}"/>
          </ac:spMkLst>
        </pc:spChg>
        <pc:spChg chg="del mod">
          <ac:chgData name="Dubois, Ross A - (duboisr)" userId="c1ae9848-b723-49a1-85d1-6ce4399887f1" providerId="ADAL" clId="{D26DE5FA-393C-4144-9CB7-8A5FE29D5630}" dt="2024-11-14T21:47:27.939" v="500" actId="21"/>
          <ac:spMkLst>
            <pc:docMk/>
            <pc:sldMk cId="569367747" sldId="406"/>
            <ac:spMk id="6" creationId="{973E6439-220C-774B-6A1E-B35A7BA1084A}"/>
          </ac:spMkLst>
        </pc:spChg>
        <pc:spChg chg="del mod">
          <ac:chgData name="Dubois, Ross A - (duboisr)" userId="c1ae9848-b723-49a1-85d1-6ce4399887f1" providerId="ADAL" clId="{D26DE5FA-393C-4144-9CB7-8A5FE29D5630}" dt="2024-11-14T21:46:57.381" v="462" actId="478"/>
          <ac:spMkLst>
            <pc:docMk/>
            <pc:sldMk cId="569367747" sldId="406"/>
            <ac:spMk id="7" creationId="{5609B557-5CFB-4590-7430-B0509B499ACE}"/>
          </ac:spMkLst>
        </pc:spChg>
        <pc:spChg chg="del">
          <ac:chgData name="Dubois, Ross A - (duboisr)" userId="c1ae9848-b723-49a1-85d1-6ce4399887f1" providerId="ADAL" clId="{D26DE5FA-393C-4144-9CB7-8A5FE29D5630}" dt="2024-11-14T21:47:27.939" v="500" actId="21"/>
          <ac:spMkLst>
            <pc:docMk/>
            <pc:sldMk cId="569367747" sldId="406"/>
            <ac:spMk id="8" creationId="{16A7C67E-980D-4E4B-CDAA-4673B9787603}"/>
          </ac:spMkLst>
        </pc:spChg>
        <pc:spChg chg="del">
          <ac:chgData name="Dubois, Ross A - (duboisr)" userId="c1ae9848-b723-49a1-85d1-6ce4399887f1" providerId="ADAL" clId="{D26DE5FA-393C-4144-9CB7-8A5FE29D5630}" dt="2024-11-14T21:24:42.718" v="407" actId="478"/>
          <ac:spMkLst>
            <pc:docMk/>
            <pc:sldMk cId="569367747" sldId="406"/>
            <ac:spMk id="9" creationId="{66B4E6D1-ACA3-1843-9BC3-79C9E7BEEED6}"/>
          </ac:spMkLst>
        </pc:spChg>
        <pc:spChg chg="del">
          <ac:chgData name="Dubois, Ross A - (duboisr)" userId="c1ae9848-b723-49a1-85d1-6ce4399887f1" providerId="ADAL" clId="{D26DE5FA-393C-4144-9CB7-8A5FE29D5630}" dt="2024-11-14T21:24:44.192" v="408" actId="478"/>
          <ac:spMkLst>
            <pc:docMk/>
            <pc:sldMk cId="569367747" sldId="406"/>
            <ac:spMk id="10" creationId="{BD843B3C-BA93-C447-8580-892C76B53A91}"/>
          </ac:spMkLst>
        </pc:spChg>
        <pc:spChg chg="del">
          <ac:chgData name="Dubois, Ross A - (duboisr)" userId="c1ae9848-b723-49a1-85d1-6ce4399887f1" providerId="ADAL" clId="{D26DE5FA-393C-4144-9CB7-8A5FE29D5630}" dt="2024-11-14T21:47:27.939" v="500" actId="21"/>
          <ac:spMkLst>
            <pc:docMk/>
            <pc:sldMk cId="569367747" sldId="406"/>
            <ac:spMk id="11" creationId="{04E66E17-B8AD-DCA2-7751-04C86029CD98}"/>
          </ac:spMkLst>
        </pc:spChg>
        <pc:spChg chg="del">
          <ac:chgData name="Dubois, Ross A - (duboisr)" userId="c1ae9848-b723-49a1-85d1-6ce4399887f1" providerId="ADAL" clId="{D26DE5FA-393C-4144-9CB7-8A5FE29D5630}" dt="2024-11-14T21:47:27.939" v="500" actId="21"/>
          <ac:spMkLst>
            <pc:docMk/>
            <pc:sldMk cId="569367747" sldId="406"/>
            <ac:spMk id="12" creationId="{6614119F-7529-8B2C-9B26-05D3453B7FE6}"/>
          </ac:spMkLst>
        </pc:spChg>
        <pc:spChg chg="del">
          <ac:chgData name="Dubois, Ross A - (duboisr)" userId="c1ae9848-b723-49a1-85d1-6ce4399887f1" providerId="ADAL" clId="{D26DE5FA-393C-4144-9CB7-8A5FE29D5630}" dt="2024-11-14T21:24:45.393" v="409" actId="478"/>
          <ac:spMkLst>
            <pc:docMk/>
            <pc:sldMk cId="569367747" sldId="406"/>
            <ac:spMk id="13" creationId="{5FF01D35-6543-FC47-81E0-4EF652C15016}"/>
          </ac:spMkLst>
        </pc:spChg>
        <pc:spChg chg="del">
          <ac:chgData name="Dubois, Ross A - (duboisr)" userId="c1ae9848-b723-49a1-85d1-6ce4399887f1" providerId="ADAL" clId="{D26DE5FA-393C-4144-9CB7-8A5FE29D5630}" dt="2024-11-14T21:47:27.939" v="500" actId="21"/>
          <ac:spMkLst>
            <pc:docMk/>
            <pc:sldMk cId="569367747" sldId="406"/>
            <ac:spMk id="14" creationId="{7D691659-2C84-8A92-2DB6-E6CA9EA18233}"/>
          </ac:spMkLst>
        </pc:spChg>
        <pc:spChg chg="add mod ord">
          <ac:chgData name="Dubois, Ross A - (duboisr)" userId="c1ae9848-b723-49a1-85d1-6ce4399887f1" providerId="ADAL" clId="{D26DE5FA-393C-4144-9CB7-8A5FE29D5630}" dt="2024-11-14T21:46:59.074" v="468" actId="20577"/>
          <ac:spMkLst>
            <pc:docMk/>
            <pc:sldMk cId="569367747" sldId="406"/>
            <ac:spMk id="19" creationId="{A58447E5-9FEB-733F-D38E-D3FEE76AF45A}"/>
          </ac:spMkLst>
        </pc:spChg>
        <pc:spChg chg="add mod ord">
          <ac:chgData name="Dubois, Ross A - (duboisr)" userId="c1ae9848-b723-49a1-85d1-6ce4399887f1" providerId="ADAL" clId="{D26DE5FA-393C-4144-9CB7-8A5FE29D5630}" dt="2024-11-14T22:14:25.264" v="653" actId="1076"/>
          <ac:spMkLst>
            <pc:docMk/>
            <pc:sldMk cId="569367747" sldId="406"/>
            <ac:spMk id="20" creationId="{EA8CDA26-CDC6-1D45-DBC8-71527F78C044}"/>
          </ac:spMkLst>
        </pc:spChg>
        <pc:spChg chg="add del mod ord">
          <ac:chgData name="Dubois, Ross A - (duboisr)" userId="c1ae9848-b723-49a1-85d1-6ce4399887f1" providerId="ADAL" clId="{D26DE5FA-393C-4144-9CB7-8A5FE29D5630}" dt="2024-11-14T21:47:43.432" v="511" actId="478"/>
          <ac:spMkLst>
            <pc:docMk/>
            <pc:sldMk cId="569367747" sldId="406"/>
            <ac:spMk id="21" creationId="{27C01F69-482F-19BE-0A1E-933E4EE096ED}"/>
          </ac:spMkLst>
        </pc:spChg>
        <pc:spChg chg="add mod">
          <ac:chgData name="Dubois, Ross A - (duboisr)" userId="c1ae9848-b723-49a1-85d1-6ce4399887f1" providerId="ADAL" clId="{D26DE5FA-393C-4144-9CB7-8A5FE29D5630}" dt="2024-11-14T21:47:31.056" v="502" actId="164"/>
          <ac:spMkLst>
            <pc:docMk/>
            <pc:sldMk cId="569367747" sldId="406"/>
            <ac:spMk id="22" creationId="{973E6439-220C-774B-6A1E-B35A7BA1084A}"/>
          </ac:spMkLst>
        </pc:spChg>
        <pc:spChg chg="add mod">
          <ac:chgData name="Dubois, Ross A - (duboisr)" userId="c1ae9848-b723-49a1-85d1-6ce4399887f1" providerId="ADAL" clId="{D26DE5FA-393C-4144-9CB7-8A5FE29D5630}" dt="2024-11-14T21:47:31.056" v="502" actId="164"/>
          <ac:spMkLst>
            <pc:docMk/>
            <pc:sldMk cId="569367747" sldId="406"/>
            <ac:spMk id="23" creationId="{16A7C67E-980D-4E4B-CDAA-4673B9787603}"/>
          </ac:spMkLst>
        </pc:spChg>
        <pc:spChg chg="add mod">
          <ac:chgData name="Dubois, Ross A - (duboisr)" userId="c1ae9848-b723-49a1-85d1-6ce4399887f1" providerId="ADAL" clId="{D26DE5FA-393C-4144-9CB7-8A5FE29D5630}" dt="2024-11-14T21:47:31.056" v="502" actId="164"/>
          <ac:spMkLst>
            <pc:docMk/>
            <pc:sldMk cId="569367747" sldId="406"/>
            <ac:spMk id="24" creationId="{04E66E17-B8AD-DCA2-7751-04C86029CD98}"/>
          </ac:spMkLst>
        </pc:spChg>
        <pc:spChg chg="add mod">
          <ac:chgData name="Dubois, Ross A - (duboisr)" userId="c1ae9848-b723-49a1-85d1-6ce4399887f1" providerId="ADAL" clId="{D26DE5FA-393C-4144-9CB7-8A5FE29D5630}" dt="2024-11-14T21:47:31.056" v="502" actId="164"/>
          <ac:spMkLst>
            <pc:docMk/>
            <pc:sldMk cId="569367747" sldId="406"/>
            <ac:spMk id="25" creationId="{6614119F-7529-8B2C-9B26-05D3453B7FE6}"/>
          </ac:spMkLst>
        </pc:spChg>
        <pc:spChg chg="add mod">
          <ac:chgData name="Dubois, Ross A - (duboisr)" userId="c1ae9848-b723-49a1-85d1-6ce4399887f1" providerId="ADAL" clId="{D26DE5FA-393C-4144-9CB7-8A5FE29D5630}" dt="2024-11-14T21:47:56.688" v="516" actId="1076"/>
          <ac:spMkLst>
            <pc:docMk/>
            <pc:sldMk cId="569367747" sldId="406"/>
            <ac:spMk id="26" creationId="{7D691659-2C84-8A92-2DB6-E6CA9EA18233}"/>
          </ac:spMkLst>
        </pc:spChg>
        <pc:spChg chg="mod">
          <ac:chgData name="Dubois, Ross A - (duboisr)" userId="c1ae9848-b723-49a1-85d1-6ce4399887f1" providerId="ADAL" clId="{D26DE5FA-393C-4144-9CB7-8A5FE29D5630}" dt="2024-11-14T22:14:13.394" v="648"/>
          <ac:spMkLst>
            <pc:docMk/>
            <pc:sldMk cId="569367747" sldId="406"/>
            <ac:spMk id="35" creationId="{973E6439-220C-774B-6A1E-B35A7BA1084A}"/>
          </ac:spMkLst>
        </pc:spChg>
        <pc:spChg chg="mod">
          <ac:chgData name="Dubois, Ross A - (duboisr)" userId="c1ae9848-b723-49a1-85d1-6ce4399887f1" providerId="ADAL" clId="{D26DE5FA-393C-4144-9CB7-8A5FE29D5630}" dt="2024-11-14T22:14:13.394" v="648"/>
          <ac:spMkLst>
            <pc:docMk/>
            <pc:sldMk cId="569367747" sldId="406"/>
            <ac:spMk id="36" creationId="{16A7C67E-980D-4E4B-CDAA-4673B9787603}"/>
          </ac:spMkLst>
        </pc:spChg>
        <pc:spChg chg="mod">
          <ac:chgData name="Dubois, Ross A - (duboisr)" userId="c1ae9848-b723-49a1-85d1-6ce4399887f1" providerId="ADAL" clId="{D26DE5FA-393C-4144-9CB7-8A5FE29D5630}" dt="2024-11-14T22:14:13.394" v="648"/>
          <ac:spMkLst>
            <pc:docMk/>
            <pc:sldMk cId="569367747" sldId="406"/>
            <ac:spMk id="37" creationId="{04E66E17-B8AD-DCA2-7751-04C86029CD98}"/>
          </ac:spMkLst>
        </pc:spChg>
        <pc:spChg chg="mod">
          <ac:chgData name="Dubois, Ross A - (duboisr)" userId="c1ae9848-b723-49a1-85d1-6ce4399887f1" providerId="ADAL" clId="{D26DE5FA-393C-4144-9CB7-8A5FE29D5630}" dt="2024-11-14T22:14:13.394" v="648"/>
          <ac:spMkLst>
            <pc:docMk/>
            <pc:sldMk cId="569367747" sldId="406"/>
            <ac:spMk id="38" creationId="{6614119F-7529-8B2C-9B26-05D3453B7FE6}"/>
          </ac:spMkLst>
        </pc:spChg>
        <pc:spChg chg="mod">
          <ac:chgData name="Dubois, Ross A - (duboisr)" userId="c1ae9848-b723-49a1-85d1-6ce4399887f1" providerId="ADAL" clId="{D26DE5FA-393C-4144-9CB7-8A5FE29D5630}" dt="2024-11-14T22:14:13.394" v="648"/>
          <ac:spMkLst>
            <pc:docMk/>
            <pc:sldMk cId="569367747" sldId="406"/>
            <ac:spMk id="39" creationId="{7D691659-2C84-8A92-2DB6-E6CA9EA18233}"/>
          </ac:spMkLst>
        </pc:spChg>
        <pc:grpChg chg="add del mod">
          <ac:chgData name="Dubois, Ross A - (duboisr)" userId="c1ae9848-b723-49a1-85d1-6ce4399887f1" providerId="ADAL" clId="{D26DE5FA-393C-4144-9CB7-8A5FE29D5630}" dt="2024-11-14T22:14:12.536" v="647" actId="21"/>
          <ac:grpSpMkLst>
            <pc:docMk/>
            <pc:sldMk cId="569367747" sldId="406"/>
            <ac:grpSpMk id="31" creationId="{2D2A5634-9664-ED7A-C6FC-9471FF3E368D}"/>
          </ac:grpSpMkLst>
        </pc:grpChg>
        <pc:grpChg chg="add mod">
          <ac:chgData name="Dubois, Ross A - (duboisr)" userId="c1ae9848-b723-49a1-85d1-6ce4399887f1" providerId="ADAL" clId="{D26DE5FA-393C-4144-9CB7-8A5FE29D5630}" dt="2024-11-14T22:14:13.394" v="648"/>
          <ac:grpSpMkLst>
            <pc:docMk/>
            <pc:sldMk cId="569367747" sldId="406"/>
            <ac:grpSpMk id="34" creationId="{2D2A5634-9664-ED7A-C6FC-9471FF3E368D}"/>
          </ac:grpSpMkLst>
        </pc:grpChg>
        <pc:picChg chg="add mod">
          <ac:chgData name="Dubois, Ross A - (duboisr)" userId="c1ae9848-b723-49a1-85d1-6ce4399887f1" providerId="ADAL" clId="{D26DE5FA-393C-4144-9CB7-8A5FE29D5630}" dt="2024-11-14T22:14:21.487" v="652" actId="1076"/>
          <ac:picMkLst>
            <pc:docMk/>
            <pc:sldMk cId="569367747" sldId="406"/>
            <ac:picMk id="33" creationId="{647BFB17-A052-1354-F8BF-CB98BA0F52EF}"/>
          </ac:picMkLst>
        </pc:picChg>
        <pc:picChg chg="add mod">
          <ac:chgData name="Dubois, Ross A - (duboisr)" userId="c1ae9848-b723-49a1-85d1-6ce4399887f1" providerId="ADAL" clId="{D26DE5FA-393C-4144-9CB7-8A5FE29D5630}" dt="2024-11-14T22:14:19.471" v="651" actId="1076"/>
          <ac:picMkLst>
            <pc:docMk/>
            <pc:sldMk cId="569367747" sldId="406"/>
            <ac:picMk id="44" creationId="{30D0BA8A-9B51-B5BE-4738-64720C75258B}"/>
          </ac:picMkLst>
        </pc:picChg>
        <pc:cxnChg chg="del">
          <ac:chgData name="Dubois, Ross A - (duboisr)" userId="c1ae9848-b723-49a1-85d1-6ce4399887f1" providerId="ADAL" clId="{D26DE5FA-393C-4144-9CB7-8A5FE29D5630}" dt="2024-11-14T21:47:27.939" v="500" actId="21"/>
          <ac:cxnSpMkLst>
            <pc:docMk/>
            <pc:sldMk cId="569367747" sldId="406"/>
            <ac:cxnSpMk id="15" creationId="{74793798-B4D5-930A-163E-2D0D639DF5B3}"/>
          </ac:cxnSpMkLst>
        </pc:cxnChg>
        <pc:cxnChg chg="del">
          <ac:chgData name="Dubois, Ross A - (duboisr)" userId="c1ae9848-b723-49a1-85d1-6ce4399887f1" providerId="ADAL" clId="{D26DE5FA-393C-4144-9CB7-8A5FE29D5630}" dt="2024-11-14T21:47:27.939" v="500" actId="21"/>
          <ac:cxnSpMkLst>
            <pc:docMk/>
            <pc:sldMk cId="569367747" sldId="406"/>
            <ac:cxnSpMk id="16" creationId="{E8D3A08E-F489-56DC-DC1E-07DF855D3A0C}"/>
          </ac:cxnSpMkLst>
        </pc:cxnChg>
        <pc:cxnChg chg="del">
          <ac:chgData name="Dubois, Ross A - (duboisr)" userId="c1ae9848-b723-49a1-85d1-6ce4399887f1" providerId="ADAL" clId="{D26DE5FA-393C-4144-9CB7-8A5FE29D5630}" dt="2024-11-14T21:47:27.939" v="500" actId="21"/>
          <ac:cxnSpMkLst>
            <pc:docMk/>
            <pc:sldMk cId="569367747" sldId="406"/>
            <ac:cxnSpMk id="17" creationId="{04C9FE24-A77C-BF9B-EFF3-9759A479689B}"/>
          </ac:cxnSpMkLst>
        </pc:cxnChg>
        <pc:cxnChg chg="del">
          <ac:chgData name="Dubois, Ross A - (duboisr)" userId="c1ae9848-b723-49a1-85d1-6ce4399887f1" providerId="ADAL" clId="{D26DE5FA-393C-4144-9CB7-8A5FE29D5630}" dt="2024-11-14T21:47:27.939" v="500" actId="21"/>
          <ac:cxnSpMkLst>
            <pc:docMk/>
            <pc:sldMk cId="569367747" sldId="406"/>
            <ac:cxnSpMk id="18" creationId="{F99E0E2C-8E56-2417-9859-4FF6D47DF7CD}"/>
          </ac:cxnSpMkLst>
        </pc:cxnChg>
        <pc:cxnChg chg="add mod">
          <ac:chgData name="Dubois, Ross A - (duboisr)" userId="c1ae9848-b723-49a1-85d1-6ce4399887f1" providerId="ADAL" clId="{D26DE5FA-393C-4144-9CB7-8A5FE29D5630}" dt="2024-11-14T21:47:31.056" v="502" actId="164"/>
          <ac:cxnSpMkLst>
            <pc:docMk/>
            <pc:sldMk cId="569367747" sldId="406"/>
            <ac:cxnSpMk id="27" creationId="{74793798-B4D5-930A-163E-2D0D639DF5B3}"/>
          </ac:cxnSpMkLst>
        </pc:cxnChg>
        <pc:cxnChg chg="add mod">
          <ac:chgData name="Dubois, Ross A - (duboisr)" userId="c1ae9848-b723-49a1-85d1-6ce4399887f1" providerId="ADAL" clId="{D26DE5FA-393C-4144-9CB7-8A5FE29D5630}" dt="2024-11-14T21:47:31.056" v="502" actId="164"/>
          <ac:cxnSpMkLst>
            <pc:docMk/>
            <pc:sldMk cId="569367747" sldId="406"/>
            <ac:cxnSpMk id="28" creationId="{E8D3A08E-F489-56DC-DC1E-07DF855D3A0C}"/>
          </ac:cxnSpMkLst>
        </pc:cxnChg>
        <pc:cxnChg chg="add mod">
          <ac:chgData name="Dubois, Ross A - (duboisr)" userId="c1ae9848-b723-49a1-85d1-6ce4399887f1" providerId="ADAL" clId="{D26DE5FA-393C-4144-9CB7-8A5FE29D5630}" dt="2024-11-14T21:47:31.056" v="502" actId="164"/>
          <ac:cxnSpMkLst>
            <pc:docMk/>
            <pc:sldMk cId="569367747" sldId="406"/>
            <ac:cxnSpMk id="29" creationId="{04C9FE24-A77C-BF9B-EFF3-9759A479689B}"/>
          </ac:cxnSpMkLst>
        </pc:cxnChg>
        <pc:cxnChg chg="add mod">
          <ac:chgData name="Dubois, Ross A - (duboisr)" userId="c1ae9848-b723-49a1-85d1-6ce4399887f1" providerId="ADAL" clId="{D26DE5FA-393C-4144-9CB7-8A5FE29D5630}" dt="2024-11-14T21:47:31.056" v="502" actId="164"/>
          <ac:cxnSpMkLst>
            <pc:docMk/>
            <pc:sldMk cId="569367747" sldId="406"/>
            <ac:cxnSpMk id="30" creationId="{F99E0E2C-8E56-2417-9859-4FF6D47DF7CD}"/>
          </ac:cxnSpMkLst>
        </pc:cxnChg>
        <pc:cxnChg chg="mod">
          <ac:chgData name="Dubois, Ross A - (duboisr)" userId="c1ae9848-b723-49a1-85d1-6ce4399887f1" providerId="ADAL" clId="{D26DE5FA-393C-4144-9CB7-8A5FE29D5630}" dt="2024-11-14T22:14:13.394" v="648"/>
          <ac:cxnSpMkLst>
            <pc:docMk/>
            <pc:sldMk cId="569367747" sldId="406"/>
            <ac:cxnSpMk id="40" creationId="{74793798-B4D5-930A-163E-2D0D639DF5B3}"/>
          </ac:cxnSpMkLst>
        </pc:cxnChg>
        <pc:cxnChg chg="mod">
          <ac:chgData name="Dubois, Ross A - (duboisr)" userId="c1ae9848-b723-49a1-85d1-6ce4399887f1" providerId="ADAL" clId="{D26DE5FA-393C-4144-9CB7-8A5FE29D5630}" dt="2024-11-14T22:14:13.394" v="648"/>
          <ac:cxnSpMkLst>
            <pc:docMk/>
            <pc:sldMk cId="569367747" sldId="406"/>
            <ac:cxnSpMk id="41" creationId="{E8D3A08E-F489-56DC-DC1E-07DF855D3A0C}"/>
          </ac:cxnSpMkLst>
        </pc:cxnChg>
        <pc:cxnChg chg="mod">
          <ac:chgData name="Dubois, Ross A - (duboisr)" userId="c1ae9848-b723-49a1-85d1-6ce4399887f1" providerId="ADAL" clId="{D26DE5FA-393C-4144-9CB7-8A5FE29D5630}" dt="2024-11-14T22:14:13.394" v="648"/>
          <ac:cxnSpMkLst>
            <pc:docMk/>
            <pc:sldMk cId="569367747" sldId="406"/>
            <ac:cxnSpMk id="42" creationId="{04C9FE24-A77C-BF9B-EFF3-9759A479689B}"/>
          </ac:cxnSpMkLst>
        </pc:cxnChg>
        <pc:cxnChg chg="mod">
          <ac:chgData name="Dubois, Ross A - (duboisr)" userId="c1ae9848-b723-49a1-85d1-6ce4399887f1" providerId="ADAL" clId="{D26DE5FA-393C-4144-9CB7-8A5FE29D5630}" dt="2024-11-14T22:14:13.394" v="648"/>
          <ac:cxnSpMkLst>
            <pc:docMk/>
            <pc:sldMk cId="569367747" sldId="406"/>
            <ac:cxnSpMk id="43" creationId="{F99E0E2C-8E56-2417-9859-4FF6D47DF7CD}"/>
          </ac:cxnSpMkLst>
        </pc:cxnChg>
      </pc:sldChg>
      <pc:sldChg chg="del">
        <pc:chgData name="Dubois, Ross A - (duboisr)" userId="c1ae9848-b723-49a1-85d1-6ce4399887f1" providerId="ADAL" clId="{D26DE5FA-393C-4144-9CB7-8A5FE29D5630}" dt="2024-11-14T17:36:42.356" v="0" actId="47"/>
        <pc:sldMkLst>
          <pc:docMk/>
          <pc:sldMk cId="2338142645" sldId="406"/>
        </pc:sldMkLst>
      </pc:sldChg>
      <pc:sldChg chg="addSp delSp modSp add mod modClrScheme chgLayout modNotesTx">
        <pc:chgData name="Dubois, Ross A - (duboisr)" userId="c1ae9848-b723-49a1-85d1-6ce4399887f1" providerId="ADAL" clId="{D26DE5FA-393C-4144-9CB7-8A5FE29D5630}" dt="2024-11-14T22:22:28.078" v="705" actId="1076"/>
        <pc:sldMkLst>
          <pc:docMk/>
          <pc:sldMk cId="3135569731" sldId="407"/>
        </pc:sldMkLst>
        <pc:spChg chg="del mod">
          <ac:chgData name="Dubois, Ross A - (duboisr)" userId="c1ae9848-b723-49a1-85d1-6ce4399887f1" providerId="ADAL" clId="{D26DE5FA-393C-4144-9CB7-8A5FE29D5630}" dt="2024-11-14T22:22:24.210" v="704"/>
          <ac:spMkLst>
            <pc:docMk/>
            <pc:sldMk cId="3135569731" sldId="407"/>
            <ac:spMk id="2" creationId="{4870FA67-F5B0-4DD4-0C58-8FE5FB240C0E}"/>
          </ac:spMkLst>
        </pc:spChg>
        <pc:spChg chg="add mod ord">
          <ac:chgData name="Dubois, Ross A - (duboisr)" userId="c1ae9848-b723-49a1-85d1-6ce4399887f1" providerId="ADAL" clId="{D26DE5FA-393C-4144-9CB7-8A5FE29D5630}" dt="2024-11-14T22:21:11.523" v="672" actId="700"/>
          <ac:spMkLst>
            <pc:docMk/>
            <pc:sldMk cId="3135569731" sldId="407"/>
            <ac:spMk id="3" creationId="{E3C81BE9-05F7-4B5F-C377-9B599CCAC96D}"/>
          </ac:spMkLst>
        </pc:spChg>
        <pc:spChg chg="add del mod ord">
          <ac:chgData name="Dubois, Ross A - (duboisr)" userId="c1ae9848-b723-49a1-85d1-6ce4399887f1" providerId="ADAL" clId="{D26DE5FA-393C-4144-9CB7-8A5FE29D5630}" dt="2024-11-14T22:07:59.909" v="537" actId="478"/>
          <ac:spMkLst>
            <pc:docMk/>
            <pc:sldMk cId="3135569731" sldId="407"/>
            <ac:spMk id="4" creationId="{704D2B96-40DF-8B8A-5F52-231116835DDE}"/>
          </ac:spMkLst>
        </pc:spChg>
        <pc:spChg chg="add del mod ord">
          <ac:chgData name="Dubois, Ross A - (duboisr)" userId="c1ae9848-b723-49a1-85d1-6ce4399887f1" providerId="ADAL" clId="{D26DE5FA-393C-4144-9CB7-8A5FE29D5630}" dt="2024-11-14T22:07:54.860" v="535" actId="478"/>
          <ac:spMkLst>
            <pc:docMk/>
            <pc:sldMk cId="3135569731" sldId="407"/>
            <ac:spMk id="5" creationId="{F1CC0C4C-3463-DA85-FC68-44B387A14309}"/>
          </ac:spMkLst>
        </pc:spChg>
        <pc:spChg chg="add del mod ord">
          <ac:chgData name="Dubois, Ross A - (duboisr)" userId="c1ae9848-b723-49a1-85d1-6ce4399887f1" providerId="ADAL" clId="{D26DE5FA-393C-4144-9CB7-8A5FE29D5630}" dt="2024-11-14T22:09:41.824" v="612" actId="700"/>
          <ac:spMkLst>
            <pc:docMk/>
            <pc:sldMk cId="3135569731" sldId="407"/>
            <ac:spMk id="6" creationId="{B328D40A-91B2-B8F5-207E-B418C4F02C6A}"/>
          </ac:spMkLst>
        </pc:spChg>
        <pc:spChg chg="del">
          <ac:chgData name="Dubois, Ross A - (duboisr)" userId="c1ae9848-b723-49a1-85d1-6ce4399887f1" providerId="ADAL" clId="{D26DE5FA-393C-4144-9CB7-8A5FE29D5630}" dt="2024-11-14T22:08:08.417" v="561" actId="478"/>
          <ac:spMkLst>
            <pc:docMk/>
            <pc:sldMk cId="3135569731" sldId="407"/>
            <ac:spMk id="7" creationId="{5609B557-5CFB-4590-7430-B0509B499ACE}"/>
          </ac:spMkLst>
        </pc:spChg>
        <pc:spChg chg="add del mod ord">
          <ac:chgData name="Dubois, Ross A - (duboisr)" userId="c1ae9848-b723-49a1-85d1-6ce4399887f1" providerId="ADAL" clId="{D26DE5FA-393C-4144-9CB7-8A5FE29D5630}" dt="2024-11-14T22:09:41.824" v="612" actId="700"/>
          <ac:spMkLst>
            <pc:docMk/>
            <pc:sldMk cId="3135569731" sldId="407"/>
            <ac:spMk id="8" creationId="{F7A123EE-B990-BAA3-B6B9-D88F169407AB}"/>
          </ac:spMkLst>
        </pc:spChg>
        <pc:spChg chg="del">
          <ac:chgData name="Dubois, Ross A - (duboisr)" userId="c1ae9848-b723-49a1-85d1-6ce4399887f1" providerId="ADAL" clId="{D26DE5FA-393C-4144-9CB7-8A5FE29D5630}" dt="2024-11-14T22:07:37.234" v="527" actId="478"/>
          <ac:spMkLst>
            <pc:docMk/>
            <pc:sldMk cId="3135569731" sldId="407"/>
            <ac:spMk id="9" creationId="{66B4E6D1-ACA3-1843-9BC3-79C9E7BEEED6}"/>
          </ac:spMkLst>
        </pc:spChg>
        <pc:spChg chg="del">
          <ac:chgData name="Dubois, Ross A - (duboisr)" userId="c1ae9848-b723-49a1-85d1-6ce4399887f1" providerId="ADAL" clId="{D26DE5FA-393C-4144-9CB7-8A5FE29D5630}" dt="2024-11-14T22:07:36.313" v="526" actId="478"/>
          <ac:spMkLst>
            <pc:docMk/>
            <pc:sldMk cId="3135569731" sldId="407"/>
            <ac:spMk id="10" creationId="{BD843B3C-BA93-C447-8580-892C76B53A91}"/>
          </ac:spMkLst>
        </pc:spChg>
        <pc:spChg chg="add mod">
          <ac:chgData name="Dubois, Ross A - (duboisr)" userId="c1ae9848-b723-49a1-85d1-6ce4399887f1" providerId="ADAL" clId="{D26DE5FA-393C-4144-9CB7-8A5FE29D5630}" dt="2024-11-14T22:21:07.140" v="671" actId="14100"/>
          <ac:spMkLst>
            <pc:docMk/>
            <pc:sldMk cId="3135569731" sldId="407"/>
            <ac:spMk id="11" creationId="{17723950-1DA4-FF32-A0E9-7BBBE34473BE}"/>
          </ac:spMkLst>
        </pc:spChg>
        <pc:spChg chg="add mod ord">
          <ac:chgData name="Dubois, Ross A - (duboisr)" userId="c1ae9848-b723-49a1-85d1-6ce4399887f1" providerId="ADAL" clId="{D26DE5FA-393C-4144-9CB7-8A5FE29D5630}" dt="2024-11-14T22:22:22.993" v="702" actId="1076"/>
          <ac:spMkLst>
            <pc:docMk/>
            <pc:sldMk cId="3135569731" sldId="407"/>
            <ac:spMk id="12" creationId="{343C6937-89D4-DCB1-0B1F-5363932A6864}"/>
          </ac:spMkLst>
        </pc:spChg>
        <pc:spChg chg="del">
          <ac:chgData name="Dubois, Ross A - (duboisr)" userId="c1ae9848-b723-49a1-85d1-6ce4399887f1" providerId="ADAL" clId="{D26DE5FA-393C-4144-9CB7-8A5FE29D5630}" dt="2024-11-14T22:07:35.345" v="525" actId="478"/>
          <ac:spMkLst>
            <pc:docMk/>
            <pc:sldMk cId="3135569731" sldId="407"/>
            <ac:spMk id="13" creationId="{5FF01D35-6543-FC47-81E0-4EF652C15016}"/>
          </ac:spMkLst>
        </pc:spChg>
        <pc:spChg chg="add mod ord">
          <ac:chgData name="Dubois, Ross A - (duboisr)" userId="c1ae9848-b723-49a1-85d1-6ce4399887f1" providerId="ADAL" clId="{D26DE5FA-393C-4144-9CB7-8A5FE29D5630}" dt="2024-11-14T22:22:28.078" v="705" actId="1076"/>
          <ac:spMkLst>
            <pc:docMk/>
            <pc:sldMk cId="3135569731" sldId="407"/>
            <ac:spMk id="14" creationId="{58761C1B-4CCD-2C7F-3F37-63C25F89024F}"/>
          </ac:spMkLst>
        </pc:spChg>
      </pc:sldChg>
      <pc:sldChg chg="add del">
        <pc:chgData name="Dubois, Ross A - (duboisr)" userId="c1ae9848-b723-49a1-85d1-6ce4399887f1" providerId="ADAL" clId="{D26DE5FA-393C-4144-9CB7-8A5FE29D5630}" dt="2024-11-14T23:23:48.541" v="928" actId="47"/>
        <pc:sldMkLst>
          <pc:docMk/>
          <pc:sldMk cId="3399066985" sldId="409"/>
        </pc:sldMkLst>
      </pc:sldChg>
      <pc:sldChg chg="del">
        <pc:chgData name="Dubois, Ross A - (duboisr)" userId="c1ae9848-b723-49a1-85d1-6ce4399887f1" providerId="ADAL" clId="{D26DE5FA-393C-4144-9CB7-8A5FE29D5630}" dt="2024-11-14T17:36:42.356" v="0" actId="47"/>
        <pc:sldMkLst>
          <pc:docMk/>
          <pc:sldMk cId="866810178" sldId="411"/>
        </pc:sldMkLst>
      </pc:sldChg>
      <pc:sldChg chg="del">
        <pc:chgData name="Dubois, Ross A - (duboisr)" userId="c1ae9848-b723-49a1-85d1-6ce4399887f1" providerId="ADAL" clId="{D26DE5FA-393C-4144-9CB7-8A5FE29D5630}" dt="2024-11-14T17:36:42.356" v="0" actId="47"/>
        <pc:sldMkLst>
          <pc:docMk/>
          <pc:sldMk cId="4190617070" sldId="412"/>
        </pc:sldMkLst>
      </pc:sldChg>
      <pc:sldChg chg="del">
        <pc:chgData name="Dubois, Ross A - (duboisr)" userId="c1ae9848-b723-49a1-85d1-6ce4399887f1" providerId="ADAL" clId="{D26DE5FA-393C-4144-9CB7-8A5FE29D5630}" dt="2024-11-14T17:36:42.356" v="0" actId="47"/>
        <pc:sldMkLst>
          <pc:docMk/>
          <pc:sldMk cId="3362091212" sldId="413"/>
        </pc:sldMkLst>
      </pc:sldChg>
      <pc:sldChg chg="del">
        <pc:chgData name="Dubois, Ross A - (duboisr)" userId="c1ae9848-b723-49a1-85d1-6ce4399887f1" providerId="ADAL" clId="{D26DE5FA-393C-4144-9CB7-8A5FE29D5630}" dt="2024-11-14T17:36:42.356" v="0" actId="47"/>
        <pc:sldMkLst>
          <pc:docMk/>
          <pc:sldMk cId="1456656875" sldId="414"/>
        </pc:sldMkLst>
      </pc:sldChg>
      <pc:sldChg chg="add del">
        <pc:chgData name="Dubois, Ross A - (duboisr)" userId="c1ae9848-b723-49a1-85d1-6ce4399887f1" providerId="ADAL" clId="{D26DE5FA-393C-4144-9CB7-8A5FE29D5630}" dt="2024-11-14T23:23:48.541" v="928" actId="47"/>
        <pc:sldMkLst>
          <pc:docMk/>
          <pc:sldMk cId="1698730405" sldId="414"/>
        </pc:sldMkLst>
      </pc:sldChg>
      <pc:sldChg chg="del">
        <pc:chgData name="Dubois, Ross A - (duboisr)" userId="c1ae9848-b723-49a1-85d1-6ce4399887f1" providerId="ADAL" clId="{D26DE5FA-393C-4144-9CB7-8A5FE29D5630}" dt="2024-11-14T17:36:42.356" v="0" actId="47"/>
        <pc:sldMkLst>
          <pc:docMk/>
          <pc:sldMk cId="1197482477" sldId="415"/>
        </pc:sldMkLst>
      </pc:sldChg>
      <pc:sldChg chg="del">
        <pc:chgData name="Dubois, Ross A - (duboisr)" userId="c1ae9848-b723-49a1-85d1-6ce4399887f1" providerId="ADAL" clId="{D26DE5FA-393C-4144-9CB7-8A5FE29D5630}" dt="2024-11-14T17:36:42.356" v="0" actId="47"/>
        <pc:sldMkLst>
          <pc:docMk/>
          <pc:sldMk cId="1038453108" sldId="416"/>
        </pc:sldMkLst>
      </pc:sldChg>
      <pc:sldChg chg="add del">
        <pc:chgData name="Dubois, Ross A - (duboisr)" userId="c1ae9848-b723-49a1-85d1-6ce4399887f1" providerId="ADAL" clId="{D26DE5FA-393C-4144-9CB7-8A5FE29D5630}" dt="2024-11-14T23:23:48.541" v="928" actId="47"/>
        <pc:sldMkLst>
          <pc:docMk/>
          <pc:sldMk cId="3566123170" sldId="416"/>
        </pc:sldMkLst>
      </pc:sldChg>
      <pc:sldChg chg="del">
        <pc:chgData name="Dubois, Ross A - (duboisr)" userId="c1ae9848-b723-49a1-85d1-6ce4399887f1" providerId="ADAL" clId="{D26DE5FA-393C-4144-9CB7-8A5FE29D5630}" dt="2024-11-14T17:36:42.356" v="0" actId="47"/>
        <pc:sldMkLst>
          <pc:docMk/>
          <pc:sldMk cId="1550977923" sldId="417"/>
        </pc:sldMkLst>
      </pc:sldChg>
      <pc:sldChg chg="add del">
        <pc:chgData name="Dubois, Ross A - (duboisr)" userId="c1ae9848-b723-49a1-85d1-6ce4399887f1" providerId="ADAL" clId="{D26DE5FA-393C-4144-9CB7-8A5FE29D5630}" dt="2024-11-14T23:23:48.541" v="928" actId="47"/>
        <pc:sldMkLst>
          <pc:docMk/>
          <pc:sldMk cId="1913585141" sldId="417"/>
        </pc:sldMkLst>
      </pc:sldChg>
      <pc:sldChg chg="del">
        <pc:chgData name="Dubois, Ross A - (duboisr)" userId="c1ae9848-b723-49a1-85d1-6ce4399887f1" providerId="ADAL" clId="{D26DE5FA-393C-4144-9CB7-8A5FE29D5630}" dt="2024-11-14T17:36:42.356" v="0" actId="47"/>
        <pc:sldMkLst>
          <pc:docMk/>
          <pc:sldMk cId="2704978061" sldId="418"/>
        </pc:sldMkLst>
      </pc:sldChg>
      <pc:sldChg chg="del">
        <pc:chgData name="Dubois, Ross A - (duboisr)" userId="c1ae9848-b723-49a1-85d1-6ce4399887f1" providerId="ADAL" clId="{D26DE5FA-393C-4144-9CB7-8A5FE29D5630}" dt="2024-11-14T17:36:42.356" v="0" actId="47"/>
        <pc:sldMkLst>
          <pc:docMk/>
          <pc:sldMk cId="3034973321" sldId="419"/>
        </pc:sldMkLst>
      </pc:sldChg>
      <pc:sldChg chg="del">
        <pc:chgData name="Dubois, Ross A - (duboisr)" userId="c1ae9848-b723-49a1-85d1-6ce4399887f1" providerId="ADAL" clId="{D26DE5FA-393C-4144-9CB7-8A5FE29D5630}" dt="2024-11-14T17:36:42.356" v="0" actId="47"/>
        <pc:sldMkLst>
          <pc:docMk/>
          <pc:sldMk cId="2249258381" sldId="421"/>
        </pc:sldMkLst>
      </pc:sldChg>
      <pc:sldChg chg="addSp delSp modSp add mod modClrScheme chgLayout">
        <pc:chgData name="Dubois, Ross A - (duboisr)" userId="c1ae9848-b723-49a1-85d1-6ce4399887f1" providerId="ADAL" clId="{D26DE5FA-393C-4144-9CB7-8A5FE29D5630}" dt="2024-11-14T23:24:56.030" v="965" actId="14100"/>
        <pc:sldMkLst>
          <pc:docMk/>
          <pc:sldMk cId="3526202810" sldId="421"/>
        </pc:sldMkLst>
        <pc:spChg chg="add mod ord">
          <ac:chgData name="Dubois, Ross A - (duboisr)" userId="c1ae9848-b723-49a1-85d1-6ce4399887f1" providerId="ADAL" clId="{D26DE5FA-393C-4144-9CB7-8A5FE29D5630}" dt="2024-11-14T23:24:06.675" v="933" actId="20577"/>
          <ac:spMkLst>
            <pc:docMk/>
            <pc:sldMk cId="3526202810" sldId="421"/>
            <ac:spMk id="2" creationId="{EAE4B706-96E9-DD4E-3F2B-6DA7568690FC}"/>
          </ac:spMkLst>
        </pc:spChg>
        <pc:spChg chg="del mod ord">
          <ac:chgData name="Dubois, Ross A - (duboisr)" userId="c1ae9848-b723-49a1-85d1-6ce4399887f1" providerId="ADAL" clId="{D26DE5FA-393C-4144-9CB7-8A5FE29D5630}" dt="2024-11-14T23:23:56.186" v="929" actId="700"/>
          <ac:spMkLst>
            <pc:docMk/>
            <pc:sldMk cId="3526202810" sldId="421"/>
            <ac:spMk id="3" creationId="{54659E88-B1FF-57C9-9CA2-150357CFAF0D}"/>
          </ac:spMkLst>
        </pc:spChg>
        <pc:spChg chg="del mod">
          <ac:chgData name="Dubois, Ross A - (duboisr)" userId="c1ae9848-b723-49a1-85d1-6ce4399887f1" providerId="ADAL" clId="{D26DE5FA-393C-4144-9CB7-8A5FE29D5630}" dt="2024-11-14T23:24:02.685" v="931" actId="478"/>
          <ac:spMkLst>
            <pc:docMk/>
            <pc:sldMk cId="3526202810" sldId="421"/>
            <ac:spMk id="4" creationId="{944D453D-7C1B-83D0-DC9E-A63A4CA95CAF}"/>
          </ac:spMkLst>
        </pc:spChg>
        <pc:spChg chg="del mod">
          <ac:chgData name="Dubois, Ross A - (duboisr)" userId="c1ae9848-b723-49a1-85d1-6ce4399887f1" providerId="ADAL" clId="{D26DE5FA-393C-4144-9CB7-8A5FE29D5630}" dt="2024-11-14T23:24:10.393" v="936" actId="478"/>
          <ac:spMkLst>
            <pc:docMk/>
            <pc:sldMk cId="3526202810" sldId="421"/>
            <ac:spMk id="5" creationId="{15EDEEA1-6E3C-FC11-ED49-E8F135493731}"/>
          </ac:spMkLst>
        </pc:spChg>
        <pc:spChg chg="add del mod ord">
          <ac:chgData name="Dubois, Ross A - (duboisr)" userId="c1ae9848-b723-49a1-85d1-6ce4399887f1" providerId="ADAL" clId="{D26DE5FA-393C-4144-9CB7-8A5FE29D5630}" dt="2024-11-14T23:24:17.679" v="942" actId="478"/>
          <ac:spMkLst>
            <pc:docMk/>
            <pc:sldMk cId="3526202810" sldId="421"/>
            <ac:spMk id="6" creationId="{6AB9595B-54E0-6529-076A-2614614634CA}"/>
          </ac:spMkLst>
        </pc:spChg>
        <pc:spChg chg="add del mod ord">
          <ac:chgData name="Dubois, Ross A - (duboisr)" userId="c1ae9848-b723-49a1-85d1-6ce4399887f1" providerId="ADAL" clId="{D26DE5FA-393C-4144-9CB7-8A5FE29D5630}" dt="2024-11-14T23:24:07.428" v="934" actId="478"/>
          <ac:spMkLst>
            <pc:docMk/>
            <pc:sldMk cId="3526202810" sldId="421"/>
            <ac:spMk id="7" creationId="{B3217114-64D0-6CD6-D62C-BBC9EEE900E2}"/>
          </ac:spMkLst>
        </pc:spChg>
        <pc:spChg chg="add mod ord">
          <ac:chgData name="Dubois, Ross A - (duboisr)" userId="c1ae9848-b723-49a1-85d1-6ce4399887f1" providerId="ADAL" clId="{D26DE5FA-393C-4144-9CB7-8A5FE29D5630}" dt="2024-11-14T23:24:56.030" v="965" actId="14100"/>
          <ac:spMkLst>
            <pc:docMk/>
            <pc:sldMk cId="3526202810" sldId="421"/>
            <ac:spMk id="8" creationId="{C46F5D1F-7630-EF89-2F32-9585CF55A209}"/>
          </ac:spMkLst>
        </pc:spChg>
      </pc:sldChg>
      <pc:sldChg chg="addSp delSp modSp add del mod modClrScheme chgLayout">
        <pc:chgData name="Dubois, Ross A - (duboisr)" userId="c1ae9848-b723-49a1-85d1-6ce4399887f1" providerId="ADAL" clId="{D26DE5FA-393C-4144-9CB7-8A5FE29D5630}" dt="2024-11-14T23:24:58.326" v="966" actId="47"/>
        <pc:sldMkLst>
          <pc:docMk/>
          <pc:sldMk cId="300829138" sldId="422"/>
        </pc:sldMkLst>
        <pc:spChg chg="del mod ord">
          <ac:chgData name="Dubois, Ross A - (duboisr)" userId="c1ae9848-b723-49a1-85d1-6ce4399887f1" providerId="ADAL" clId="{D26DE5FA-393C-4144-9CB7-8A5FE29D5630}" dt="2024-11-14T23:23:56.186" v="929" actId="700"/>
          <ac:spMkLst>
            <pc:docMk/>
            <pc:sldMk cId="300829138" sldId="422"/>
            <ac:spMk id="3" creationId="{54659E88-B1FF-57C9-9CA2-150357CFAF0D}"/>
          </ac:spMkLst>
        </pc:spChg>
        <pc:spChg chg="add mod ord">
          <ac:chgData name="Dubois, Ross A - (duboisr)" userId="c1ae9848-b723-49a1-85d1-6ce4399887f1" providerId="ADAL" clId="{D26DE5FA-393C-4144-9CB7-8A5FE29D5630}" dt="2024-11-14T23:23:56.186" v="929" actId="700"/>
          <ac:spMkLst>
            <pc:docMk/>
            <pc:sldMk cId="300829138" sldId="422"/>
            <ac:spMk id="4" creationId="{DD767C59-F54C-85E8-7212-AC98E567ECE9}"/>
          </ac:spMkLst>
        </pc:spChg>
        <pc:spChg chg="add mod ord">
          <ac:chgData name="Dubois, Ross A - (duboisr)" userId="c1ae9848-b723-49a1-85d1-6ce4399887f1" providerId="ADAL" clId="{D26DE5FA-393C-4144-9CB7-8A5FE29D5630}" dt="2024-11-14T23:23:56.186" v="929" actId="700"/>
          <ac:spMkLst>
            <pc:docMk/>
            <pc:sldMk cId="300829138" sldId="422"/>
            <ac:spMk id="5" creationId="{79FE9989-D110-F188-A684-C882650623FA}"/>
          </ac:spMkLst>
        </pc:spChg>
        <pc:spChg chg="del mod">
          <ac:chgData name="Dubois, Ross A - (duboisr)" userId="c1ae9848-b723-49a1-85d1-6ce4399887f1" providerId="ADAL" clId="{D26DE5FA-393C-4144-9CB7-8A5FE29D5630}" dt="2024-11-14T23:24:23.257" v="946"/>
          <ac:spMkLst>
            <pc:docMk/>
            <pc:sldMk cId="300829138" sldId="422"/>
            <ac:spMk id="6" creationId="{1897256F-F050-A7A5-437D-7A286B332275}"/>
          </ac:spMkLst>
        </pc:spChg>
        <pc:spChg chg="add mod ord">
          <ac:chgData name="Dubois, Ross A - (duboisr)" userId="c1ae9848-b723-49a1-85d1-6ce4399887f1" providerId="ADAL" clId="{D26DE5FA-393C-4144-9CB7-8A5FE29D5630}" dt="2024-11-14T23:23:56.186" v="929" actId="700"/>
          <ac:spMkLst>
            <pc:docMk/>
            <pc:sldMk cId="300829138" sldId="422"/>
            <ac:spMk id="7" creationId="{CEA56DE4-BBE0-3C78-D6DD-A82055F9BC2D}"/>
          </ac:spMkLst>
        </pc:spChg>
        <pc:spChg chg="add mod ord">
          <ac:chgData name="Dubois, Ross A - (duboisr)" userId="c1ae9848-b723-49a1-85d1-6ce4399887f1" providerId="ADAL" clId="{D26DE5FA-393C-4144-9CB7-8A5FE29D5630}" dt="2024-11-14T23:23:56.186" v="929" actId="700"/>
          <ac:spMkLst>
            <pc:docMk/>
            <pc:sldMk cId="300829138" sldId="422"/>
            <ac:spMk id="8" creationId="{9713B2DB-C7D7-657A-6D01-E58DC28BF9CE}"/>
          </ac:spMkLst>
        </pc:spChg>
      </pc:sldChg>
      <pc:sldChg chg="addSp delSp modSp add del mod modClrScheme chgLayout">
        <pc:chgData name="Dubois, Ross A - (duboisr)" userId="c1ae9848-b723-49a1-85d1-6ce4399887f1" providerId="ADAL" clId="{D26DE5FA-393C-4144-9CB7-8A5FE29D5630}" dt="2024-11-14T23:24:58.326" v="966" actId="47"/>
        <pc:sldMkLst>
          <pc:docMk/>
          <pc:sldMk cId="244064942" sldId="423"/>
        </pc:sldMkLst>
        <pc:spChg chg="del mod ord">
          <ac:chgData name="Dubois, Ross A - (duboisr)" userId="c1ae9848-b723-49a1-85d1-6ce4399887f1" providerId="ADAL" clId="{D26DE5FA-393C-4144-9CB7-8A5FE29D5630}" dt="2024-11-14T23:23:56.186" v="929" actId="700"/>
          <ac:spMkLst>
            <pc:docMk/>
            <pc:sldMk cId="244064942" sldId="423"/>
            <ac:spMk id="3" creationId="{54659E88-B1FF-57C9-9CA2-150357CFAF0D}"/>
          </ac:spMkLst>
        </pc:spChg>
        <pc:spChg chg="del mod">
          <ac:chgData name="Dubois, Ross A - (duboisr)" userId="c1ae9848-b723-49a1-85d1-6ce4399887f1" providerId="ADAL" clId="{D26DE5FA-393C-4144-9CB7-8A5FE29D5630}" dt="2024-11-14T23:24:28.482" v="951"/>
          <ac:spMkLst>
            <pc:docMk/>
            <pc:sldMk cId="244064942" sldId="423"/>
            <ac:spMk id="4" creationId="{240D87F5-D237-CCAC-7FC3-2835F253AE87}"/>
          </ac:spMkLst>
        </pc:spChg>
        <pc:spChg chg="add mod ord">
          <ac:chgData name="Dubois, Ross A - (duboisr)" userId="c1ae9848-b723-49a1-85d1-6ce4399887f1" providerId="ADAL" clId="{D26DE5FA-393C-4144-9CB7-8A5FE29D5630}" dt="2024-11-14T23:23:56.186" v="929" actId="700"/>
          <ac:spMkLst>
            <pc:docMk/>
            <pc:sldMk cId="244064942" sldId="423"/>
            <ac:spMk id="5" creationId="{073678F9-6BD4-FD52-626F-3679B13B4EEA}"/>
          </ac:spMkLst>
        </pc:spChg>
        <pc:spChg chg="add mod ord">
          <ac:chgData name="Dubois, Ross A - (duboisr)" userId="c1ae9848-b723-49a1-85d1-6ce4399887f1" providerId="ADAL" clId="{D26DE5FA-393C-4144-9CB7-8A5FE29D5630}" dt="2024-11-14T23:23:56.186" v="929" actId="700"/>
          <ac:spMkLst>
            <pc:docMk/>
            <pc:sldMk cId="244064942" sldId="423"/>
            <ac:spMk id="6" creationId="{6B727677-E2EB-91EC-E98D-55F61342B30F}"/>
          </ac:spMkLst>
        </pc:spChg>
        <pc:spChg chg="add mod ord">
          <ac:chgData name="Dubois, Ross A - (duboisr)" userId="c1ae9848-b723-49a1-85d1-6ce4399887f1" providerId="ADAL" clId="{D26DE5FA-393C-4144-9CB7-8A5FE29D5630}" dt="2024-11-14T23:23:56.186" v="929" actId="700"/>
          <ac:spMkLst>
            <pc:docMk/>
            <pc:sldMk cId="244064942" sldId="423"/>
            <ac:spMk id="7" creationId="{E05D475F-DC95-FEE4-A86E-48894A8D1CEB}"/>
          </ac:spMkLst>
        </pc:spChg>
        <pc:spChg chg="add mod ord">
          <ac:chgData name="Dubois, Ross A - (duboisr)" userId="c1ae9848-b723-49a1-85d1-6ce4399887f1" providerId="ADAL" clId="{D26DE5FA-393C-4144-9CB7-8A5FE29D5630}" dt="2024-11-14T23:23:56.186" v="929" actId="700"/>
          <ac:spMkLst>
            <pc:docMk/>
            <pc:sldMk cId="244064942" sldId="423"/>
            <ac:spMk id="8" creationId="{086A5D31-A74C-5E0B-71A3-C3AFB844972D}"/>
          </ac:spMkLst>
        </pc:spChg>
      </pc:sldChg>
      <pc:sldChg chg="add">
        <pc:chgData name="Dubois, Ross A - (duboisr)" userId="c1ae9848-b723-49a1-85d1-6ce4399887f1" providerId="ADAL" clId="{D26DE5FA-393C-4144-9CB7-8A5FE29D5630}" dt="2024-11-14T17:36:58.368" v="3"/>
        <pc:sldMkLst>
          <pc:docMk/>
          <pc:sldMk cId="4122389160" sldId="424"/>
        </pc:sldMkLst>
      </pc:sldChg>
      <pc:sldChg chg="del">
        <pc:chgData name="Dubois, Ross A - (duboisr)" userId="c1ae9848-b723-49a1-85d1-6ce4399887f1" providerId="ADAL" clId="{D26DE5FA-393C-4144-9CB7-8A5FE29D5630}" dt="2024-11-14T17:36:42.356" v="0" actId="47"/>
        <pc:sldMkLst>
          <pc:docMk/>
          <pc:sldMk cId="881122953" sldId="425"/>
        </pc:sldMkLst>
      </pc:sldChg>
      <pc:sldChg chg="addSp delSp modSp add mod modClrScheme chgLayout">
        <pc:chgData name="Dubois, Ross A - (duboisr)" userId="c1ae9848-b723-49a1-85d1-6ce4399887f1" providerId="ADAL" clId="{D26DE5FA-393C-4144-9CB7-8A5FE29D5630}" dt="2024-11-14T17:46:15.683" v="145" actId="6549"/>
        <pc:sldMkLst>
          <pc:docMk/>
          <pc:sldMk cId="616327882" sldId="426"/>
        </pc:sldMkLst>
        <pc:spChg chg="add del mod ord">
          <ac:chgData name="Dubois, Ross A - (duboisr)" userId="c1ae9848-b723-49a1-85d1-6ce4399887f1" providerId="ADAL" clId="{D26DE5FA-393C-4144-9CB7-8A5FE29D5630}" dt="2024-11-14T17:41:54.312" v="69" actId="20577"/>
          <ac:spMkLst>
            <pc:docMk/>
            <pc:sldMk cId="616327882" sldId="426"/>
            <ac:spMk id="3" creationId="{3DCC8F3F-A309-FE63-3C11-7998E88496E6}"/>
          </ac:spMkLst>
        </pc:spChg>
        <pc:spChg chg="add del mod ord">
          <ac:chgData name="Dubois, Ross A - (duboisr)" userId="c1ae9848-b723-49a1-85d1-6ce4399887f1" providerId="ADAL" clId="{D26DE5FA-393C-4144-9CB7-8A5FE29D5630}" dt="2024-11-14T17:41:57.104" v="71"/>
          <ac:spMkLst>
            <pc:docMk/>
            <pc:sldMk cId="616327882" sldId="426"/>
            <ac:spMk id="4" creationId="{65C76639-98B9-DD13-6790-E98B230FFA82}"/>
          </ac:spMkLst>
        </pc:spChg>
        <pc:spChg chg="del mod ord">
          <ac:chgData name="Dubois, Ross A - (duboisr)" userId="c1ae9848-b723-49a1-85d1-6ce4399887f1" providerId="ADAL" clId="{D26DE5FA-393C-4144-9CB7-8A5FE29D5630}" dt="2024-11-14T17:44:39.763" v="107" actId="478"/>
          <ac:spMkLst>
            <pc:docMk/>
            <pc:sldMk cId="616327882" sldId="426"/>
            <ac:spMk id="5" creationId="{00000000-0000-0000-0000-000000000000}"/>
          </ac:spMkLst>
        </pc:spChg>
        <pc:spChg chg="add del mod ord">
          <ac:chgData name="Dubois, Ross A - (duboisr)" userId="c1ae9848-b723-49a1-85d1-6ce4399887f1" providerId="ADAL" clId="{D26DE5FA-393C-4144-9CB7-8A5FE29D5630}" dt="2024-11-14T17:46:15.683" v="145" actId="6549"/>
          <ac:spMkLst>
            <pc:docMk/>
            <pc:sldMk cId="616327882" sldId="426"/>
            <ac:spMk id="6" creationId="{971518AC-B09A-AC3D-44AE-21D11704FE71}"/>
          </ac:spMkLst>
        </pc:spChg>
        <pc:spChg chg="del mod">
          <ac:chgData name="Dubois, Ross A - (duboisr)" userId="c1ae9848-b723-49a1-85d1-6ce4399887f1" providerId="ADAL" clId="{D26DE5FA-393C-4144-9CB7-8A5FE29D5630}" dt="2024-11-14T17:41:51.439" v="67" actId="478"/>
          <ac:spMkLst>
            <pc:docMk/>
            <pc:sldMk cId="616327882" sldId="426"/>
            <ac:spMk id="7" creationId="{5609B557-5CFB-4590-7430-B0509B499ACE}"/>
          </ac:spMkLst>
        </pc:spChg>
        <pc:spChg chg="add">
          <ac:chgData name="Dubois, Ross A - (duboisr)" userId="c1ae9848-b723-49a1-85d1-6ce4399887f1" providerId="ADAL" clId="{D26DE5FA-393C-4144-9CB7-8A5FE29D5630}" dt="2024-11-14T17:43:10.017" v="84"/>
          <ac:spMkLst>
            <pc:docMk/>
            <pc:sldMk cId="616327882" sldId="426"/>
            <ac:spMk id="9" creationId="{5F639BE7-9DAB-60B5-7669-725DF1A734CF}"/>
          </ac:spMkLst>
        </pc:spChg>
        <pc:spChg chg="add">
          <ac:chgData name="Dubois, Ross A - (duboisr)" userId="c1ae9848-b723-49a1-85d1-6ce4399887f1" providerId="ADAL" clId="{D26DE5FA-393C-4144-9CB7-8A5FE29D5630}" dt="2024-11-14T17:43:58.366" v="97"/>
          <ac:spMkLst>
            <pc:docMk/>
            <pc:sldMk cId="616327882" sldId="426"/>
            <ac:spMk id="10" creationId="{84FAB2BC-3ABC-6501-30F7-5F56FA461F10}"/>
          </ac:spMkLst>
        </pc:spChg>
        <pc:picChg chg="del">
          <ac:chgData name="Dubois, Ross A - (duboisr)" userId="c1ae9848-b723-49a1-85d1-6ce4399887f1" providerId="ADAL" clId="{D26DE5FA-393C-4144-9CB7-8A5FE29D5630}" dt="2024-11-14T17:41:56.303" v="70" actId="21"/>
          <ac:picMkLst>
            <pc:docMk/>
            <pc:sldMk cId="616327882" sldId="426"/>
            <ac:picMk id="2" creationId="{E19C201B-723F-0208-037B-3FB1DC897835}"/>
          </ac:picMkLst>
        </pc:picChg>
        <pc:picChg chg="add mod modCrop">
          <ac:chgData name="Dubois, Ross A - (duboisr)" userId="c1ae9848-b723-49a1-85d1-6ce4399887f1" providerId="ADAL" clId="{D26DE5FA-393C-4144-9CB7-8A5FE29D5630}" dt="2024-11-14T17:44:46.145" v="109" actId="1076"/>
          <ac:picMkLst>
            <pc:docMk/>
            <pc:sldMk cId="616327882" sldId="426"/>
            <ac:picMk id="8" creationId="{E19C201B-723F-0208-037B-3FB1DC897835}"/>
          </ac:picMkLst>
        </pc:picChg>
      </pc:sldChg>
      <pc:sldChg chg="del">
        <pc:chgData name="Dubois, Ross A - (duboisr)" userId="c1ae9848-b723-49a1-85d1-6ce4399887f1" providerId="ADAL" clId="{D26DE5FA-393C-4144-9CB7-8A5FE29D5630}" dt="2024-11-14T17:36:42.356" v="0" actId="47"/>
        <pc:sldMkLst>
          <pc:docMk/>
          <pc:sldMk cId="1296628783" sldId="426"/>
        </pc:sldMkLst>
      </pc:sldChg>
      <pc:sldChg chg="addSp delSp modSp add mod modClrScheme chgLayout">
        <pc:chgData name="Dubois, Ross A - (duboisr)" userId="c1ae9848-b723-49a1-85d1-6ce4399887f1" providerId="ADAL" clId="{D26DE5FA-393C-4144-9CB7-8A5FE29D5630}" dt="2024-11-14T22:27:00.314" v="721" actId="14100"/>
        <pc:sldMkLst>
          <pc:docMk/>
          <pc:sldMk cId="925427589" sldId="427"/>
        </pc:sldMkLst>
        <pc:spChg chg="add mod ord">
          <ac:chgData name="Dubois, Ross A - (duboisr)" userId="c1ae9848-b723-49a1-85d1-6ce4399887f1" providerId="ADAL" clId="{D26DE5FA-393C-4144-9CB7-8A5FE29D5630}" dt="2024-11-14T22:26:45.524" v="715" actId="700"/>
          <ac:spMkLst>
            <pc:docMk/>
            <pc:sldMk cId="925427589" sldId="427"/>
            <ac:spMk id="2" creationId="{97C366D5-478C-2110-544E-1BDFD767EECA}"/>
          </ac:spMkLst>
        </pc:spChg>
        <pc:spChg chg="add mod ord">
          <ac:chgData name="Dubois, Ross A - (duboisr)" userId="c1ae9848-b723-49a1-85d1-6ce4399887f1" providerId="ADAL" clId="{D26DE5FA-393C-4144-9CB7-8A5FE29D5630}" dt="2024-11-14T22:27:00.314" v="721" actId="14100"/>
          <ac:spMkLst>
            <pc:docMk/>
            <pc:sldMk cId="925427589" sldId="427"/>
            <ac:spMk id="3" creationId="{7BCEBEE3-EE7E-4C29-E845-728EFCCA09F1}"/>
          </ac:spMkLst>
        </pc:spChg>
        <pc:spChg chg="del mod ord">
          <ac:chgData name="Dubois, Ross A - (duboisr)" userId="c1ae9848-b723-49a1-85d1-6ce4399887f1" providerId="ADAL" clId="{D26DE5FA-393C-4144-9CB7-8A5FE29D5630}" dt="2024-11-14T22:26:45.524" v="715" actId="700"/>
          <ac:spMkLst>
            <pc:docMk/>
            <pc:sldMk cId="925427589" sldId="427"/>
            <ac:spMk id="5" creationId="{00000000-0000-0000-0000-000000000000}"/>
          </ac:spMkLst>
        </pc:spChg>
        <pc:spChg chg="del mod">
          <ac:chgData name="Dubois, Ross A - (duboisr)" userId="c1ae9848-b723-49a1-85d1-6ce4399887f1" providerId="ADAL" clId="{D26DE5FA-393C-4144-9CB7-8A5FE29D5630}" dt="2024-11-14T17:56:02.819" v="217"/>
          <ac:spMkLst>
            <pc:docMk/>
            <pc:sldMk cId="925427589" sldId="427"/>
            <ac:spMk id="7" creationId="{5609B557-5CFB-4590-7430-B0509B499ACE}"/>
          </ac:spMkLst>
        </pc:spChg>
        <pc:spChg chg="add mod ord">
          <ac:chgData name="Dubois, Ross A - (duboisr)" userId="c1ae9848-b723-49a1-85d1-6ce4399887f1" providerId="ADAL" clId="{D26DE5FA-393C-4144-9CB7-8A5FE29D5630}" dt="2024-11-14T22:26:45.524" v="715" actId="700"/>
          <ac:spMkLst>
            <pc:docMk/>
            <pc:sldMk cId="925427589" sldId="427"/>
            <ac:spMk id="8" creationId="{21E30197-6312-5341-D312-7E8BC491FB4C}"/>
          </ac:spMkLst>
        </pc:spChg>
        <pc:spChg chg="del mod ord">
          <ac:chgData name="Dubois, Ross A - (duboisr)" userId="c1ae9848-b723-49a1-85d1-6ce4399887f1" providerId="ADAL" clId="{D26DE5FA-393C-4144-9CB7-8A5FE29D5630}" dt="2024-11-14T17:55:47.402" v="207" actId="700"/>
          <ac:spMkLst>
            <pc:docMk/>
            <pc:sldMk cId="925427589" sldId="427"/>
            <ac:spMk id="9" creationId="{66B4E6D1-ACA3-1843-9BC3-79C9E7BEEED6}"/>
          </ac:spMkLst>
        </pc:spChg>
        <pc:spChg chg="del mod ord">
          <ac:chgData name="Dubois, Ross A - (duboisr)" userId="c1ae9848-b723-49a1-85d1-6ce4399887f1" providerId="ADAL" clId="{D26DE5FA-393C-4144-9CB7-8A5FE29D5630}" dt="2024-11-14T17:55:47.402" v="207" actId="700"/>
          <ac:spMkLst>
            <pc:docMk/>
            <pc:sldMk cId="925427589" sldId="427"/>
            <ac:spMk id="10" creationId="{BD843B3C-BA93-C447-8580-892C76B53A91}"/>
          </ac:spMkLst>
        </pc:spChg>
        <pc:spChg chg="del">
          <ac:chgData name="Dubois, Ross A - (duboisr)" userId="c1ae9848-b723-49a1-85d1-6ce4399887f1" providerId="ADAL" clId="{D26DE5FA-393C-4144-9CB7-8A5FE29D5630}" dt="2024-11-14T17:55:47.402" v="207" actId="700"/>
          <ac:spMkLst>
            <pc:docMk/>
            <pc:sldMk cId="925427589" sldId="427"/>
            <ac:spMk id="13" creationId="{5FF01D35-6543-FC47-81E0-4EF652C15016}"/>
          </ac:spMkLst>
        </pc:spChg>
        <pc:picChg chg="add mod">
          <ac:chgData name="Dubois, Ross A - (duboisr)" userId="c1ae9848-b723-49a1-85d1-6ce4399887f1" providerId="ADAL" clId="{D26DE5FA-393C-4144-9CB7-8A5FE29D5630}" dt="2024-11-14T22:26:57.425" v="720" actId="1076"/>
          <ac:picMkLst>
            <pc:docMk/>
            <pc:sldMk cId="925427589" sldId="427"/>
            <ac:picMk id="6" creationId="{39554A08-2696-EBC2-900E-84CF06F4C99F}"/>
          </ac:picMkLst>
        </pc:picChg>
      </pc:sldChg>
      <pc:sldChg chg="del">
        <pc:chgData name="Dubois, Ross A - (duboisr)" userId="c1ae9848-b723-49a1-85d1-6ce4399887f1" providerId="ADAL" clId="{D26DE5FA-393C-4144-9CB7-8A5FE29D5630}" dt="2024-11-14T17:36:42.356" v="0" actId="47"/>
        <pc:sldMkLst>
          <pc:docMk/>
          <pc:sldMk cId="3754212547" sldId="429"/>
        </pc:sldMkLst>
      </pc:sldChg>
      <pc:sldChg chg="addSp delSp modSp add mod modClrScheme chgLayout">
        <pc:chgData name="Dubois, Ross A - (duboisr)" userId="c1ae9848-b723-49a1-85d1-6ce4399887f1" providerId="ADAL" clId="{D26DE5FA-393C-4144-9CB7-8A5FE29D5630}" dt="2024-11-14T20:28:07.494" v="383" actId="1076"/>
        <pc:sldMkLst>
          <pc:docMk/>
          <pc:sldMk cId="4233545047" sldId="429"/>
        </pc:sldMkLst>
        <pc:spChg chg="add del mod ord">
          <ac:chgData name="Dubois, Ross A - (duboisr)" userId="c1ae9848-b723-49a1-85d1-6ce4399887f1" providerId="ADAL" clId="{D26DE5FA-393C-4144-9CB7-8A5FE29D5630}" dt="2024-11-14T20:22:57.674" v="346" actId="700"/>
          <ac:spMkLst>
            <pc:docMk/>
            <pc:sldMk cId="4233545047" sldId="429"/>
            <ac:spMk id="2" creationId="{49CE9148-A9CC-D40D-C598-F1D086A2B215}"/>
          </ac:spMkLst>
        </pc:spChg>
        <pc:spChg chg="add del mod ord">
          <ac:chgData name="Dubois, Ross A - (duboisr)" userId="c1ae9848-b723-49a1-85d1-6ce4399887f1" providerId="ADAL" clId="{D26DE5FA-393C-4144-9CB7-8A5FE29D5630}" dt="2024-11-14T20:22:57.674" v="346" actId="700"/>
          <ac:spMkLst>
            <pc:docMk/>
            <pc:sldMk cId="4233545047" sldId="429"/>
            <ac:spMk id="3" creationId="{E605E059-B51B-8270-B43D-A2B05C5C8FD4}"/>
          </ac:spMkLst>
        </pc:spChg>
        <pc:spChg chg="add del mod ord">
          <ac:chgData name="Dubois, Ross A - (duboisr)" userId="c1ae9848-b723-49a1-85d1-6ce4399887f1" providerId="ADAL" clId="{D26DE5FA-393C-4144-9CB7-8A5FE29D5630}" dt="2024-11-14T20:22:57.674" v="346" actId="700"/>
          <ac:spMkLst>
            <pc:docMk/>
            <pc:sldMk cId="4233545047" sldId="429"/>
            <ac:spMk id="4" creationId="{0DDBFD51-C40F-644F-368F-E1D59198AFAA}"/>
          </ac:spMkLst>
        </pc:spChg>
        <pc:spChg chg="mod ord">
          <ac:chgData name="Dubois, Ross A - (duboisr)" userId="c1ae9848-b723-49a1-85d1-6ce4399887f1" providerId="ADAL" clId="{D26DE5FA-393C-4144-9CB7-8A5FE29D5630}" dt="2024-11-14T20:23:21.745" v="356" actId="21"/>
          <ac:spMkLst>
            <pc:docMk/>
            <pc:sldMk cId="4233545047" sldId="429"/>
            <ac:spMk id="5" creationId="{00000000-0000-0000-0000-000000000000}"/>
          </ac:spMkLst>
        </pc:spChg>
        <pc:spChg chg="add del mod ord">
          <ac:chgData name="Dubois, Ross A - (duboisr)" userId="c1ae9848-b723-49a1-85d1-6ce4399887f1" providerId="ADAL" clId="{D26DE5FA-393C-4144-9CB7-8A5FE29D5630}" dt="2024-11-14T20:23:01.005" v="347" actId="700"/>
          <ac:spMkLst>
            <pc:docMk/>
            <pc:sldMk cId="4233545047" sldId="429"/>
            <ac:spMk id="6" creationId="{B3DE7567-590D-7F5E-2725-E85A8C11AC63}"/>
          </ac:spMkLst>
        </pc:spChg>
        <pc:spChg chg="del mod">
          <ac:chgData name="Dubois, Ross A - (duboisr)" userId="c1ae9848-b723-49a1-85d1-6ce4399887f1" providerId="ADAL" clId="{D26DE5FA-393C-4144-9CB7-8A5FE29D5630}" dt="2024-11-14T20:23:17.073" v="353" actId="478"/>
          <ac:spMkLst>
            <pc:docMk/>
            <pc:sldMk cId="4233545047" sldId="429"/>
            <ac:spMk id="7" creationId="{5609B557-5CFB-4590-7430-B0509B499ACE}"/>
          </ac:spMkLst>
        </pc:spChg>
        <pc:spChg chg="add del mod ord">
          <ac:chgData name="Dubois, Ross A - (duboisr)" userId="c1ae9848-b723-49a1-85d1-6ce4399887f1" providerId="ADAL" clId="{D26DE5FA-393C-4144-9CB7-8A5FE29D5630}" dt="2024-11-14T20:23:01.005" v="347" actId="700"/>
          <ac:spMkLst>
            <pc:docMk/>
            <pc:sldMk cId="4233545047" sldId="429"/>
            <ac:spMk id="8" creationId="{F576F0AA-93D1-263E-487F-B8420A5B1AFD}"/>
          </ac:spMkLst>
        </pc:spChg>
        <pc:spChg chg="del mod ord">
          <ac:chgData name="Dubois, Ross A - (duboisr)" userId="c1ae9848-b723-49a1-85d1-6ce4399887f1" providerId="ADAL" clId="{D26DE5FA-393C-4144-9CB7-8A5FE29D5630}" dt="2024-11-14T20:22:54.606" v="345" actId="700"/>
          <ac:spMkLst>
            <pc:docMk/>
            <pc:sldMk cId="4233545047" sldId="429"/>
            <ac:spMk id="9" creationId="{66B4E6D1-ACA3-1843-9BC3-79C9E7BEEED6}"/>
          </ac:spMkLst>
        </pc:spChg>
        <pc:spChg chg="del mod ord">
          <ac:chgData name="Dubois, Ross A - (duboisr)" userId="c1ae9848-b723-49a1-85d1-6ce4399887f1" providerId="ADAL" clId="{D26DE5FA-393C-4144-9CB7-8A5FE29D5630}" dt="2024-11-14T20:22:54.606" v="345" actId="700"/>
          <ac:spMkLst>
            <pc:docMk/>
            <pc:sldMk cId="4233545047" sldId="429"/>
            <ac:spMk id="10" creationId="{BD843B3C-BA93-C447-8580-892C76B53A91}"/>
          </ac:spMkLst>
        </pc:spChg>
        <pc:spChg chg="add del mod ord">
          <ac:chgData name="Dubois, Ross A - (duboisr)" userId="c1ae9848-b723-49a1-85d1-6ce4399887f1" providerId="ADAL" clId="{D26DE5FA-393C-4144-9CB7-8A5FE29D5630}" dt="2024-11-14T20:23:01.005" v="347" actId="700"/>
          <ac:spMkLst>
            <pc:docMk/>
            <pc:sldMk cId="4233545047" sldId="429"/>
            <ac:spMk id="11" creationId="{16509FF7-1E7A-3E5F-597C-894B1E5CB324}"/>
          </ac:spMkLst>
        </pc:spChg>
        <pc:spChg chg="add del mod ord">
          <ac:chgData name="Dubois, Ross A - (duboisr)" userId="c1ae9848-b723-49a1-85d1-6ce4399887f1" providerId="ADAL" clId="{D26DE5FA-393C-4144-9CB7-8A5FE29D5630}" dt="2024-11-14T20:23:03.357" v="348" actId="700"/>
          <ac:spMkLst>
            <pc:docMk/>
            <pc:sldMk cId="4233545047" sldId="429"/>
            <ac:spMk id="12" creationId="{8AC9B561-D115-16FF-6645-9144684909C7}"/>
          </ac:spMkLst>
        </pc:spChg>
        <pc:spChg chg="del">
          <ac:chgData name="Dubois, Ross A - (duboisr)" userId="c1ae9848-b723-49a1-85d1-6ce4399887f1" providerId="ADAL" clId="{D26DE5FA-393C-4144-9CB7-8A5FE29D5630}" dt="2024-11-14T20:22:54.606" v="345" actId="700"/>
          <ac:spMkLst>
            <pc:docMk/>
            <pc:sldMk cId="4233545047" sldId="429"/>
            <ac:spMk id="13" creationId="{5FF01D35-6543-FC47-81E0-4EF652C15016}"/>
          </ac:spMkLst>
        </pc:spChg>
        <pc:spChg chg="add del mod ord">
          <ac:chgData name="Dubois, Ross A - (duboisr)" userId="c1ae9848-b723-49a1-85d1-6ce4399887f1" providerId="ADAL" clId="{D26DE5FA-393C-4144-9CB7-8A5FE29D5630}" dt="2024-11-14T20:23:03.357" v="348" actId="700"/>
          <ac:spMkLst>
            <pc:docMk/>
            <pc:sldMk cId="4233545047" sldId="429"/>
            <ac:spMk id="14" creationId="{A56D386C-8FC4-95FF-0528-923F83513E45}"/>
          </ac:spMkLst>
        </pc:spChg>
        <pc:spChg chg="add del mod ord">
          <ac:chgData name="Dubois, Ross A - (duboisr)" userId="c1ae9848-b723-49a1-85d1-6ce4399887f1" providerId="ADAL" clId="{D26DE5FA-393C-4144-9CB7-8A5FE29D5630}" dt="2024-11-14T20:23:07.320" v="349" actId="700"/>
          <ac:spMkLst>
            <pc:docMk/>
            <pc:sldMk cId="4233545047" sldId="429"/>
            <ac:spMk id="15" creationId="{F10CE27F-0E51-3C88-0249-F00190AB11C0}"/>
          </ac:spMkLst>
        </pc:spChg>
        <pc:spChg chg="add del mod ord">
          <ac:chgData name="Dubois, Ross A - (duboisr)" userId="c1ae9848-b723-49a1-85d1-6ce4399887f1" providerId="ADAL" clId="{D26DE5FA-393C-4144-9CB7-8A5FE29D5630}" dt="2024-11-14T20:23:07.320" v="349" actId="700"/>
          <ac:spMkLst>
            <pc:docMk/>
            <pc:sldMk cId="4233545047" sldId="429"/>
            <ac:spMk id="16" creationId="{318C91CD-7879-7E92-9568-842836AC7582}"/>
          </ac:spMkLst>
        </pc:spChg>
        <pc:spChg chg="add del mod ord">
          <ac:chgData name="Dubois, Ross A - (duboisr)" userId="c1ae9848-b723-49a1-85d1-6ce4399887f1" providerId="ADAL" clId="{D26DE5FA-393C-4144-9CB7-8A5FE29D5630}" dt="2024-11-14T20:23:07.320" v="349" actId="700"/>
          <ac:spMkLst>
            <pc:docMk/>
            <pc:sldMk cId="4233545047" sldId="429"/>
            <ac:spMk id="17" creationId="{EDEE25EC-6F3B-7D69-BA4E-E7B538EF99A4}"/>
          </ac:spMkLst>
        </pc:spChg>
        <pc:spChg chg="add del mod ord">
          <ac:chgData name="Dubois, Ross A - (duboisr)" userId="c1ae9848-b723-49a1-85d1-6ce4399887f1" providerId="ADAL" clId="{D26DE5FA-393C-4144-9CB7-8A5FE29D5630}" dt="2024-11-14T20:23:10.176" v="350" actId="700"/>
          <ac:spMkLst>
            <pc:docMk/>
            <pc:sldMk cId="4233545047" sldId="429"/>
            <ac:spMk id="18" creationId="{2FDDCBE2-843D-8A46-CCB9-50FA359BDEBF}"/>
          </ac:spMkLst>
        </pc:spChg>
        <pc:spChg chg="add del mod ord">
          <ac:chgData name="Dubois, Ross A - (duboisr)" userId="c1ae9848-b723-49a1-85d1-6ce4399887f1" providerId="ADAL" clId="{D26DE5FA-393C-4144-9CB7-8A5FE29D5630}" dt="2024-11-14T20:23:10.176" v="350" actId="700"/>
          <ac:spMkLst>
            <pc:docMk/>
            <pc:sldMk cId="4233545047" sldId="429"/>
            <ac:spMk id="19" creationId="{2786EF11-2E49-5E5D-3AC2-C5D842821B27}"/>
          </ac:spMkLst>
        </pc:spChg>
        <pc:spChg chg="add del mod ord">
          <ac:chgData name="Dubois, Ross A - (duboisr)" userId="c1ae9848-b723-49a1-85d1-6ce4399887f1" providerId="ADAL" clId="{D26DE5FA-393C-4144-9CB7-8A5FE29D5630}" dt="2024-11-14T20:23:10.176" v="350" actId="700"/>
          <ac:spMkLst>
            <pc:docMk/>
            <pc:sldMk cId="4233545047" sldId="429"/>
            <ac:spMk id="20" creationId="{76E9AD68-E019-BBAB-843D-FC2D7DB05D77}"/>
          </ac:spMkLst>
        </pc:spChg>
        <pc:spChg chg="add del mod ord">
          <ac:chgData name="Dubois, Ross A - (duboisr)" userId="c1ae9848-b723-49a1-85d1-6ce4399887f1" providerId="ADAL" clId="{D26DE5FA-393C-4144-9CB7-8A5FE29D5630}" dt="2024-11-14T20:23:12.757" v="351" actId="700"/>
          <ac:spMkLst>
            <pc:docMk/>
            <pc:sldMk cId="4233545047" sldId="429"/>
            <ac:spMk id="21" creationId="{0930AB49-F74B-5293-7A00-5116F3528BDB}"/>
          </ac:spMkLst>
        </pc:spChg>
        <pc:spChg chg="add del mod ord">
          <ac:chgData name="Dubois, Ross A - (duboisr)" userId="c1ae9848-b723-49a1-85d1-6ce4399887f1" providerId="ADAL" clId="{D26DE5FA-393C-4144-9CB7-8A5FE29D5630}" dt="2024-11-14T20:23:12.757" v="351" actId="700"/>
          <ac:spMkLst>
            <pc:docMk/>
            <pc:sldMk cId="4233545047" sldId="429"/>
            <ac:spMk id="22" creationId="{EDC0A72B-2449-428A-16B5-1B0F2C3AF5A4}"/>
          </ac:spMkLst>
        </pc:spChg>
        <pc:spChg chg="add mod ord">
          <ac:chgData name="Dubois, Ross A - (duboisr)" userId="c1ae9848-b723-49a1-85d1-6ce4399887f1" providerId="ADAL" clId="{D26DE5FA-393C-4144-9CB7-8A5FE29D5630}" dt="2024-11-14T20:23:20.366" v="355" actId="20577"/>
          <ac:spMkLst>
            <pc:docMk/>
            <pc:sldMk cId="4233545047" sldId="429"/>
            <ac:spMk id="23" creationId="{673313D7-0BC9-0DD2-FCAD-A160ECC2520D}"/>
          </ac:spMkLst>
        </pc:spChg>
        <pc:spChg chg="add mod ord">
          <ac:chgData name="Dubois, Ross A - (duboisr)" userId="c1ae9848-b723-49a1-85d1-6ce4399887f1" providerId="ADAL" clId="{D26DE5FA-393C-4144-9CB7-8A5FE29D5630}" dt="2024-11-14T20:26:24.694" v="372" actId="14100"/>
          <ac:spMkLst>
            <pc:docMk/>
            <pc:sldMk cId="4233545047" sldId="429"/>
            <ac:spMk id="24" creationId="{AF29DAE7-DE79-D69D-6AC3-C4F330D61A64}"/>
          </ac:spMkLst>
        </pc:spChg>
        <pc:picChg chg="add mod modCrop">
          <ac:chgData name="Dubois, Ross A - (duboisr)" userId="c1ae9848-b723-49a1-85d1-6ce4399887f1" providerId="ADAL" clId="{D26DE5FA-393C-4144-9CB7-8A5FE29D5630}" dt="2024-11-14T20:28:07.494" v="383" actId="1076"/>
          <ac:picMkLst>
            <pc:docMk/>
            <pc:sldMk cId="4233545047" sldId="429"/>
            <ac:picMk id="26" creationId="{8132EF5D-C672-5708-4EAF-E9C2E63DD253}"/>
          </ac:picMkLst>
        </pc:picChg>
      </pc:sldChg>
      <pc:sldChg chg="addSp delSp modSp add mod modClrScheme chgLayout">
        <pc:chgData name="Dubois, Ross A - (duboisr)" userId="c1ae9848-b723-49a1-85d1-6ce4399887f1" providerId="ADAL" clId="{D26DE5FA-393C-4144-9CB7-8A5FE29D5630}" dt="2024-11-14T18:53:13.971" v="282" actId="14100"/>
        <pc:sldMkLst>
          <pc:docMk/>
          <pc:sldMk cId="282724062" sldId="430"/>
        </pc:sldMkLst>
        <pc:spChg chg="add del mod ord">
          <ac:chgData name="Dubois, Ross A - (duboisr)" userId="c1ae9848-b723-49a1-85d1-6ce4399887f1" providerId="ADAL" clId="{D26DE5FA-393C-4144-9CB7-8A5FE29D5630}" dt="2024-11-14T17:58:07.381" v="233" actId="700"/>
          <ac:spMkLst>
            <pc:docMk/>
            <pc:sldMk cId="282724062" sldId="430"/>
            <ac:spMk id="3" creationId="{BD47C5BA-D994-67FC-A621-2CDEFF798BA1}"/>
          </ac:spMkLst>
        </pc:spChg>
        <pc:spChg chg="add del mod ord">
          <ac:chgData name="Dubois, Ross A - (duboisr)" userId="c1ae9848-b723-49a1-85d1-6ce4399887f1" providerId="ADAL" clId="{D26DE5FA-393C-4144-9CB7-8A5FE29D5630}" dt="2024-11-14T17:58:07.381" v="233" actId="700"/>
          <ac:spMkLst>
            <pc:docMk/>
            <pc:sldMk cId="282724062" sldId="430"/>
            <ac:spMk id="4" creationId="{CC368E16-E08E-7F53-B293-D96BA04D99D4}"/>
          </ac:spMkLst>
        </pc:spChg>
        <pc:spChg chg="add del mod ord">
          <ac:chgData name="Dubois, Ross A - (duboisr)" userId="c1ae9848-b723-49a1-85d1-6ce4399887f1" providerId="ADAL" clId="{D26DE5FA-393C-4144-9CB7-8A5FE29D5630}" dt="2024-11-14T17:58:07.381" v="233" actId="700"/>
          <ac:spMkLst>
            <pc:docMk/>
            <pc:sldMk cId="282724062" sldId="430"/>
            <ac:spMk id="5" creationId="{070D6E91-4B43-C68C-9ACA-1AC2FCFFDFFA}"/>
          </ac:spMkLst>
        </pc:spChg>
        <pc:spChg chg="add del mod ord">
          <ac:chgData name="Dubois, Ross A - (duboisr)" userId="c1ae9848-b723-49a1-85d1-6ce4399887f1" providerId="ADAL" clId="{D26DE5FA-393C-4144-9CB7-8A5FE29D5630}" dt="2024-11-14T17:58:16.109" v="236" actId="700"/>
          <ac:spMkLst>
            <pc:docMk/>
            <pc:sldMk cId="282724062" sldId="430"/>
            <ac:spMk id="6" creationId="{40C8086F-557C-78C1-8028-B028A71E455E}"/>
          </ac:spMkLst>
        </pc:spChg>
        <pc:spChg chg="add mod ord">
          <ac:chgData name="Dubois, Ross A - (duboisr)" userId="c1ae9848-b723-49a1-85d1-6ce4399887f1" providerId="ADAL" clId="{D26DE5FA-393C-4144-9CB7-8A5FE29D5630}" dt="2024-11-14T18:46:47.627" v="277" actId="313"/>
          <ac:spMkLst>
            <pc:docMk/>
            <pc:sldMk cId="282724062" sldId="430"/>
            <ac:spMk id="7" creationId="{09F429F4-5703-00B1-76B0-3E802D807C64}"/>
          </ac:spMkLst>
        </pc:spChg>
        <pc:spChg chg="add del mod ord">
          <ac:chgData name="Dubois, Ross A - (duboisr)" userId="c1ae9848-b723-49a1-85d1-6ce4399887f1" providerId="ADAL" clId="{D26DE5FA-393C-4144-9CB7-8A5FE29D5630}" dt="2024-11-14T17:58:50.693" v="274" actId="478"/>
          <ac:spMkLst>
            <pc:docMk/>
            <pc:sldMk cId="282724062" sldId="430"/>
            <ac:spMk id="8" creationId="{F3D00266-57E7-195C-6AEA-29FB0514F31E}"/>
          </ac:spMkLst>
        </pc:spChg>
        <pc:spChg chg="del">
          <ac:chgData name="Dubois, Ross A - (duboisr)" userId="c1ae9848-b723-49a1-85d1-6ce4399887f1" providerId="ADAL" clId="{D26DE5FA-393C-4144-9CB7-8A5FE29D5630}" dt="2024-11-14T17:58:00.490" v="231" actId="478"/>
          <ac:spMkLst>
            <pc:docMk/>
            <pc:sldMk cId="282724062" sldId="430"/>
            <ac:spMk id="9" creationId="{66B4E6D1-ACA3-1843-9BC3-79C9E7BEEED6}"/>
          </ac:spMkLst>
        </pc:spChg>
        <pc:spChg chg="del">
          <ac:chgData name="Dubois, Ross A - (duboisr)" userId="c1ae9848-b723-49a1-85d1-6ce4399887f1" providerId="ADAL" clId="{D26DE5FA-393C-4144-9CB7-8A5FE29D5630}" dt="2024-11-14T17:57:59.266" v="230" actId="478"/>
          <ac:spMkLst>
            <pc:docMk/>
            <pc:sldMk cId="282724062" sldId="430"/>
            <ac:spMk id="10" creationId="{BD843B3C-BA93-C447-8580-892C76B53A91}"/>
          </ac:spMkLst>
        </pc:spChg>
        <pc:spChg chg="mod">
          <ac:chgData name="Dubois, Ross A - (duboisr)" userId="c1ae9848-b723-49a1-85d1-6ce4399887f1" providerId="ADAL" clId="{D26DE5FA-393C-4144-9CB7-8A5FE29D5630}" dt="2024-11-14T17:58:11.513" v="234" actId="1076"/>
          <ac:spMkLst>
            <pc:docMk/>
            <pc:sldMk cId="282724062" sldId="430"/>
            <ac:spMk id="11" creationId="{26276E84-ACAD-30B6-9D01-CE8935A399C3}"/>
          </ac:spMkLst>
        </pc:spChg>
        <pc:spChg chg="add mod ord">
          <ac:chgData name="Dubois, Ross A - (duboisr)" userId="c1ae9848-b723-49a1-85d1-6ce4399887f1" providerId="ADAL" clId="{D26DE5FA-393C-4144-9CB7-8A5FE29D5630}" dt="2024-11-14T18:53:10.953" v="281" actId="14100"/>
          <ac:spMkLst>
            <pc:docMk/>
            <pc:sldMk cId="282724062" sldId="430"/>
            <ac:spMk id="12" creationId="{9502A9EA-886D-69AC-ECB9-1B45CDF2148C}"/>
          </ac:spMkLst>
        </pc:spChg>
        <pc:spChg chg="del">
          <ac:chgData name="Dubois, Ross A - (duboisr)" userId="c1ae9848-b723-49a1-85d1-6ce4399887f1" providerId="ADAL" clId="{D26DE5FA-393C-4144-9CB7-8A5FE29D5630}" dt="2024-11-14T17:57:58.049" v="229" actId="478"/>
          <ac:spMkLst>
            <pc:docMk/>
            <pc:sldMk cId="282724062" sldId="430"/>
            <ac:spMk id="13" creationId="{5FF01D35-6543-FC47-81E0-4EF652C15016}"/>
          </ac:spMkLst>
        </pc:spChg>
        <pc:spChg chg="add mod ord">
          <ac:chgData name="Dubois, Ross A - (duboisr)" userId="c1ae9848-b723-49a1-85d1-6ce4399887f1" providerId="ADAL" clId="{D26DE5FA-393C-4144-9CB7-8A5FE29D5630}" dt="2024-11-14T18:53:13.971" v="282" actId="14100"/>
          <ac:spMkLst>
            <pc:docMk/>
            <pc:sldMk cId="282724062" sldId="430"/>
            <ac:spMk id="14" creationId="{BE9C7AB4-4D8F-000A-D53E-809F58BD426A}"/>
          </ac:spMkLst>
        </pc:spChg>
        <pc:spChg chg="add del">
          <ac:chgData name="Dubois, Ross A - (duboisr)" userId="c1ae9848-b723-49a1-85d1-6ce4399887f1" providerId="ADAL" clId="{D26DE5FA-393C-4144-9CB7-8A5FE29D5630}" dt="2024-11-14T17:58:35.016" v="267" actId="478"/>
          <ac:spMkLst>
            <pc:docMk/>
            <pc:sldMk cId="282724062" sldId="430"/>
            <ac:spMk id="18" creationId="{2F4D7BDE-D076-A9FB-1466-2FA033C902FB}"/>
          </ac:spMkLst>
        </pc:spChg>
        <pc:spChg chg="mod">
          <ac:chgData name="Dubois, Ross A - (duboisr)" userId="c1ae9848-b723-49a1-85d1-6ce4399887f1" providerId="ADAL" clId="{D26DE5FA-393C-4144-9CB7-8A5FE29D5630}" dt="2024-11-14T17:58:26.624" v="261"/>
          <ac:spMkLst>
            <pc:docMk/>
            <pc:sldMk cId="282724062" sldId="430"/>
            <ac:spMk id="19" creationId="{26276E84-ACAD-30B6-9D01-CE8935A399C3}"/>
          </ac:spMkLst>
        </pc:spChg>
        <pc:spChg chg="mod">
          <ac:chgData name="Dubois, Ross A - (duboisr)" userId="c1ae9848-b723-49a1-85d1-6ce4399887f1" providerId="ADAL" clId="{D26DE5FA-393C-4144-9CB7-8A5FE29D5630}" dt="2024-11-14T18:53:06.083" v="279" actId="1076"/>
          <ac:spMkLst>
            <pc:docMk/>
            <pc:sldMk cId="282724062" sldId="430"/>
            <ac:spMk id="25" creationId="{6CBCBD29-ED1B-4608-F083-171D80563AE0}"/>
          </ac:spMkLst>
        </pc:spChg>
        <pc:grpChg chg="add mod">
          <ac:chgData name="Dubois, Ross A - (duboisr)" userId="c1ae9848-b723-49a1-85d1-6ce4399887f1" providerId="ADAL" clId="{D26DE5FA-393C-4144-9CB7-8A5FE29D5630}" dt="2024-11-14T17:58:26.624" v="261"/>
          <ac:grpSpMkLst>
            <pc:docMk/>
            <pc:sldMk cId="282724062" sldId="430"/>
            <ac:grpSpMk id="16" creationId="{F656120D-78E5-FCC0-9379-616F1C7C472D}"/>
          </ac:grpSpMkLst>
        </pc:grpChg>
        <pc:grpChg chg="del mod">
          <ac:chgData name="Dubois, Ross A - (duboisr)" userId="c1ae9848-b723-49a1-85d1-6ce4399887f1" providerId="ADAL" clId="{D26DE5FA-393C-4144-9CB7-8A5FE29D5630}" dt="2024-11-14T17:58:14.284" v="235" actId="21"/>
          <ac:grpSpMkLst>
            <pc:docMk/>
            <pc:sldMk cId="282724062" sldId="430"/>
            <ac:grpSpMk id="20" creationId="{F656120D-78E5-FCC0-9379-616F1C7C472D}"/>
          </ac:grpSpMkLst>
        </pc:grpChg>
        <pc:grpChg chg="add mod">
          <ac:chgData name="Dubois, Ross A - (duboisr)" userId="c1ae9848-b723-49a1-85d1-6ce4399887f1" providerId="ADAL" clId="{D26DE5FA-393C-4144-9CB7-8A5FE29D5630}" dt="2024-11-14T18:53:06.083" v="279" actId="1076"/>
          <ac:grpSpMkLst>
            <pc:docMk/>
            <pc:sldMk cId="282724062" sldId="430"/>
            <ac:grpSpMk id="23" creationId="{C9664B7C-5EBF-ECDA-EBEB-3D0741B71A91}"/>
          </ac:grpSpMkLst>
        </pc:grpChg>
        <pc:picChg chg="del mod ord">
          <ac:chgData name="Dubois, Ross A - (duboisr)" userId="c1ae9848-b723-49a1-85d1-6ce4399887f1" providerId="ADAL" clId="{D26DE5FA-393C-4144-9CB7-8A5FE29D5630}" dt="2024-11-14T17:58:14.284" v="235" actId="21"/>
          <ac:picMkLst>
            <pc:docMk/>
            <pc:sldMk cId="282724062" sldId="430"/>
            <ac:picMk id="2" creationId="{180754C5-2020-659C-D153-5FA8FCB43258}"/>
          </ac:picMkLst>
        </pc:picChg>
        <pc:picChg chg="add mod">
          <ac:chgData name="Dubois, Ross A - (duboisr)" userId="c1ae9848-b723-49a1-85d1-6ce4399887f1" providerId="ADAL" clId="{D26DE5FA-393C-4144-9CB7-8A5FE29D5630}" dt="2024-11-14T17:58:28.787" v="262"/>
          <ac:picMkLst>
            <pc:docMk/>
            <pc:sldMk cId="282724062" sldId="430"/>
            <ac:picMk id="15" creationId="{180754C5-2020-659C-D153-5FA8FCB43258}"/>
          </ac:picMkLst>
        </pc:picChg>
        <pc:picChg chg="mod">
          <ac:chgData name="Dubois, Ross A - (duboisr)" userId="c1ae9848-b723-49a1-85d1-6ce4399887f1" providerId="ADAL" clId="{D26DE5FA-393C-4144-9CB7-8A5FE29D5630}" dt="2024-11-14T17:58:26.624" v="261"/>
          <ac:picMkLst>
            <pc:docMk/>
            <pc:sldMk cId="282724062" sldId="430"/>
            <ac:picMk id="17" creationId="{415419CF-1498-1CFC-D168-6845D6D34185}"/>
          </ac:picMkLst>
        </pc:picChg>
        <pc:picChg chg="add mod">
          <ac:chgData name="Dubois, Ross A - (duboisr)" userId="c1ae9848-b723-49a1-85d1-6ce4399887f1" providerId="ADAL" clId="{D26DE5FA-393C-4144-9CB7-8A5FE29D5630}" dt="2024-11-14T17:58:32.683" v="265" actId="1076"/>
          <ac:picMkLst>
            <pc:docMk/>
            <pc:sldMk cId="282724062" sldId="430"/>
            <ac:picMk id="21" creationId="{BB0D0EB3-DB18-0DBE-5F95-75107C759822}"/>
          </ac:picMkLst>
        </pc:picChg>
        <pc:picChg chg="add mod">
          <ac:chgData name="Dubois, Ross A - (duboisr)" userId="c1ae9848-b723-49a1-85d1-6ce4399887f1" providerId="ADAL" clId="{D26DE5FA-393C-4144-9CB7-8A5FE29D5630}" dt="2024-11-14T18:53:03.756" v="278" actId="14100"/>
          <ac:picMkLst>
            <pc:docMk/>
            <pc:sldMk cId="282724062" sldId="430"/>
            <ac:picMk id="22" creationId="{B96CA2F6-2F7C-6F25-DD83-5B19AF2536E5}"/>
          </ac:picMkLst>
        </pc:picChg>
        <pc:picChg chg="mod">
          <ac:chgData name="Dubois, Ross A - (duboisr)" userId="c1ae9848-b723-49a1-85d1-6ce4399887f1" providerId="ADAL" clId="{D26DE5FA-393C-4144-9CB7-8A5FE29D5630}" dt="2024-11-14T18:53:06.083" v="279" actId="1076"/>
          <ac:picMkLst>
            <pc:docMk/>
            <pc:sldMk cId="282724062" sldId="430"/>
            <ac:picMk id="24" creationId="{A92AA3DB-0E75-E9E8-9935-B5C6ECD57A01}"/>
          </ac:picMkLst>
        </pc:picChg>
        <pc:picChg chg="add del mod">
          <ac:chgData name="Dubois, Ross A - (duboisr)" userId="c1ae9848-b723-49a1-85d1-6ce4399887f1" providerId="ADAL" clId="{D26DE5FA-393C-4144-9CB7-8A5FE29D5630}" dt="2024-11-14T17:58:48.655" v="273" actId="478"/>
          <ac:picMkLst>
            <pc:docMk/>
            <pc:sldMk cId="282724062" sldId="430"/>
            <ac:picMk id="26" creationId="{6450032C-2903-CB3B-2829-A5434C730AF1}"/>
          </ac:picMkLst>
        </pc:picChg>
        <pc:picChg chg="mod">
          <ac:chgData name="Dubois, Ross A - (duboisr)" userId="c1ae9848-b723-49a1-85d1-6ce4399887f1" providerId="ADAL" clId="{D26DE5FA-393C-4144-9CB7-8A5FE29D5630}" dt="2024-11-14T17:58:11.513" v="234" actId="1076"/>
          <ac:picMkLst>
            <pc:docMk/>
            <pc:sldMk cId="282724062" sldId="430"/>
            <ac:picMk id="1026" creationId="{415419CF-1498-1CFC-D168-6845D6D34185}"/>
          </ac:picMkLst>
        </pc:picChg>
      </pc:sldChg>
      <pc:sldChg chg="del">
        <pc:chgData name="Dubois, Ross A - (duboisr)" userId="c1ae9848-b723-49a1-85d1-6ce4399887f1" providerId="ADAL" clId="{D26DE5FA-393C-4144-9CB7-8A5FE29D5630}" dt="2024-11-14T17:36:42.356" v="0" actId="47"/>
        <pc:sldMkLst>
          <pc:docMk/>
          <pc:sldMk cId="4207273522" sldId="430"/>
        </pc:sldMkLst>
      </pc:sldChg>
      <pc:sldChg chg="addSp delSp modSp add mod modClrScheme chgLayout">
        <pc:chgData name="Dubois, Ross A - (duboisr)" userId="c1ae9848-b723-49a1-85d1-6ce4399887f1" providerId="ADAL" clId="{D26DE5FA-393C-4144-9CB7-8A5FE29D5630}" dt="2024-11-14T19:00:39.469" v="343" actId="5793"/>
        <pc:sldMkLst>
          <pc:docMk/>
          <pc:sldMk cId="1905936861" sldId="431"/>
        </pc:sldMkLst>
        <pc:spChg chg="add mod ord">
          <ac:chgData name="Dubois, Ross A - (duboisr)" userId="c1ae9848-b723-49a1-85d1-6ce4399887f1" providerId="ADAL" clId="{D26DE5FA-393C-4144-9CB7-8A5FE29D5630}" dt="2024-11-14T18:57:24.399" v="298" actId="6264"/>
          <ac:spMkLst>
            <pc:docMk/>
            <pc:sldMk cId="1905936861" sldId="431"/>
            <ac:spMk id="2" creationId="{46A6FBB1-E119-C1D8-01E8-3EF6BC4F0FAF}"/>
          </ac:spMkLst>
        </pc:spChg>
        <pc:spChg chg="add mod ord">
          <ac:chgData name="Dubois, Ross A - (duboisr)" userId="c1ae9848-b723-49a1-85d1-6ce4399887f1" providerId="ADAL" clId="{D26DE5FA-393C-4144-9CB7-8A5FE29D5630}" dt="2024-11-14T19:00:39.469" v="343" actId="5793"/>
          <ac:spMkLst>
            <pc:docMk/>
            <pc:sldMk cId="1905936861" sldId="431"/>
            <ac:spMk id="3" creationId="{3F267DCA-FAC1-3D61-DF30-433E50E0384D}"/>
          </ac:spMkLst>
        </pc:spChg>
        <pc:spChg chg="add del mod">
          <ac:chgData name="Dubois, Ross A - (duboisr)" userId="c1ae9848-b723-49a1-85d1-6ce4399887f1" providerId="ADAL" clId="{D26DE5FA-393C-4144-9CB7-8A5FE29D5630}" dt="2024-11-14T18:57:24.399" v="298" actId="6264"/>
          <ac:spMkLst>
            <pc:docMk/>
            <pc:sldMk cId="1905936861" sldId="431"/>
            <ac:spMk id="4" creationId="{86BC18C1-B825-9C86-0F21-30FBE25A6423}"/>
          </ac:spMkLst>
        </pc:spChg>
        <pc:spChg chg="mod ord">
          <ac:chgData name="Dubois, Ross A - (duboisr)" userId="c1ae9848-b723-49a1-85d1-6ce4399887f1" providerId="ADAL" clId="{D26DE5FA-393C-4144-9CB7-8A5FE29D5630}" dt="2024-11-14T18:57:24.399" v="298" actId="6264"/>
          <ac:spMkLst>
            <pc:docMk/>
            <pc:sldMk cId="1905936861" sldId="431"/>
            <ac:spMk id="5" creationId="{00000000-0000-0000-0000-000000000000}"/>
          </ac:spMkLst>
        </pc:spChg>
        <pc:spChg chg="add del mod">
          <ac:chgData name="Dubois, Ross A - (duboisr)" userId="c1ae9848-b723-49a1-85d1-6ce4399887f1" providerId="ADAL" clId="{D26DE5FA-393C-4144-9CB7-8A5FE29D5630}" dt="2024-11-14T18:57:24.399" v="298" actId="6264"/>
          <ac:spMkLst>
            <pc:docMk/>
            <pc:sldMk cId="1905936861" sldId="431"/>
            <ac:spMk id="6" creationId="{91A642B6-5C2E-561C-5E98-1921EE26B0FC}"/>
          </ac:spMkLst>
        </pc:spChg>
        <pc:spChg chg="del mod">
          <ac:chgData name="Dubois, Ross A - (duboisr)" userId="c1ae9848-b723-49a1-85d1-6ce4399887f1" providerId="ADAL" clId="{D26DE5FA-393C-4144-9CB7-8A5FE29D5630}" dt="2024-11-14T18:54:14.960" v="285" actId="478"/>
          <ac:spMkLst>
            <pc:docMk/>
            <pc:sldMk cId="1905936861" sldId="431"/>
            <ac:spMk id="7" creationId="{5609B557-5CFB-4590-7430-B0509B499ACE}"/>
          </ac:spMkLst>
        </pc:spChg>
        <pc:spChg chg="add del mod">
          <ac:chgData name="Dubois, Ross A - (duboisr)" userId="c1ae9848-b723-49a1-85d1-6ce4399887f1" providerId="ADAL" clId="{D26DE5FA-393C-4144-9CB7-8A5FE29D5630}" dt="2024-11-14T18:57:24.399" v="298" actId="6264"/>
          <ac:spMkLst>
            <pc:docMk/>
            <pc:sldMk cId="1905936861" sldId="431"/>
            <ac:spMk id="8" creationId="{CF78F6C2-73E9-DEC6-7442-C8C8F04B515F}"/>
          </ac:spMkLst>
        </pc:spChg>
        <pc:spChg chg="del mod ord">
          <ac:chgData name="Dubois, Ross A - (duboisr)" userId="c1ae9848-b723-49a1-85d1-6ce4399887f1" providerId="ADAL" clId="{D26DE5FA-393C-4144-9CB7-8A5FE29D5630}" dt="2024-11-14T18:54:11.418" v="283" actId="700"/>
          <ac:spMkLst>
            <pc:docMk/>
            <pc:sldMk cId="1905936861" sldId="431"/>
            <ac:spMk id="9" creationId="{66B4E6D1-ACA3-1843-9BC3-79C9E7BEEED6}"/>
          </ac:spMkLst>
        </pc:spChg>
        <pc:spChg chg="del mod ord">
          <ac:chgData name="Dubois, Ross A - (duboisr)" userId="c1ae9848-b723-49a1-85d1-6ce4399887f1" providerId="ADAL" clId="{D26DE5FA-393C-4144-9CB7-8A5FE29D5630}" dt="2024-11-14T18:54:11.418" v="283" actId="700"/>
          <ac:spMkLst>
            <pc:docMk/>
            <pc:sldMk cId="1905936861" sldId="431"/>
            <ac:spMk id="10" creationId="{BD843B3C-BA93-C447-8580-892C76B53A91}"/>
          </ac:spMkLst>
        </pc:spChg>
        <pc:spChg chg="del">
          <ac:chgData name="Dubois, Ross A - (duboisr)" userId="c1ae9848-b723-49a1-85d1-6ce4399887f1" providerId="ADAL" clId="{D26DE5FA-393C-4144-9CB7-8A5FE29D5630}" dt="2024-11-14T18:54:11.418" v="283" actId="700"/>
          <ac:spMkLst>
            <pc:docMk/>
            <pc:sldMk cId="1905936861" sldId="431"/>
            <ac:spMk id="13" creationId="{5FF01D35-6543-FC47-81E0-4EF652C15016}"/>
          </ac:spMkLst>
        </pc:spChg>
        <pc:picChg chg="add mod">
          <ac:chgData name="Dubois, Ross A - (duboisr)" userId="c1ae9848-b723-49a1-85d1-6ce4399887f1" providerId="ADAL" clId="{D26DE5FA-393C-4144-9CB7-8A5FE29D5630}" dt="2024-11-14T18:59:30.505" v="312" actId="1076"/>
          <ac:picMkLst>
            <pc:docMk/>
            <pc:sldMk cId="1905936861" sldId="431"/>
            <ac:picMk id="12" creationId="{E3651873-2F0D-5926-439E-9CEE05B4FCE7}"/>
          </ac:picMkLst>
        </pc:picChg>
      </pc:sldChg>
      <pc:sldChg chg="del">
        <pc:chgData name="Dubois, Ross A - (duboisr)" userId="c1ae9848-b723-49a1-85d1-6ce4399887f1" providerId="ADAL" clId="{D26DE5FA-393C-4144-9CB7-8A5FE29D5630}" dt="2024-11-14T17:36:42.356" v="0" actId="47"/>
        <pc:sldMkLst>
          <pc:docMk/>
          <pc:sldMk cId="1965432592" sldId="431"/>
        </pc:sldMkLst>
      </pc:sldChg>
      <pc:sldChg chg="del">
        <pc:chgData name="Dubois, Ross A - (duboisr)" userId="c1ae9848-b723-49a1-85d1-6ce4399887f1" providerId="ADAL" clId="{D26DE5FA-393C-4144-9CB7-8A5FE29D5630}" dt="2024-11-14T17:36:42.356" v="0" actId="47"/>
        <pc:sldMkLst>
          <pc:docMk/>
          <pc:sldMk cId="184372981" sldId="432"/>
        </pc:sldMkLst>
      </pc:sldChg>
      <pc:sldChg chg="addSp delSp modSp add mod modClrScheme chgLayout">
        <pc:chgData name="Dubois, Ross A - (duboisr)" userId="c1ae9848-b723-49a1-85d1-6ce4399887f1" providerId="ADAL" clId="{D26DE5FA-393C-4144-9CB7-8A5FE29D5630}" dt="2024-11-14T22:28:16.235" v="723" actId="21"/>
        <pc:sldMkLst>
          <pc:docMk/>
          <pc:sldMk cId="4046395347" sldId="432"/>
        </pc:sldMkLst>
        <pc:spChg chg="add mod ord">
          <ac:chgData name="Dubois, Ross A - (duboisr)" userId="c1ae9848-b723-49a1-85d1-6ce4399887f1" providerId="ADAL" clId="{D26DE5FA-393C-4144-9CB7-8A5FE29D5630}" dt="2024-11-14T17:54:49.006" v="205" actId="1076"/>
          <ac:spMkLst>
            <pc:docMk/>
            <pc:sldMk cId="4046395347" sldId="432"/>
            <ac:spMk id="2" creationId="{A1FB1291-DF67-6E24-E4E9-FC92084EEFD0}"/>
          </ac:spMkLst>
        </pc:spChg>
        <pc:spChg chg="add del mod ord">
          <ac:chgData name="Dubois, Ross A - (duboisr)" userId="c1ae9848-b723-49a1-85d1-6ce4399887f1" providerId="ADAL" clId="{D26DE5FA-393C-4144-9CB7-8A5FE29D5630}" dt="2024-11-14T17:54:20.365" v="183" actId="478"/>
          <ac:spMkLst>
            <pc:docMk/>
            <pc:sldMk cId="4046395347" sldId="432"/>
            <ac:spMk id="3" creationId="{0DE210BC-1778-4192-A368-1883D04034B2}"/>
          </ac:spMkLst>
        </pc:spChg>
        <pc:spChg chg="add mod ord">
          <ac:chgData name="Dubois, Ross A - (duboisr)" userId="c1ae9848-b723-49a1-85d1-6ce4399887f1" providerId="ADAL" clId="{D26DE5FA-393C-4144-9CB7-8A5FE29D5630}" dt="2024-11-14T17:54:02.343" v="177" actId="700"/>
          <ac:spMkLst>
            <pc:docMk/>
            <pc:sldMk cId="4046395347" sldId="432"/>
            <ac:spMk id="5" creationId="{34C33CE8-D1B6-5258-DB13-71B14A1CE98E}"/>
          </ac:spMkLst>
        </pc:spChg>
        <pc:spChg chg="add mod ord">
          <ac:chgData name="Dubois, Ross A - (duboisr)" userId="c1ae9848-b723-49a1-85d1-6ce4399887f1" providerId="ADAL" clId="{D26DE5FA-393C-4144-9CB7-8A5FE29D5630}" dt="2024-11-14T17:54:02.343" v="177" actId="700"/>
          <ac:spMkLst>
            <pc:docMk/>
            <pc:sldMk cId="4046395347" sldId="432"/>
            <ac:spMk id="6" creationId="{44974F0C-DFF1-1459-23B3-E512F17ED7D5}"/>
          </ac:spMkLst>
        </pc:spChg>
        <pc:spChg chg="del">
          <ac:chgData name="Dubois, Ross A - (duboisr)" userId="c1ae9848-b723-49a1-85d1-6ce4399887f1" providerId="ADAL" clId="{D26DE5FA-393C-4144-9CB7-8A5FE29D5630}" dt="2024-11-14T17:54:47.318" v="204" actId="478"/>
          <ac:spMkLst>
            <pc:docMk/>
            <pc:sldMk cId="4046395347" sldId="432"/>
            <ac:spMk id="7" creationId="{5609B557-5CFB-4590-7430-B0509B499ACE}"/>
          </ac:spMkLst>
        </pc:spChg>
        <pc:spChg chg="mod">
          <ac:chgData name="Dubois, Ross A - (duboisr)" userId="c1ae9848-b723-49a1-85d1-6ce4399887f1" providerId="ADAL" clId="{D26DE5FA-393C-4144-9CB7-8A5FE29D5630}" dt="2024-11-14T17:54:39.567" v="192" actId="1076"/>
          <ac:spMkLst>
            <pc:docMk/>
            <pc:sldMk cId="4046395347" sldId="432"/>
            <ac:spMk id="8" creationId="{B97B9F0F-5285-990A-080C-34B5C4454236}"/>
          </ac:spMkLst>
        </pc:spChg>
        <pc:spChg chg="del">
          <ac:chgData name="Dubois, Ross A - (duboisr)" userId="c1ae9848-b723-49a1-85d1-6ce4399887f1" providerId="ADAL" clId="{D26DE5FA-393C-4144-9CB7-8A5FE29D5630}" dt="2024-11-14T17:53:46.677" v="173" actId="478"/>
          <ac:spMkLst>
            <pc:docMk/>
            <pc:sldMk cId="4046395347" sldId="432"/>
            <ac:spMk id="9" creationId="{66B4E6D1-ACA3-1843-9BC3-79C9E7BEEED6}"/>
          </ac:spMkLst>
        </pc:spChg>
        <pc:spChg chg="del">
          <ac:chgData name="Dubois, Ross A - (duboisr)" userId="c1ae9848-b723-49a1-85d1-6ce4399887f1" providerId="ADAL" clId="{D26DE5FA-393C-4144-9CB7-8A5FE29D5630}" dt="2024-11-14T17:53:50.016" v="174" actId="478"/>
          <ac:spMkLst>
            <pc:docMk/>
            <pc:sldMk cId="4046395347" sldId="432"/>
            <ac:spMk id="10" creationId="{BD843B3C-BA93-C447-8580-892C76B53A91}"/>
          </ac:spMkLst>
        </pc:spChg>
        <pc:spChg chg="del">
          <ac:chgData name="Dubois, Ross A - (duboisr)" userId="c1ae9848-b723-49a1-85d1-6ce4399887f1" providerId="ADAL" clId="{D26DE5FA-393C-4144-9CB7-8A5FE29D5630}" dt="2024-11-14T17:53:51.458" v="175" actId="478"/>
          <ac:spMkLst>
            <pc:docMk/>
            <pc:sldMk cId="4046395347" sldId="432"/>
            <ac:spMk id="13" creationId="{5FF01D35-6543-FC47-81E0-4EF652C15016}"/>
          </ac:spMkLst>
        </pc:spChg>
        <pc:graphicFrameChg chg="mod">
          <ac:chgData name="Dubois, Ross A - (duboisr)" userId="c1ae9848-b723-49a1-85d1-6ce4399887f1" providerId="ADAL" clId="{D26DE5FA-393C-4144-9CB7-8A5FE29D5630}" dt="2024-11-14T17:54:39.567" v="192" actId="1076"/>
          <ac:graphicFrameMkLst>
            <pc:docMk/>
            <pc:sldMk cId="4046395347" sldId="432"/>
            <ac:graphicFrameMk id="4" creationId="{3F7F032A-4DFB-14ED-BF04-EE2359628E1F}"/>
          </ac:graphicFrameMkLst>
        </pc:graphicFrameChg>
        <pc:picChg chg="add del">
          <ac:chgData name="Dubois, Ross A - (duboisr)" userId="c1ae9848-b723-49a1-85d1-6ce4399887f1" providerId="ADAL" clId="{D26DE5FA-393C-4144-9CB7-8A5FE29D5630}" dt="2024-11-14T22:28:16.235" v="723" actId="21"/>
          <ac:picMkLst>
            <pc:docMk/>
            <pc:sldMk cId="4046395347" sldId="432"/>
            <ac:picMk id="11" creationId="{52E826E5-EE24-8DEF-83A1-407530A62A37}"/>
          </ac:picMkLst>
        </pc:picChg>
      </pc:sldChg>
      <pc:sldChg chg="addSp delSp modSp add mod modClrScheme chgLayout">
        <pc:chgData name="Dubois, Ross A - (duboisr)" userId="c1ae9848-b723-49a1-85d1-6ce4399887f1" providerId="ADAL" clId="{D26DE5FA-393C-4144-9CB7-8A5FE29D5630}" dt="2024-11-14T17:41:27.662" v="62" actId="1076"/>
        <pc:sldMkLst>
          <pc:docMk/>
          <pc:sldMk cId="1181764829" sldId="433"/>
        </pc:sldMkLst>
        <pc:spChg chg="add del mod ord">
          <ac:chgData name="Dubois, Ross A - (duboisr)" userId="c1ae9848-b723-49a1-85d1-6ce4399887f1" providerId="ADAL" clId="{D26DE5FA-393C-4144-9CB7-8A5FE29D5630}" dt="2024-11-14T17:39:45.858" v="27" actId="20577"/>
          <ac:spMkLst>
            <pc:docMk/>
            <pc:sldMk cId="1181764829" sldId="433"/>
            <ac:spMk id="2" creationId="{4A2F456F-3766-00F3-2B48-84315C56B803}"/>
          </ac:spMkLst>
        </pc:spChg>
        <pc:spChg chg="add del mod ord">
          <ac:chgData name="Dubois, Ross A - (duboisr)" userId="c1ae9848-b723-49a1-85d1-6ce4399887f1" providerId="ADAL" clId="{D26DE5FA-393C-4144-9CB7-8A5FE29D5630}" dt="2024-11-14T17:39:55.623" v="30" actId="478"/>
          <ac:spMkLst>
            <pc:docMk/>
            <pc:sldMk cId="1181764829" sldId="433"/>
            <ac:spMk id="3" creationId="{F0FF1F30-971C-6066-4E41-3C233A24F249}"/>
          </ac:spMkLst>
        </pc:spChg>
        <pc:spChg chg="mod">
          <ac:chgData name="Dubois, Ross A - (duboisr)" userId="c1ae9848-b723-49a1-85d1-6ce4399887f1" providerId="ADAL" clId="{D26DE5FA-393C-4144-9CB7-8A5FE29D5630}" dt="2024-11-14T17:41:03.956" v="54" actId="1076"/>
          <ac:spMkLst>
            <pc:docMk/>
            <pc:sldMk cId="1181764829" sldId="433"/>
            <ac:spMk id="4" creationId="{D45183B6-6214-B988-F9B9-EEF1C55DE1D8}"/>
          </ac:spMkLst>
        </pc:spChg>
        <pc:spChg chg="add del mod ord">
          <ac:chgData name="Dubois, Ross A - (duboisr)" userId="c1ae9848-b723-49a1-85d1-6ce4399887f1" providerId="ADAL" clId="{D26DE5FA-393C-4144-9CB7-8A5FE29D5630}" dt="2024-11-14T17:39:51.822" v="29" actId="478"/>
          <ac:spMkLst>
            <pc:docMk/>
            <pc:sldMk cId="1181764829" sldId="433"/>
            <ac:spMk id="5" creationId="{44574225-A21B-8124-3C32-6AD139733D4E}"/>
          </ac:spMkLst>
        </pc:spChg>
        <pc:spChg chg="mod">
          <ac:chgData name="Dubois, Ross A - (duboisr)" userId="c1ae9848-b723-49a1-85d1-6ce4399887f1" providerId="ADAL" clId="{D26DE5FA-393C-4144-9CB7-8A5FE29D5630}" dt="2024-11-14T17:41:03.956" v="54" actId="1076"/>
          <ac:spMkLst>
            <pc:docMk/>
            <pc:sldMk cId="1181764829" sldId="433"/>
            <ac:spMk id="6" creationId="{C8AE9737-CFAF-0549-EE78-3E7B4B0F38DC}"/>
          </ac:spMkLst>
        </pc:spChg>
        <pc:spChg chg="add del mod">
          <ac:chgData name="Dubois, Ross A - (duboisr)" userId="c1ae9848-b723-49a1-85d1-6ce4399887f1" providerId="ADAL" clId="{D26DE5FA-393C-4144-9CB7-8A5FE29D5630}" dt="2024-11-14T17:39:48.214" v="28" actId="478"/>
          <ac:spMkLst>
            <pc:docMk/>
            <pc:sldMk cId="1181764829" sldId="433"/>
            <ac:spMk id="7" creationId="{5609B557-5CFB-4590-7430-B0509B499ACE}"/>
          </ac:spMkLst>
        </pc:spChg>
        <pc:spChg chg="mod">
          <ac:chgData name="Dubois, Ross A - (duboisr)" userId="c1ae9848-b723-49a1-85d1-6ce4399887f1" providerId="ADAL" clId="{D26DE5FA-393C-4144-9CB7-8A5FE29D5630}" dt="2024-11-14T17:41:00.124" v="53" actId="1076"/>
          <ac:spMkLst>
            <pc:docMk/>
            <pc:sldMk cId="1181764829" sldId="433"/>
            <ac:spMk id="8" creationId="{67E449EE-3174-A419-E8AE-8014F9E6A14A}"/>
          </ac:spMkLst>
        </pc:spChg>
        <pc:spChg chg="mod">
          <ac:chgData name="Dubois, Ross A - (duboisr)" userId="c1ae9848-b723-49a1-85d1-6ce4399887f1" providerId="ADAL" clId="{D26DE5FA-393C-4144-9CB7-8A5FE29D5630}" dt="2024-11-14T17:41:16.064" v="57" actId="552"/>
          <ac:spMkLst>
            <pc:docMk/>
            <pc:sldMk cId="1181764829" sldId="433"/>
            <ac:spMk id="11" creationId="{0940B55B-E8BD-5A1F-0592-D876F0364D61}"/>
          </ac:spMkLst>
        </pc:spChg>
        <pc:spChg chg="mod">
          <ac:chgData name="Dubois, Ross A - (duboisr)" userId="c1ae9848-b723-49a1-85d1-6ce4399887f1" providerId="ADAL" clId="{D26DE5FA-393C-4144-9CB7-8A5FE29D5630}" dt="2024-11-14T17:41:26.527" v="61" actId="1076"/>
          <ac:spMkLst>
            <pc:docMk/>
            <pc:sldMk cId="1181764829" sldId="433"/>
            <ac:spMk id="12" creationId="{5D74B563-9F2B-DC39-D83A-0095ECE415E8}"/>
          </ac:spMkLst>
        </pc:spChg>
        <pc:spChg chg="mod">
          <ac:chgData name="Dubois, Ross A - (duboisr)" userId="c1ae9848-b723-49a1-85d1-6ce4399887f1" providerId="ADAL" clId="{D26DE5FA-393C-4144-9CB7-8A5FE29D5630}" dt="2024-11-14T17:41:22.429" v="60" actId="1076"/>
          <ac:spMkLst>
            <pc:docMk/>
            <pc:sldMk cId="1181764829" sldId="433"/>
            <ac:spMk id="14" creationId="{4502AD77-569E-F2BF-06A7-AA1770586A8D}"/>
          </ac:spMkLst>
        </pc:spChg>
        <pc:spChg chg="mod">
          <ac:chgData name="Dubois, Ross A - (duboisr)" userId="c1ae9848-b723-49a1-85d1-6ce4399887f1" providerId="ADAL" clId="{D26DE5FA-393C-4144-9CB7-8A5FE29D5630}" dt="2024-11-14T17:41:27.662" v="62" actId="1076"/>
          <ac:spMkLst>
            <pc:docMk/>
            <pc:sldMk cId="1181764829" sldId="433"/>
            <ac:spMk id="16" creationId="{E9B103DE-6620-5921-4073-3B430C0D72F1}"/>
          </ac:spMkLst>
        </pc:spChg>
        <pc:picChg chg="mod">
          <ac:chgData name="Dubois, Ross A - (duboisr)" userId="c1ae9848-b723-49a1-85d1-6ce4399887f1" providerId="ADAL" clId="{D26DE5FA-393C-4144-9CB7-8A5FE29D5630}" dt="2024-11-14T17:39:58.452" v="32" actId="14100"/>
          <ac:picMkLst>
            <pc:docMk/>
            <pc:sldMk cId="1181764829" sldId="433"/>
            <ac:picMk id="1026" creationId="{B5DB10A0-8008-04E4-6D74-C5A9236766DF}"/>
          </ac:picMkLst>
        </pc:picChg>
      </pc:sldChg>
      <pc:sldChg chg="del">
        <pc:chgData name="Dubois, Ross A - (duboisr)" userId="c1ae9848-b723-49a1-85d1-6ce4399887f1" providerId="ADAL" clId="{D26DE5FA-393C-4144-9CB7-8A5FE29D5630}" dt="2024-11-14T17:36:42.356" v="0" actId="47"/>
        <pc:sldMkLst>
          <pc:docMk/>
          <pc:sldMk cId="2376159927" sldId="433"/>
        </pc:sldMkLst>
      </pc:sldChg>
      <pc:sldChg chg="addSp delSp modSp add mod modClrScheme chgLayout">
        <pc:chgData name="Dubois, Ross A - (duboisr)" userId="c1ae9848-b723-49a1-85d1-6ce4399887f1" providerId="ADAL" clId="{D26DE5FA-393C-4144-9CB7-8A5FE29D5630}" dt="2024-11-14T17:57:46.938" v="228"/>
        <pc:sldMkLst>
          <pc:docMk/>
          <pc:sldMk cId="2219451315" sldId="434"/>
        </pc:sldMkLst>
        <pc:spChg chg="mod ord">
          <ac:chgData name="Dubois, Ross A - (duboisr)" userId="c1ae9848-b723-49a1-85d1-6ce4399887f1" providerId="ADAL" clId="{D26DE5FA-393C-4144-9CB7-8A5FE29D5630}" dt="2024-11-14T17:56:23.714" v="224" actId="21"/>
          <ac:spMkLst>
            <pc:docMk/>
            <pc:sldMk cId="2219451315" sldId="434"/>
            <ac:spMk id="2" creationId="{6E328221-C755-E052-D49C-33702EAF02DC}"/>
          </ac:spMkLst>
        </pc:spChg>
        <pc:spChg chg="add mod ord">
          <ac:chgData name="Dubois, Ross A - (duboisr)" userId="c1ae9848-b723-49a1-85d1-6ce4399887f1" providerId="ADAL" clId="{D26DE5FA-393C-4144-9CB7-8A5FE29D5630}" dt="2024-11-14T17:56:19.041" v="223" actId="20577"/>
          <ac:spMkLst>
            <pc:docMk/>
            <pc:sldMk cId="2219451315" sldId="434"/>
            <ac:spMk id="3" creationId="{91DB282C-AD51-74E7-D7F7-72E676035D27}"/>
          </ac:spMkLst>
        </pc:spChg>
        <pc:spChg chg="mod ord">
          <ac:chgData name="Dubois, Ross A - (duboisr)" userId="c1ae9848-b723-49a1-85d1-6ce4399887f1" providerId="ADAL" clId="{D26DE5FA-393C-4144-9CB7-8A5FE29D5630}" dt="2024-11-14T17:56:46.335" v="226" actId="21"/>
          <ac:spMkLst>
            <pc:docMk/>
            <pc:sldMk cId="2219451315" sldId="434"/>
            <ac:spMk id="5" creationId="{00000000-0000-0000-0000-000000000000}"/>
          </ac:spMkLst>
        </pc:spChg>
        <pc:spChg chg="del mod">
          <ac:chgData name="Dubois, Ross A - (duboisr)" userId="c1ae9848-b723-49a1-85d1-6ce4399887f1" providerId="ADAL" clId="{D26DE5FA-393C-4144-9CB7-8A5FE29D5630}" dt="2024-11-14T17:57:46.938" v="228"/>
          <ac:spMkLst>
            <pc:docMk/>
            <pc:sldMk cId="2219451315" sldId="434"/>
            <ac:spMk id="7" creationId="{5609B557-5CFB-4590-7430-B0509B499ACE}"/>
          </ac:spMkLst>
        </pc:spChg>
        <pc:spChg chg="del mod ord">
          <ac:chgData name="Dubois, Ross A - (duboisr)" userId="c1ae9848-b723-49a1-85d1-6ce4399887f1" providerId="ADAL" clId="{D26DE5FA-393C-4144-9CB7-8A5FE29D5630}" dt="2024-11-14T17:56:09.371" v="218" actId="700"/>
          <ac:spMkLst>
            <pc:docMk/>
            <pc:sldMk cId="2219451315" sldId="434"/>
            <ac:spMk id="9" creationId="{66B4E6D1-ACA3-1843-9BC3-79C9E7BEEED6}"/>
          </ac:spMkLst>
        </pc:spChg>
        <pc:spChg chg="del mod ord">
          <ac:chgData name="Dubois, Ross A - (duboisr)" userId="c1ae9848-b723-49a1-85d1-6ce4399887f1" providerId="ADAL" clId="{D26DE5FA-393C-4144-9CB7-8A5FE29D5630}" dt="2024-11-14T17:56:09.371" v="218" actId="700"/>
          <ac:spMkLst>
            <pc:docMk/>
            <pc:sldMk cId="2219451315" sldId="434"/>
            <ac:spMk id="10" creationId="{BD843B3C-BA93-C447-8580-892C76B53A91}"/>
          </ac:spMkLst>
        </pc:spChg>
        <pc:spChg chg="del">
          <ac:chgData name="Dubois, Ross A - (duboisr)" userId="c1ae9848-b723-49a1-85d1-6ce4399887f1" providerId="ADAL" clId="{D26DE5FA-393C-4144-9CB7-8A5FE29D5630}" dt="2024-11-14T17:56:09.371" v="218" actId="700"/>
          <ac:spMkLst>
            <pc:docMk/>
            <pc:sldMk cId="2219451315" sldId="434"/>
            <ac:spMk id="13" creationId="{5FF01D35-6543-FC47-81E0-4EF652C15016}"/>
          </ac:spMkLst>
        </pc:spChg>
      </pc:sldChg>
      <pc:sldChg chg="new del">
        <pc:chgData name="Dubois, Ross A - (duboisr)" userId="c1ae9848-b723-49a1-85d1-6ce4399887f1" providerId="ADAL" clId="{D26DE5FA-393C-4144-9CB7-8A5FE29D5630}" dt="2024-11-14T23:00:18.245" v="783" actId="680"/>
        <pc:sldMkLst>
          <pc:docMk/>
          <pc:sldMk cId="681432629" sldId="435"/>
        </pc:sldMkLst>
      </pc:sldChg>
      <pc:sldChg chg="addSp delSp modSp add mod chgLayout">
        <pc:chgData name="Dubois, Ross A - (duboisr)" userId="c1ae9848-b723-49a1-85d1-6ce4399887f1" providerId="ADAL" clId="{D26DE5FA-393C-4144-9CB7-8A5FE29D5630}" dt="2024-11-14T23:22:10.915" v="927" actId="20577"/>
        <pc:sldMkLst>
          <pc:docMk/>
          <pc:sldMk cId="1977635249" sldId="435"/>
        </pc:sldMkLst>
        <pc:spChg chg="mod ord">
          <ac:chgData name="Dubois, Ross A - (duboisr)" userId="c1ae9848-b723-49a1-85d1-6ce4399887f1" providerId="ADAL" clId="{D26DE5FA-393C-4144-9CB7-8A5FE29D5630}" dt="2024-11-14T23:20:46.872" v="909" actId="21"/>
          <ac:spMkLst>
            <pc:docMk/>
            <pc:sldMk cId="1977635249" sldId="435"/>
            <ac:spMk id="2" creationId="{4CC833BD-E390-30CA-518A-90A9447E3CC0}"/>
          </ac:spMkLst>
        </pc:spChg>
        <pc:spChg chg="del mod ord">
          <ac:chgData name="Dubois, Ross A - (duboisr)" userId="c1ae9848-b723-49a1-85d1-6ce4399887f1" providerId="ADAL" clId="{D26DE5FA-393C-4144-9CB7-8A5FE29D5630}" dt="2024-11-14T23:13:01.145" v="794" actId="478"/>
          <ac:spMkLst>
            <pc:docMk/>
            <pc:sldMk cId="1977635249" sldId="435"/>
            <ac:spMk id="3" creationId="{1FC2A38D-FFB1-620F-95A1-EEAA0A8B4CDA}"/>
          </ac:spMkLst>
        </pc:spChg>
        <pc:spChg chg="add mod ord">
          <ac:chgData name="Dubois, Ross A - (duboisr)" userId="c1ae9848-b723-49a1-85d1-6ce4399887f1" providerId="ADAL" clId="{D26DE5FA-393C-4144-9CB7-8A5FE29D5630}" dt="2024-11-14T23:20:30.403" v="905" actId="1076"/>
          <ac:spMkLst>
            <pc:docMk/>
            <pc:sldMk cId="1977635249" sldId="435"/>
            <ac:spMk id="4" creationId="{2D28CB89-8C60-B9C3-BA6E-210848138D19}"/>
          </ac:spMkLst>
        </pc:spChg>
        <pc:spChg chg="add del mod">
          <ac:chgData name="Dubois, Ross A - (duboisr)" userId="c1ae9848-b723-49a1-85d1-6ce4399887f1" providerId="ADAL" clId="{D26DE5FA-393C-4144-9CB7-8A5FE29D5630}" dt="2024-11-14T23:13:11.979" v="802" actId="478"/>
          <ac:spMkLst>
            <pc:docMk/>
            <pc:sldMk cId="1977635249" sldId="435"/>
            <ac:spMk id="7" creationId="{5DB52D02-59F4-19B1-D65B-95D7CCED6CA7}"/>
          </ac:spMkLst>
        </pc:spChg>
        <pc:spChg chg="add del mod">
          <ac:chgData name="Dubois, Ross A - (duboisr)" userId="c1ae9848-b723-49a1-85d1-6ce4399887f1" providerId="ADAL" clId="{D26DE5FA-393C-4144-9CB7-8A5FE29D5630}" dt="2024-11-14T23:13:28.838" v="816"/>
          <ac:spMkLst>
            <pc:docMk/>
            <pc:sldMk cId="1977635249" sldId="435"/>
            <ac:spMk id="10" creationId="{D12E7464-4186-2842-C55B-A769ACF8EC2E}"/>
          </ac:spMkLst>
        </pc:spChg>
        <pc:spChg chg="add mod ord">
          <ac:chgData name="Dubois, Ross A - (duboisr)" userId="c1ae9848-b723-49a1-85d1-6ce4399887f1" providerId="ADAL" clId="{D26DE5FA-393C-4144-9CB7-8A5FE29D5630}" dt="2024-11-14T23:22:10.915" v="927" actId="20577"/>
          <ac:spMkLst>
            <pc:docMk/>
            <pc:sldMk cId="1977635249" sldId="435"/>
            <ac:spMk id="11" creationId="{CF8468B1-5B67-BA8A-041A-2772BDBB2DC5}"/>
          </ac:spMkLst>
        </pc:spChg>
        <pc:spChg chg="add mod">
          <ac:chgData name="Dubois, Ross A - (duboisr)" userId="c1ae9848-b723-49a1-85d1-6ce4399887f1" providerId="ADAL" clId="{D26DE5FA-393C-4144-9CB7-8A5FE29D5630}" dt="2024-11-14T23:21:46.025" v="923" actId="113"/>
          <ac:spMkLst>
            <pc:docMk/>
            <pc:sldMk cId="1977635249" sldId="435"/>
            <ac:spMk id="13" creationId="{FD5F3D5F-94AE-55D3-154D-FFF5242D029A}"/>
          </ac:spMkLst>
        </pc:spChg>
        <pc:spChg chg="add">
          <ac:chgData name="Dubois, Ross A - (duboisr)" userId="c1ae9848-b723-49a1-85d1-6ce4399887f1" providerId="ADAL" clId="{D26DE5FA-393C-4144-9CB7-8A5FE29D5630}" dt="2024-11-14T23:17:37.670" v="851"/>
          <ac:spMkLst>
            <pc:docMk/>
            <pc:sldMk cId="1977635249" sldId="435"/>
            <ac:spMk id="14" creationId="{C3FA7612-F375-F727-60E6-4179455A3650}"/>
          </ac:spMkLst>
        </pc:spChg>
        <pc:spChg chg="add mod">
          <ac:chgData name="Dubois, Ross A - (duboisr)" userId="c1ae9848-b723-49a1-85d1-6ce4399887f1" providerId="ADAL" clId="{D26DE5FA-393C-4144-9CB7-8A5FE29D5630}" dt="2024-11-14T23:21:39.936" v="919" actId="207"/>
          <ac:spMkLst>
            <pc:docMk/>
            <pc:sldMk cId="1977635249" sldId="435"/>
            <ac:spMk id="17" creationId="{13D1F133-08EC-95F2-D226-F296BBC827D3}"/>
          </ac:spMkLst>
        </pc:spChg>
        <pc:spChg chg="add mod">
          <ac:chgData name="Dubois, Ross A - (duboisr)" userId="c1ae9848-b723-49a1-85d1-6ce4399887f1" providerId="ADAL" clId="{D26DE5FA-393C-4144-9CB7-8A5FE29D5630}" dt="2024-11-14T23:21:25.419" v="917" actId="14100"/>
          <ac:spMkLst>
            <pc:docMk/>
            <pc:sldMk cId="1977635249" sldId="435"/>
            <ac:spMk id="18" creationId="{3F5C74FD-7669-AE50-2547-9DA5EE0E0AED}"/>
          </ac:spMkLst>
        </pc:spChg>
        <pc:grpChg chg="add mod">
          <ac:chgData name="Dubois, Ross A - (duboisr)" userId="c1ae9848-b723-49a1-85d1-6ce4399887f1" providerId="ADAL" clId="{D26DE5FA-393C-4144-9CB7-8A5FE29D5630}" dt="2024-11-14T23:21:52.612" v="925" actId="1076"/>
          <ac:grpSpMkLst>
            <pc:docMk/>
            <pc:sldMk cId="1977635249" sldId="435"/>
            <ac:grpSpMk id="19" creationId="{2A7D02AB-7351-FAC1-5315-01AB7684A235}"/>
          </ac:grpSpMkLst>
        </pc:grpChg>
        <pc:picChg chg="add del mod">
          <ac:chgData name="Dubois, Ross A - (duboisr)" userId="c1ae9848-b723-49a1-85d1-6ce4399887f1" providerId="ADAL" clId="{D26DE5FA-393C-4144-9CB7-8A5FE29D5630}" dt="2024-11-14T23:20:03.359" v="897" actId="478"/>
          <ac:picMkLst>
            <pc:docMk/>
            <pc:sldMk cId="1977635249" sldId="435"/>
            <ac:picMk id="5" creationId="{B63D7EB2-7CC5-F138-74F0-3409687D5630}"/>
          </ac:picMkLst>
        </pc:picChg>
        <pc:picChg chg="del mod">
          <ac:chgData name="Dubois, Ross A - (duboisr)" userId="c1ae9848-b723-49a1-85d1-6ce4399887f1" providerId="ADAL" clId="{D26DE5FA-393C-4144-9CB7-8A5FE29D5630}" dt="2024-11-14T23:14:10.155" v="828" actId="478"/>
          <ac:picMkLst>
            <pc:docMk/>
            <pc:sldMk cId="1977635249" sldId="435"/>
            <ac:picMk id="8" creationId="{26976C83-57BC-2320-8E0A-521B2C9DA925}"/>
          </ac:picMkLst>
        </pc:picChg>
        <pc:picChg chg="add mod">
          <ac:chgData name="Dubois, Ross A - (duboisr)" userId="c1ae9848-b723-49a1-85d1-6ce4399887f1" providerId="ADAL" clId="{D26DE5FA-393C-4144-9CB7-8A5FE29D5630}" dt="2024-11-14T23:19:54.030" v="895" actId="164"/>
          <ac:picMkLst>
            <pc:docMk/>
            <pc:sldMk cId="1977635249" sldId="435"/>
            <ac:picMk id="16" creationId="{DEAC51B5-CF9C-1F94-EC40-E26D92388562}"/>
          </ac:picMkLst>
        </pc:picChg>
      </pc:sldChg>
      <pc:sldChg chg="add del">
        <pc:chgData name="Dubois, Ross A - (duboisr)" userId="c1ae9848-b723-49a1-85d1-6ce4399887f1" providerId="ADAL" clId="{D26DE5FA-393C-4144-9CB7-8A5FE29D5630}" dt="2024-11-14T17:53:43.923" v="172" actId="47"/>
        <pc:sldMkLst>
          <pc:docMk/>
          <pc:sldMk cId="3337951556" sldId="435"/>
        </pc:sldMkLst>
      </pc:sldChg>
      <pc:sldChg chg="del">
        <pc:chgData name="Dubois, Ross A - (duboisr)" userId="c1ae9848-b723-49a1-85d1-6ce4399887f1" providerId="ADAL" clId="{D26DE5FA-393C-4144-9CB7-8A5FE29D5630}" dt="2024-11-14T17:36:42.356" v="0" actId="47"/>
        <pc:sldMkLst>
          <pc:docMk/>
          <pc:sldMk cId="2093329059" sldId="438"/>
        </pc:sldMkLst>
      </pc:sldChg>
      <pc:sldChg chg="del">
        <pc:chgData name="Dubois, Ross A - (duboisr)" userId="c1ae9848-b723-49a1-85d1-6ce4399887f1" providerId="ADAL" clId="{D26DE5FA-393C-4144-9CB7-8A5FE29D5630}" dt="2024-11-14T17:36:42.356" v="0" actId="47"/>
        <pc:sldMkLst>
          <pc:docMk/>
          <pc:sldMk cId="1689790653" sldId="439"/>
        </pc:sldMkLst>
      </pc:sldChg>
      <pc:sldChg chg="del">
        <pc:chgData name="Dubois, Ross A - (duboisr)" userId="c1ae9848-b723-49a1-85d1-6ce4399887f1" providerId="ADAL" clId="{D26DE5FA-393C-4144-9CB7-8A5FE29D5630}" dt="2024-11-14T17:36:42.356" v="0" actId="47"/>
        <pc:sldMkLst>
          <pc:docMk/>
          <pc:sldMk cId="892880044" sldId="440"/>
        </pc:sldMkLst>
      </pc:sldChg>
      <pc:sldChg chg="del">
        <pc:chgData name="Dubois, Ross A - (duboisr)" userId="c1ae9848-b723-49a1-85d1-6ce4399887f1" providerId="ADAL" clId="{D26DE5FA-393C-4144-9CB7-8A5FE29D5630}" dt="2024-11-14T17:36:42.356" v="0" actId="47"/>
        <pc:sldMkLst>
          <pc:docMk/>
          <pc:sldMk cId="2864071275" sldId="441"/>
        </pc:sldMkLst>
      </pc:sldChg>
      <pc:sldChg chg="del">
        <pc:chgData name="Dubois, Ross A - (duboisr)" userId="c1ae9848-b723-49a1-85d1-6ce4399887f1" providerId="ADAL" clId="{D26DE5FA-393C-4144-9CB7-8A5FE29D5630}" dt="2024-11-14T17:36:42.356" v="0" actId="47"/>
        <pc:sldMkLst>
          <pc:docMk/>
          <pc:sldMk cId="763088531" sldId="444"/>
        </pc:sldMkLst>
      </pc:sldChg>
      <pc:sldChg chg="del">
        <pc:chgData name="Dubois, Ross A - (duboisr)" userId="c1ae9848-b723-49a1-85d1-6ce4399887f1" providerId="ADAL" clId="{D26DE5FA-393C-4144-9CB7-8A5FE29D5630}" dt="2024-11-14T17:36:42.356" v="0" actId="47"/>
        <pc:sldMkLst>
          <pc:docMk/>
          <pc:sldMk cId="2226913141" sldId="445"/>
        </pc:sldMkLst>
      </pc:sldChg>
      <pc:sldChg chg="del">
        <pc:chgData name="Dubois, Ross A - (duboisr)" userId="c1ae9848-b723-49a1-85d1-6ce4399887f1" providerId="ADAL" clId="{D26DE5FA-393C-4144-9CB7-8A5FE29D5630}" dt="2024-11-14T17:36:42.356" v="0" actId="47"/>
        <pc:sldMkLst>
          <pc:docMk/>
          <pc:sldMk cId="4289128129" sldId="446"/>
        </pc:sldMkLst>
      </pc:sldChg>
      <pc:sldChg chg="del">
        <pc:chgData name="Dubois, Ross A - (duboisr)" userId="c1ae9848-b723-49a1-85d1-6ce4399887f1" providerId="ADAL" clId="{D26DE5FA-393C-4144-9CB7-8A5FE29D5630}" dt="2024-11-14T17:36:42.356" v="0" actId="47"/>
        <pc:sldMkLst>
          <pc:docMk/>
          <pc:sldMk cId="1930397973" sldId="447"/>
        </pc:sldMkLst>
      </pc:sldChg>
      <pc:sldMasterChg chg="delSldLayout modSldLayout">
        <pc:chgData name="Dubois, Ross A - (duboisr)" userId="c1ae9848-b723-49a1-85d1-6ce4399887f1" providerId="ADAL" clId="{D26DE5FA-393C-4144-9CB7-8A5FE29D5630}" dt="2024-11-14T23:23:48.541" v="928" actId="47"/>
        <pc:sldMasterMkLst>
          <pc:docMk/>
          <pc:sldMasterMk cId="1704860825" sldId="2147483670"/>
        </pc:sldMasterMkLst>
        <pc:sldLayoutChg chg="addSp delSp modSp mod">
          <pc:chgData name="Dubois, Ross A - (duboisr)" userId="c1ae9848-b723-49a1-85d1-6ce4399887f1" providerId="ADAL" clId="{D26DE5FA-393C-4144-9CB7-8A5FE29D5630}" dt="2024-11-14T17:38:43.591" v="12" actId="14826"/>
          <pc:sldLayoutMkLst>
            <pc:docMk/>
            <pc:sldMasterMk cId="1704860825" sldId="2147483670"/>
            <pc:sldLayoutMk cId="2307924215" sldId="2147483671"/>
          </pc:sldLayoutMkLst>
          <pc:picChg chg="add del mod">
            <ac:chgData name="Dubois, Ross A - (duboisr)" userId="c1ae9848-b723-49a1-85d1-6ce4399887f1" providerId="ADAL" clId="{D26DE5FA-393C-4144-9CB7-8A5FE29D5630}" dt="2024-11-14T17:38:43.591" v="12" actId="14826"/>
            <ac:picMkLst>
              <pc:docMk/>
              <pc:sldMasterMk cId="1704860825" sldId="2147483670"/>
              <pc:sldLayoutMk cId="2307924215" sldId="2147483671"/>
              <ac:picMk id="59" creationId="{54F3ACB0-21DF-4268-870A-945DFDEA3F3C}"/>
            </ac:picMkLst>
          </pc:picChg>
          <pc:picChg chg="add mod">
            <ac:chgData name="Dubois, Ross A - (duboisr)" userId="c1ae9848-b723-49a1-85d1-6ce4399887f1" providerId="ADAL" clId="{D26DE5FA-393C-4144-9CB7-8A5FE29D5630}" dt="2024-11-14T17:38:39.869" v="10"/>
            <ac:picMkLst>
              <pc:docMk/>
              <pc:sldMasterMk cId="1704860825" sldId="2147483670"/>
              <pc:sldLayoutMk cId="2307924215" sldId="2147483671"/>
              <ac:picMk id="1026" creationId="{0647795C-75EB-3B9E-8AF5-CAFFBB8CEE7B}"/>
            </ac:picMkLst>
          </pc:picChg>
        </pc:sldLayoutChg>
        <pc:sldLayoutChg chg="addSp delSp modSp mod">
          <pc:chgData name="Dubois, Ross A - (duboisr)" userId="c1ae9848-b723-49a1-85d1-6ce4399887f1" providerId="ADAL" clId="{D26DE5FA-393C-4144-9CB7-8A5FE29D5630}" dt="2024-11-14T20:22:40.957" v="344" actId="14826"/>
          <pc:sldLayoutMkLst>
            <pc:docMk/>
            <pc:sldMasterMk cId="1704860825" sldId="2147483670"/>
            <pc:sldLayoutMk cId="2387702128" sldId="2147483672"/>
          </pc:sldLayoutMkLst>
          <pc:picChg chg="mod">
            <ac:chgData name="Dubois, Ross A - (duboisr)" userId="c1ae9848-b723-49a1-85d1-6ce4399887f1" providerId="ADAL" clId="{D26DE5FA-393C-4144-9CB7-8A5FE29D5630}" dt="2024-11-14T20:22:40.957" v="344" actId="14826"/>
            <ac:picMkLst>
              <pc:docMk/>
              <pc:sldMasterMk cId="1704860825" sldId="2147483670"/>
              <pc:sldLayoutMk cId="2387702128" sldId="2147483672"/>
              <ac:picMk id="15" creationId="{0AFE209A-9029-C0C0-DE44-94CDB40211EC}"/>
            </ac:picMkLst>
          </pc:picChg>
          <pc:picChg chg="add del">
            <ac:chgData name="Dubois, Ross A - (duboisr)" userId="c1ae9848-b723-49a1-85d1-6ce4399887f1" providerId="ADAL" clId="{D26DE5FA-393C-4144-9CB7-8A5FE29D5630}" dt="2024-11-14T17:38:35.802" v="8" actId="21"/>
            <ac:picMkLst>
              <pc:docMk/>
              <pc:sldMasterMk cId="1704860825" sldId="2147483670"/>
              <pc:sldLayoutMk cId="2387702128" sldId="2147483672"/>
              <ac:picMk id="1026" creationId="{0647795C-75EB-3B9E-8AF5-CAFFBB8CEE7B}"/>
            </ac:picMkLst>
          </pc:picChg>
        </pc:sldLayoutChg>
        <pc:sldLayoutChg chg="del">
          <pc:chgData name="Dubois, Ross A - (duboisr)" userId="c1ae9848-b723-49a1-85d1-6ce4399887f1" providerId="ADAL" clId="{D26DE5FA-393C-4144-9CB7-8A5FE29D5630}" dt="2024-11-14T17:36:42.356" v="0" actId="47"/>
          <pc:sldLayoutMkLst>
            <pc:docMk/>
            <pc:sldMasterMk cId="1704860825" sldId="2147483670"/>
            <pc:sldLayoutMk cId="3916775345" sldId="2147483732"/>
          </pc:sldLayoutMkLst>
        </pc:sldLayoutChg>
        <pc:sldLayoutChg chg="delSp modSp mod">
          <pc:chgData name="Dubois, Ross A - (duboisr)" userId="c1ae9848-b723-49a1-85d1-6ce4399887f1" providerId="ADAL" clId="{D26DE5FA-393C-4144-9CB7-8A5FE29D5630}" dt="2024-11-14T17:37:36.701" v="6" actId="478"/>
          <pc:sldLayoutMkLst>
            <pc:docMk/>
            <pc:sldMasterMk cId="1704860825" sldId="2147483670"/>
            <pc:sldLayoutMk cId="1125906194" sldId="2147483738"/>
          </pc:sldLayoutMkLst>
          <pc:spChg chg="del">
            <ac:chgData name="Dubois, Ross A - (duboisr)" userId="c1ae9848-b723-49a1-85d1-6ce4399887f1" providerId="ADAL" clId="{D26DE5FA-393C-4144-9CB7-8A5FE29D5630}" dt="2024-11-14T17:37:36.701" v="6" actId="478"/>
            <ac:spMkLst>
              <pc:docMk/>
              <pc:sldMasterMk cId="1704860825" sldId="2147483670"/>
              <pc:sldLayoutMk cId="1125906194" sldId="2147483738"/>
              <ac:spMk id="30" creationId="{CE61ABD1-91E8-0843-B203-B87A75080E06}"/>
            </ac:spMkLst>
          </pc:spChg>
          <pc:picChg chg="mod">
            <ac:chgData name="Dubois, Ross A - (duboisr)" userId="c1ae9848-b723-49a1-85d1-6ce4399887f1" providerId="ADAL" clId="{D26DE5FA-393C-4144-9CB7-8A5FE29D5630}" dt="2024-11-14T17:37:32.520" v="5" actId="14100"/>
            <ac:picMkLst>
              <pc:docMk/>
              <pc:sldMasterMk cId="1704860825" sldId="2147483670"/>
              <pc:sldLayoutMk cId="1125906194" sldId="2147483738"/>
              <ac:picMk id="3" creationId="{10F12554-2216-D5C7-75FA-16C3EAC0884D}"/>
            </ac:picMkLst>
          </pc:picChg>
        </pc:sldLayoutChg>
        <pc:sldLayoutChg chg="del">
          <pc:chgData name="Dubois, Ross A - (duboisr)" userId="c1ae9848-b723-49a1-85d1-6ce4399887f1" providerId="ADAL" clId="{D26DE5FA-393C-4144-9CB7-8A5FE29D5630}" dt="2024-11-14T23:23:48.541" v="928" actId="47"/>
          <pc:sldLayoutMkLst>
            <pc:docMk/>
            <pc:sldMasterMk cId="1704860825" sldId="2147483670"/>
            <pc:sldLayoutMk cId="2370426630" sldId="214748374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4722630399557293E-2"/>
          <c:y val="5.0266304015112402E-2"/>
          <c:w val="0.88143397005929802"/>
          <c:h val="0.84335797707581805"/>
        </c:manualLayout>
      </c:layout>
      <c:barChart>
        <c:barDir val="col"/>
        <c:grouping val="clustered"/>
        <c:varyColors val="0"/>
        <c:ser>
          <c:idx val="0"/>
          <c:order val="0"/>
          <c:tx>
            <c:strRef>
              <c:f>Sheet1!$B$1</c:f>
              <c:strCache>
                <c:ptCount val="1"/>
                <c:pt idx="0">
                  <c:v>Low total testosterone (&lt;325 ng/dL)</c:v>
                </c:pt>
              </c:strCache>
            </c:strRef>
          </c:tx>
          <c:spPr>
            <a:solidFill>
              <a:schemeClr val="tx2"/>
            </a:solidFill>
            <a:ln w="25400" cap="flat" cmpd="sng" algn="ctr">
              <a:solidFill>
                <a:schemeClr val="accent1">
                  <a:shade val="50000"/>
                </a:schemeClr>
              </a:solidFill>
              <a:prstDash val="solid"/>
            </a:ln>
            <a:effectLst/>
          </c:spPr>
          <c:invertIfNegative val="0"/>
          <c:cat>
            <c:strRef>
              <c:f>Sheet1!$A$2:$A$8</c:f>
              <c:strCache>
                <c:ptCount val="7"/>
                <c:pt idx="0">
                  <c:v>20-29</c:v>
                </c:pt>
                <c:pt idx="1">
                  <c:v>30-39</c:v>
                </c:pt>
                <c:pt idx="2">
                  <c:v>40-49</c:v>
                </c:pt>
                <c:pt idx="3">
                  <c:v>50-59</c:v>
                </c:pt>
                <c:pt idx="4">
                  <c:v>60-69</c:v>
                </c:pt>
                <c:pt idx="5">
                  <c:v>70-79</c:v>
                </c:pt>
                <c:pt idx="6">
                  <c:v>80+</c:v>
                </c:pt>
              </c:strCache>
            </c:strRef>
          </c:cat>
          <c:val>
            <c:numRef>
              <c:f>Sheet1!$B$2:$B$8</c:f>
              <c:numCache>
                <c:formatCode>General</c:formatCode>
                <c:ptCount val="7"/>
                <c:pt idx="0">
                  <c:v>6</c:v>
                </c:pt>
                <c:pt idx="1">
                  <c:v>2</c:v>
                </c:pt>
                <c:pt idx="2">
                  <c:v>9</c:v>
                </c:pt>
                <c:pt idx="3">
                  <c:v>12</c:v>
                </c:pt>
                <c:pt idx="4">
                  <c:v>18</c:v>
                </c:pt>
                <c:pt idx="5">
                  <c:v>28</c:v>
                </c:pt>
                <c:pt idx="6">
                  <c:v>48</c:v>
                </c:pt>
              </c:numCache>
            </c:numRef>
          </c:val>
          <c:extLst>
            <c:ext xmlns:c16="http://schemas.microsoft.com/office/drawing/2014/chart" uri="{C3380CC4-5D6E-409C-BE32-E72D297353CC}">
              <c16:uniqueId val="{00000000-F1D8-411F-9680-F3AE0A4BAC3E}"/>
            </c:ext>
          </c:extLst>
        </c:ser>
        <c:dLbls>
          <c:showLegendKey val="0"/>
          <c:showVal val="0"/>
          <c:showCatName val="0"/>
          <c:showSerName val="0"/>
          <c:showPercent val="0"/>
          <c:showBubbleSize val="0"/>
        </c:dLbls>
        <c:gapWidth val="150"/>
        <c:axId val="1667147984"/>
        <c:axId val="1763314336"/>
      </c:barChart>
      <c:catAx>
        <c:axId val="1667147984"/>
        <c:scaling>
          <c:orientation val="minMax"/>
        </c:scaling>
        <c:delete val="0"/>
        <c:axPos val="b"/>
        <c:numFmt formatCode="General" sourceLinked="0"/>
        <c:majorTickMark val="out"/>
        <c:minorTickMark val="none"/>
        <c:tickLblPos val="nextTo"/>
        <c:crossAx val="1763314336"/>
        <c:crosses val="autoZero"/>
        <c:auto val="1"/>
        <c:lblAlgn val="ctr"/>
        <c:lblOffset val="100"/>
        <c:noMultiLvlLbl val="0"/>
      </c:catAx>
      <c:valAx>
        <c:axId val="1763314336"/>
        <c:scaling>
          <c:orientation val="minMax"/>
        </c:scaling>
        <c:delete val="0"/>
        <c:axPos val="l"/>
        <c:majorGridlines/>
        <c:numFmt formatCode="General" sourceLinked="1"/>
        <c:majorTickMark val="out"/>
        <c:minorTickMark val="none"/>
        <c:tickLblPos val="nextTo"/>
        <c:crossAx val="1667147984"/>
        <c:crosses val="autoZero"/>
        <c:crossBetween val="between"/>
      </c:valAx>
    </c:plotArea>
    <c:legend>
      <c:legendPos val="r"/>
      <c:layout>
        <c:manualLayout>
          <c:xMode val="edge"/>
          <c:yMode val="edge"/>
          <c:x val="0.102661127224453"/>
          <c:y val="5.6883042930286697E-2"/>
          <c:w val="0.72602899992243997"/>
          <c:h val="0.124246832386377"/>
        </c:manualLayout>
      </c:layout>
      <c:overlay val="0"/>
      <c:txPr>
        <a:bodyPr/>
        <a:lstStyle/>
        <a:p>
          <a:pPr>
            <a:defRPr sz="2400"/>
          </a:pPr>
          <a:endParaRPr lang="en-US"/>
        </a:p>
      </c:txPr>
    </c:legend>
    <c:plotVisOnly val="1"/>
    <c:dispBlanksAs val="gap"/>
    <c:showDLblsOverMax val="0"/>
  </c:chart>
  <c:spPr>
    <a:solidFill>
      <a:schemeClr val="bg2"/>
    </a:solidFill>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391ED4-D8BC-7396-838B-BBCF9F7038C5}"/>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198642-B3A2-6E15-15D6-81C620041CE2}"/>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B8695D69-D0A6-4028-8E4A-BF765876EA33}" type="datetimeFigureOut">
              <a:rPr lang="en-US" smtClean="0"/>
              <a:t>11/21/2024</a:t>
            </a:fld>
            <a:endParaRPr lang="en-US"/>
          </a:p>
        </p:txBody>
      </p:sp>
      <p:sp>
        <p:nvSpPr>
          <p:cNvPr id="4" name="Footer Placeholder 3">
            <a:extLst>
              <a:ext uri="{FF2B5EF4-FFF2-40B4-BE49-F238E27FC236}">
                <a16:creationId xmlns:a16="http://schemas.microsoft.com/office/drawing/2014/main" id="{6B9AD58E-0352-1331-C4BD-6D604F254F8B}"/>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1F7D40-089A-C09F-CB5C-EC49823C3010}"/>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8A947D17-4BFF-4024-8F3D-7B32912113B6}" type="slidenum">
              <a:rPr lang="en-US" smtClean="0"/>
              <a:t>‹#›</a:t>
            </a:fld>
            <a:endParaRPr lang="en-US"/>
          </a:p>
        </p:txBody>
      </p:sp>
    </p:spTree>
    <p:extLst>
      <p:ext uri="{BB962C8B-B14F-4D97-AF65-F5344CB8AC3E}">
        <p14:creationId xmlns:p14="http://schemas.microsoft.com/office/powerpoint/2010/main" val="2010076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6892"/>
          </a:xfrm>
          <a:prstGeom prst="rect">
            <a:avLst/>
          </a:prstGeom>
        </p:spPr>
        <p:txBody>
          <a:bodyPr vert="horz" lIns="52258" tIns="26129" rIns="52258" bIns="26129" rtlCol="0"/>
          <a:lstStyle>
            <a:lvl1pPr algn="l">
              <a:defRPr sz="700"/>
            </a:lvl1pPr>
          </a:lstStyle>
          <a:p>
            <a:endParaRPr lang="en-US"/>
          </a:p>
        </p:txBody>
      </p:sp>
      <p:sp>
        <p:nvSpPr>
          <p:cNvPr id="3" name="Date Placeholder 2"/>
          <p:cNvSpPr>
            <a:spLocks noGrp="1"/>
          </p:cNvSpPr>
          <p:nvPr>
            <p:ph type="dt" idx="1"/>
          </p:nvPr>
        </p:nvSpPr>
        <p:spPr>
          <a:xfrm>
            <a:off x="3977928" y="0"/>
            <a:ext cx="3043343" cy="466892"/>
          </a:xfrm>
          <a:prstGeom prst="rect">
            <a:avLst/>
          </a:prstGeom>
        </p:spPr>
        <p:txBody>
          <a:bodyPr vert="horz" lIns="52258" tIns="26129" rIns="52258" bIns="26129" rtlCol="0"/>
          <a:lstStyle>
            <a:lvl1pPr algn="r">
              <a:defRPr sz="700"/>
            </a:lvl1pPr>
          </a:lstStyle>
          <a:p>
            <a:fld id="{13DA6E8E-4582-E048-9D5F-B5AA4B8014DE}" type="datetimeFigureOut">
              <a:rPr lang="en-US" smtClean="0"/>
              <a:t>11/21/2024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52258" tIns="26129" rIns="52258" bIns="26129" rtlCol="0" anchor="ctr"/>
          <a:lstStyle/>
          <a:p>
            <a:endParaRPr lang="en-US"/>
          </a:p>
        </p:txBody>
      </p:sp>
      <p:sp>
        <p:nvSpPr>
          <p:cNvPr id="5" name="Notes Placeholder 4"/>
          <p:cNvSpPr>
            <a:spLocks noGrp="1"/>
          </p:cNvSpPr>
          <p:nvPr>
            <p:ph type="body" sz="quarter" idx="3"/>
          </p:nvPr>
        </p:nvSpPr>
        <p:spPr>
          <a:xfrm>
            <a:off x="702310" y="4480723"/>
            <a:ext cx="5618480" cy="3664739"/>
          </a:xfrm>
          <a:prstGeom prst="rect">
            <a:avLst/>
          </a:prstGeom>
        </p:spPr>
        <p:txBody>
          <a:bodyPr vert="horz" lIns="52258" tIns="26129" rIns="52258" bIns="261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210"/>
            <a:ext cx="3043343" cy="466891"/>
          </a:xfrm>
          <a:prstGeom prst="rect">
            <a:avLst/>
          </a:prstGeom>
        </p:spPr>
        <p:txBody>
          <a:bodyPr vert="horz" lIns="52258" tIns="26129" rIns="52258" bIns="26129" rtlCol="0" anchor="b"/>
          <a:lstStyle>
            <a:lvl1pPr algn="l">
              <a:defRPr sz="700"/>
            </a:lvl1pPr>
          </a:lstStyle>
          <a:p>
            <a:endParaRPr lang="en-US"/>
          </a:p>
        </p:txBody>
      </p:sp>
      <p:sp>
        <p:nvSpPr>
          <p:cNvPr id="7" name="Slide Number Placeholder 6"/>
          <p:cNvSpPr>
            <a:spLocks noGrp="1"/>
          </p:cNvSpPr>
          <p:nvPr>
            <p:ph type="sldNum" sz="quarter" idx="5"/>
          </p:nvPr>
        </p:nvSpPr>
        <p:spPr>
          <a:xfrm>
            <a:off x="3977928" y="8842210"/>
            <a:ext cx="3043343" cy="466891"/>
          </a:xfrm>
          <a:prstGeom prst="rect">
            <a:avLst/>
          </a:prstGeom>
        </p:spPr>
        <p:txBody>
          <a:bodyPr vert="horz" lIns="52258" tIns="26129" rIns="52258" bIns="26129" rtlCol="0" anchor="b"/>
          <a:lstStyle>
            <a:lvl1pPr algn="r">
              <a:defRPr sz="7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1</a:t>
            </a:fld>
            <a:endParaRPr lang="en-US"/>
          </a:p>
        </p:txBody>
      </p:sp>
    </p:spTree>
    <p:extLst>
      <p:ext uri="{BB962C8B-B14F-4D97-AF65-F5344CB8AC3E}">
        <p14:creationId xmlns:p14="http://schemas.microsoft.com/office/powerpoint/2010/main" val="3081082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patient comes to you and asks how will they know if the treatment is working. These are some potential benefits, which as you can see seems really appealing. </a:t>
            </a:r>
          </a:p>
          <a:p>
            <a:endParaRPr lang="en-US" dirty="0"/>
          </a:p>
          <a:p>
            <a:r>
              <a:rPr lang="en-US" dirty="0"/>
              <a:t>Improved lean body mass, bone strength, sexual function, depression.</a:t>
            </a:r>
          </a:p>
          <a:p>
            <a:endParaRPr lang="en-US" dirty="0"/>
          </a:p>
          <a:p>
            <a:r>
              <a:rPr lang="en-US" dirty="0"/>
              <a:t>Some things for patients to keep in mind is that with regards to sexual function (like libido and response to PDE5 inhibitors); in most studies, the improvements were most pronounced in men with lower baseline TT levels (&lt;200-300).</a:t>
            </a:r>
          </a:p>
          <a:p>
            <a:r>
              <a:rPr lang="en-US" dirty="0"/>
              <a:t>Over supplementation of T in </a:t>
            </a:r>
            <a:r>
              <a:rPr lang="en-US" dirty="0" err="1"/>
              <a:t>eugonadal</a:t>
            </a:r>
            <a:r>
              <a:rPr lang="en-US" dirty="0"/>
              <a:t> men has not been shown to improve sexual function or libido. </a:t>
            </a:r>
          </a:p>
        </p:txBody>
      </p:sp>
      <p:sp>
        <p:nvSpPr>
          <p:cNvPr id="4" name="Slide Number Placeholder 3"/>
          <p:cNvSpPr>
            <a:spLocks noGrp="1"/>
          </p:cNvSpPr>
          <p:nvPr>
            <p:ph type="sldNum" sz="quarter" idx="5"/>
          </p:nvPr>
        </p:nvSpPr>
        <p:spPr/>
        <p:txBody>
          <a:bodyPr/>
          <a:lstStyle/>
          <a:p>
            <a:fld id="{60BDDD1B-7981-514B-B211-D97C9422D57B}" type="slidenum">
              <a:rPr lang="en-US" smtClean="0"/>
              <a:pPr/>
              <a:t>10</a:t>
            </a:fld>
            <a:endParaRPr lang="en-US"/>
          </a:p>
        </p:txBody>
      </p:sp>
    </p:spTree>
    <p:extLst>
      <p:ext uri="{BB962C8B-B14F-4D97-AF65-F5344CB8AC3E}">
        <p14:creationId xmlns:p14="http://schemas.microsoft.com/office/powerpoint/2010/main" val="3810972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11</a:t>
            </a:fld>
            <a:endParaRPr lang="en-US"/>
          </a:p>
        </p:txBody>
      </p:sp>
    </p:spTree>
    <p:extLst>
      <p:ext uri="{BB962C8B-B14F-4D97-AF65-F5344CB8AC3E}">
        <p14:creationId xmlns:p14="http://schemas.microsoft.com/office/powerpoint/2010/main" val="97921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initial evaluation, you should two morning testosterone levels</a:t>
            </a:r>
          </a:p>
          <a:p>
            <a:r>
              <a:rPr lang="en-US" dirty="0"/>
              <a:t>You should check luteinizing hormone to determine the etiology of their hypogonadism</a:t>
            </a:r>
          </a:p>
          <a:p>
            <a:r>
              <a:rPr lang="en-US" dirty="0"/>
              <a:t>If the LH is really low, then you should obtain a prolactin level to rule out a prolactinoma</a:t>
            </a:r>
          </a:p>
          <a:p>
            <a:r>
              <a:rPr lang="en-US" dirty="0"/>
              <a:t>Even if the prolactin is normal, you should get a brain MRI since you can have other pituitary adenomas or brain masses in general</a:t>
            </a:r>
          </a:p>
          <a:p>
            <a:endParaRPr lang="en-US" dirty="0"/>
          </a:p>
          <a:p>
            <a:r>
              <a:rPr lang="en-US" dirty="0"/>
              <a:t>Likewise, if the T is really low, below 150 and the LH is low or abnormally normal (because with a normal axis that value should be high), you should get a brain MRI in that setting as well</a:t>
            </a:r>
          </a:p>
          <a:p>
            <a:r>
              <a:rPr lang="en-US" dirty="0"/>
              <a:t>-And some other recommendations are listed here</a:t>
            </a:r>
          </a:p>
          <a:p>
            <a:r>
              <a:rPr lang="en-US" dirty="0"/>
              <a:t>-Estradiol if breast tenderness or gynecomastia</a:t>
            </a:r>
          </a:p>
          <a:p>
            <a:r>
              <a:rPr lang="en-US" dirty="0"/>
              <a:t>-infertility evaluation if it’s relevant</a:t>
            </a:r>
          </a:p>
          <a:p>
            <a:r>
              <a:rPr lang="en-US" dirty="0"/>
              <a:t>-and if you are starting a patient on testosterone, then you want baseline levels of estradiol, </a:t>
            </a:r>
            <a:r>
              <a:rPr lang="en-US" dirty="0" err="1"/>
              <a:t>Hct</a:t>
            </a:r>
            <a:r>
              <a:rPr lang="en-US" dirty="0"/>
              <a:t>, and PSA – since these can all be affected by testosterone treatment</a:t>
            </a:r>
          </a:p>
          <a:p>
            <a:endParaRPr lang="en-US" dirty="0"/>
          </a:p>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12</a:t>
            </a:fld>
            <a:endParaRPr lang="en-US"/>
          </a:p>
        </p:txBody>
      </p:sp>
    </p:spTree>
    <p:extLst>
      <p:ext uri="{BB962C8B-B14F-4D97-AF65-F5344CB8AC3E}">
        <p14:creationId xmlns:p14="http://schemas.microsoft.com/office/powerpoint/2010/main" val="248239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start someone on testosterone treatment, you should check labs about 6 weeks later. According to the guidelines you want your target level to fall somewhere between 450 and 600. Realistically, some people will be outside of this range. But in general, you don’t want to be treating people to levels above 1000. </a:t>
            </a:r>
          </a:p>
          <a:p>
            <a:endParaRPr lang="en-US" dirty="0"/>
          </a:p>
          <a:p>
            <a:r>
              <a:rPr lang="en-US" dirty="0"/>
              <a:t>You want the </a:t>
            </a:r>
            <a:r>
              <a:rPr lang="en-US" dirty="0" err="1"/>
              <a:t>Hct</a:t>
            </a:r>
            <a:r>
              <a:rPr lang="en-US" dirty="0"/>
              <a:t> to be less than 54 to reduce the risk of clot formation.</a:t>
            </a:r>
          </a:p>
          <a:p>
            <a:r>
              <a:rPr lang="en-US" dirty="0"/>
              <a:t>If the </a:t>
            </a:r>
            <a:r>
              <a:rPr lang="en-US" dirty="0" err="1"/>
              <a:t>Hct</a:t>
            </a:r>
            <a:r>
              <a:rPr lang="en-US" dirty="0"/>
              <a:t> is high but the T level is also too high, you can just lower the T dosage. But if the T level is normal, then the patient can be treated with phlebotomy. </a:t>
            </a:r>
          </a:p>
          <a:p>
            <a:endParaRPr lang="en-US" dirty="0"/>
          </a:p>
          <a:p>
            <a:r>
              <a:rPr lang="en-US" dirty="0"/>
              <a:t>Long term patients should get their labs checked about every 6 months. There’s no consensus for when to check labs in relation to timing of the treatment. Some people will check just prior to the next treatment to see what the nadir is. Some will check mid-cycle to get a sense of the average T level that is being reached. You just have to be consistent. </a:t>
            </a:r>
          </a:p>
        </p:txBody>
      </p:sp>
      <p:sp>
        <p:nvSpPr>
          <p:cNvPr id="4" name="Slide Number Placeholder 3"/>
          <p:cNvSpPr>
            <a:spLocks noGrp="1"/>
          </p:cNvSpPr>
          <p:nvPr>
            <p:ph type="sldNum" sz="quarter" idx="5"/>
          </p:nvPr>
        </p:nvSpPr>
        <p:spPr/>
        <p:txBody>
          <a:bodyPr/>
          <a:lstStyle/>
          <a:p>
            <a:fld id="{60BDDD1B-7981-514B-B211-D97C9422D57B}" type="slidenum">
              <a:rPr lang="en-US" smtClean="0"/>
              <a:pPr/>
              <a:t>13</a:t>
            </a:fld>
            <a:endParaRPr lang="en-US"/>
          </a:p>
        </p:txBody>
      </p:sp>
    </p:spTree>
    <p:extLst>
      <p:ext uri="{BB962C8B-B14F-4D97-AF65-F5344CB8AC3E}">
        <p14:creationId xmlns:p14="http://schemas.microsoft.com/office/powerpoint/2010/main" val="507024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14</a:t>
            </a:fld>
            <a:endParaRPr lang="en-US"/>
          </a:p>
        </p:txBody>
      </p:sp>
    </p:spTree>
    <p:extLst>
      <p:ext uri="{BB962C8B-B14F-4D97-AF65-F5344CB8AC3E}">
        <p14:creationId xmlns:p14="http://schemas.microsoft.com/office/powerpoint/2010/main" val="1116229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interest of time, I’m going to just briefly go over the different kinds of hormonal agents that we can use. But to start it is always a good idea to counsel on weight loss and exercise. And certainly any patients with sleep apnea or sleep disorders should be treated.</a:t>
            </a:r>
          </a:p>
        </p:txBody>
      </p:sp>
      <p:sp>
        <p:nvSpPr>
          <p:cNvPr id="4" name="Slide Number Placeholder 3"/>
          <p:cNvSpPr>
            <a:spLocks noGrp="1"/>
          </p:cNvSpPr>
          <p:nvPr>
            <p:ph type="sldNum" sz="quarter" idx="5"/>
          </p:nvPr>
        </p:nvSpPr>
        <p:spPr/>
        <p:txBody>
          <a:bodyPr/>
          <a:lstStyle/>
          <a:p>
            <a:fld id="{60BDDD1B-7981-514B-B211-D97C9422D57B}" type="slidenum">
              <a:rPr lang="en-US" smtClean="0"/>
              <a:pPr/>
              <a:t>15</a:t>
            </a:fld>
            <a:endParaRPr lang="en-US"/>
          </a:p>
        </p:txBody>
      </p:sp>
    </p:spTree>
    <p:extLst>
      <p:ext uri="{BB962C8B-B14F-4D97-AF65-F5344CB8AC3E}">
        <p14:creationId xmlns:p14="http://schemas.microsoft.com/office/powerpoint/2010/main" val="678977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 coverage, access to medication, and then patient preference are ultimately going to determine what the patient uses but any of these are safe and reasonable options.</a:t>
            </a:r>
          </a:p>
          <a:p>
            <a:endParaRPr lang="en-US" dirty="0"/>
          </a:p>
          <a:p>
            <a:r>
              <a:rPr lang="en-US" dirty="0"/>
              <a:t>For the topicals, like the patch and gel, the benefit is that there’s no needles and you can get a steady state. The downside is that efficacy depends on absorption. The patch can cause skin irritation and the gels can be transferred from person to person. Between the two gels are far more commonly used. </a:t>
            </a:r>
          </a:p>
          <a:p>
            <a:endParaRPr lang="en-US" dirty="0"/>
          </a:p>
          <a:p>
            <a:r>
              <a:rPr lang="en-US" dirty="0"/>
              <a:t>injections are the most widely used. They work well, they’re cost effective. But it does mean injections, and you can get highs and lows. For the shorter acting formulations, it’s common to reach peak serum levels within 12-24 hours. The pellets can give you a steady state, but it means having an office procedure every 3-6 months. And intranasal is appealing also, but it’s 3 times a day which may not be sustainable. </a:t>
            </a:r>
          </a:p>
        </p:txBody>
      </p:sp>
      <p:sp>
        <p:nvSpPr>
          <p:cNvPr id="4" name="Slide Number Placeholder 3"/>
          <p:cNvSpPr>
            <a:spLocks noGrp="1"/>
          </p:cNvSpPr>
          <p:nvPr>
            <p:ph type="sldNum" sz="quarter" idx="5"/>
          </p:nvPr>
        </p:nvSpPr>
        <p:spPr/>
        <p:txBody>
          <a:bodyPr/>
          <a:lstStyle/>
          <a:p>
            <a:fld id="{60BDDD1B-7981-514B-B211-D97C9422D57B}" type="slidenum">
              <a:rPr lang="en-US" smtClean="0"/>
              <a:pPr/>
              <a:t>16</a:t>
            </a:fld>
            <a:endParaRPr lang="en-US"/>
          </a:p>
        </p:txBody>
      </p:sp>
    </p:spTree>
    <p:extLst>
      <p:ext uri="{BB962C8B-B14F-4D97-AF65-F5344CB8AC3E}">
        <p14:creationId xmlns:p14="http://schemas.microsoft.com/office/powerpoint/2010/main" val="2687783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agents that are usually considered for patients who desire fertility preservation. Most of these are off label uses</a:t>
            </a:r>
          </a:p>
        </p:txBody>
      </p:sp>
      <p:sp>
        <p:nvSpPr>
          <p:cNvPr id="4" name="Slide Number Placeholder 3"/>
          <p:cNvSpPr>
            <a:spLocks noGrp="1"/>
          </p:cNvSpPr>
          <p:nvPr>
            <p:ph type="sldNum" sz="quarter" idx="10"/>
          </p:nvPr>
        </p:nvSpPr>
        <p:spPr/>
        <p:txBody>
          <a:bodyPr/>
          <a:lstStyle/>
          <a:p>
            <a:fld id="{60BDDD1B-7981-514B-B211-D97C9422D57B}" type="slidenum">
              <a:rPr lang="en-US" smtClean="0"/>
              <a:pPr/>
              <a:t>17</a:t>
            </a:fld>
            <a:endParaRPr lang="en-US"/>
          </a:p>
        </p:txBody>
      </p:sp>
    </p:spTree>
    <p:extLst>
      <p:ext uri="{BB962C8B-B14F-4D97-AF65-F5344CB8AC3E}">
        <p14:creationId xmlns:p14="http://schemas.microsoft.com/office/powerpoint/2010/main" val="1836764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one is clomiphene, many of you are probably familiar. It’s an estrogen receptor modulator, so you don’t get that negative feedback of estrogen back on the hypothalamus and pituitary. So you end up just ramping up this whole axis and just making more of your own testosterone. You do have to keep in mind that estrogen levels are going to go up too. But since intratesticular testosterone production is maintained, fertility is preserved.</a:t>
            </a:r>
          </a:p>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18</a:t>
            </a:fld>
            <a:endParaRPr lang="en-US"/>
          </a:p>
        </p:txBody>
      </p:sp>
    </p:spTree>
    <p:extLst>
      <p:ext uri="{BB962C8B-B14F-4D97-AF65-F5344CB8AC3E}">
        <p14:creationId xmlns:p14="http://schemas.microsoft.com/office/powerpoint/2010/main" val="618361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Anastrazole</a:t>
            </a:r>
            <a:r>
              <a:rPr lang="en-US" dirty="0"/>
              <a:t> is an aromatase inhibitor and prevents the conversion of testosterone to estradiol. </a:t>
            </a:r>
          </a:p>
          <a:p>
            <a:r>
              <a:rPr lang="en-US" dirty="0"/>
              <a:t>This is a good option for people with high estradiol levels, either at baseline or as a result of being on some other therapy like Clomiphene. </a:t>
            </a:r>
          </a:p>
          <a:p>
            <a:r>
              <a:rPr lang="en-US" dirty="0"/>
              <a:t>In general, when using anastrozole, you still want to keep estradiol levels within a reasonable range. If it’s too low, you worry about bone density and osteoporosis. It has also been shown in a number of studies that men with lower estradiol levels also report lower libido. On the other hand, if it’s too high then you think about the theoretical risk of forming clots. These numbers I put here are not based on any specific guidelines but rather a general range based off several articles, so these aren’t strict thresholds to be used but can help guide medication adjustments.</a:t>
            </a:r>
          </a:p>
          <a:p>
            <a:endParaRPr lang="en-US" dirty="0"/>
          </a:p>
          <a:p>
            <a:endParaRPr lang="en-US" dirty="0"/>
          </a:p>
          <a:p>
            <a:r>
              <a:rPr lang="en-US" i="1" dirty="0"/>
              <a:t>With regards to DEXA scans, there are no specific guidelines for men who are on aromatase inhibitors. So we go based off of the guidelines that are set for women with breast cancer who are on aromatase inhibitors. This is not a hard and fast rule, but more of an adaptation based off the breast cancer guidelines, but for patients you have on an aromatase inhibitor, you should consider getting a </a:t>
            </a:r>
            <a:r>
              <a:rPr lang="en-US" i="1" dirty="0" err="1"/>
              <a:t>dexa</a:t>
            </a:r>
            <a:r>
              <a:rPr lang="en-US" i="1" dirty="0"/>
              <a:t> scan every 3-5 years. You may need to get it sooner for patients who are high risk of fractures (some risk factors can include age &gt;65, BMI &lt; 24, personal history of a fragility fracture if under the age of 50, family history of hip fracture, glucocorticoid use &gt;6mo, prior/current history of smoking). So this is something that should be considered</a:t>
            </a:r>
          </a:p>
        </p:txBody>
      </p:sp>
      <p:sp>
        <p:nvSpPr>
          <p:cNvPr id="4" name="Slide Number Placeholder 3"/>
          <p:cNvSpPr>
            <a:spLocks noGrp="1"/>
          </p:cNvSpPr>
          <p:nvPr>
            <p:ph type="sldNum" sz="quarter" idx="5"/>
          </p:nvPr>
        </p:nvSpPr>
        <p:spPr/>
        <p:txBody>
          <a:bodyPr/>
          <a:lstStyle/>
          <a:p>
            <a:fld id="{60BDDD1B-7981-514B-B211-D97C9422D57B}" type="slidenum">
              <a:rPr lang="en-US" smtClean="0"/>
              <a:pPr/>
              <a:t>19</a:t>
            </a:fld>
            <a:endParaRPr lang="en-US"/>
          </a:p>
        </p:txBody>
      </p:sp>
    </p:spTree>
    <p:extLst>
      <p:ext uri="{BB962C8B-B14F-4D97-AF65-F5344CB8AC3E}">
        <p14:creationId xmlns:p14="http://schemas.microsoft.com/office/powerpoint/2010/main" val="992533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function (erections, ejaculation)</a:t>
            </a:r>
          </a:p>
          <a:p>
            <a:endParaRPr lang="en-US" dirty="0"/>
          </a:p>
          <a:p>
            <a:r>
              <a:rPr lang="en-US" dirty="0"/>
              <a:t>Bone (bone density, height)</a:t>
            </a:r>
          </a:p>
          <a:p>
            <a:endParaRPr lang="en-US" dirty="0"/>
          </a:p>
          <a:p>
            <a:r>
              <a:rPr lang="en-US" dirty="0"/>
              <a:t>Voice deepening</a:t>
            </a:r>
          </a:p>
        </p:txBody>
      </p:sp>
      <p:sp>
        <p:nvSpPr>
          <p:cNvPr id="4" name="Slide Number Placeholder 3"/>
          <p:cNvSpPr>
            <a:spLocks noGrp="1"/>
          </p:cNvSpPr>
          <p:nvPr>
            <p:ph type="sldNum" sz="quarter" idx="5"/>
          </p:nvPr>
        </p:nvSpPr>
        <p:spPr/>
        <p:txBody>
          <a:bodyPr/>
          <a:lstStyle/>
          <a:p>
            <a:fld id="{60BDDD1B-7981-514B-B211-D97C9422D57B}" type="slidenum">
              <a:rPr lang="en-US" smtClean="0"/>
              <a:pPr/>
              <a:t>2</a:t>
            </a:fld>
            <a:endParaRPr lang="en-US"/>
          </a:p>
        </p:txBody>
      </p:sp>
    </p:spTree>
    <p:extLst>
      <p:ext uri="{BB962C8B-B14F-4D97-AF65-F5344CB8AC3E}">
        <p14:creationId xmlns:p14="http://schemas.microsoft.com/office/powerpoint/2010/main" val="591945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dirty="0"/>
              <a:t>And then we have </a:t>
            </a:r>
            <a:r>
              <a:rPr lang="en-US" dirty="0" err="1"/>
              <a:t>hcg</a:t>
            </a:r>
            <a:r>
              <a:rPr lang="en-US" dirty="0"/>
              <a:t>, which is an LH analogue which will stimulate testosterone production. In some cases patients will take it along with testosterone with the hopes of preserving spermatogenesis and testicular size. </a:t>
            </a:r>
          </a:p>
        </p:txBody>
      </p:sp>
      <p:sp>
        <p:nvSpPr>
          <p:cNvPr id="4" name="Slide Number Placeholder 3"/>
          <p:cNvSpPr>
            <a:spLocks noGrp="1"/>
          </p:cNvSpPr>
          <p:nvPr>
            <p:ph type="sldNum" sz="quarter" idx="5"/>
          </p:nvPr>
        </p:nvSpPr>
        <p:spPr/>
        <p:txBody>
          <a:bodyPr/>
          <a:lstStyle/>
          <a:p>
            <a:fld id="{60BDDD1B-7981-514B-B211-D97C9422D57B}" type="slidenum">
              <a:rPr lang="en-US" smtClean="0"/>
              <a:pPr/>
              <a:t>20</a:t>
            </a:fld>
            <a:endParaRPr lang="en-US"/>
          </a:p>
        </p:txBody>
      </p:sp>
    </p:spTree>
    <p:extLst>
      <p:ext uri="{BB962C8B-B14F-4D97-AF65-F5344CB8AC3E}">
        <p14:creationId xmlns:p14="http://schemas.microsoft.com/office/powerpoint/2010/main" val="188448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21</a:t>
            </a:fld>
            <a:endParaRPr lang="en-US"/>
          </a:p>
        </p:txBody>
      </p:sp>
    </p:spTree>
    <p:extLst>
      <p:ext uri="{BB962C8B-B14F-4D97-AF65-F5344CB8AC3E}">
        <p14:creationId xmlns:p14="http://schemas.microsoft.com/office/powerpoint/2010/main" val="336546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MMAS (mass male aging study) - &lt;300; prevalence 6-12% for men age 40-69</a:t>
            </a:r>
          </a:p>
          <a:p>
            <a:r>
              <a:rPr lang="en-US" dirty="0"/>
              <a:t>BLAS ( Baltimore longitudinal study of aging) - &lt;325; prevalence 12% (50s); 19% (60s); 28% (70s); 49% (80s)</a:t>
            </a:r>
          </a:p>
          <a:p>
            <a:r>
              <a:rPr lang="en-US" dirty="0"/>
              <a:t>BACH - &lt;300 (&lt;5 free T); prevalence 5.6% for men age 30-79</a:t>
            </a:r>
          </a:p>
          <a:p>
            <a:endParaRPr lang="en-US" dirty="0"/>
          </a:p>
          <a:p>
            <a:r>
              <a:rPr lang="en-US" dirty="0"/>
              <a:t>Liquid chromatography tandem mass spectrometry – gold standard for checking T level</a:t>
            </a:r>
          </a:p>
          <a:p>
            <a:r>
              <a:rPr lang="en-US" dirty="0"/>
              <a:t>Free T should be measured by equilibrium dialysis (only 0.5-2% of circulating T is free)</a:t>
            </a:r>
          </a:p>
          <a:p>
            <a:r>
              <a:rPr lang="en-US" dirty="0" err="1"/>
              <a:t>BioT</a:t>
            </a:r>
            <a:r>
              <a:rPr lang="en-US" dirty="0"/>
              <a:t> = free +albumin bound T</a:t>
            </a:r>
          </a:p>
          <a:p>
            <a:endParaRPr lang="en-US" dirty="0"/>
          </a:p>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3</a:t>
            </a:fld>
            <a:endParaRPr lang="en-US"/>
          </a:p>
        </p:txBody>
      </p:sp>
    </p:spTree>
    <p:extLst>
      <p:ext uri="{BB962C8B-B14F-4D97-AF65-F5344CB8AC3E}">
        <p14:creationId xmlns:p14="http://schemas.microsoft.com/office/powerpoint/2010/main" val="3226766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MMAS (mass male aging study) - &lt;300; prevalence 6-12% for men age 40-69</a:t>
            </a:r>
          </a:p>
          <a:p>
            <a:r>
              <a:rPr lang="en-US" dirty="0"/>
              <a:t>BLAS ( Baltimore longitudinal study of aging) - &lt;325; prevalence 12% (50s); 19% (60s); 28% (70s); 49% (80s)</a:t>
            </a:r>
          </a:p>
          <a:p>
            <a:r>
              <a:rPr lang="en-US" dirty="0"/>
              <a:t>BACH - &lt;300 (&lt;5 free T); prevalence 5.6% for men age 30-79</a:t>
            </a:r>
          </a:p>
          <a:p>
            <a:endParaRPr lang="en-US" dirty="0"/>
          </a:p>
          <a:p>
            <a:r>
              <a:rPr lang="en-US" dirty="0"/>
              <a:t>Liquid chromatography tandem mass spectrometry – gold standard for checking T level</a:t>
            </a:r>
          </a:p>
          <a:p>
            <a:r>
              <a:rPr lang="en-US" dirty="0"/>
              <a:t>Free T should be measured by equilibrium dialysis (only 0.5-2% of circulating T is free)</a:t>
            </a:r>
          </a:p>
          <a:p>
            <a:r>
              <a:rPr lang="en-US" dirty="0" err="1"/>
              <a:t>BioT</a:t>
            </a:r>
            <a:r>
              <a:rPr lang="en-US" dirty="0"/>
              <a:t> = free +albumin bound T</a:t>
            </a:r>
          </a:p>
          <a:p>
            <a:endParaRPr lang="en-US" dirty="0"/>
          </a:p>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4</a:t>
            </a:fld>
            <a:endParaRPr lang="en-US"/>
          </a:p>
        </p:txBody>
      </p:sp>
    </p:spTree>
    <p:extLst>
      <p:ext uri="{BB962C8B-B14F-4D97-AF65-F5344CB8AC3E}">
        <p14:creationId xmlns:p14="http://schemas.microsoft.com/office/powerpoint/2010/main" val="66210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Decreased exercise endurance – still maintaining a healthy diet and exercising regularly, but you feel that you cannot do the same exercises as easily</a:t>
            </a:r>
          </a:p>
          <a:p>
            <a:r>
              <a:rPr lang="en-US" dirty="0"/>
              <a:t>Feel like you’re kind of dragging</a:t>
            </a:r>
          </a:p>
          <a:p>
            <a:r>
              <a:rPr lang="en-US" dirty="0"/>
              <a:t>Brain fog – some people will feel as though they are just less sharp than they used to be, having trouble understanding things </a:t>
            </a:r>
          </a:p>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5</a:t>
            </a:fld>
            <a:endParaRPr lang="en-US"/>
          </a:p>
        </p:txBody>
      </p:sp>
    </p:spTree>
    <p:extLst>
      <p:ext uri="{BB962C8B-B14F-4D97-AF65-F5344CB8AC3E}">
        <p14:creationId xmlns:p14="http://schemas.microsoft.com/office/powerpoint/2010/main" val="228220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if #1, #7, or any 3 answers are “yes”</a:t>
            </a:r>
          </a:p>
          <a:p>
            <a:r>
              <a:rPr lang="en-US" dirty="0"/>
              <a:t>St. Louis University</a:t>
            </a:r>
          </a:p>
        </p:txBody>
      </p:sp>
      <p:sp>
        <p:nvSpPr>
          <p:cNvPr id="4" name="Slide Number Placeholder 3"/>
          <p:cNvSpPr>
            <a:spLocks noGrp="1"/>
          </p:cNvSpPr>
          <p:nvPr>
            <p:ph type="sldNum" sz="quarter" idx="5"/>
          </p:nvPr>
        </p:nvSpPr>
        <p:spPr/>
        <p:txBody>
          <a:bodyPr/>
          <a:lstStyle/>
          <a:p>
            <a:fld id="{60BDDD1B-7981-514B-B211-D97C9422D57B}" type="slidenum">
              <a:rPr lang="en-US" smtClean="0"/>
              <a:pPr/>
              <a:t>6</a:t>
            </a:fld>
            <a:endParaRPr lang="en-US"/>
          </a:p>
        </p:txBody>
      </p:sp>
    </p:spTree>
    <p:extLst>
      <p:ext uri="{BB962C8B-B14F-4D97-AF65-F5344CB8AC3E}">
        <p14:creationId xmlns:p14="http://schemas.microsoft.com/office/powerpoint/2010/main" val="128311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seen this diagram before, but the hypothalamus stimulates the pituitary which stimulates the testicles to make testosterone. Testosterone and estrogen will then have a negative feedback on the hypothalamus and pituitary.  So I would say one of the main things to takeaway is that men who begin testosterone treatment, will ultimately shut down their own biological testosterone production</a:t>
            </a:r>
          </a:p>
          <a:p>
            <a:endParaRPr lang="en-US" dirty="0"/>
          </a:p>
          <a:p>
            <a:r>
              <a:rPr lang="en-US" dirty="0"/>
              <a:t>One thing I didn’t include here is that a small percentage of testosterone does get converted into estrogen. And the more body fat you have, the more of that testosterone gets converted to estrogen. </a:t>
            </a:r>
          </a:p>
        </p:txBody>
      </p:sp>
      <p:sp>
        <p:nvSpPr>
          <p:cNvPr id="4" name="Slide Number Placeholder 3"/>
          <p:cNvSpPr>
            <a:spLocks noGrp="1"/>
          </p:cNvSpPr>
          <p:nvPr>
            <p:ph type="sldNum" sz="quarter" idx="5"/>
          </p:nvPr>
        </p:nvSpPr>
        <p:spPr/>
        <p:txBody>
          <a:bodyPr/>
          <a:lstStyle/>
          <a:p>
            <a:fld id="{60BDDD1B-7981-514B-B211-D97C9422D57B}" type="slidenum">
              <a:rPr lang="en-US" smtClean="0"/>
              <a:pPr/>
              <a:t>7</a:t>
            </a:fld>
            <a:endParaRPr lang="en-US"/>
          </a:p>
        </p:txBody>
      </p:sp>
    </p:spTree>
    <p:extLst>
      <p:ext uri="{BB962C8B-B14F-4D97-AF65-F5344CB8AC3E}">
        <p14:creationId xmlns:p14="http://schemas.microsoft.com/office/powerpoint/2010/main" val="171113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 (</a:t>
            </a:r>
            <a:r>
              <a:rPr lang="en-US" dirty="0" err="1"/>
              <a:t>ie</a:t>
            </a:r>
            <a:r>
              <a:rPr lang="en-US" dirty="0"/>
              <a:t>: cancer – RT</a:t>
            </a:r>
            <a:r>
              <a:rPr lang="en-US"/>
              <a:t>/chemo)</a:t>
            </a:r>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8</a:t>
            </a:fld>
            <a:endParaRPr lang="en-US"/>
          </a:p>
        </p:txBody>
      </p:sp>
    </p:spTree>
    <p:extLst>
      <p:ext uri="{BB962C8B-B14F-4D97-AF65-F5344CB8AC3E}">
        <p14:creationId xmlns:p14="http://schemas.microsoft.com/office/powerpoint/2010/main" val="119849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DDD1B-7981-514B-B211-D97C9422D57B}" type="slidenum">
              <a:rPr lang="en-US" smtClean="0"/>
              <a:pPr/>
              <a:t>9</a:t>
            </a:fld>
            <a:endParaRPr lang="en-US"/>
          </a:p>
        </p:txBody>
      </p:sp>
    </p:spTree>
    <p:extLst>
      <p:ext uri="{BB962C8B-B14F-4D97-AF65-F5344CB8AC3E}">
        <p14:creationId xmlns:p14="http://schemas.microsoft.com/office/powerpoint/2010/main" val="691178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object 2">
            <a:extLst>
              <a:ext uri="{FF2B5EF4-FFF2-40B4-BE49-F238E27FC236}">
                <a16:creationId xmlns:a16="http://schemas.microsoft.com/office/drawing/2014/main" id="{B7C7D8D2-C446-5A4B-99DC-B14F0DCA96BA}"/>
              </a:ext>
            </a:extLst>
          </p:cNvPr>
          <p:cNvSpPr/>
          <p:nvPr userDrawn="1"/>
        </p:nvSpPr>
        <p:spPr>
          <a:xfrm>
            <a:off x="19665" y="0"/>
            <a:ext cx="18288000" cy="64389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 name="Picture Placeholder 2">
            <a:extLst>
              <a:ext uri="{FF2B5EF4-FFF2-40B4-BE49-F238E27FC236}">
                <a16:creationId xmlns:a16="http://schemas.microsoft.com/office/drawing/2014/main" id="{ABF1C094-5253-39B1-2E11-C57966CFAAF5}"/>
              </a:ext>
            </a:extLst>
          </p:cNvPr>
          <p:cNvSpPr>
            <a:spLocks noGrp="1"/>
          </p:cNvSpPr>
          <p:nvPr>
            <p:ph type="pic" sz="quarter" idx="10"/>
          </p:nvPr>
        </p:nvSpPr>
        <p:spPr>
          <a:xfrm>
            <a:off x="0" y="0"/>
            <a:ext cx="18288000" cy="6442075"/>
          </a:xfrm>
          <a:prstGeom prst="rect">
            <a:avLst/>
          </a:prstGeom>
        </p:spPr>
        <p:txBody>
          <a:bodyPr/>
          <a:lstStyle/>
          <a:p>
            <a:endParaRPr lang="en-US"/>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6" name="Group 5">
            <a:extLst>
              <a:ext uri="{FF2B5EF4-FFF2-40B4-BE49-F238E27FC236}">
                <a16:creationId xmlns:a16="http://schemas.microsoft.com/office/drawing/2014/main" id="{10549D52-8DB2-7F92-4461-DE762C0D956D}"/>
              </a:ext>
            </a:extLst>
          </p:cNvPr>
          <p:cNvGrpSpPr/>
          <p:nvPr userDrawn="1"/>
        </p:nvGrpSpPr>
        <p:grpSpPr>
          <a:xfrm>
            <a:off x="1905000" y="8232858"/>
            <a:ext cx="3792913" cy="73818"/>
            <a:chOff x="873404" y="8823172"/>
            <a:chExt cx="3792913" cy="73818"/>
          </a:xfrm>
        </p:grpSpPr>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email">
                <a:extLst>
                  <a:ext uri="{28A0092B-C50C-407E-A947-70E740481C1C}">
                    <a14:useLocalDpi xmlns:a14="http://schemas.microsoft.com/office/drawing/2010/main"/>
                  </a:ext>
                </a:extLst>
              </a:blip>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email">
                <a:extLst>
                  <a:ext uri="{28A0092B-C50C-407E-A947-70E740481C1C}">
                    <a14:useLocalDpi xmlns:a14="http://schemas.microsoft.com/office/drawing/2010/main"/>
                  </a:ext>
                </a:extLst>
              </a:blip>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email">
                <a:extLst>
                  <a:ext uri="{28A0092B-C50C-407E-A947-70E740481C1C}">
                    <a14:useLocalDpi xmlns:a14="http://schemas.microsoft.com/office/drawing/2010/main"/>
                  </a:ext>
                </a:extLst>
              </a:blip>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email">
                <a:extLst>
                  <a:ext uri="{28A0092B-C50C-407E-A947-70E740481C1C}">
                    <a14:useLocalDpi xmlns:a14="http://schemas.microsoft.com/office/drawing/2010/main"/>
                  </a:ext>
                </a:extLst>
              </a:blip>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email">
                <a:extLst>
                  <a:ext uri="{28A0092B-C50C-407E-A947-70E740481C1C}">
                    <a14:useLocalDpi xmlns:a14="http://schemas.microsoft.com/office/drawing/2010/main"/>
                  </a:ext>
                </a:extLst>
              </a:blip>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email">
                <a:extLst>
                  <a:ext uri="{28A0092B-C50C-407E-A947-70E740481C1C}">
                    <a14:useLocalDpi xmlns:a14="http://schemas.microsoft.com/office/drawing/2010/main"/>
                  </a:ext>
                </a:extLst>
              </a:blip>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email">
                <a:extLst>
                  <a:ext uri="{28A0092B-C50C-407E-A947-70E740481C1C}">
                    <a14:useLocalDpi xmlns:a14="http://schemas.microsoft.com/office/drawing/2010/main"/>
                  </a:ext>
                </a:extLst>
              </a:blip>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email">
                <a:extLst>
                  <a:ext uri="{28A0092B-C50C-407E-A947-70E740481C1C}">
                    <a14:useLocalDpi xmlns:a14="http://schemas.microsoft.com/office/drawing/2010/main"/>
                  </a:ext>
                </a:extLst>
              </a:blip>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email">
                <a:extLst>
                  <a:ext uri="{28A0092B-C50C-407E-A947-70E740481C1C}">
                    <a14:useLocalDpi xmlns:a14="http://schemas.microsoft.com/office/drawing/2010/main"/>
                  </a:ext>
                </a:extLst>
              </a:blip>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email">
                <a:extLst>
                  <a:ext uri="{28A0092B-C50C-407E-A947-70E740481C1C}">
                    <a14:useLocalDpi xmlns:a14="http://schemas.microsoft.com/office/drawing/2010/main"/>
                  </a:ext>
                </a:extLst>
              </a:blip>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email">
                <a:extLst>
                  <a:ext uri="{28A0092B-C50C-407E-A947-70E740481C1C}">
                    <a14:useLocalDpi xmlns:a14="http://schemas.microsoft.com/office/drawing/2010/main"/>
                  </a:ext>
                </a:extLst>
              </a:blip>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email">
                <a:extLst>
                  <a:ext uri="{28A0092B-C50C-407E-A947-70E740481C1C}">
                    <a14:useLocalDpi xmlns:a14="http://schemas.microsoft.com/office/drawing/2010/main"/>
                  </a:ext>
                </a:extLst>
              </a:blip>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email">
                <a:extLst>
                  <a:ext uri="{28A0092B-C50C-407E-A947-70E740481C1C}">
                    <a14:useLocalDpi xmlns:a14="http://schemas.microsoft.com/office/drawing/2010/main"/>
                  </a:ext>
                </a:extLst>
              </a:blip>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email">
                <a:extLst>
                  <a:ext uri="{28A0092B-C50C-407E-A947-70E740481C1C}">
                    <a14:useLocalDpi xmlns:a14="http://schemas.microsoft.com/office/drawing/2010/main"/>
                  </a:ext>
                </a:extLst>
              </a:blip>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email">
                <a:extLst>
                  <a:ext uri="{28A0092B-C50C-407E-A947-70E740481C1C}">
                    <a14:useLocalDpi xmlns:a14="http://schemas.microsoft.com/office/drawing/2010/main"/>
                  </a:ext>
                </a:extLst>
              </a:blip>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email">
                <a:extLst>
                  <a:ext uri="{28A0092B-C50C-407E-A947-70E740481C1C}">
                    <a14:useLocalDpi xmlns:a14="http://schemas.microsoft.com/office/drawing/2010/main"/>
                  </a:ext>
                </a:extLst>
              </a:blip>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email">
                <a:extLst>
                  <a:ext uri="{28A0092B-C50C-407E-A947-70E740481C1C}">
                    <a14:useLocalDpi xmlns:a14="http://schemas.microsoft.com/office/drawing/2010/main"/>
                  </a:ext>
                </a:extLst>
              </a:blip>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email">
                <a:extLst>
                  <a:ext uri="{28A0092B-C50C-407E-A947-70E740481C1C}">
                    <a14:useLocalDpi xmlns:a14="http://schemas.microsoft.com/office/drawing/2010/main"/>
                  </a:ext>
                </a:extLst>
              </a:blip>
              <a:stretch>
                <a:fillRect/>
              </a:stretch>
            </p:blipFill>
            <p:spPr>
              <a:xfrm>
                <a:off x="12739717" y="5883440"/>
                <a:ext cx="74503" cy="73818"/>
              </a:xfrm>
              <a:prstGeom prst="rect">
                <a:avLst/>
              </a:prstGeom>
            </p:spPr>
          </p:pic>
        </p:gr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1611700"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email">
                <a:extLst>
                  <a:ext uri="{28A0092B-C50C-407E-A947-70E740481C1C}">
                    <a14:useLocalDpi xmlns:a14="http://schemas.microsoft.com/office/drawing/2010/main"/>
                  </a:ext>
                </a:extLst>
              </a:blip>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email">
                <a:extLst>
                  <a:ext uri="{28A0092B-C50C-407E-A947-70E740481C1C}">
                    <a14:useLocalDpi xmlns:a14="http://schemas.microsoft.com/office/drawing/2010/main"/>
                  </a:ext>
                </a:extLst>
              </a:blip>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email">
                <a:extLst>
                  <a:ext uri="{28A0092B-C50C-407E-A947-70E740481C1C}">
                    <a14:useLocalDpi xmlns:a14="http://schemas.microsoft.com/office/drawing/2010/main"/>
                  </a:ext>
                </a:extLst>
              </a:blip>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email">
                <a:extLst>
                  <a:ext uri="{28A0092B-C50C-407E-A947-70E740481C1C}">
                    <a14:useLocalDpi xmlns:a14="http://schemas.microsoft.com/office/drawing/2010/main"/>
                  </a:ext>
                </a:extLst>
              </a:blip>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email">
                <a:extLst>
                  <a:ext uri="{28A0092B-C50C-407E-A947-70E740481C1C}">
                    <a14:useLocalDpi xmlns:a14="http://schemas.microsoft.com/office/drawing/2010/main"/>
                  </a:ext>
                </a:extLst>
              </a:blip>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email">
                <a:extLst>
                  <a:ext uri="{28A0092B-C50C-407E-A947-70E740481C1C}">
                    <a14:useLocalDpi xmlns:a14="http://schemas.microsoft.com/office/drawing/2010/main"/>
                  </a:ext>
                </a:extLst>
              </a:blip>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email">
                <a:extLst>
                  <a:ext uri="{28A0092B-C50C-407E-A947-70E740481C1C}">
                    <a14:useLocalDpi xmlns:a14="http://schemas.microsoft.com/office/drawing/2010/main"/>
                  </a:ext>
                </a:extLst>
              </a:blip>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email">
                <a:extLst>
                  <a:ext uri="{28A0092B-C50C-407E-A947-70E740481C1C}">
                    <a14:useLocalDpi xmlns:a14="http://schemas.microsoft.com/office/drawing/2010/main"/>
                  </a:ext>
                </a:extLst>
              </a:blip>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email">
                <a:extLst>
                  <a:ext uri="{28A0092B-C50C-407E-A947-70E740481C1C}">
                    <a14:useLocalDpi xmlns:a14="http://schemas.microsoft.com/office/drawing/2010/main"/>
                  </a:ext>
                </a:extLst>
              </a:blip>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email">
                <a:extLst>
                  <a:ext uri="{28A0092B-C50C-407E-A947-70E740481C1C}">
                    <a14:useLocalDpi xmlns:a14="http://schemas.microsoft.com/office/drawing/2010/main"/>
                  </a:ext>
                </a:extLst>
              </a:blip>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email">
                <a:extLst>
                  <a:ext uri="{28A0092B-C50C-407E-A947-70E740481C1C}">
                    <a14:useLocalDpi xmlns:a14="http://schemas.microsoft.com/office/drawing/2010/main"/>
                  </a:ext>
                </a:extLst>
              </a:blip>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email">
                <a:extLst>
                  <a:ext uri="{28A0092B-C50C-407E-A947-70E740481C1C}">
                    <a14:useLocalDpi xmlns:a14="http://schemas.microsoft.com/office/drawing/2010/main"/>
                  </a:ext>
                </a:extLst>
              </a:blip>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email">
                <a:extLst>
                  <a:ext uri="{28A0092B-C50C-407E-A947-70E740481C1C}">
                    <a14:useLocalDpi xmlns:a14="http://schemas.microsoft.com/office/drawing/2010/main"/>
                  </a:ext>
                </a:extLst>
              </a:blip>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email">
                <a:extLst>
                  <a:ext uri="{28A0092B-C50C-407E-A947-70E740481C1C}">
                    <a14:useLocalDpi xmlns:a14="http://schemas.microsoft.com/office/drawing/2010/main"/>
                  </a:ext>
                </a:extLst>
              </a:blip>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email">
                <a:extLst>
                  <a:ext uri="{28A0092B-C50C-407E-A947-70E740481C1C}">
                    <a14:useLocalDpi xmlns:a14="http://schemas.microsoft.com/office/drawing/2010/main"/>
                  </a:ext>
                </a:extLst>
              </a:blip>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email">
                <a:extLst>
                  <a:ext uri="{28A0092B-C50C-407E-A947-70E740481C1C}">
                    <a14:useLocalDpi xmlns:a14="http://schemas.microsoft.com/office/drawing/2010/main"/>
                  </a:ext>
                </a:extLst>
              </a:blip>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email">
                <a:extLst>
                  <a:ext uri="{28A0092B-C50C-407E-A947-70E740481C1C}">
                    <a14:useLocalDpi xmlns:a14="http://schemas.microsoft.com/office/drawing/2010/main"/>
                  </a:ext>
                </a:extLst>
              </a:blip>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email">
                <a:extLst>
                  <a:ext uri="{28A0092B-C50C-407E-A947-70E740481C1C}">
                    <a14:useLocalDpi xmlns:a14="http://schemas.microsoft.com/office/drawing/2010/main"/>
                  </a:ext>
                </a:extLst>
              </a:blip>
              <a:stretch>
                <a:fillRect/>
              </a:stretch>
            </p:blipFill>
            <p:spPr>
              <a:xfrm>
                <a:off x="12739717" y="5883440"/>
                <a:ext cx="74503" cy="73818"/>
              </a:xfrm>
              <a:prstGeom prst="rect">
                <a:avLst/>
              </a:prstGeom>
            </p:spPr>
          </p:pic>
        </p:grpSp>
      </p:grpSp>
      <p:pic>
        <p:nvPicPr>
          <p:cNvPr id="59" name="Picture 58">
            <a:extLst>
              <a:ext uri="{FF2B5EF4-FFF2-40B4-BE49-F238E27FC236}">
                <a16:creationId xmlns:a16="http://schemas.microsoft.com/office/drawing/2014/main" id="{54F3ACB0-21DF-4268-870A-945DFDEA3F3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522603" y="9155748"/>
            <a:ext cx="4003397" cy="625530"/>
          </a:xfrm>
          <a:prstGeom prst="rect">
            <a:avLst/>
          </a:prstGeom>
        </p:spPr>
      </p:pic>
      <p:sp>
        <p:nvSpPr>
          <p:cNvPr id="5" name="Title 3">
            <a:extLst>
              <a:ext uri="{FF2B5EF4-FFF2-40B4-BE49-F238E27FC236}">
                <a16:creationId xmlns:a16="http://schemas.microsoft.com/office/drawing/2014/main" id="{46A38AB4-E933-0F92-5547-AFA230C5C521}"/>
              </a:ext>
            </a:extLst>
          </p:cNvPr>
          <p:cNvSpPr txBox="1">
            <a:spLocks/>
          </p:cNvSpPr>
          <p:nvPr userDrawn="1"/>
        </p:nvSpPr>
        <p:spPr>
          <a:xfrm>
            <a:off x="1905000" y="6446877"/>
            <a:ext cx="15773400" cy="1471612"/>
          </a:xfrm>
          <a:prstGeom prst="rect">
            <a:avLst/>
          </a:prstGeom>
        </p:spPr>
        <p:txBody>
          <a:bodyPr anchor="ctr"/>
          <a:lstStyle>
            <a:lvl1pPr eaLnBrk="1" hangingPunct="1">
              <a:defRPr sz="5400">
                <a:solidFill>
                  <a:srgbClr val="0C234B"/>
                </a:solidFill>
                <a:latin typeface="+mn-lt"/>
                <a:ea typeface="+mj-ea"/>
                <a:cs typeface="Times New Roman" panose="02020603050405020304" pitchFamily="18" charset="0"/>
              </a:defRPr>
            </a:lvl1pPr>
          </a:lstStyle>
          <a:p>
            <a:endParaRPr lang="en-US" kern="0"/>
          </a:p>
        </p:txBody>
      </p:sp>
      <p:sp>
        <p:nvSpPr>
          <p:cNvPr id="9" name="Text Placeholder 11">
            <a:extLst>
              <a:ext uri="{FF2B5EF4-FFF2-40B4-BE49-F238E27FC236}">
                <a16:creationId xmlns:a16="http://schemas.microsoft.com/office/drawing/2014/main" id="{94D48994-4DDC-BF8C-17EB-901DF8E28D03}"/>
              </a:ext>
            </a:extLst>
          </p:cNvPr>
          <p:cNvSpPr>
            <a:spLocks noGrp="1"/>
          </p:cNvSpPr>
          <p:nvPr>
            <p:ph type="body" sz="quarter" idx="11" hasCustomPrompt="1"/>
          </p:nvPr>
        </p:nvSpPr>
        <p:spPr>
          <a:xfrm>
            <a:off x="1905000" y="845608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1" name="Title 3">
            <a:extLst>
              <a:ext uri="{FF2B5EF4-FFF2-40B4-BE49-F238E27FC236}">
                <a16:creationId xmlns:a16="http://schemas.microsoft.com/office/drawing/2014/main" id="{D5017DD1-0426-EF8A-DC9A-B77E5F62D9D9}"/>
              </a:ext>
            </a:extLst>
          </p:cNvPr>
          <p:cNvSpPr>
            <a:spLocks noGrp="1"/>
          </p:cNvSpPr>
          <p:nvPr>
            <p:ph type="title"/>
          </p:nvPr>
        </p:nvSpPr>
        <p:spPr>
          <a:xfrm>
            <a:off x="1900084" y="6596280"/>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2115800" y="3298037"/>
            <a:ext cx="5287962" cy="4194175"/>
          </a:xfrm>
          <a:prstGeom prst="rect">
            <a:avLst/>
          </a:prstGeom>
        </p:spPr>
        <p:txBody>
          <a:bodyPr/>
          <a:lstStyle/>
          <a:p>
            <a:endParaRPr lang="en-US"/>
          </a:p>
        </p:txBody>
      </p:sp>
      <p:sp>
        <p:nvSpPr>
          <p:cNvPr id="17" name="Title 3">
            <a:extLst>
              <a:ext uri="{FF2B5EF4-FFF2-40B4-BE49-F238E27FC236}">
                <a16:creationId xmlns:a16="http://schemas.microsoft.com/office/drawing/2014/main" id="{80BD73CC-E3DA-0FA3-54EA-896D1D9A2CD2}"/>
              </a:ext>
            </a:extLst>
          </p:cNvPr>
          <p:cNvSpPr>
            <a:spLocks noGrp="1"/>
          </p:cNvSpPr>
          <p:nvPr>
            <p:ph type="title"/>
          </p:nvPr>
        </p:nvSpPr>
        <p:spPr>
          <a:xfrm>
            <a:off x="772886"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8" name="Text Placeholder 11">
            <a:extLst>
              <a:ext uri="{FF2B5EF4-FFF2-40B4-BE49-F238E27FC236}">
                <a16:creationId xmlns:a16="http://schemas.microsoft.com/office/drawing/2014/main" id="{0683D5C9-0EE1-F6FD-F7CB-A842DC0CD976}"/>
              </a:ext>
            </a:extLst>
          </p:cNvPr>
          <p:cNvSpPr>
            <a:spLocks noGrp="1"/>
          </p:cNvSpPr>
          <p:nvPr>
            <p:ph type="body" sz="quarter" idx="12" hasCustomPrompt="1"/>
          </p:nvPr>
        </p:nvSpPr>
        <p:spPr>
          <a:xfrm>
            <a:off x="772886"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9" name="Text Placeholder 13">
            <a:extLst>
              <a:ext uri="{FF2B5EF4-FFF2-40B4-BE49-F238E27FC236}">
                <a16:creationId xmlns:a16="http://schemas.microsoft.com/office/drawing/2014/main" id="{3F7E6116-E2E7-11AD-13F3-75B871C4B6ED}"/>
              </a:ext>
            </a:extLst>
          </p:cNvPr>
          <p:cNvSpPr>
            <a:spLocks noGrp="1"/>
          </p:cNvSpPr>
          <p:nvPr>
            <p:ph type="body" sz="quarter" idx="13"/>
          </p:nvPr>
        </p:nvSpPr>
        <p:spPr>
          <a:xfrm>
            <a:off x="779512" y="3301212"/>
            <a:ext cx="8562975"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B7B2AB9-6617-1859-094B-FEE376185CB1}"/>
              </a:ext>
            </a:extLst>
          </p:cNvPr>
          <p:cNvSpPr/>
          <p:nvPr userDrawn="1"/>
        </p:nvSpPr>
        <p:spPr>
          <a:xfrm>
            <a:off x="6377200" y="10087428"/>
            <a:ext cx="4614796" cy="243469"/>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486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5_PIC only">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5C633B24-A0CE-BF4A-B6B6-8FF604B3913F}"/>
              </a:ext>
            </a:extLst>
          </p:cNvPr>
          <p:cNvSpPr/>
          <p:nvPr userDrawn="1"/>
        </p:nvSpPr>
        <p:spPr>
          <a:xfrm flipV="1">
            <a:off x="6860525" y="10212792"/>
            <a:ext cx="4614796" cy="148416"/>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1423987"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752600" y="2552700"/>
            <a:ext cx="15651162" cy="6703364"/>
          </a:xfrm>
          <a:prstGeom prst="rect">
            <a:avLst/>
          </a:prstGeom>
        </p:spPr>
        <p:txBody>
          <a:bodyPr/>
          <a:lstStyle/>
          <a:p>
            <a:endParaRPr lang="en-US"/>
          </a:p>
        </p:txBody>
      </p:sp>
      <p:sp>
        <p:nvSpPr>
          <p:cNvPr id="2" name="Title 3">
            <a:extLst>
              <a:ext uri="{FF2B5EF4-FFF2-40B4-BE49-F238E27FC236}">
                <a16:creationId xmlns:a16="http://schemas.microsoft.com/office/drawing/2014/main" id="{904A1610-75F2-9255-6AE6-36260056C083}"/>
              </a:ext>
            </a:extLst>
          </p:cNvPr>
          <p:cNvSpPr>
            <a:spLocks noGrp="1"/>
          </p:cNvSpPr>
          <p:nvPr>
            <p:ph type="title"/>
          </p:nvPr>
        </p:nvSpPr>
        <p:spPr>
          <a:xfrm>
            <a:off x="17526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13217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12036407"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3744574" y="1943101"/>
            <a:ext cx="3659187" cy="5549112"/>
          </a:xfrm>
          <a:prstGeom prst="rect">
            <a:avLst/>
          </a:prstGeom>
        </p:spPr>
        <p:txBody>
          <a:bodyPr/>
          <a:lstStyle/>
          <a:p>
            <a:endParaRPr lang="en-US"/>
          </a:p>
        </p:txBody>
      </p:sp>
      <p:sp>
        <p:nvSpPr>
          <p:cNvPr id="17" name="Title 3">
            <a:extLst>
              <a:ext uri="{FF2B5EF4-FFF2-40B4-BE49-F238E27FC236}">
                <a16:creationId xmlns:a16="http://schemas.microsoft.com/office/drawing/2014/main" id="{80BD73CC-E3DA-0FA3-54EA-896D1D9A2CD2}"/>
              </a:ext>
            </a:extLst>
          </p:cNvPr>
          <p:cNvSpPr>
            <a:spLocks noGrp="1"/>
          </p:cNvSpPr>
          <p:nvPr>
            <p:ph type="title"/>
          </p:nvPr>
        </p:nvSpPr>
        <p:spPr>
          <a:xfrm>
            <a:off x="2247900" y="547689"/>
            <a:ext cx="96393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8" name="Text Placeholder 11">
            <a:extLst>
              <a:ext uri="{FF2B5EF4-FFF2-40B4-BE49-F238E27FC236}">
                <a16:creationId xmlns:a16="http://schemas.microsoft.com/office/drawing/2014/main" id="{0683D5C9-0EE1-F6FD-F7CB-A842DC0CD976}"/>
              </a:ext>
            </a:extLst>
          </p:cNvPr>
          <p:cNvSpPr>
            <a:spLocks noGrp="1"/>
          </p:cNvSpPr>
          <p:nvPr>
            <p:ph type="body" sz="quarter" idx="12" hasCustomPrompt="1"/>
          </p:nvPr>
        </p:nvSpPr>
        <p:spPr>
          <a:xfrm>
            <a:off x="2247900" y="2247900"/>
            <a:ext cx="96393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9" name="Text Placeholder 13">
            <a:extLst>
              <a:ext uri="{FF2B5EF4-FFF2-40B4-BE49-F238E27FC236}">
                <a16:creationId xmlns:a16="http://schemas.microsoft.com/office/drawing/2014/main" id="{3F7E6116-E2E7-11AD-13F3-75B871C4B6ED}"/>
              </a:ext>
            </a:extLst>
          </p:cNvPr>
          <p:cNvSpPr>
            <a:spLocks noGrp="1"/>
          </p:cNvSpPr>
          <p:nvPr>
            <p:ph type="body" sz="quarter" idx="13"/>
          </p:nvPr>
        </p:nvSpPr>
        <p:spPr>
          <a:xfrm>
            <a:off x="2495550" y="3301212"/>
            <a:ext cx="8562975"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sign&#10;&#10;Description automatically generated">
            <a:extLst>
              <a:ext uri="{FF2B5EF4-FFF2-40B4-BE49-F238E27FC236}">
                <a16:creationId xmlns:a16="http://schemas.microsoft.com/office/drawing/2014/main" id="{398F8DB7-29D2-86C0-7D88-41975F7134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extLst>
      <p:ext uri="{BB962C8B-B14F-4D97-AF65-F5344CB8AC3E}">
        <p14:creationId xmlns:p14="http://schemas.microsoft.com/office/powerpoint/2010/main" val="1110673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16" name="Picture 15" descr="A picture containing text, sign&#10;&#10;Description automatically generated">
            <a:extLst>
              <a:ext uri="{FF2B5EF4-FFF2-40B4-BE49-F238E27FC236}">
                <a16:creationId xmlns:a16="http://schemas.microsoft.com/office/drawing/2014/main" id="{0B3CC3D2-CE62-4FEE-9F10-C00482334F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9263" y="9101429"/>
            <a:ext cx="4003397" cy="734169"/>
          </a:xfrm>
          <a:prstGeom prst="rect">
            <a:avLst/>
          </a:prstGeom>
        </p:spPr>
      </p:pic>
      <p:sp>
        <p:nvSpPr>
          <p:cNvPr id="3" name="Picture Placeholder 2">
            <a:extLst>
              <a:ext uri="{FF2B5EF4-FFF2-40B4-BE49-F238E27FC236}">
                <a16:creationId xmlns:a16="http://schemas.microsoft.com/office/drawing/2014/main" id="{8540C9AA-C6EE-CDC7-0D4E-8DBE7AC94E29}"/>
              </a:ext>
            </a:extLst>
          </p:cNvPr>
          <p:cNvSpPr>
            <a:spLocks noGrp="1"/>
          </p:cNvSpPr>
          <p:nvPr>
            <p:ph type="pic" sz="quarter" idx="10"/>
          </p:nvPr>
        </p:nvSpPr>
        <p:spPr>
          <a:xfrm>
            <a:off x="9185275" y="-1322994"/>
            <a:ext cx="9144000" cy="11609993"/>
          </a:xfrm>
          <a:prstGeom prst="rect">
            <a:avLst/>
          </a:prstGeom>
        </p:spPr>
        <p:txBody>
          <a:bodyPr/>
          <a:lstStyle/>
          <a:p>
            <a:endParaRPr lang="en-US"/>
          </a:p>
        </p:txBody>
      </p:sp>
      <p:sp>
        <p:nvSpPr>
          <p:cNvPr id="4" name="Title 3">
            <a:extLst>
              <a:ext uri="{FF2B5EF4-FFF2-40B4-BE49-F238E27FC236}">
                <a16:creationId xmlns:a16="http://schemas.microsoft.com/office/drawing/2014/main" id="{48AAB764-34D3-7733-D89A-17C620A9E9F5}"/>
              </a:ext>
            </a:extLst>
          </p:cNvPr>
          <p:cNvSpPr>
            <a:spLocks noGrp="1"/>
          </p:cNvSpPr>
          <p:nvPr>
            <p:ph type="title"/>
          </p:nvPr>
        </p:nvSpPr>
        <p:spPr>
          <a:xfrm>
            <a:off x="1257300" y="547689"/>
            <a:ext cx="71247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5" name="Text Placeholder 11">
            <a:extLst>
              <a:ext uri="{FF2B5EF4-FFF2-40B4-BE49-F238E27FC236}">
                <a16:creationId xmlns:a16="http://schemas.microsoft.com/office/drawing/2014/main" id="{C29E556B-0D7F-89A9-8069-DD19DFB9B279}"/>
              </a:ext>
            </a:extLst>
          </p:cNvPr>
          <p:cNvSpPr>
            <a:spLocks noGrp="1"/>
          </p:cNvSpPr>
          <p:nvPr>
            <p:ph type="body" sz="quarter" idx="11" hasCustomPrompt="1"/>
          </p:nvPr>
        </p:nvSpPr>
        <p:spPr>
          <a:xfrm>
            <a:off x="1257300" y="2665826"/>
            <a:ext cx="71247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7" name="Text Placeholder 13">
            <a:extLst>
              <a:ext uri="{FF2B5EF4-FFF2-40B4-BE49-F238E27FC236}">
                <a16:creationId xmlns:a16="http://schemas.microsoft.com/office/drawing/2014/main" id="{8A2C21B2-ABC3-5ECD-9DEB-3FE9316E0006}"/>
              </a:ext>
            </a:extLst>
          </p:cNvPr>
          <p:cNvSpPr>
            <a:spLocks noGrp="1"/>
          </p:cNvSpPr>
          <p:nvPr>
            <p:ph type="body" sz="quarter" idx="12"/>
          </p:nvPr>
        </p:nvSpPr>
        <p:spPr>
          <a:xfrm>
            <a:off x="1257300" y="3998151"/>
            <a:ext cx="7124700" cy="4802949"/>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796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10;&#10;Description automatically generated">
            <a:extLst>
              <a:ext uri="{FF2B5EF4-FFF2-40B4-BE49-F238E27FC236}">
                <a16:creationId xmlns:a16="http://schemas.microsoft.com/office/drawing/2014/main" id="{85091FAE-A9AF-4DC4-8826-A226D28894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
        <p:nvSpPr>
          <p:cNvPr id="3" name="Picture Placeholder 2">
            <a:extLst>
              <a:ext uri="{FF2B5EF4-FFF2-40B4-BE49-F238E27FC236}">
                <a16:creationId xmlns:a16="http://schemas.microsoft.com/office/drawing/2014/main" id="{EE6BE7C9-F813-52E1-A990-2E4DE9333518}"/>
              </a:ext>
            </a:extLst>
          </p:cNvPr>
          <p:cNvSpPr>
            <a:spLocks noGrp="1"/>
          </p:cNvSpPr>
          <p:nvPr>
            <p:ph type="pic" sz="quarter" idx="10"/>
          </p:nvPr>
        </p:nvSpPr>
        <p:spPr>
          <a:xfrm>
            <a:off x="1028699" y="1050648"/>
            <a:ext cx="4552950" cy="8229600"/>
          </a:xfrm>
          <a:prstGeom prst="rect">
            <a:avLst/>
          </a:prstGeom>
        </p:spPr>
        <p:txBody>
          <a:bodyPr/>
          <a:lstStyle/>
          <a:p>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9281153" y="5494881"/>
            <a:ext cx="5723593" cy="31243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9281153" y="837668"/>
            <a:ext cx="5723593" cy="38195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9">
            <a:extLst>
              <a:ext uri="{FF2B5EF4-FFF2-40B4-BE49-F238E27FC236}">
                <a16:creationId xmlns:a16="http://schemas.microsoft.com/office/drawing/2014/main" id="{52E66EB2-263D-BA4C-964B-DCF423D7C437}"/>
              </a:ext>
            </a:extLst>
          </p:cNvPr>
          <p:cNvSpPr/>
          <p:nvPr/>
        </p:nvSpPr>
        <p:spPr>
          <a:xfrm flipH="1">
            <a:off x="15458772" y="837668"/>
            <a:ext cx="61516" cy="781236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sign&#10;&#10;Description automatically generated">
            <a:extLst>
              <a:ext uri="{FF2B5EF4-FFF2-40B4-BE49-F238E27FC236}">
                <a16:creationId xmlns:a16="http://schemas.microsoft.com/office/drawing/2014/main" id="{0E6F21C1-E3B1-453C-A578-7A0031656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extLst>
      <p:ext uri="{BB962C8B-B14F-4D97-AF65-F5344CB8AC3E}">
        <p14:creationId xmlns:p14="http://schemas.microsoft.com/office/powerpoint/2010/main" val="3071435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838724"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D45F4331-C57C-ACF3-690E-6BC1794514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
        <p:nvSpPr>
          <p:cNvPr id="3" name="Title 3">
            <a:extLst>
              <a:ext uri="{FF2B5EF4-FFF2-40B4-BE49-F238E27FC236}">
                <a16:creationId xmlns:a16="http://schemas.microsoft.com/office/drawing/2014/main" id="{63505D19-11C9-D690-D311-4834F80F3488}"/>
              </a:ext>
            </a:extLst>
          </p:cNvPr>
          <p:cNvSpPr>
            <a:spLocks noGrp="1"/>
          </p:cNvSpPr>
          <p:nvPr>
            <p:ph type="title"/>
          </p:nvPr>
        </p:nvSpPr>
        <p:spPr>
          <a:xfrm>
            <a:off x="17526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818805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838724"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3" name="Title 3">
            <a:extLst>
              <a:ext uri="{FF2B5EF4-FFF2-40B4-BE49-F238E27FC236}">
                <a16:creationId xmlns:a16="http://schemas.microsoft.com/office/drawing/2014/main" id="{63505D19-11C9-D690-D311-4834F80F3488}"/>
              </a:ext>
            </a:extLst>
          </p:cNvPr>
          <p:cNvSpPr>
            <a:spLocks noGrp="1"/>
          </p:cNvSpPr>
          <p:nvPr>
            <p:ph type="title"/>
          </p:nvPr>
        </p:nvSpPr>
        <p:spPr>
          <a:xfrm>
            <a:off x="17526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907335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descr="A white triangle on a blue background&#10;&#10;Description automatically generated">
            <a:extLst>
              <a:ext uri="{FF2B5EF4-FFF2-40B4-BE49-F238E27FC236}">
                <a16:creationId xmlns:a16="http://schemas.microsoft.com/office/drawing/2014/main" id="{DD1C3ADB-7C0C-A0BE-4B29-954B7EF9EF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562" y="0"/>
            <a:ext cx="18239362" cy="10287000"/>
          </a:xfrm>
          <a:prstGeom prst="rect">
            <a:avLst/>
          </a:prstGeom>
        </p:spPr>
      </p:pic>
      <p:sp>
        <p:nvSpPr>
          <p:cNvPr id="6" name="object 2">
            <a:extLst>
              <a:ext uri="{FF2B5EF4-FFF2-40B4-BE49-F238E27FC236}">
                <a16:creationId xmlns:a16="http://schemas.microsoft.com/office/drawing/2014/main" id="{4EC58BEA-C5D0-6E43-A7BE-DF35E27A245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3" y="-6828390"/>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58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1C094-5253-39B1-2E11-C57966CFAAF5}"/>
              </a:ext>
            </a:extLst>
          </p:cNvPr>
          <p:cNvSpPr>
            <a:spLocks noGrp="1"/>
          </p:cNvSpPr>
          <p:nvPr>
            <p:ph type="pic" sz="quarter" idx="10"/>
          </p:nvPr>
        </p:nvSpPr>
        <p:spPr>
          <a:xfrm>
            <a:off x="0" y="1"/>
            <a:ext cx="18288000" cy="5753158"/>
          </a:xfrm>
          <a:prstGeom prst="rect">
            <a:avLst/>
          </a:prstGeom>
        </p:spPr>
        <p:txBody>
          <a:bodyPr/>
          <a:lstStyle/>
          <a:p>
            <a:endParaRPr lang="en-US"/>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9" name="Picture 58" descr="A picture containing text, sign&#10;&#10;Description automatically generated">
            <a:extLst>
              <a:ext uri="{FF2B5EF4-FFF2-40B4-BE49-F238E27FC236}">
                <a16:creationId xmlns:a16="http://schemas.microsoft.com/office/drawing/2014/main" id="{54F3ACB0-21DF-4268-870A-945DFDEA3F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
        <p:nvSpPr>
          <p:cNvPr id="5" name="Title 3">
            <a:extLst>
              <a:ext uri="{FF2B5EF4-FFF2-40B4-BE49-F238E27FC236}">
                <a16:creationId xmlns:a16="http://schemas.microsoft.com/office/drawing/2014/main" id="{46A38AB4-E933-0F92-5547-AFA230C5C521}"/>
              </a:ext>
            </a:extLst>
          </p:cNvPr>
          <p:cNvSpPr txBox="1">
            <a:spLocks/>
          </p:cNvSpPr>
          <p:nvPr userDrawn="1"/>
        </p:nvSpPr>
        <p:spPr>
          <a:xfrm>
            <a:off x="1905000" y="6446877"/>
            <a:ext cx="15773400" cy="1471612"/>
          </a:xfrm>
          <a:prstGeom prst="rect">
            <a:avLst/>
          </a:prstGeom>
        </p:spPr>
        <p:txBody>
          <a:bodyPr anchor="ctr"/>
          <a:lstStyle>
            <a:lvl1pPr eaLnBrk="1" hangingPunct="1">
              <a:defRPr sz="5400">
                <a:solidFill>
                  <a:srgbClr val="0C234B"/>
                </a:solidFill>
                <a:latin typeface="+mn-lt"/>
                <a:ea typeface="+mj-ea"/>
                <a:cs typeface="Times New Roman" panose="02020603050405020304" pitchFamily="18" charset="0"/>
              </a:defRPr>
            </a:lvl1pPr>
          </a:lstStyle>
          <a:p>
            <a:endParaRPr lang="en-US" kern="0"/>
          </a:p>
        </p:txBody>
      </p:sp>
      <p:sp>
        <p:nvSpPr>
          <p:cNvPr id="9" name="Text Placeholder 11">
            <a:extLst>
              <a:ext uri="{FF2B5EF4-FFF2-40B4-BE49-F238E27FC236}">
                <a16:creationId xmlns:a16="http://schemas.microsoft.com/office/drawing/2014/main" id="{94D48994-4DDC-BF8C-17EB-901DF8E28D03}"/>
              </a:ext>
            </a:extLst>
          </p:cNvPr>
          <p:cNvSpPr>
            <a:spLocks noGrp="1"/>
          </p:cNvSpPr>
          <p:nvPr>
            <p:ph type="body" sz="quarter" idx="11" hasCustomPrompt="1"/>
          </p:nvPr>
        </p:nvSpPr>
        <p:spPr>
          <a:xfrm>
            <a:off x="1905000" y="845608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1" name="Title 3">
            <a:extLst>
              <a:ext uri="{FF2B5EF4-FFF2-40B4-BE49-F238E27FC236}">
                <a16:creationId xmlns:a16="http://schemas.microsoft.com/office/drawing/2014/main" id="{D5017DD1-0426-EF8A-DC9A-B77E5F62D9D9}"/>
              </a:ext>
            </a:extLst>
          </p:cNvPr>
          <p:cNvSpPr>
            <a:spLocks noGrp="1"/>
          </p:cNvSpPr>
          <p:nvPr>
            <p:ph type="title"/>
          </p:nvPr>
        </p:nvSpPr>
        <p:spPr>
          <a:xfrm>
            <a:off x="1900084" y="6596280"/>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838177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email">
              <a:extLst>
                <a:ext uri="{28A0092B-C50C-407E-A947-70E740481C1C}">
                  <a14:useLocalDpi xmlns:a14="http://schemas.microsoft.com/office/drawing/2010/main"/>
                </a:ext>
              </a:extLst>
            </a:blip>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email">
              <a:extLst>
                <a:ext uri="{28A0092B-C50C-407E-A947-70E740481C1C}">
                  <a14:useLocalDpi xmlns:a14="http://schemas.microsoft.com/office/drawing/2010/main"/>
                </a:ext>
              </a:extLst>
            </a:blip>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email">
              <a:extLst>
                <a:ext uri="{28A0092B-C50C-407E-A947-70E740481C1C}">
                  <a14:useLocalDpi xmlns:a14="http://schemas.microsoft.com/office/drawing/2010/main"/>
                </a:ext>
              </a:extLst>
            </a:blip>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email">
              <a:extLst>
                <a:ext uri="{28A0092B-C50C-407E-A947-70E740481C1C}">
                  <a14:useLocalDpi xmlns:a14="http://schemas.microsoft.com/office/drawing/2010/main"/>
                </a:ext>
              </a:extLst>
            </a:blip>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email">
              <a:extLst>
                <a:ext uri="{28A0092B-C50C-407E-A947-70E740481C1C}">
                  <a14:useLocalDpi xmlns:a14="http://schemas.microsoft.com/office/drawing/2010/main"/>
                </a:ext>
              </a:extLst>
            </a:blip>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email">
              <a:extLst>
                <a:ext uri="{28A0092B-C50C-407E-A947-70E740481C1C}">
                  <a14:useLocalDpi xmlns:a14="http://schemas.microsoft.com/office/drawing/2010/main"/>
                </a:ext>
              </a:extLst>
            </a:blip>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email">
              <a:extLst>
                <a:ext uri="{28A0092B-C50C-407E-A947-70E740481C1C}">
                  <a14:useLocalDpi xmlns:a14="http://schemas.microsoft.com/office/drawing/2010/main"/>
                </a:ext>
              </a:extLst>
            </a:blip>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email">
              <a:extLst>
                <a:ext uri="{28A0092B-C50C-407E-A947-70E740481C1C}">
                  <a14:useLocalDpi xmlns:a14="http://schemas.microsoft.com/office/drawing/2010/main"/>
                </a:ext>
              </a:extLst>
            </a:blip>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email">
              <a:extLst>
                <a:ext uri="{28A0092B-C50C-407E-A947-70E740481C1C}">
                  <a14:useLocalDpi xmlns:a14="http://schemas.microsoft.com/office/drawing/2010/main"/>
                </a:ext>
              </a:extLst>
            </a:blip>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email">
              <a:extLst>
                <a:ext uri="{28A0092B-C50C-407E-A947-70E740481C1C}">
                  <a14:useLocalDpi xmlns:a14="http://schemas.microsoft.com/office/drawing/2010/main"/>
                </a:ext>
              </a:extLst>
            </a:blip>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email">
              <a:extLst>
                <a:ext uri="{28A0092B-C50C-407E-A947-70E740481C1C}">
                  <a14:useLocalDpi xmlns:a14="http://schemas.microsoft.com/office/drawing/2010/main"/>
                </a:ext>
              </a:extLst>
            </a:blip>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email">
              <a:extLst>
                <a:ext uri="{28A0092B-C50C-407E-A947-70E740481C1C}">
                  <a14:useLocalDpi xmlns:a14="http://schemas.microsoft.com/office/drawing/2010/main"/>
                </a:ext>
              </a:extLst>
            </a:blip>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email">
              <a:extLst>
                <a:ext uri="{28A0092B-C50C-407E-A947-70E740481C1C}">
                  <a14:useLocalDpi xmlns:a14="http://schemas.microsoft.com/office/drawing/2010/main"/>
                </a:ext>
              </a:extLst>
            </a:blip>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email">
              <a:extLst>
                <a:ext uri="{28A0092B-C50C-407E-A947-70E740481C1C}">
                  <a14:useLocalDpi xmlns:a14="http://schemas.microsoft.com/office/drawing/2010/main"/>
                </a:ext>
              </a:extLst>
            </a:blip>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email">
              <a:extLst>
                <a:ext uri="{28A0092B-C50C-407E-A947-70E740481C1C}">
                  <a14:useLocalDpi xmlns:a14="http://schemas.microsoft.com/office/drawing/2010/main"/>
                </a:ext>
              </a:extLst>
            </a:blip>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email">
              <a:extLst>
                <a:ext uri="{28A0092B-C50C-407E-A947-70E740481C1C}">
                  <a14:useLocalDpi xmlns:a14="http://schemas.microsoft.com/office/drawing/2010/main"/>
                </a:ext>
              </a:extLst>
            </a:blip>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email">
              <a:extLst>
                <a:ext uri="{28A0092B-C50C-407E-A947-70E740481C1C}">
                  <a14:useLocalDpi xmlns:a14="http://schemas.microsoft.com/office/drawing/2010/main"/>
                </a:ext>
              </a:extLst>
            </a:blip>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email">
              <a:extLst>
                <a:ext uri="{28A0092B-C50C-407E-A947-70E740481C1C}">
                  <a14:useLocalDpi xmlns:a14="http://schemas.microsoft.com/office/drawing/2010/main"/>
                </a:ext>
              </a:extLst>
            </a:blip>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email">
              <a:extLst>
                <a:ext uri="{28A0092B-C50C-407E-A947-70E740481C1C}">
                  <a14:useLocalDpi xmlns:a14="http://schemas.microsoft.com/office/drawing/2010/main"/>
                </a:ext>
              </a:extLst>
            </a:blip>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email">
              <a:extLst>
                <a:ext uri="{28A0092B-C50C-407E-A947-70E740481C1C}">
                  <a14:useLocalDpi xmlns:a14="http://schemas.microsoft.com/office/drawing/2010/main"/>
                </a:ext>
              </a:extLst>
            </a:blip>
            <a:stretch>
              <a:fillRect/>
            </a:stretch>
          </p:blipFill>
          <p:spPr>
            <a:xfrm>
              <a:off x="12739717" y="5883440"/>
              <a:ext cx="74503" cy="73818"/>
            </a:xfrm>
            <a:prstGeom prst="rect">
              <a:avLst/>
            </a:prstGeom>
          </p:spPr>
        </p:pic>
      </p:grpSp>
      <p:pic>
        <p:nvPicPr>
          <p:cNvPr id="34" name="Picture 33" descr="A picture containing text, sign&#10;&#10;Description automatically generated">
            <a:extLst>
              <a:ext uri="{FF2B5EF4-FFF2-40B4-BE49-F238E27FC236}">
                <a16:creationId xmlns:a16="http://schemas.microsoft.com/office/drawing/2014/main" id="{5FC34406-C106-4B49-A2B3-B141239DE1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6" name="Picture 5" descr="A picture containing text, sign&#10;&#10;Description automatically generated">
            <a:extLst>
              <a:ext uri="{FF2B5EF4-FFF2-40B4-BE49-F238E27FC236}">
                <a16:creationId xmlns:a16="http://schemas.microsoft.com/office/drawing/2014/main" id="{452EF620-A376-44B4-9D64-58EE4E2A5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7" name="Picture 6" descr="A picture containing text, sign&#10;&#10;Description automatically generated">
            <a:extLst>
              <a:ext uri="{FF2B5EF4-FFF2-40B4-BE49-F238E27FC236}">
                <a16:creationId xmlns:a16="http://schemas.microsoft.com/office/drawing/2014/main" id="{4F04358F-B977-4E95-8DB5-5C91AB8536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extLst>
      <p:ext uri="{BB962C8B-B14F-4D97-AF65-F5344CB8AC3E}">
        <p14:creationId xmlns:p14="http://schemas.microsoft.com/office/powerpoint/2010/main" val="19086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pic>
        <p:nvPicPr>
          <p:cNvPr id="7" name="Picture 6" descr="A picture containing text, sign&#10;&#10;Description automatically generated">
            <a:extLst>
              <a:ext uri="{FF2B5EF4-FFF2-40B4-BE49-F238E27FC236}">
                <a16:creationId xmlns:a16="http://schemas.microsoft.com/office/drawing/2014/main" id="{5C774B5B-F802-4837-9519-EED13B4A48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
        <p:nvSpPr>
          <p:cNvPr id="3" name="Content Placeholder 5">
            <a:extLst>
              <a:ext uri="{FF2B5EF4-FFF2-40B4-BE49-F238E27FC236}">
                <a16:creationId xmlns:a16="http://schemas.microsoft.com/office/drawing/2014/main" id="{8375D83C-BF68-0A8D-68F4-DEC05B41C45E}"/>
              </a:ext>
            </a:extLst>
          </p:cNvPr>
          <p:cNvSpPr>
            <a:spLocks noGrp="1"/>
          </p:cNvSpPr>
          <p:nvPr>
            <p:ph sz="quarter" idx="4"/>
          </p:nvPr>
        </p:nvSpPr>
        <p:spPr>
          <a:xfrm>
            <a:off x="2590800" y="1177924"/>
            <a:ext cx="7439025" cy="8078139"/>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a:extLst>
              <a:ext uri="{FF2B5EF4-FFF2-40B4-BE49-F238E27FC236}">
                <a16:creationId xmlns:a16="http://schemas.microsoft.com/office/drawing/2014/main" id="{93676C72-74D7-8C88-A0DD-E0B66A7AF681}"/>
              </a:ext>
            </a:extLst>
          </p:cNvPr>
          <p:cNvSpPr>
            <a:spLocks noGrp="1"/>
          </p:cNvSpPr>
          <p:nvPr>
            <p:ph sz="quarter" idx="10"/>
          </p:nvPr>
        </p:nvSpPr>
        <p:spPr>
          <a:xfrm>
            <a:off x="10591800" y="1177925"/>
            <a:ext cx="7293011" cy="5565776"/>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87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7" name="Picture 6" descr="A picture containing text, sign&#10;&#10;Description automatically generated">
            <a:extLst>
              <a:ext uri="{FF2B5EF4-FFF2-40B4-BE49-F238E27FC236}">
                <a16:creationId xmlns:a16="http://schemas.microsoft.com/office/drawing/2014/main" id="{BEB63DB4-E89F-4651-9182-212008CAB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10;&#10;Description automatically generated">
            <a:extLst>
              <a:ext uri="{FF2B5EF4-FFF2-40B4-BE49-F238E27FC236}">
                <a16:creationId xmlns:a16="http://schemas.microsoft.com/office/drawing/2014/main" id="{29740728-8437-4B7F-ACA4-8911B7AD4D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996BE0D-636A-634E-9BFD-56E4C3D79B42}"/>
              </a:ext>
            </a:extLst>
          </p:cNvPr>
          <p:cNvSpPr>
            <a:spLocks noGrp="1"/>
          </p:cNvSpPr>
          <p:nvPr>
            <p:ph type="dt" sz="half" idx="10"/>
          </p:nvPr>
        </p:nvSpPr>
        <p:spPr/>
        <p:txBody>
          <a:bodyPr/>
          <a:lstStyle>
            <a:lvl1pPr>
              <a:defRPr/>
            </a:lvl1pPr>
          </a:lstStyle>
          <a:p>
            <a:pPr>
              <a:defRPr/>
            </a:pPr>
            <a:fld id="{9F4220E1-2E37-1E47-BE93-E664AA3ADA35}" type="datetime1">
              <a:rPr lang="en-US" altLang="en-US"/>
              <a:pPr>
                <a:defRPr/>
              </a:pPr>
              <a:t>11/21/2024</a:t>
            </a:fld>
            <a:endParaRPr lang="en-US" altLang="en-US"/>
          </a:p>
        </p:txBody>
      </p:sp>
      <p:sp>
        <p:nvSpPr>
          <p:cNvPr id="5" name="Footer Placeholder 4">
            <a:extLst>
              <a:ext uri="{FF2B5EF4-FFF2-40B4-BE49-F238E27FC236}">
                <a16:creationId xmlns:a16="http://schemas.microsoft.com/office/drawing/2014/main" id="{C599ABBC-74C4-D044-939E-4E257E42CF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4C9618-79B2-6143-9B41-28B42F48CD5C}"/>
              </a:ext>
            </a:extLst>
          </p:cNvPr>
          <p:cNvSpPr>
            <a:spLocks noGrp="1"/>
          </p:cNvSpPr>
          <p:nvPr>
            <p:ph type="sldNum" sz="quarter" idx="12"/>
          </p:nvPr>
        </p:nvSpPr>
        <p:spPr/>
        <p:txBody>
          <a:bodyPr/>
          <a:lstStyle>
            <a:lvl1pPr>
              <a:defRPr/>
            </a:lvl1pPr>
          </a:lstStyle>
          <a:p>
            <a:pPr>
              <a:defRPr/>
            </a:pPr>
            <a:fld id="{3F489922-C282-0147-82D7-6118CBB225AC}" type="slidenum">
              <a:rPr lang="en-US" altLang="en-US"/>
              <a:pPr>
                <a:defRPr/>
              </a:pPr>
              <a:t>‹#›</a:t>
            </a:fld>
            <a:endParaRPr lang="en-US" altLang="en-US"/>
          </a:p>
        </p:txBody>
      </p:sp>
    </p:spTree>
    <p:extLst>
      <p:ext uri="{BB962C8B-B14F-4D97-AF65-F5344CB8AC3E}">
        <p14:creationId xmlns:p14="http://schemas.microsoft.com/office/powerpoint/2010/main" val="3259846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2C5AE-466F-BD44-B046-297D4B6E2323}"/>
              </a:ext>
            </a:extLst>
          </p:cNvPr>
          <p:cNvSpPr>
            <a:spLocks noGrp="1"/>
          </p:cNvSpPr>
          <p:nvPr>
            <p:ph type="dt" sz="half" idx="10"/>
          </p:nvPr>
        </p:nvSpPr>
        <p:spPr/>
        <p:txBody>
          <a:bodyPr/>
          <a:lstStyle>
            <a:lvl1pPr>
              <a:defRPr/>
            </a:lvl1pPr>
          </a:lstStyle>
          <a:p>
            <a:pPr>
              <a:defRPr/>
            </a:pPr>
            <a:fld id="{CFC0C7EA-B40A-8B4E-A143-7779C28B94E0}" type="datetime1">
              <a:rPr lang="en-US" altLang="en-US"/>
              <a:pPr>
                <a:defRPr/>
              </a:pPr>
              <a:t>11/21/2024</a:t>
            </a:fld>
            <a:endParaRPr lang="en-US" altLang="en-US"/>
          </a:p>
        </p:txBody>
      </p:sp>
      <p:sp>
        <p:nvSpPr>
          <p:cNvPr id="5" name="Footer Placeholder 4">
            <a:extLst>
              <a:ext uri="{FF2B5EF4-FFF2-40B4-BE49-F238E27FC236}">
                <a16:creationId xmlns:a16="http://schemas.microsoft.com/office/drawing/2014/main" id="{F54C751B-4F17-8E47-9834-6398AF55FB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926B92-8EE0-F047-8DF9-C1CE764A5463}"/>
              </a:ext>
            </a:extLst>
          </p:cNvPr>
          <p:cNvSpPr>
            <a:spLocks noGrp="1"/>
          </p:cNvSpPr>
          <p:nvPr>
            <p:ph type="sldNum" sz="quarter" idx="12"/>
          </p:nvPr>
        </p:nvSpPr>
        <p:spPr/>
        <p:txBody>
          <a:bodyPr/>
          <a:lstStyle>
            <a:lvl1pPr>
              <a:defRPr/>
            </a:lvl1pPr>
          </a:lstStyle>
          <a:p>
            <a:pPr>
              <a:defRPr/>
            </a:pPr>
            <a:fld id="{EB5A52D7-C654-9947-8BE9-4D4CDB2F0D63}" type="slidenum">
              <a:rPr lang="en-US" altLang="en-US"/>
              <a:pPr>
                <a:defRPr/>
              </a:pPr>
              <a:t>‹#›</a:t>
            </a:fld>
            <a:endParaRPr lang="en-US" altLang="en-US"/>
          </a:p>
        </p:txBody>
      </p:sp>
    </p:spTree>
    <p:extLst>
      <p:ext uri="{BB962C8B-B14F-4D97-AF65-F5344CB8AC3E}">
        <p14:creationId xmlns:p14="http://schemas.microsoft.com/office/powerpoint/2010/main" val="3156777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985126" y="2520569"/>
            <a:ext cx="8496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775800" y="916050"/>
            <a:ext cx="16736400" cy="13722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775800" y="2979648"/>
            <a:ext cx="16736400" cy="6157800"/>
          </a:xfrm>
          <a:prstGeom prst="rect">
            <a:avLst/>
          </a:prstGeom>
        </p:spPr>
        <p:txBody>
          <a:bodyPr spcFirstLastPara="1" wrap="square" lIns="91425" tIns="91425" rIns="91425" bIns="91425" anchor="t" anchorCtr="0">
            <a:normAutofit/>
          </a:bodyPr>
          <a:lstStyle>
            <a:lvl1pPr marL="685800" lvl="0" indent="-514350">
              <a:spcBef>
                <a:spcPts val="0"/>
              </a:spcBef>
              <a:spcAft>
                <a:spcPts val="0"/>
              </a:spcAft>
              <a:buSzPts val="18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6944916" y="9326435"/>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7237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01 - Title Page" userDrawn="1">
  <p:cSld name="01 - Title Page">
    <p:bg>
      <p:bgPr>
        <a:solidFill>
          <a:schemeClr val="lt1"/>
        </a:solidFill>
        <a:effectLst/>
      </p:bgPr>
    </p:bg>
    <p:spTree>
      <p:nvGrpSpPr>
        <p:cNvPr id="1" name="Shape 6"/>
        <p:cNvGrpSpPr/>
        <p:nvPr/>
      </p:nvGrpSpPr>
      <p:grpSpPr>
        <a:xfrm>
          <a:off x="0" y="0"/>
          <a:ext cx="0" cy="0"/>
          <a:chOff x="0" y="0"/>
          <a:chExt cx="0" cy="0"/>
        </a:xfrm>
      </p:grpSpPr>
      <p:pic>
        <p:nvPicPr>
          <p:cNvPr id="8" name="Google Shape;8;p2"/>
          <p:cNvPicPr preferRelativeResize="0"/>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2059493" y="-772538"/>
            <a:ext cx="12822833" cy="12821950"/>
          </a:xfrm>
          <a:prstGeom prst="rect">
            <a:avLst/>
          </a:prstGeom>
          <a:noFill/>
          <a:ln>
            <a:noFill/>
          </a:ln>
          <a:effectLst>
            <a:glow rad="63500">
              <a:srgbClr val="0C234B">
                <a:alpha val="40000"/>
              </a:srgbClr>
            </a:glow>
            <a:innerShdw blurRad="63500" dist="1295400" dir="8700000">
              <a:prstClr val="black">
                <a:alpha val="75000"/>
              </a:prstClr>
            </a:innerShdw>
          </a:effectLst>
        </p:spPr>
      </p:pic>
      <p:pic>
        <p:nvPicPr>
          <p:cNvPr id="9" name="Google Shape;9;p2"/>
          <p:cNvPicPr preferRelativeResize="0"/>
          <p:nvPr userDrawn="1"/>
        </p:nvPicPr>
        <p:blipFill>
          <a:blip r:embed="rId3" cstate="screen">
            <a:alphaModFix amt="7000"/>
            <a:extLst>
              <a:ext uri="{28A0092B-C50C-407E-A947-70E740481C1C}">
                <a14:useLocalDpi xmlns:a14="http://schemas.microsoft.com/office/drawing/2010/main"/>
              </a:ext>
            </a:extLst>
          </a:blip>
          <a:stretch>
            <a:fillRect/>
          </a:stretch>
        </p:blipFill>
        <p:spPr>
          <a:xfrm>
            <a:off x="7992763" y="-1074406"/>
            <a:ext cx="12822833" cy="12821933"/>
          </a:xfrm>
          <a:prstGeom prst="rect">
            <a:avLst/>
          </a:prstGeom>
          <a:noFill/>
          <a:ln>
            <a:noFill/>
          </a:ln>
          <a:effectLst>
            <a:glow rad="63500">
              <a:srgbClr val="0C234B">
                <a:alpha val="40000"/>
              </a:srgbClr>
            </a:glow>
            <a:innerShdw blurRad="63500" dist="1295400" dir="8700000">
              <a:prstClr val="black">
                <a:alpha val="75000"/>
              </a:prstClr>
            </a:innerShdw>
          </a:effectLst>
        </p:spPr>
      </p:pic>
      <p:sp>
        <p:nvSpPr>
          <p:cNvPr id="10" name="Google Shape;10;p2"/>
          <p:cNvSpPr txBox="1">
            <a:spLocks noGrp="1"/>
          </p:cNvSpPr>
          <p:nvPr>
            <p:ph type="title"/>
          </p:nvPr>
        </p:nvSpPr>
        <p:spPr>
          <a:xfrm>
            <a:off x="3366194" y="1890129"/>
            <a:ext cx="11904697" cy="2284009"/>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None/>
              <a:defRPr sz="6549">
                <a:solidFill>
                  <a:schemeClr val="lt1"/>
                </a:solidFill>
                <a:latin typeface="Calibri"/>
                <a:ea typeface="Calibri"/>
                <a:cs typeface="Calibri"/>
                <a:sym typeface="Calibri"/>
              </a:defRPr>
            </a:lvl1pPr>
            <a:lvl2pPr lvl="1">
              <a:spcBef>
                <a:spcPts val="0"/>
              </a:spcBef>
              <a:spcAft>
                <a:spcPts val="0"/>
              </a:spcAft>
              <a:buNone/>
              <a:defRPr sz="6549">
                <a:solidFill>
                  <a:schemeClr val="lt1"/>
                </a:solidFill>
                <a:latin typeface="Calibri"/>
                <a:ea typeface="Calibri"/>
                <a:cs typeface="Calibri"/>
                <a:sym typeface="Calibri"/>
              </a:defRPr>
            </a:lvl2pPr>
            <a:lvl3pPr lvl="2">
              <a:spcBef>
                <a:spcPts val="0"/>
              </a:spcBef>
              <a:spcAft>
                <a:spcPts val="0"/>
              </a:spcAft>
              <a:buNone/>
              <a:defRPr sz="6549">
                <a:solidFill>
                  <a:schemeClr val="lt1"/>
                </a:solidFill>
                <a:latin typeface="Calibri"/>
                <a:ea typeface="Calibri"/>
                <a:cs typeface="Calibri"/>
                <a:sym typeface="Calibri"/>
              </a:defRPr>
            </a:lvl3pPr>
            <a:lvl4pPr lvl="3">
              <a:spcBef>
                <a:spcPts val="0"/>
              </a:spcBef>
              <a:spcAft>
                <a:spcPts val="0"/>
              </a:spcAft>
              <a:buNone/>
              <a:defRPr sz="6549">
                <a:solidFill>
                  <a:schemeClr val="lt1"/>
                </a:solidFill>
                <a:latin typeface="Calibri"/>
                <a:ea typeface="Calibri"/>
                <a:cs typeface="Calibri"/>
                <a:sym typeface="Calibri"/>
              </a:defRPr>
            </a:lvl4pPr>
            <a:lvl5pPr lvl="4">
              <a:spcBef>
                <a:spcPts val="0"/>
              </a:spcBef>
              <a:spcAft>
                <a:spcPts val="0"/>
              </a:spcAft>
              <a:buNone/>
              <a:defRPr sz="6549">
                <a:solidFill>
                  <a:schemeClr val="lt1"/>
                </a:solidFill>
                <a:latin typeface="Calibri"/>
                <a:ea typeface="Calibri"/>
                <a:cs typeface="Calibri"/>
                <a:sym typeface="Calibri"/>
              </a:defRPr>
            </a:lvl5pPr>
            <a:lvl6pPr lvl="5">
              <a:spcBef>
                <a:spcPts val="0"/>
              </a:spcBef>
              <a:spcAft>
                <a:spcPts val="0"/>
              </a:spcAft>
              <a:buNone/>
              <a:defRPr sz="6549">
                <a:solidFill>
                  <a:schemeClr val="lt1"/>
                </a:solidFill>
                <a:latin typeface="Calibri"/>
                <a:ea typeface="Calibri"/>
                <a:cs typeface="Calibri"/>
                <a:sym typeface="Calibri"/>
              </a:defRPr>
            </a:lvl6pPr>
            <a:lvl7pPr lvl="6">
              <a:spcBef>
                <a:spcPts val="0"/>
              </a:spcBef>
              <a:spcAft>
                <a:spcPts val="0"/>
              </a:spcAft>
              <a:buNone/>
              <a:defRPr sz="6549">
                <a:solidFill>
                  <a:schemeClr val="lt1"/>
                </a:solidFill>
                <a:latin typeface="Calibri"/>
                <a:ea typeface="Calibri"/>
                <a:cs typeface="Calibri"/>
                <a:sym typeface="Calibri"/>
              </a:defRPr>
            </a:lvl7pPr>
            <a:lvl8pPr lvl="7">
              <a:spcBef>
                <a:spcPts val="0"/>
              </a:spcBef>
              <a:spcAft>
                <a:spcPts val="0"/>
              </a:spcAft>
              <a:buNone/>
              <a:defRPr sz="6549">
                <a:solidFill>
                  <a:schemeClr val="lt1"/>
                </a:solidFill>
                <a:latin typeface="Calibri"/>
                <a:ea typeface="Calibri"/>
                <a:cs typeface="Calibri"/>
                <a:sym typeface="Calibri"/>
              </a:defRPr>
            </a:lvl8pPr>
            <a:lvl9pPr lvl="8">
              <a:spcBef>
                <a:spcPts val="0"/>
              </a:spcBef>
              <a:spcAft>
                <a:spcPts val="0"/>
              </a:spcAft>
              <a:buNone/>
              <a:defRPr sz="6549">
                <a:solidFill>
                  <a:schemeClr val="lt1"/>
                </a:solidFill>
                <a:latin typeface="Calibri"/>
                <a:ea typeface="Calibri"/>
                <a:cs typeface="Calibri"/>
                <a:sym typeface="Calibri"/>
              </a:defRPr>
            </a:lvl9pPr>
          </a:lstStyle>
          <a:p>
            <a:endParaRPr/>
          </a:p>
        </p:txBody>
      </p:sp>
      <p:sp>
        <p:nvSpPr>
          <p:cNvPr id="11" name="Google Shape;11;p2"/>
          <p:cNvSpPr/>
          <p:nvPr/>
        </p:nvSpPr>
        <p:spPr>
          <a:xfrm>
            <a:off x="3494132" y="4575922"/>
            <a:ext cx="857792" cy="0"/>
          </a:xfrm>
          <a:custGeom>
            <a:avLst/>
            <a:gdLst/>
            <a:ahLst/>
            <a:cxnLst/>
            <a:rect l="l" t="t" r="r" b="b"/>
            <a:pathLst>
              <a:path w="942975" h="120000" extrusionOk="0">
                <a:moveTo>
                  <a:pt x="0" y="0"/>
                </a:moveTo>
                <a:lnTo>
                  <a:pt x="942379" y="0"/>
                </a:lnTo>
              </a:path>
            </a:pathLst>
          </a:custGeom>
          <a:noFill/>
          <a:ln w="65950" cap="flat" cmpd="sng">
            <a:solidFill>
              <a:srgbClr val="BD203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7"/>
          </a:p>
        </p:txBody>
      </p:sp>
      <p:pic>
        <p:nvPicPr>
          <p:cNvPr id="12" name="Google Shape;12;p2"/>
          <p:cNvPicPr preferRelativeResize="0"/>
          <p:nvPr/>
        </p:nvPicPr>
        <p:blipFill>
          <a:blip r:embed="rId4" cstate="screen">
            <a:extLst>
              <a:ext uri="{28A0092B-C50C-407E-A947-70E740481C1C}">
                <a14:useLocalDpi xmlns:a14="http://schemas.microsoft.com/office/drawing/2010/main"/>
              </a:ext>
            </a:extLst>
          </a:blip>
          <a:srcRect/>
          <a:stretch/>
        </p:blipFill>
        <p:spPr>
          <a:xfrm>
            <a:off x="12693287" y="8576352"/>
            <a:ext cx="4368348" cy="759173"/>
          </a:xfrm>
          <a:prstGeom prst="rect">
            <a:avLst/>
          </a:prstGeom>
          <a:noFill/>
          <a:ln>
            <a:noFill/>
          </a:ln>
        </p:spPr>
      </p:pic>
      <p:sp>
        <p:nvSpPr>
          <p:cNvPr id="13" name="Google Shape;13;p2"/>
          <p:cNvSpPr txBox="1">
            <a:spLocks noGrp="1"/>
          </p:cNvSpPr>
          <p:nvPr>
            <p:ph type="subTitle" idx="1" hasCustomPrompt="1"/>
          </p:nvPr>
        </p:nvSpPr>
        <p:spPr>
          <a:xfrm>
            <a:off x="3348236" y="5030732"/>
            <a:ext cx="13715932" cy="607705"/>
          </a:xfrm>
          <a:prstGeom prst="rect">
            <a:avLst/>
          </a:prstGeom>
          <a:noFill/>
          <a:ln>
            <a:noFill/>
          </a:ln>
        </p:spPr>
        <p:txBody>
          <a:bodyPr spcFirstLastPara="1" wrap="square" lIns="146300" tIns="73150" rIns="146300" bIns="73150" anchor="t" anchorCtr="0">
            <a:noAutofit/>
          </a:bodyPr>
          <a:lstStyle>
            <a:lvl1pPr lvl="0">
              <a:spcBef>
                <a:spcPts val="0"/>
              </a:spcBef>
              <a:spcAft>
                <a:spcPts val="0"/>
              </a:spcAft>
              <a:buNone/>
              <a:defRPr sz="4366">
                <a:solidFill>
                  <a:schemeClr val="lt1"/>
                </a:solidFill>
                <a:latin typeface="Calibri"/>
                <a:ea typeface="Calibri"/>
                <a:cs typeface="Calibri"/>
                <a:sym typeface="Calibri"/>
              </a:defRPr>
            </a:lvl1pPr>
            <a:lvl2pPr lvl="1">
              <a:spcBef>
                <a:spcPts val="0"/>
              </a:spcBef>
              <a:spcAft>
                <a:spcPts val="0"/>
              </a:spcAft>
              <a:buNone/>
              <a:defRPr>
                <a:solidFill>
                  <a:schemeClr val="lt1"/>
                </a:solidFill>
              </a:defRPr>
            </a:lvl2pPr>
            <a:lvl3pPr lvl="2">
              <a:spcBef>
                <a:spcPts val="0"/>
              </a:spcBef>
              <a:spcAft>
                <a:spcPts val="0"/>
              </a:spcAft>
              <a:buNone/>
              <a:defRPr>
                <a:solidFill>
                  <a:schemeClr val="lt1"/>
                </a:solidFill>
              </a:defRPr>
            </a:lvl3pPr>
            <a:lvl4pPr lvl="3">
              <a:spcBef>
                <a:spcPts val="0"/>
              </a:spcBef>
              <a:spcAft>
                <a:spcPts val="0"/>
              </a:spcAft>
              <a:buNone/>
              <a:defRPr>
                <a:solidFill>
                  <a:schemeClr val="lt1"/>
                </a:solidFill>
              </a:defRPr>
            </a:lvl4pPr>
            <a:lvl5pPr lvl="4">
              <a:spcBef>
                <a:spcPts val="0"/>
              </a:spcBef>
              <a:spcAft>
                <a:spcPts val="0"/>
              </a:spcAft>
              <a:buNone/>
              <a:defRPr>
                <a:solidFill>
                  <a:schemeClr val="lt1"/>
                </a:solidFill>
              </a:defRPr>
            </a:lvl5pPr>
            <a:lvl6pPr lvl="5">
              <a:spcBef>
                <a:spcPts val="0"/>
              </a:spcBef>
              <a:spcAft>
                <a:spcPts val="0"/>
              </a:spcAft>
              <a:buNone/>
              <a:defRPr>
                <a:solidFill>
                  <a:schemeClr val="lt1"/>
                </a:solidFill>
              </a:defRPr>
            </a:lvl6pPr>
            <a:lvl7pPr lvl="6">
              <a:spcBef>
                <a:spcPts val="0"/>
              </a:spcBef>
              <a:spcAft>
                <a:spcPts val="0"/>
              </a:spcAft>
              <a:buNone/>
              <a:defRPr>
                <a:solidFill>
                  <a:schemeClr val="lt1"/>
                </a:solidFill>
              </a:defRPr>
            </a:lvl7pPr>
            <a:lvl8pPr lvl="7">
              <a:spcBef>
                <a:spcPts val="0"/>
              </a:spcBef>
              <a:spcAft>
                <a:spcPts val="0"/>
              </a:spcAft>
              <a:buNone/>
              <a:defRPr>
                <a:solidFill>
                  <a:schemeClr val="lt1"/>
                </a:solidFill>
              </a:defRPr>
            </a:lvl8pPr>
            <a:lvl9pPr lvl="8">
              <a:spcBef>
                <a:spcPts val="0"/>
              </a:spcBef>
              <a:spcAft>
                <a:spcPts val="0"/>
              </a:spcAft>
              <a:buNone/>
              <a:defRPr>
                <a:solidFill>
                  <a:schemeClr val="lt1"/>
                </a:solidFill>
              </a:defRPr>
            </a:lvl9pPr>
          </a:lstStyle>
          <a:p>
            <a:r>
              <a:rPr lang="en-US"/>
              <a:t>Presenter Name</a:t>
            </a:r>
            <a:endParaRPr/>
          </a:p>
        </p:txBody>
      </p:sp>
      <p:sp>
        <p:nvSpPr>
          <p:cNvPr id="3" name="Text Placeholder 2"/>
          <p:cNvSpPr>
            <a:spLocks noGrp="1"/>
          </p:cNvSpPr>
          <p:nvPr>
            <p:ph type="body" sz="quarter" idx="10" hasCustomPrompt="1"/>
          </p:nvPr>
        </p:nvSpPr>
        <p:spPr>
          <a:xfrm>
            <a:off x="3348853" y="6495031"/>
            <a:ext cx="11477655" cy="525613"/>
          </a:xfrm>
          <a:prstGeom prst="rect">
            <a:avLst/>
          </a:prstGeom>
        </p:spPr>
        <p:txBody>
          <a:bodyPr/>
          <a:lstStyle>
            <a:lvl1pPr>
              <a:defRPr sz="2911">
                <a:solidFill>
                  <a:schemeClr val="bg1"/>
                </a:solidFill>
                <a:latin typeface="Calibri" panose="020F0502020204030204" pitchFamily="34" charset="0"/>
                <a:cs typeface="Calibri" panose="020F0502020204030204" pitchFamily="34" charset="0"/>
              </a:defRPr>
            </a:lvl1pPr>
            <a:lvl5pPr>
              <a:defRPr/>
            </a:lvl5pPr>
          </a:lstStyle>
          <a:p>
            <a:pPr lvl="0"/>
            <a:r>
              <a:rPr lang="en-US"/>
              <a:t>Presenter Department/Center Affiliation</a:t>
            </a:r>
          </a:p>
        </p:txBody>
      </p:sp>
    </p:spTree>
    <p:extLst>
      <p:ext uri="{BB962C8B-B14F-4D97-AF65-F5344CB8AC3E}">
        <p14:creationId xmlns:p14="http://schemas.microsoft.com/office/powerpoint/2010/main" val="3163563632"/>
      </p:ext>
    </p:extLst>
  </p:cSld>
  <p:clrMapOvr>
    <a:masterClrMapping/>
  </p:clrMapOvr>
  <p:extLst>
    <p:ext uri="{DCECCB84-F9BA-43D5-87BE-67443E8EF086}">
      <p15:sldGuideLst xmlns:p15="http://schemas.microsoft.com/office/powerpoint/2012/main">
        <p15:guide id="1" orient="horz" pos="3562">
          <p15:clr>
            <a:srgbClr val="FA7B17"/>
          </p15:clr>
        </p15:guide>
        <p15:guide id="2" pos="6332">
          <p15:clr>
            <a:srgbClr val="FA7B17"/>
          </p15:clr>
        </p15:guide>
        <p15:guide id="3" pos="241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4" name="Title 3">
            <a:extLst>
              <a:ext uri="{FF2B5EF4-FFF2-40B4-BE49-F238E27FC236}">
                <a16:creationId xmlns:a16="http://schemas.microsoft.com/office/drawing/2014/main" id="{48CB1A32-BF57-3EAC-6FAE-525FD5827BC5}"/>
              </a:ext>
            </a:extLst>
          </p:cNvPr>
          <p:cNvSpPr>
            <a:spLocks noGrp="1"/>
          </p:cNvSpPr>
          <p:nvPr>
            <p:ph type="title"/>
          </p:nvPr>
        </p:nvSpPr>
        <p:spPr>
          <a:xfrm>
            <a:off x="12573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26C7F29D-9CC1-93EA-D2E6-B340CE2D757B}"/>
              </a:ext>
            </a:extLst>
          </p:cNvPr>
          <p:cNvSpPr>
            <a:spLocks noGrp="1"/>
          </p:cNvSpPr>
          <p:nvPr>
            <p:ph type="body" sz="quarter" idx="10" hasCustomPrompt="1"/>
          </p:nvPr>
        </p:nvSpPr>
        <p:spPr>
          <a:xfrm>
            <a:off x="1257300"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4" name="Text Placeholder 13">
            <a:extLst>
              <a:ext uri="{FF2B5EF4-FFF2-40B4-BE49-F238E27FC236}">
                <a16:creationId xmlns:a16="http://schemas.microsoft.com/office/drawing/2014/main" id="{EBB10715-EBC4-DAC4-EA22-9FE93E06786A}"/>
              </a:ext>
            </a:extLst>
          </p:cNvPr>
          <p:cNvSpPr>
            <a:spLocks noGrp="1"/>
          </p:cNvSpPr>
          <p:nvPr>
            <p:ph type="body" sz="quarter" idx="11"/>
          </p:nvPr>
        </p:nvSpPr>
        <p:spPr>
          <a:xfrm>
            <a:off x="1257300" y="3162300"/>
            <a:ext cx="13296900" cy="5562600"/>
          </a:xfrm>
          <a:prstGeom prst="rect">
            <a:avLst/>
          </a:prstGeom>
        </p:spPr>
        <p:txBody>
          <a:bodyPr/>
          <a:lstStyle>
            <a:lvl1pPr marL="0" indent="0">
              <a:buFont typeface="Arial" panose="020B0604020202020204" pitchFamily="34" charset="0"/>
              <a:buNone/>
              <a:defRPr sz="3600" b="1">
                <a:solidFill>
                  <a:srgbClr val="0C234B"/>
                </a:solidFill>
              </a:defRPr>
            </a:lvl1pPr>
            <a:lvl2pPr marL="742950" indent="-285750">
              <a:spcAft>
                <a:spcPts val="1200"/>
              </a:spcAft>
              <a:buFont typeface="Arial" panose="020B0604020202020204" pitchFamily="34" charset="0"/>
              <a:buChar char="•"/>
              <a:defRPr sz="3600">
                <a:solidFill>
                  <a:srgbClr val="0C234B"/>
                </a:solidFill>
              </a:defRPr>
            </a:lvl2pPr>
            <a:lvl3pPr marL="1200150" indent="-285750">
              <a:spcAft>
                <a:spcPts val="1200"/>
              </a:spcAft>
              <a:buFont typeface="Courier New" panose="02070309020205020404" pitchFamily="49" charset="0"/>
              <a:buChar char="o"/>
              <a:defRPr sz="3600">
                <a:solidFill>
                  <a:srgbClr val="0C234B"/>
                </a:solidFill>
              </a:defRPr>
            </a:lvl3pPr>
            <a:lvl4pPr marL="1657350" indent="-285750">
              <a:spcAft>
                <a:spcPts val="1200"/>
              </a:spcAft>
              <a:buFont typeface="Wingdings" panose="05000000000000000000" pitchFamily="2" charset="2"/>
              <a:buChar char="§"/>
              <a:defRPr sz="3600">
                <a:solidFill>
                  <a:srgbClr val="0C234B"/>
                </a:solidFill>
              </a:defRPr>
            </a:lvl4pPr>
            <a:lvl5pPr marL="2114550" indent="-285750">
              <a:spcAft>
                <a:spcPts val="1200"/>
              </a:spcAft>
              <a:buFont typeface="Courier New" panose="02070309020205020404" pitchFamily="49" charset="0"/>
              <a:buChar char="o"/>
              <a:defRPr sz="36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AFE209A-9029-C0C0-DE44-94CDB40211E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522603" y="9154701"/>
            <a:ext cx="4003397" cy="627625"/>
          </a:xfrm>
          <a:prstGeom prst="rect">
            <a:avLst/>
          </a:prstGeom>
        </p:spPr>
      </p:pic>
    </p:spTree>
    <p:extLst>
      <p:ext uri="{BB962C8B-B14F-4D97-AF65-F5344CB8AC3E}">
        <p14:creationId xmlns:p14="http://schemas.microsoft.com/office/powerpoint/2010/main" val="2387702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cxnSp>
        <p:nvCxnSpPr>
          <p:cNvPr id="4" name="Straight Connector 3"/>
          <p:cNvCxnSpPr>
            <a:cxnSpLocks/>
          </p:cNvCxnSpPr>
          <p:nvPr userDrawn="1"/>
        </p:nvCxnSpPr>
        <p:spPr>
          <a:xfrm flipV="1">
            <a:off x="2923981" y="4933156"/>
            <a:ext cx="12440048" cy="7938"/>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45F66D3A-111A-2D44-965C-A6D002B16194}"/>
              </a:ext>
            </a:extLst>
          </p:cNvPr>
          <p:cNvSpPr>
            <a:spLocks noGrp="1"/>
          </p:cNvSpPr>
          <p:nvPr>
            <p:ph type="ctrTitle"/>
          </p:nvPr>
        </p:nvSpPr>
        <p:spPr>
          <a:xfrm>
            <a:off x="1371600" y="2670687"/>
            <a:ext cx="15544800" cy="2205038"/>
          </a:xfrm>
          <a:prstGeom prst="rect">
            <a:avLst/>
          </a:prstGeom>
        </p:spPr>
        <p:txBody>
          <a:bodyPr>
            <a:normAutofit/>
          </a:bodyPr>
          <a:lstStyle>
            <a:lvl1pPr algn="ctr">
              <a:defRPr sz="5250" baseline="0">
                <a:solidFill>
                  <a:schemeClr val="tx1">
                    <a:lumMod val="65000"/>
                    <a:lumOff val="35000"/>
                  </a:schemeClr>
                </a:solidFill>
                <a:latin typeface="Century Gothic Bold" charset="0"/>
              </a:defRPr>
            </a:lvl1pPr>
          </a:lstStyle>
          <a:p>
            <a:r>
              <a:rPr lang="en-US" dirty="0"/>
              <a:t>Click to edit Master title style</a:t>
            </a:r>
          </a:p>
        </p:txBody>
      </p:sp>
      <p:sp>
        <p:nvSpPr>
          <p:cNvPr id="10" name="Subtitle 2">
            <a:extLst>
              <a:ext uri="{FF2B5EF4-FFF2-40B4-BE49-F238E27FC236}">
                <a16:creationId xmlns:a16="http://schemas.microsoft.com/office/drawing/2014/main" id="{42422F50-23C8-204E-A4D5-934CB5640DFF}"/>
              </a:ext>
            </a:extLst>
          </p:cNvPr>
          <p:cNvSpPr>
            <a:spLocks noGrp="1"/>
          </p:cNvSpPr>
          <p:nvPr>
            <p:ph type="subTitle" idx="1" hasCustomPrompt="1"/>
          </p:nvPr>
        </p:nvSpPr>
        <p:spPr>
          <a:xfrm>
            <a:off x="2743200" y="4330449"/>
            <a:ext cx="12801600" cy="309263"/>
          </a:xfrm>
          <a:prstGeom prst="rect">
            <a:avLst/>
          </a:prstGeom>
        </p:spPr>
        <p:txBody>
          <a:bodyPr>
            <a:normAutofit/>
          </a:bodyPr>
          <a:lstStyle>
            <a:lvl1pPr marL="0" indent="0" algn="ctr">
              <a:buNone/>
              <a:defRPr sz="1500" cap="all" baseline="0">
                <a:solidFill>
                  <a:srgbClr val="B01C32"/>
                </a:solidFill>
                <a:latin typeface="Century Gothic Bold Italic" charset="0"/>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dirty="0"/>
              <a:t>Click to edit PRESENTER NAME</a:t>
            </a:r>
          </a:p>
        </p:txBody>
      </p:sp>
      <p:pic>
        <p:nvPicPr>
          <p:cNvPr id="2" name="Picture 1">
            <a:extLst>
              <a:ext uri="{FF2B5EF4-FFF2-40B4-BE49-F238E27FC236}">
                <a16:creationId xmlns:a16="http://schemas.microsoft.com/office/drawing/2014/main" id="{EDE1E3E5-309A-636D-2BF5-0451C7998BE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5412334" y="8417248"/>
            <a:ext cx="2161983" cy="1520774"/>
          </a:xfrm>
          <a:prstGeom prst="rect">
            <a:avLst/>
          </a:prstGeom>
        </p:spPr>
      </p:pic>
    </p:spTree>
    <p:extLst>
      <p:ext uri="{BB962C8B-B14F-4D97-AF65-F5344CB8AC3E}">
        <p14:creationId xmlns:p14="http://schemas.microsoft.com/office/powerpoint/2010/main" val="110210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1381129" y="868103"/>
            <a:ext cx="15992475" cy="824305"/>
          </a:xfrm>
          <a:prstGeom prst="rect">
            <a:avLst/>
          </a:prstGeom>
        </p:spPr>
        <p:txBody>
          <a:bodyPr/>
          <a:lstStyle/>
          <a:p>
            <a:r>
              <a:rPr lang="en-US" dirty="0"/>
              <a:t>Click to edit Master title style</a:t>
            </a:r>
          </a:p>
        </p:txBody>
      </p:sp>
      <p:sp>
        <p:nvSpPr>
          <p:cNvPr id="4" name="Rectangle 3"/>
          <p:cNvSpPr/>
          <p:nvPr userDrawn="1"/>
        </p:nvSpPr>
        <p:spPr>
          <a:xfrm>
            <a:off x="0" y="1"/>
            <a:ext cx="158750" cy="10378281"/>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8" eaLnBrk="1" fontAlgn="auto" hangingPunct="1">
              <a:spcBef>
                <a:spcPts val="0"/>
              </a:spcBef>
              <a:spcAft>
                <a:spcPts val="0"/>
              </a:spcAft>
              <a:defRPr/>
            </a:pPr>
            <a:endParaRPr lang="en-US" sz="5760"/>
          </a:p>
        </p:txBody>
      </p:sp>
      <p:sp>
        <p:nvSpPr>
          <p:cNvPr id="5" name="Content Placeholder 2"/>
          <p:cNvSpPr>
            <a:spLocks noGrp="1"/>
          </p:cNvSpPr>
          <p:nvPr>
            <p:ph sz="half" idx="1"/>
          </p:nvPr>
        </p:nvSpPr>
        <p:spPr>
          <a:xfrm>
            <a:off x="1381125" y="2643585"/>
            <a:ext cx="7574787" cy="6688505"/>
          </a:xfrm>
          <a:prstGeom prst="rect">
            <a:avLst/>
          </a:prstGeo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half" idx="15"/>
          </p:nvPr>
        </p:nvSpPr>
        <p:spPr>
          <a:xfrm>
            <a:off x="9798815" y="2643585"/>
            <a:ext cx="7574787" cy="6688505"/>
          </a:xfrm>
          <a:prstGeom prst="rect">
            <a:avLst/>
          </a:prstGeo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9" name="Straight Connector 28">
            <a:extLst>
              <a:ext uri="{FF2B5EF4-FFF2-40B4-BE49-F238E27FC236}">
                <a16:creationId xmlns:a16="http://schemas.microsoft.com/office/drawing/2014/main" id="{A440B304-394F-444B-8332-FFF7658F5E42}"/>
              </a:ext>
            </a:extLst>
          </p:cNvPr>
          <p:cNvCxnSpPr/>
          <p:nvPr userDrawn="1"/>
        </p:nvCxnSpPr>
        <p:spPr>
          <a:xfrm>
            <a:off x="3220642" y="9820673"/>
            <a:ext cx="1590873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0F12554-2216-D5C7-75FA-16C3EAC088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9817" y="8821636"/>
            <a:ext cx="1296848" cy="1217873"/>
          </a:xfrm>
          <a:prstGeom prst="rect">
            <a:avLst/>
          </a:prstGeom>
        </p:spPr>
      </p:pic>
    </p:spTree>
    <p:extLst>
      <p:ext uri="{BB962C8B-B14F-4D97-AF65-F5344CB8AC3E}">
        <p14:creationId xmlns:p14="http://schemas.microsoft.com/office/powerpoint/2010/main" val="11259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4542235" y="5917406"/>
            <a:ext cx="9144000" cy="7938"/>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 Placeholder 8">
            <a:extLst>
              <a:ext uri="{FF2B5EF4-FFF2-40B4-BE49-F238E27FC236}">
                <a16:creationId xmlns:a16="http://schemas.microsoft.com/office/drawing/2014/main" id="{6869AC21-254E-E140-97CF-6E76614CFF52}"/>
              </a:ext>
            </a:extLst>
          </p:cNvPr>
          <p:cNvSpPr>
            <a:spLocks noGrp="1"/>
          </p:cNvSpPr>
          <p:nvPr>
            <p:ph type="body" sz="quarter" idx="10" hasCustomPrompt="1"/>
          </p:nvPr>
        </p:nvSpPr>
        <p:spPr>
          <a:xfrm>
            <a:off x="3032128" y="3937994"/>
            <a:ext cx="12192000" cy="1846280"/>
          </a:xfrm>
          <a:prstGeom prst="rect">
            <a:avLst/>
          </a:prstGeom>
        </p:spPr>
        <p:txBody>
          <a:bodyPr>
            <a:noAutofit/>
          </a:bodyPr>
          <a:lstStyle>
            <a:lvl1pPr marL="0" indent="0" algn="ctr">
              <a:buNone/>
              <a:defRPr sz="10000" b="0" i="0" spc="250" baseline="0">
                <a:solidFill>
                  <a:schemeClr val="bg1"/>
                </a:solidFill>
                <a:latin typeface="Century Gothic" charset="0"/>
                <a:ea typeface="Century Gothic" charset="0"/>
                <a:cs typeface="Century Gothic" charset="0"/>
              </a:defRPr>
            </a:lvl1pPr>
          </a:lstStyle>
          <a:p>
            <a:pPr lvl="0"/>
            <a:r>
              <a:rPr lang="en-US" dirty="0"/>
              <a:t>TITLE</a:t>
            </a:r>
          </a:p>
        </p:txBody>
      </p:sp>
    </p:spTree>
    <p:extLst>
      <p:ext uri="{BB962C8B-B14F-4D97-AF65-F5344CB8AC3E}">
        <p14:creationId xmlns:p14="http://schemas.microsoft.com/office/powerpoint/2010/main" val="40510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2160" dirty="0"/>
          </a:p>
        </p:txBody>
      </p:sp>
      <p:sp>
        <p:nvSpPr>
          <p:cNvPr id="11" name="object 8">
            <a:extLst>
              <a:ext uri="{FF2B5EF4-FFF2-40B4-BE49-F238E27FC236}">
                <a16:creationId xmlns:a16="http://schemas.microsoft.com/office/drawing/2014/main" id="{A2514BFE-6C95-B448-B46A-B811D9404797}"/>
              </a:ext>
            </a:extLst>
          </p:cNvPr>
          <p:cNvSpPr/>
          <p:nvPr userDrawn="1"/>
        </p:nvSpPr>
        <p:spPr>
          <a:xfrm>
            <a:off x="9691592" y="4522249"/>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2160"/>
          </a:p>
        </p:txBody>
      </p:sp>
      <p:sp>
        <p:nvSpPr>
          <p:cNvPr id="2" name="Text Placeholder 8">
            <a:extLst>
              <a:ext uri="{FF2B5EF4-FFF2-40B4-BE49-F238E27FC236}">
                <a16:creationId xmlns:a16="http://schemas.microsoft.com/office/drawing/2014/main" id="{1555B563-C602-4B6B-3112-0ED3A4C63532}"/>
              </a:ext>
            </a:extLst>
          </p:cNvPr>
          <p:cNvSpPr>
            <a:spLocks noGrp="1"/>
          </p:cNvSpPr>
          <p:nvPr>
            <p:ph type="body" sz="quarter" idx="10" hasCustomPrompt="1"/>
          </p:nvPr>
        </p:nvSpPr>
        <p:spPr>
          <a:xfrm>
            <a:off x="2792837" y="-39466"/>
            <a:ext cx="12192000" cy="2155031"/>
          </a:xfrm>
          <a:prstGeom prst="rect">
            <a:avLst/>
          </a:prstGeom>
        </p:spPr>
        <p:txBody>
          <a:bodyPr>
            <a:noAutofit/>
          </a:bodyPr>
          <a:lstStyle>
            <a:lvl1pPr marL="0" indent="0" algn="ctr">
              <a:buNone/>
              <a:defRPr sz="8250" b="0" i="0" spc="250" baseline="0">
                <a:solidFill>
                  <a:srgbClr val="991C2C"/>
                </a:solidFill>
                <a:latin typeface="Century Gothic" charset="0"/>
                <a:ea typeface="Century Gothic" charset="0"/>
                <a:cs typeface="Century Gothic" charset="0"/>
              </a:defRPr>
            </a:lvl1pPr>
          </a:lstStyle>
          <a:p>
            <a:pPr lvl="0"/>
            <a:r>
              <a:rPr lang="en-US" dirty="0"/>
              <a:t>Thank You</a:t>
            </a:r>
          </a:p>
        </p:txBody>
      </p:sp>
      <p:pic>
        <p:nvPicPr>
          <p:cNvPr id="1030" name="Picture 6" descr="MYDYF7 Tucson, Arizona, USA downtown skyline with Sentinel Peak at dusk. (Mountaintop A  for Arizona)">
            <a:extLst>
              <a:ext uri="{FF2B5EF4-FFF2-40B4-BE49-F238E27FC236}">
                <a16:creationId xmlns:a16="http://schemas.microsoft.com/office/drawing/2014/main" id="{26C6E531-BB5B-9C87-8B04-03B0C92F04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35" y="1285875"/>
            <a:ext cx="18288000" cy="771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82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Photo and Titl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1129" y="868103"/>
            <a:ext cx="15992475" cy="824305"/>
          </a:xfrm>
          <a:prstGeom prst="rect">
            <a:avLst/>
          </a:prstGeom>
        </p:spPr>
        <p:txBody>
          <a:bodyPr/>
          <a:lstStyle/>
          <a:p>
            <a:r>
              <a:rPr lang="en-US" dirty="0"/>
              <a:t>Click to edit Master title style</a:t>
            </a:r>
          </a:p>
        </p:txBody>
      </p:sp>
      <p:sp>
        <p:nvSpPr>
          <p:cNvPr id="4" name="Rectangle 3"/>
          <p:cNvSpPr/>
          <p:nvPr userDrawn="1"/>
        </p:nvSpPr>
        <p:spPr>
          <a:xfrm>
            <a:off x="0" y="1"/>
            <a:ext cx="158750" cy="10378281"/>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78" eaLnBrk="1" fontAlgn="auto" hangingPunct="1">
              <a:spcBef>
                <a:spcPts val="0"/>
              </a:spcBef>
              <a:spcAft>
                <a:spcPts val="0"/>
              </a:spcAft>
              <a:defRPr/>
            </a:pPr>
            <a:endParaRPr lang="en-US" sz="5760"/>
          </a:p>
        </p:txBody>
      </p:sp>
      <p:cxnSp>
        <p:nvCxnSpPr>
          <p:cNvPr id="21" name="Straight Connector 20">
            <a:extLst>
              <a:ext uri="{FF2B5EF4-FFF2-40B4-BE49-F238E27FC236}">
                <a16:creationId xmlns:a16="http://schemas.microsoft.com/office/drawing/2014/main" id="{3A8ADC7D-8A64-C141-A7F6-5F1DE4BEDAAA}"/>
              </a:ext>
            </a:extLst>
          </p:cNvPr>
          <p:cNvCxnSpPr/>
          <p:nvPr userDrawn="1"/>
        </p:nvCxnSpPr>
        <p:spPr>
          <a:xfrm>
            <a:off x="3220642" y="9820673"/>
            <a:ext cx="1590873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6">
            <a:extLst>
              <a:ext uri="{FF2B5EF4-FFF2-40B4-BE49-F238E27FC236}">
                <a16:creationId xmlns:a16="http://schemas.microsoft.com/office/drawing/2014/main" id="{BA307A0C-295F-2F4F-BB5A-7212C6117BCA}"/>
              </a:ext>
            </a:extLst>
          </p:cNvPr>
          <p:cNvSpPr>
            <a:spLocks noGrp="1"/>
          </p:cNvSpPr>
          <p:nvPr>
            <p:ph type="body" sz="quarter" idx="16" hasCustomPrompt="1"/>
          </p:nvPr>
        </p:nvSpPr>
        <p:spPr>
          <a:xfrm>
            <a:off x="8607002" y="9358313"/>
            <a:ext cx="9681000" cy="462360"/>
          </a:xfrm>
          <a:prstGeom prst="rect">
            <a:avLst/>
          </a:prstGeom>
        </p:spPr>
        <p:txBody>
          <a:bodyPr/>
          <a:lstStyle>
            <a:lvl1pPr marL="0" indent="0">
              <a:buNone/>
              <a:defRPr sz="1125" baseline="0">
                <a:solidFill>
                  <a:srgbClr val="A31527"/>
                </a:solidFill>
              </a:defRPr>
            </a:lvl1pPr>
          </a:lstStyle>
          <a:p>
            <a:pPr lvl="0"/>
            <a:r>
              <a:rPr lang="en-US" dirty="0"/>
              <a:t>Source:</a:t>
            </a:r>
          </a:p>
        </p:txBody>
      </p:sp>
      <p:pic>
        <p:nvPicPr>
          <p:cNvPr id="3" name="Picture 2">
            <a:extLst>
              <a:ext uri="{FF2B5EF4-FFF2-40B4-BE49-F238E27FC236}">
                <a16:creationId xmlns:a16="http://schemas.microsoft.com/office/drawing/2014/main" id="{752F0FAC-0CEA-DE4E-56E1-B969DF912A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9817" y="8821635"/>
            <a:ext cx="1824790" cy="1283586"/>
          </a:xfrm>
          <a:prstGeom prst="rect">
            <a:avLst/>
          </a:prstGeom>
        </p:spPr>
      </p:pic>
    </p:spTree>
    <p:extLst>
      <p:ext uri="{BB962C8B-B14F-4D97-AF65-F5344CB8AC3E}">
        <p14:creationId xmlns:p14="http://schemas.microsoft.com/office/powerpoint/2010/main" val="306629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4" name="Title 3">
            <a:extLst>
              <a:ext uri="{FF2B5EF4-FFF2-40B4-BE49-F238E27FC236}">
                <a16:creationId xmlns:a16="http://schemas.microsoft.com/office/drawing/2014/main" id="{48CB1A32-BF57-3EAC-6FAE-525FD5827BC5}"/>
              </a:ext>
            </a:extLst>
          </p:cNvPr>
          <p:cNvSpPr>
            <a:spLocks noGrp="1"/>
          </p:cNvSpPr>
          <p:nvPr>
            <p:ph type="title"/>
          </p:nvPr>
        </p:nvSpPr>
        <p:spPr>
          <a:xfrm>
            <a:off x="12573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26C7F29D-9CC1-93EA-D2E6-B340CE2D757B}"/>
              </a:ext>
            </a:extLst>
          </p:cNvPr>
          <p:cNvSpPr>
            <a:spLocks noGrp="1"/>
          </p:cNvSpPr>
          <p:nvPr>
            <p:ph type="body" sz="quarter" idx="10" hasCustomPrompt="1"/>
          </p:nvPr>
        </p:nvSpPr>
        <p:spPr>
          <a:xfrm>
            <a:off x="1257300"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4" name="Text Placeholder 13">
            <a:extLst>
              <a:ext uri="{FF2B5EF4-FFF2-40B4-BE49-F238E27FC236}">
                <a16:creationId xmlns:a16="http://schemas.microsoft.com/office/drawing/2014/main" id="{EBB10715-EBC4-DAC4-EA22-9FE93E06786A}"/>
              </a:ext>
            </a:extLst>
          </p:cNvPr>
          <p:cNvSpPr>
            <a:spLocks noGrp="1"/>
          </p:cNvSpPr>
          <p:nvPr>
            <p:ph type="body" sz="quarter" idx="11"/>
          </p:nvPr>
        </p:nvSpPr>
        <p:spPr>
          <a:xfrm>
            <a:off x="1257300" y="3162300"/>
            <a:ext cx="13296900"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4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257300" y="3145155"/>
            <a:ext cx="16002000" cy="45719"/>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
        <p:nvSpPr>
          <p:cNvPr id="4" name="Title 3">
            <a:extLst>
              <a:ext uri="{FF2B5EF4-FFF2-40B4-BE49-F238E27FC236}">
                <a16:creationId xmlns:a16="http://schemas.microsoft.com/office/drawing/2014/main" id="{9466A3D6-866D-1E45-053A-EA516A05B39D}"/>
              </a:ext>
            </a:extLst>
          </p:cNvPr>
          <p:cNvSpPr>
            <a:spLocks noGrp="1"/>
          </p:cNvSpPr>
          <p:nvPr>
            <p:ph type="title"/>
          </p:nvPr>
        </p:nvSpPr>
        <p:spPr>
          <a:xfrm>
            <a:off x="12573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6" name="Text Placeholder 11">
            <a:extLst>
              <a:ext uri="{FF2B5EF4-FFF2-40B4-BE49-F238E27FC236}">
                <a16:creationId xmlns:a16="http://schemas.microsoft.com/office/drawing/2014/main" id="{36D4CD18-A9F5-38E7-FB8E-DBC58FBD6650}"/>
              </a:ext>
            </a:extLst>
          </p:cNvPr>
          <p:cNvSpPr>
            <a:spLocks noGrp="1"/>
          </p:cNvSpPr>
          <p:nvPr>
            <p:ph type="body" sz="quarter" idx="10" hasCustomPrompt="1"/>
          </p:nvPr>
        </p:nvSpPr>
        <p:spPr>
          <a:xfrm>
            <a:off x="1257300"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7" name="Text Placeholder 13">
            <a:extLst>
              <a:ext uri="{FF2B5EF4-FFF2-40B4-BE49-F238E27FC236}">
                <a16:creationId xmlns:a16="http://schemas.microsoft.com/office/drawing/2014/main" id="{A3ACEE6D-3CF4-C8FC-684D-15A75447795A}"/>
              </a:ext>
            </a:extLst>
          </p:cNvPr>
          <p:cNvSpPr>
            <a:spLocks noGrp="1"/>
          </p:cNvSpPr>
          <p:nvPr>
            <p:ph type="body" sz="quarter" idx="11"/>
          </p:nvPr>
        </p:nvSpPr>
        <p:spPr>
          <a:xfrm>
            <a:off x="1257300" y="3351626"/>
            <a:ext cx="13296900" cy="52578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picture containing text, sign&#10;&#10;Description automatically generated">
            <a:extLst>
              <a:ext uri="{FF2B5EF4-FFF2-40B4-BE49-F238E27FC236}">
                <a16:creationId xmlns:a16="http://schemas.microsoft.com/office/drawing/2014/main" id="{61816547-C0A8-7B23-7A7F-572AD5EA54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extLst>
      <p:ext uri="{BB962C8B-B14F-4D97-AF65-F5344CB8AC3E}">
        <p14:creationId xmlns:p14="http://schemas.microsoft.com/office/powerpoint/2010/main" val="323654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2115800" y="3298037"/>
            <a:ext cx="5287962" cy="4194175"/>
          </a:xfrm>
          <a:prstGeom prst="rect">
            <a:avLst/>
          </a:prstGeom>
        </p:spPr>
        <p:txBody>
          <a:bodyPr/>
          <a:lstStyle/>
          <a:p>
            <a:endParaRPr lang="en-US"/>
          </a:p>
        </p:txBody>
      </p:sp>
      <p:sp>
        <p:nvSpPr>
          <p:cNvPr id="17" name="Title 3">
            <a:extLst>
              <a:ext uri="{FF2B5EF4-FFF2-40B4-BE49-F238E27FC236}">
                <a16:creationId xmlns:a16="http://schemas.microsoft.com/office/drawing/2014/main" id="{80BD73CC-E3DA-0FA3-54EA-896D1D9A2CD2}"/>
              </a:ext>
            </a:extLst>
          </p:cNvPr>
          <p:cNvSpPr>
            <a:spLocks noGrp="1"/>
          </p:cNvSpPr>
          <p:nvPr>
            <p:ph type="title"/>
          </p:nvPr>
        </p:nvSpPr>
        <p:spPr>
          <a:xfrm>
            <a:off x="2495550" y="547689"/>
            <a:ext cx="14908212"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8" name="Text Placeholder 11">
            <a:extLst>
              <a:ext uri="{FF2B5EF4-FFF2-40B4-BE49-F238E27FC236}">
                <a16:creationId xmlns:a16="http://schemas.microsoft.com/office/drawing/2014/main" id="{0683D5C9-0EE1-F6FD-F7CB-A842DC0CD976}"/>
              </a:ext>
            </a:extLst>
          </p:cNvPr>
          <p:cNvSpPr>
            <a:spLocks noGrp="1"/>
          </p:cNvSpPr>
          <p:nvPr>
            <p:ph type="body" sz="quarter" idx="12" hasCustomPrompt="1"/>
          </p:nvPr>
        </p:nvSpPr>
        <p:spPr>
          <a:xfrm>
            <a:off x="2495550" y="2247900"/>
            <a:ext cx="14908212"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9" name="Text Placeholder 13">
            <a:extLst>
              <a:ext uri="{FF2B5EF4-FFF2-40B4-BE49-F238E27FC236}">
                <a16:creationId xmlns:a16="http://schemas.microsoft.com/office/drawing/2014/main" id="{3F7E6116-E2E7-11AD-13F3-75B871C4B6ED}"/>
              </a:ext>
            </a:extLst>
          </p:cNvPr>
          <p:cNvSpPr>
            <a:spLocks noGrp="1"/>
          </p:cNvSpPr>
          <p:nvPr>
            <p:ph type="body" sz="quarter" idx="13"/>
          </p:nvPr>
        </p:nvSpPr>
        <p:spPr>
          <a:xfrm>
            <a:off x="2495550" y="3301212"/>
            <a:ext cx="8562975"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A picture containing text, sign&#10;&#10;Description automatically generated">
            <a:extLst>
              <a:ext uri="{FF2B5EF4-FFF2-40B4-BE49-F238E27FC236}">
                <a16:creationId xmlns:a16="http://schemas.microsoft.com/office/drawing/2014/main" id="{6FF7F4B1-B3BD-8FD9-39F9-0670C1BDDA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extLst>
      <p:ext uri="{BB962C8B-B14F-4D97-AF65-F5344CB8AC3E}">
        <p14:creationId xmlns:p14="http://schemas.microsoft.com/office/powerpoint/2010/main" val="227859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1423987"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2115800" y="3298037"/>
            <a:ext cx="5287962" cy="4194175"/>
          </a:xfrm>
          <a:prstGeom prst="rect">
            <a:avLst/>
          </a:prstGeom>
        </p:spPr>
        <p:txBody>
          <a:bodyPr/>
          <a:lstStyle/>
          <a:p>
            <a:endParaRPr lang="en-US"/>
          </a:p>
        </p:txBody>
      </p:sp>
      <p:sp>
        <p:nvSpPr>
          <p:cNvPr id="17" name="Title 3">
            <a:extLst>
              <a:ext uri="{FF2B5EF4-FFF2-40B4-BE49-F238E27FC236}">
                <a16:creationId xmlns:a16="http://schemas.microsoft.com/office/drawing/2014/main" id="{80BD73CC-E3DA-0FA3-54EA-896D1D9A2CD2}"/>
              </a:ext>
            </a:extLst>
          </p:cNvPr>
          <p:cNvSpPr>
            <a:spLocks noGrp="1"/>
          </p:cNvSpPr>
          <p:nvPr>
            <p:ph type="title"/>
          </p:nvPr>
        </p:nvSpPr>
        <p:spPr>
          <a:xfrm>
            <a:off x="17526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8" name="Text Placeholder 11">
            <a:extLst>
              <a:ext uri="{FF2B5EF4-FFF2-40B4-BE49-F238E27FC236}">
                <a16:creationId xmlns:a16="http://schemas.microsoft.com/office/drawing/2014/main" id="{0683D5C9-0EE1-F6FD-F7CB-A842DC0CD976}"/>
              </a:ext>
            </a:extLst>
          </p:cNvPr>
          <p:cNvSpPr>
            <a:spLocks noGrp="1"/>
          </p:cNvSpPr>
          <p:nvPr>
            <p:ph type="body" sz="quarter" idx="12" hasCustomPrompt="1"/>
          </p:nvPr>
        </p:nvSpPr>
        <p:spPr>
          <a:xfrm>
            <a:off x="1752600"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9" name="Text Placeholder 13">
            <a:extLst>
              <a:ext uri="{FF2B5EF4-FFF2-40B4-BE49-F238E27FC236}">
                <a16:creationId xmlns:a16="http://schemas.microsoft.com/office/drawing/2014/main" id="{3F7E6116-E2E7-11AD-13F3-75B871C4B6ED}"/>
              </a:ext>
            </a:extLst>
          </p:cNvPr>
          <p:cNvSpPr>
            <a:spLocks noGrp="1"/>
          </p:cNvSpPr>
          <p:nvPr>
            <p:ph type="body" sz="quarter" idx="13"/>
          </p:nvPr>
        </p:nvSpPr>
        <p:spPr>
          <a:xfrm>
            <a:off x="1759226" y="3301212"/>
            <a:ext cx="8562975"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text, sign&#10;&#10;Description automatically generated">
            <a:extLst>
              <a:ext uri="{FF2B5EF4-FFF2-40B4-BE49-F238E27FC236}">
                <a16:creationId xmlns:a16="http://schemas.microsoft.com/office/drawing/2014/main" id="{D2798785-82F6-F60B-4BE6-0860799012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2603" y="9101429"/>
            <a:ext cx="4003397" cy="734169"/>
          </a:xfrm>
          <a:prstGeom prst="rect">
            <a:avLst/>
          </a:prstGeom>
        </p:spPr>
      </p:pic>
    </p:spTree>
    <p:extLst>
      <p:ext uri="{BB962C8B-B14F-4D97-AF65-F5344CB8AC3E}">
        <p14:creationId xmlns:p14="http://schemas.microsoft.com/office/powerpoint/2010/main" val="201874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1423987"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2115800" y="3298037"/>
            <a:ext cx="5287962" cy="4194175"/>
          </a:xfrm>
          <a:prstGeom prst="rect">
            <a:avLst/>
          </a:prstGeom>
        </p:spPr>
        <p:txBody>
          <a:bodyPr/>
          <a:lstStyle/>
          <a:p>
            <a:endParaRPr lang="en-US"/>
          </a:p>
        </p:txBody>
      </p:sp>
      <p:sp>
        <p:nvSpPr>
          <p:cNvPr id="17" name="Title 3">
            <a:extLst>
              <a:ext uri="{FF2B5EF4-FFF2-40B4-BE49-F238E27FC236}">
                <a16:creationId xmlns:a16="http://schemas.microsoft.com/office/drawing/2014/main" id="{80BD73CC-E3DA-0FA3-54EA-896D1D9A2CD2}"/>
              </a:ext>
            </a:extLst>
          </p:cNvPr>
          <p:cNvSpPr>
            <a:spLocks noGrp="1"/>
          </p:cNvSpPr>
          <p:nvPr>
            <p:ph type="title"/>
          </p:nvPr>
        </p:nvSpPr>
        <p:spPr>
          <a:xfrm>
            <a:off x="1752600"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8" name="Text Placeholder 11">
            <a:extLst>
              <a:ext uri="{FF2B5EF4-FFF2-40B4-BE49-F238E27FC236}">
                <a16:creationId xmlns:a16="http://schemas.microsoft.com/office/drawing/2014/main" id="{0683D5C9-0EE1-F6FD-F7CB-A842DC0CD976}"/>
              </a:ext>
            </a:extLst>
          </p:cNvPr>
          <p:cNvSpPr>
            <a:spLocks noGrp="1"/>
          </p:cNvSpPr>
          <p:nvPr>
            <p:ph type="body" sz="quarter" idx="12" hasCustomPrompt="1"/>
          </p:nvPr>
        </p:nvSpPr>
        <p:spPr>
          <a:xfrm>
            <a:off x="1752600"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9" name="Text Placeholder 13">
            <a:extLst>
              <a:ext uri="{FF2B5EF4-FFF2-40B4-BE49-F238E27FC236}">
                <a16:creationId xmlns:a16="http://schemas.microsoft.com/office/drawing/2014/main" id="{3F7E6116-E2E7-11AD-13F3-75B871C4B6ED}"/>
              </a:ext>
            </a:extLst>
          </p:cNvPr>
          <p:cNvSpPr>
            <a:spLocks noGrp="1"/>
          </p:cNvSpPr>
          <p:nvPr>
            <p:ph type="body" sz="quarter" idx="13"/>
          </p:nvPr>
        </p:nvSpPr>
        <p:spPr>
          <a:xfrm>
            <a:off x="1759226" y="3301212"/>
            <a:ext cx="8562975"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759D1A83-4610-475D-BBB4-1D29577D2B2F}"/>
              </a:ext>
            </a:extLst>
          </p:cNvPr>
          <p:cNvSpPr>
            <a:spLocks noGrp="1"/>
          </p:cNvSpPr>
          <p:nvPr>
            <p:ph type="pic" sz="quarter" idx="10"/>
          </p:nvPr>
        </p:nvSpPr>
        <p:spPr>
          <a:xfrm>
            <a:off x="12115800" y="3298037"/>
            <a:ext cx="5287962" cy="4194175"/>
          </a:xfrm>
          <a:prstGeom prst="rect">
            <a:avLst/>
          </a:prstGeom>
        </p:spPr>
        <p:txBody>
          <a:bodyPr/>
          <a:lstStyle/>
          <a:p>
            <a:endParaRPr lang="en-US"/>
          </a:p>
        </p:txBody>
      </p:sp>
      <p:sp>
        <p:nvSpPr>
          <p:cNvPr id="17" name="Title 3">
            <a:extLst>
              <a:ext uri="{FF2B5EF4-FFF2-40B4-BE49-F238E27FC236}">
                <a16:creationId xmlns:a16="http://schemas.microsoft.com/office/drawing/2014/main" id="{80BD73CC-E3DA-0FA3-54EA-896D1D9A2CD2}"/>
              </a:ext>
            </a:extLst>
          </p:cNvPr>
          <p:cNvSpPr>
            <a:spLocks noGrp="1"/>
          </p:cNvSpPr>
          <p:nvPr>
            <p:ph type="title"/>
          </p:nvPr>
        </p:nvSpPr>
        <p:spPr>
          <a:xfrm>
            <a:off x="772886" y="547689"/>
            <a:ext cx="15773400" cy="1471612"/>
          </a:xfrm>
          <a:prstGeom prst="rect">
            <a:avLst/>
          </a:prstGeom>
        </p:spPr>
        <p:txBody>
          <a:bodyPr anchor="ctr"/>
          <a:lstStyle>
            <a:lvl1pPr>
              <a:defRPr sz="5400">
                <a:solidFill>
                  <a:srgbClr val="0C234B"/>
                </a:solidFill>
                <a:latin typeface="+mn-lt"/>
                <a:cs typeface="Times New Roman" panose="02020603050405020304" pitchFamily="18" charset="0"/>
              </a:defRPr>
            </a:lvl1pPr>
          </a:lstStyle>
          <a:p>
            <a:r>
              <a:rPr lang="en-US"/>
              <a:t>Click to edit Master title style</a:t>
            </a:r>
          </a:p>
        </p:txBody>
      </p:sp>
      <p:sp>
        <p:nvSpPr>
          <p:cNvPr id="18" name="Text Placeholder 11">
            <a:extLst>
              <a:ext uri="{FF2B5EF4-FFF2-40B4-BE49-F238E27FC236}">
                <a16:creationId xmlns:a16="http://schemas.microsoft.com/office/drawing/2014/main" id="{0683D5C9-0EE1-F6FD-F7CB-A842DC0CD976}"/>
              </a:ext>
            </a:extLst>
          </p:cNvPr>
          <p:cNvSpPr>
            <a:spLocks noGrp="1"/>
          </p:cNvSpPr>
          <p:nvPr>
            <p:ph type="body" sz="quarter" idx="12" hasCustomPrompt="1"/>
          </p:nvPr>
        </p:nvSpPr>
        <p:spPr>
          <a:xfrm>
            <a:off x="772886" y="2247900"/>
            <a:ext cx="15773400" cy="685800"/>
          </a:xfrm>
          <a:prstGeom prst="rect">
            <a:avLst/>
          </a:prstGeom>
        </p:spPr>
        <p:txBody>
          <a:bodyPr/>
          <a:lstStyle>
            <a:lvl1pPr>
              <a:defRPr sz="3600">
                <a:solidFill>
                  <a:srgbClr val="0C234B"/>
                </a:solidFill>
              </a:defRPr>
            </a:lvl1pPr>
          </a:lstStyle>
          <a:p>
            <a:pPr lvl="0"/>
            <a:r>
              <a:rPr lang="en-US" err="1"/>
              <a:t>Subheader</a:t>
            </a:r>
            <a:endParaRPr lang="en-US"/>
          </a:p>
        </p:txBody>
      </p:sp>
      <p:sp>
        <p:nvSpPr>
          <p:cNvPr id="19" name="Text Placeholder 13">
            <a:extLst>
              <a:ext uri="{FF2B5EF4-FFF2-40B4-BE49-F238E27FC236}">
                <a16:creationId xmlns:a16="http://schemas.microsoft.com/office/drawing/2014/main" id="{3F7E6116-E2E7-11AD-13F3-75B871C4B6ED}"/>
              </a:ext>
            </a:extLst>
          </p:cNvPr>
          <p:cNvSpPr>
            <a:spLocks noGrp="1"/>
          </p:cNvSpPr>
          <p:nvPr>
            <p:ph type="body" sz="quarter" idx="13"/>
          </p:nvPr>
        </p:nvSpPr>
        <p:spPr>
          <a:xfrm>
            <a:off x="779512" y="3301212"/>
            <a:ext cx="8562975" cy="5562600"/>
          </a:xfrm>
          <a:prstGeom prst="rect">
            <a:avLst/>
          </a:prstGeom>
        </p:spPr>
        <p:txBody>
          <a:bodyPr/>
          <a:lstStyle>
            <a:lvl1pPr marL="285750" indent="-285750">
              <a:buFont typeface="Arial" panose="020B0604020202020204" pitchFamily="34" charset="0"/>
              <a:buChar char="•"/>
              <a:defRPr sz="2800">
                <a:solidFill>
                  <a:srgbClr val="0C234B"/>
                </a:solidFill>
              </a:defRPr>
            </a:lvl1pPr>
            <a:lvl2pPr marL="742950" indent="-285750">
              <a:buFont typeface="Arial" panose="020B0604020202020204" pitchFamily="34" charset="0"/>
              <a:buChar char="•"/>
              <a:defRPr sz="2800">
                <a:solidFill>
                  <a:srgbClr val="0C234B"/>
                </a:solidFill>
              </a:defRPr>
            </a:lvl2pPr>
            <a:lvl3pPr marL="1200150" indent="-285750">
              <a:buFont typeface="Arial" panose="020B0604020202020204" pitchFamily="34" charset="0"/>
              <a:buChar char="•"/>
              <a:defRPr sz="2800">
                <a:solidFill>
                  <a:srgbClr val="0C234B"/>
                </a:solidFill>
              </a:defRPr>
            </a:lvl3pPr>
            <a:lvl4pPr marL="1657350" indent="-285750">
              <a:buFont typeface="Arial" panose="020B0604020202020204" pitchFamily="34" charset="0"/>
              <a:buChar char="•"/>
              <a:defRPr sz="2800">
                <a:solidFill>
                  <a:srgbClr val="0C234B"/>
                </a:solidFill>
              </a:defRPr>
            </a:lvl4pPr>
            <a:lvl5pPr marL="2114550" indent="-285750">
              <a:buFont typeface="Arial" panose="020B0604020202020204" pitchFamily="34" charset="0"/>
              <a:buChar char="•"/>
              <a:defRPr sz="2800">
                <a:solidFill>
                  <a:srgbClr val="0C23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B7B2AB9-6617-1859-094B-FEE376185CB1}"/>
              </a:ext>
            </a:extLst>
          </p:cNvPr>
          <p:cNvSpPr/>
          <p:nvPr userDrawn="1"/>
        </p:nvSpPr>
        <p:spPr>
          <a:xfrm>
            <a:off x="6377200"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ign&#10;&#10;Description automatically generated">
            <a:extLst>
              <a:ext uri="{FF2B5EF4-FFF2-40B4-BE49-F238E27FC236}">
                <a16:creationId xmlns:a16="http://schemas.microsoft.com/office/drawing/2014/main" id="{B31A1D2E-3D9B-68BC-672A-00E72DF728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400365" y="9101429"/>
            <a:ext cx="4003397" cy="734169"/>
          </a:xfrm>
          <a:prstGeom prst="rect">
            <a:avLst/>
          </a:prstGeom>
        </p:spPr>
      </p:pic>
    </p:spTree>
    <p:extLst>
      <p:ext uri="{BB962C8B-B14F-4D97-AF65-F5344CB8AC3E}">
        <p14:creationId xmlns:p14="http://schemas.microsoft.com/office/powerpoint/2010/main" val="23439228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723" r:id="rId2"/>
    <p:sldLayoutId id="2147483672" r:id="rId3"/>
    <p:sldLayoutId id="2147483722" r:id="rId4"/>
    <p:sldLayoutId id="2147483673" r:id="rId5"/>
    <p:sldLayoutId id="2147483674" r:id="rId6"/>
    <p:sldLayoutId id="2147483721" r:id="rId7"/>
    <p:sldLayoutId id="2147483734" r:id="rId8"/>
    <p:sldLayoutId id="2147483735" r:id="rId9"/>
    <p:sldLayoutId id="2147483736" r:id="rId10"/>
    <p:sldLayoutId id="2147483729" r:id="rId11"/>
    <p:sldLayoutId id="2147483720" r:id="rId12"/>
    <p:sldLayoutId id="2147483675" r:id="rId13"/>
    <p:sldLayoutId id="2147483676" r:id="rId14"/>
    <p:sldLayoutId id="2147483677" r:id="rId15"/>
    <p:sldLayoutId id="2147483678" r:id="rId16"/>
    <p:sldLayoutId id="2147483733" r:id="rId17"/>
    <p:sldLayoutId id="2147483679" r:id="rId18"/>
    <p:sldLayoutId id="2147483725" r:id="rId19"/>
    <p:sldLayoutId id="2147483661" r:id="rId20"/>
    <p:sldLayoutId id="2147483662" r:id="rId21"/>
    <p:sldLayoutId id="2147483668" r:id="rId22"/>
    <p:sldLayoutId id="2147483667" r:id="rId23"/>
    <p:sldLayoutId id="2147483663" r:id="rId24"/>
    <p:sldLayoutId id="2147483664" r:id="rId25"/>
    <p:sldLayoutId id="2147483726" r:id="rId26"/>
    <p:sldLayoutId id="2147483727" r:id="rId27"/>
    <p:sldLayoutId id="2147483728" r:id="rId28"/>
    <p:sldLayoutId id="2147483730" r:id="rId29"/>
    <p:sldLayoutId id="2147483737" r:id="rId30"/>
    <p:sldLayoutId id="2147483738" r:id="rId31"/>
    <p:sldLayoutId id="2147483739" r:id="rId32"/>
    <p:sldLayoutId id="2147483741" r:id="rId33"/>
    <p:sldLayoutId id="2147483742" r:id="rId34"/>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9234CF-B2EB-6259-62EC-F9F7C51BAF5E}"/>
              </a:ext>
            </a:extLst>
          </p:cNvPr>
          <p:cNvSpPr>
            <a:spLocks noGrp="1"/>
          </p:cNvSpPr>
          <p:nvPr>
            <p:ph type="body" sz="quarter" idx="11"/>
          </p:nvPr>
        </p:nvSpPr>
        <p:spPr>
          <a:xfrm>
            <a:off x="1905000" y="8456079"/>
            <a:ext cx="15773400" cy="1212853"/>
          </a:xfrm>
        </p:spPr>
        <p:txBody>
          <a:bodyPr/>
          <a:lstStyle/>
          <a:p>
            <a:pPr algn="l"/>
            <a:r>
              <a:rPr lang="en-US" sz="3600" dirty="0">
                <a:solidFill>
                  <a:schemeClr val="tx1"/>
                </a:solidFill>
              </a:rPr>
              <a:t>Priyanka Bearelly</a:t>
            </a:r>
            <a:r>
              <a:rPr lang="en-US" sz="3600">
                <a:solidFill>
                  <a:schemeClr val="tx1"/>
                </a:solidFill>
              </a:rPr>
              <a:t>, MD, </a:t>
            </a:r>
            <a:r>
              <a:rPr lang="en-US" sz="3600" dirty="0">
                <a:solidFill>
                  <a:schemeClr val="tx1"/>
                </a:solidFill>
              </a:rPr>
              <a:t>MPH</a:t>
            </a:r>
          </a:p>
          <a:p>
            <a:pPr algn="l"/>
            <a:r>
              <a:rPr lang="en-US" sz="3600" dirty="0">
                <a:solidFill>
                  <a:schemeClr val="tx1"/>
                </a:solidFill>
              </a:rPr>
              <a:t>Assistant Professor, Urology</a:t>
            </a:r>
            <a:endParaRPr lang="en-US" dirty="0">
              <a:solidFill>
                <a:schemeClr val="tx1"/>
              </a:solidFill>
            </a:endParaRPr>
          </a:p>
        </p:txBody>
      </p:sp>
      <p:sp>
        <p:nvSpPr>
          <p:cNvPr id="2" name="Title 1"/>
          <p:cNvSpPr>
            <a:spLocks noGrp="1"/>
          </p:cNvSpPr>
          <p:nvPr>
            <p:ph type="title"/>
          </p:nvPr>
        </p:nvSpPr>
        <p:spPr>
          <a:prstGeom prst="rect">
            <a:avLst/>
          </a:prstGeom>
        </p:spPr>
        <p:txBody>
          <a:bodyPr>
            <a:normAutofit fontScale="90000"/>
          </a:bodyPr>
          <a:lstStyle/>
          <a:p>
            <a:r>
              <a:rPr lang="en-US" dirty="0"/>
              <a:t>Testosterone recommendations and guidelines for men as they age</a:t>
            </a:r>
          </a:p>
        </p:txBody>
      </p:sp>
      <p:pic>
        <p:nvPicPr>
          <p:cNvPr id="11" name="Picture Placeholder 10" descr="A person and person talking to each other&#10;&#10;Description automatically generated">
            <a:extLst>
              <a:ext uri="{FF2B5EF4-FFF2-40B4-BE49-F238E27FC236}">
                <a16:creationId xmlns:a16="http://schemas.microsoft.com/office/drawing/2014/main" id="{DF8977F6-9E92-F801-11F0-FB276636C6AC}"/>
              </a:ext>
            </a:extLst>
          </p:cNvPr>
          <p:cNvPicPr>
            <a:picLocks noGrp="1" noChangeAspect="1"/>
          </p:cNvPicPr>
          <p:nvPr>
            <p:ph type="pic" sz="quarter" idx="10"/>
          </p:nvPr>
        </p:nvPicPr>
        <p:blipFill>
          <a:blip r:embed="rId3"/>
          <a:srcRect t="23616" b="23616"/>
          <a:stretch>
            <a:fillRect/>
          </a:stretch>
        </p:blipFill>
        <p:spPr/>
      </p:pic>
    </p:spTree>
    <p:extLst>
      <p:ext uri="{BB962C8B-B14F-4D97-AF65-F5344CB8AC3E}">
        <p14:creationId xmlns:p14="http://schemas.microsoft.com/office/powerpoint/2010/main" val="103506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4B5299-7307-8F70-5701-51C2F81BDDD6}"/>
              </a:ext>
            </a:extLst>
          </p:cNvPr>
          <p:cNvSpPr>
            <a:spLocks noGrp="1"/>
          </p:cNvSpPr>
          <p:nvPr>
            <p:ph type="title"/>
          </p:nvPr>
        </p:nvSpPr>
        <p:spPr/>
        <p:txBody>
          <a:bodyPr/>
          <a:lstStyle/>
          <a:p>
            <a:r>
              <a:rPr lang="en-US" dirty="0"/>
              <a:t>Benefits of T Supplementation</a:t>
            </a:r>
          </a:p>
        </p:txBody>
      </p:sp>
      <p:sp>
        <p:nvSpPr>
          <p:cNvPr id="5" name="Content Placeholder 4"/>
          <p:cNvSpPr>
            <a:spLocks noGrp="1"/>
          </p:cNvSpPr>
          <p:nvPr>
            <p:ph type="body" sz="quarter" idx="10"/>
          </p:nvPr>
        </p:nvSpPr>
        <p:spPr>
          <a:prstGeom prst="rect">
            <a:avLst/>
          </a:prstGeom>
        </p:spPr>
        <p:txBody>
          <a:bodyPr/>
          <a:lstStyle/>
          <a:p>
            <a:endParaRPr lang="en-US" sz="3500" dirty="0"/>
          </a:p>
        </p:txBody>
      </p:sp>
      <p:sp>
        <p:nvSpPr>
          <p:cNvPr id="6" name="Text Placeholder 5">
            <a:extLst>
              <a:ext uri="{FF2B5EF4-FFF2-40B4-BE49-F238E27FC236}">
                <a16:creationId xmlns:a16="http://schemas.microsoft.com/office/drawing/2014/main" id="{814F62BC-CF31-F538-FA8F-88592FFE28CD}"/>
              </a:ext>
            </a:extLst>
          </p:cNvPr>
          <p:cNvSpPr>
            <a:spLocks noGrp="1"/>
          </p:cNvSpPr>
          <p:nvPr>
            <p:ph type="body" sz="quarter" idx="11"/>
          </p:nvPr>
        </p:nvSpPr>
        <p:spPr/>
        <p:txBody>
          <a:bodyPr/>
          <a:lstStyle/>
          <a:p>
            <a:pPr marL="571500" indent="-571500">
              <a:buFont typeface="Arial" panose="020B0604020202020204" pitchFamily="34" charset="0"/>
              <a:buChar char="•"/>
            </a:pPr>
            <a:r>
              <a:rPr lang="en-US" b="0" dirty="0"/>
              <a:t>Increased lean body mass &amp; decreased fat mass</a:t>
            </a:r>
          </a:p>
          <a:p>
            <a:pPr marL="571500" indent="-571500">
              <a:buFont typeface="Arial" panose="020B0604020202020204" pitchFamily="34" charset="0"/>
              <a:buChar char="•"/>
            </a:pPr>
            <a:r>
              <a:rPr lang="en-US" b="0" dirty="0"/>
              <a:t>Improved bone mineral density</a:t>
            </a:r>
          </a:p>
          <a:p>
            <a:pPr marL="571500" indent="-571500">
              <a:buFont typeface="Arial" panose="020B0604020202020204" pitchFamily="34" charset="0"/>
              <a:buChar char="•"/>
            </a:pPr>
            <a:r>
              <a:rPr lang="en-US" b="0" dirty="0"/>
              <a:t>Improved libido</a:t>
            </a:r>
          </a:p>
          <a:p>
            <a:pPr marL="571500" indent="-571500">
              <a:buFont typeface="Arial" panose="020B0604020202020204" pitchFamily="34" charset="0"/>
              <a:buChar char="•"/>
            </a:pPr>
            <a:r>
              <a:rPr lang="en-US" b="0" dirty="0"/>
              <a:t>Improved erectile function</a:t>
            </a:r>
          </a:p>
          <a:p>
            <a:pPr marL="571500" indent="-571500">
              <a:buFont typeface="Arial" panose="020B0604020202020204" pitchFamily="34" charset="0"/>
              <a:buChar char="•"/>
            </a:pPr>
            <a:r>
              <a:rPr lang="en-US" b="0" dirty="0"/>
              <a:t>May improve response to PDE5i</a:t>
            </a:r>
          </a:p>
          <a:p>
            <a:pPr marL="571500" indent="-571500">
              <a:buFont typeface="Arial" panose="020B0604020202020204" pitchFamily="34" charset="0"/>
              <a:buChar char="•"/>
            </a:pPr>
            <a:r>
              <a:rPr lang="en-US" b="0" dirty="0"/>
              <a:t>May improve diabetic control (insulin sensitivity, A1c)</a:t>
            </a:r>
          </a:p>
          <a:p>
            <a:pPr marL="571500" indent="-571500">
              <a:buFont typeface="Arial" panose="020B0604020202020204" pitchFamily="34" charset="0"/>
              <a:buChar char="•"/>
            </a:pPr>
            <a:r>
              <a:rPr lang="en-US" b="0" dirty="0"/>
              <a:t>May improve total cholesterol and triglycerides</a:t>
            </a:r>
          </a:p>
          <a:p>
            <a:pPr marL="571500" indent="-571500">
              <a:buFont typeface="Arial" panose="020B0604020202020204" pitchFamily="34" charset="0"/>
              <a:buChar char="•"/>
            </a:pPr>
            <a:r>
              <a:rPr lang="en-US" b="0" dirty="0"/>
              <a:t>May improve depression</a:t>
            </a:r>
          </a:p>
          <a:p>
            <a:endParaRPr lang="en-US" b="0" dirty="0"/>
          </a:p>
        </p:txBody>
      </p:sp>
      <p:pic>
        <p:nvPicPr>
          <p:cNvPr id="3074" name="Picture 2" descr="Should an Athlete Ever Train Like a Bodybuilder? - stack">
            <a:extLst>
              <a:ext uri="{FF2B5EF4-FFF2-40B4-BE49-F238E27FC236}">
                <a16:creationId xmlns:a16="http://schemas.microsoft.com/office/drawing/2014/main" id="{BBB722D4-9365-90F6-BBF5-BA73F93EB2D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447622" y="3471332"/>
            <a:ext cx="5059443" cy="525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7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BD0359-185D-0D42-B487-8EBDE7355551}"/>
              </a:ext>
            </a:extLst>
          </p:cNvPr>
          <p:cNvSpPr txBox="1"/>
          <p:nvPr/>
        </p:nvSpPr>
        <p:spPr>
          <a:xfrm>
            <a:off x="3558609" y="4525028"/>
            <a:ext cx="11179480" cy="1246495"/>
          </a:xfrm>
          <a:prstGeom prst="rect">
            <a:avLst/>
          </a:prstGeom>
          <a:noFill/>
        </p:spPr>
        <p:txBody>
          <a:bodyPr wrap="square" rtlCol="0">
            <a:spAutoFit/>
          </a:bodyPr>
          <a:lstStyle/>
          <a:p>
            <a:pPr algn="ctr"/>
            <a:r>
              <a:rPr lang="en-US" sz="7500" dirty="0">
                <a:solidFill>
                  <a:schemeClr val="bg1"/>
                </a:solidFill>
                <a:latin typeface="Century Gothic" panose="020B0502020202020204" pitchFamily="34" charset="0"/>
              </a:rPr>
              <a:t>Initial Evaluation</a:t>
            </a:r>
          </a:p>
        </p:txBody>
      </p:sp>
      <p:sp>
        <p:nvSpPr>
          <p:cNvPr id="3" name="Text Placeholder 2">
            <a:extLst>
              <a:ext uri="{FF2B5EF4-FFF2-40B4-BE49-F238E27FC236}">
                <a16:creationId xmlns:a16="http://schemas.microsoft.com/office/drawing/2014/main" id="{9BEA4436-22EB-4493-78B5-39F6853C9BD3}"/>
              </a:ext>
            </a:extLst>
          </p:cNvPr>
          <p:cNvSpPr>
            <a:spLocks noGrp="1"/>
          </p:cNvSpPr>
          <p:nvPr>
            <p:ph type="body" sz="quarter" idx="4294967295"/>
          </p:nvPr>
        </p:nvSpPr>
        <p:spPr>
          <a:xfrm>
            <a:off x="4907217" y="9822053"/>
            <a:ext cx="1116706" cy="381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D7D67ECB-AB6F-8DAD-C1DE-34248DBF23BB}"/>
              </a:ext>
            </a:extLst>
          </p:cNvPr>
          <p:cNvSpPr>
            <a:spLocks noGrp="1"/>
          </p:cNvSpPr>
          <p:nvPr>
            <p:ph type="body" sz="quarter" idx="4294967295"/>
          </p:nvPr>
        </p:nvSpPr>
        <p:spPr>
          <a:xfrm>
            <a:off x="6361131" y="9822053"/>
            <a:ext cx="1116706" cy="381000"/>
          </a:xfrm>
          <a:prstGeom prst="rect">
            <a:avLst/>
          </a:prstGeom>
        </p:spPr>
        <p:txBody>
          <a:bodyPr/>
          <a:lstStyle/>
          <a:p>
            <a:endParaRPr lang="en-US"/>
          </a:p>
        </p:txBody>
      </p:sp>
      <p:sp>
        <p:nvSpPr>
          <p:cNvPr id="5" name="Text Placeholder 4">
            <a:extLst>
              <a:ext uri="{FF2B5EF4-FFF2-40B4-BE49-F238E27FC236}">
                <a16:creationId xmlns:a16="http://schemas.microsoft.com/office/drawing/2014/main" id="{BB29F919-8DA6-B0DA-8B19-73D42EF18510}"/>
              </a:ext>
            </a:extLst>
          </p:cNvPr>
          <p:cNvSpPr>
            <a:spLocks noGrp="1"/>
          </p:cNvSpPr>
          <p:nvPr>
            <p:ph type="body" sz="quarter" idx="4294967295"/>
          </p:nvPr>
        </p:nvSpPr>
        <p:spPr>
          <a:xfrm>
            <a:off x="7815046" y="9822053"/>
            <a:ext cx="1116706" cy="381000"/>
          </a:xfrm>
          <a:prstGeom prst="rect">
            <a:avLst/>
          </a:prstGeom>
        </p:spPr>
        <p:txBody>
          <a:bodyPr/>
          <a:lstStyle/>
          <a:p>
            <a:endParaRPr lang="en-US"/>
          </a:p>
        </p:txBody>
      </p:sp>
    </p:spTree>
    <p:extLst>
      <p:ext uri="{BB962C8B-B14F-4D97-AF65-F5344CB8AC3E}">
        <p14:creationId xmlns:p14="http://schemas.microsoft.com/office/powerpoint/2010/main" val="55646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E2175-A6BE-CE9E-BEB2-FFE793B03246}"/>
              </a:ext>
            </a:extLst>
          </p:cNvPr>
          <p:cNvSpPr txBox="1"/>
          <p:nvPr/>
        </p:nvSpPr>
        <p:spPr>
          <a:xfrm>
            <a:off x="1078620" y="3049535"/>
            <a:ext cx="8596322" cy="6001643"/>
          </a:xfrm>
          <a:prstGeom prst="rect">
            <a:avLst/>
          </a:prstGeom>
          <a:noFill/>
        </p:spPr>
        <p:txBody>
          <a:bodyPr wrap="square" rtlCol="0">
            <a:spAutoFit/>
          </a:bodyPr>
          <a:lstStyle/>
          <a:p>
            <a:pPr marL="457200" indent="-457200" rtl="0" fontAlgn="ctr">
              <a:spcBef>
                <a:spcPts val="600"/>
              </a:spcBef>
              <a:spcAft>
                <a:spcPts val="0"/>
              </a:spcAft>
              <a:buFont typeface="Arial" panose="020B0604020202020204" pitchFamily="34" charset="0"/>
              <a:buChar char="•"/>
            </a:pPr>
            <a:r>
              <a:rPr lang="en-US" sz="2800" b="1" dirty="0">
                <a:effectLst/>
                <a:latin typeface="Calibri" panose="020F0502020204030204" pitchFamily="34" charset="0"/>
              </a:rPr>
              <a:t>If your testosterone level is low</a:t>
            </a:r>
            <a:r>
              <a:rPr lang="en-US" sz="2800" dirty="0">
                <a:effectLst/>
                <a:latin typeface="Calibri" panose="020F0502020204030204" pitchFamily="34" charset="0"/>
              </a:rPr>
              <a:t> (T &lt; 150) and your LH (Luteinizing Hormone) is normal/low, you may need an </a:t>
            </a:r>
            <a:r>
              <a:rPr lang="en-US" sz="2800" b="1" dirty="0">
                <a:effectLst/>
                <a:latin typeface="Calibri" panose="020F0502020204030204" pitchFamily="34" charset="0"/>
              </a:rPr>
              <a:t>MRI of your brain</a:t>
            </a:r>
            <a:r>
              <a:rPr lang="en-US" sz="2800" dirty="0">
                <a:effectLst/>
                <a:latin typeface="Calibri" panose="020F0502020204030204" pitchFamily="34" charset="0"/>
              </a:rPr>
              <a:t> to understand the cause.</a:t>
            </a:r>
          </a:p>
          <a:p>
            <a:pPr marL="457200" indent="-457200" rtl="0" fontAlgn="ctr">
              <a:spcBef>
                <a:spcPts val="600"/>
              </a:spcBef>
              <a:spcAft>
                <a:spcPts val="0"/>
              </a:spcAft>
              <a:buFont typeface="Arial" panose="020B0604020202020204" pitchFamily="34" charset="0"/>
              <a:buChar char="•"/>
            </a:pPr>
            <a:r>
              <a:rPr lang="en-US" sz="2800" b="1" dirty="0">
                <a:effectLst/>
                <a:latin typeface="Calibri" panose="020F0502020204030204" pitchFamily="34" charset="0"/>
              </a:rPr>
              <a:t>If you have gynecomastia</a:t>
            </a:r>
            <a:r>
              <a:rPr lang="en-US" sz="2800" dirty="0">
                <a:effectLst/>
                <a:latin typeface="Calibri" panose="020F0502020204030204" pitchFamily="34" charset="0"/>
              </a:rPr>
              <a:t> (enlarged breast tissue in men), we will measure </a:t>
            </a:r>
            <a:r>
              <a:rPr lang="en-US" sz="2800" b="1" dirty="0">
                <a:effectLst/>
                <a:latin typeface="Calibri" panose="020F0502020204030204" pitchFamily="34" charset="0"/>
              </a:rPr>
              <a:t>estradiol</a:t>
            </a:r>
            <a:r>
              <a:rPr lang="en-US" sz="2800" dirty="0">
                <a:effectLst/>
                <a:latin typeface="Calibri" panose="020F0502020204030204" pitchFamily="34" charset="0"/>
              </a:rPr>
              <a:t> (a hormone).</a:t>
            </a:r>
          </a:p>
          <a:p>
            <a:pPr marL="457200" indent="-457200" rtl="0" fontAlgn="ctr">
              <a:spcBef>
                <a:spcPts val="600"/>
              </a:spcBef>
              <a:spcAft>
                <a:spcPts val="0"/>
              </a:spcAft>
              <a:buFont typeface="Arial" panose="020B0604020202020204" pitchFamily="34" charset="0"/>
              <a:buChar char="•"/>
            </a:pPr>
            <a:r>
              <a:rPr lang="en-US" sz="2800" b="1" dirty="0">
                <a:effectLst/>
                <a:latin typeface="Calibri" panose="020F0502020204030204" pitchFamily="34" charset="0"/>
              </a:rPr>
              <a:t>If you're concerned about fertility</a:t>
            </a:r>
            <a:r>
              <a:rPr lang="en-US" sz="2800" dirty="0">
                <a:effectLst/>
                <a:latin typeface="Calibri" panose="020F0502020204030204" pitchFamily="34" charset="0"/>
              </a:rPr>
              <a:t> and have low testosterone, we will discuss an </a:t>
            </a:r>
            <a:r>
              <a:rPr lang="en-US" sz="2800" b="1" dirty="0">
                <a:effectLst/>
                <a:latin typeface="Calibri" panose="020F0502020204030204" pitchFamily="34" charset="0"/>
              </a:rPr>
              <a:t>infertility evaluation</a:t>
            </a:r>
            <a:r>
              <a:rPr lang="en-US" sz="2800" dirty="0">
                <a:effectLst/>
                <a:latin typeface="Calibri" panose="020F0502020204030204" pitchFamily="34" charset="0"/>
              </a:rPr>
              <a:t>.</a:t>
            </a:r>
          </a:p>
          <a:p>
            <a:pPr marL="457200" indent="-457200" rtl="0" fontAlgn="ctr">
              <a:spcBef>
                <a:spcPts val="600"/>
              </a:spcBef>
              <a:spcAft>
                <a:spcPts val="0"/>
              </a:spcAft>
              <a:buFont typeface="Arial" panose="020B0604020202020204" pitchFamily="34" charset="0"/>
              <a:buChar char="•"/>
            </a:pPr>
            <a:r>
              <a:rPr lang="en-US" sz="2800" b="1" dirty="0">
                <a:effectLst/>
                <a:latin typeface="Calibri" panose="020F0502020204030204" pitchFamily="34" charset="0"/>
              </a:rPr>
              <a:t>Before starting treatment</a:t>
            </a:r>
            <a:r>
              <a:rPr lang="en-US" sz="2800" dirty="0">
                <a:effectLst/>
                <a:latin typeface="Calibri" panose="020F0502020204030204" pitchFamily="34" charset="0"/>
              </a:rPr>
              <a:t>, we will check your </a:t>
            </a:r>
            <a:r>
              <a:rPr lang="en-US" sz="2800" b="1" dirty="0">
                <a:effectLst/>
                <a:latin typeface="Calibri" panose="020F0502020204030204" pitchFamily="34" charset="0"/>
              </a:rPr>
              <a:t>hemoglobin and hematocrit (Hgb &amp; </a:t>
            </a:r>
            <a:r>
              <a:rPr lang="en-US" sz="2800" b="1" dirty="0" err="1">
                <a:effectLst/>
                <a:latin typeface="Calibri" panose="020F0502020204030204" pitchFamily="34" charset="0"/>
              </a:rPr>
              <a:t>Hct</a:t>
            </a:r>
            <a:r>
              <a:rPr lang="en-US" sz="2800" b="1" dirty="0">
                <a:effectLst/>
                <a:latin typeface="Calibri" panose="020F0502020204030204" pitchFamily="34" charset="0"/>
              </a:rPr>
              <a:t>)</a:t>
            </a:r>
            <a:r>
              <a:rPr lang="en-US" sz="2800" dirty="0">
                <a:effectLst/>
                <a:latin typeface="Calibri" panose="020F0502020204030204" pitchFamily="34" charset="0"/>
              </a:rPr>
              <a:t> due to a risk of </a:t>
            </a:r>
            <a:r>
              <a:rPr lang="en-US" sz="2800" b="1" dirty="0">
                <a:effectLst/>
                <a:latin typeface="Calibri" panose="020F0502020204030204" pitchFamily="34" charset="0"/>
              </a:rPr>
              <a:t>polycythemia</a:t>
            </a:r>
            <a:r>
              <a:rPr lang="en-US" sz="2800" dirty="0">
                <a:effectLst/>
                <a:latin typeface="Calibri" panose="020F0502020204030204" pitchFamily="34" charset="0"/>
              </a:rPr>
              <a:t> (increased red blood cells).</a:t>
            </a:r>
          </a:p>
          <a:p>
            <a:pPr marL="457200" indent="-457200" rtl="0" fontAlgn="ctr">
              <a:spcBef>
                <a:spcPts val="600"/>
              </a:spcBef>
              <a:spcAft>
                <a:spcPts val="0"/>
              </a:spcAft>
              <a:buFont typeface="Arial" panose="020B0604020202020204" pitchFamily="34" charset="0"/>
              <a:buChar char="•"/>
            </a:pPr>
            <a:r>
              <a:rPr lang="en-US" sz="2800" b="1" dirty="0">
                <a:effectLst/>
                <a:latin typeface="Calibri" panose="020F0502020204030204" pitchFamily="34" charset="0"/>
              </a:rPr>
              <a:t>For men over 40</a:t>
            </a:r>
            <a:r>
              <a:rPr lang="en-US" sz="2800" dirty="0">
                <a:effectLst/>
                <a:latin typeface="Calibri" panose="020F0502020204030204" pitchFamily="34" charset="0"/>
              </a:rPr>
              <a:t>, we will measure </a:t>
            </a:r>
            <a:r>
              <a:rPr lang="en-US" sz="2800" b="1" dirty="0">
                <a:effectLst/>
                <a:latin typeface="Calibri" panose="020F0502020204030204" pitchFamily="34" charset="0"/>
              </a:rPr>
              <a:t>PSA</a:t>
            </a:r>
            <a:r>
              <a:rPr lang="en-US" sz="2800" dirty="0">
                <a:effectLst/>
                <a:latin typeface="Calibri" panose="020F0502020204030204" pitchFamily="34" charset="0"/>
              </a:rPr>
              <a:t> (Prostate-Specific Antigen) before starting treatment to check for prostate health.</a:t>
            </a:r>
          </a:p>
        </p:txBody>
      </p:sp>
      <p:sp>
        <p:nvSpPr>
          <p:cNvPr id="19" name="Title 18">
            <a:extLst>
              <a:ext uri="{FF2B5EF4-FFF2-40B4-BE49-F238E27FC236}">
                <a16:creationId xmlns:a16="http://schemas.microsoft.com/office/drawing/2014/main" id="{A58447E5-9FEB-733F-D38E-D3FEE76AF45A}"/>
              </a:ext>
            </a:extLst>
          </p:cNvPr>
          <p:cNvSpPr>
            <a:spLocks noGrp="1"/>
          </p:cNvSpPr>
          <p:nvPr>
            <p:ph type="title"/>
          </p:nvPr>
        </p:nvSpPr>
        <p:spPr/>
        <p:txBody>
          <a:bodyPr/>
          <a:lstStyle/>
          <a:p>
            <a:r>
              <a:rPr lang="en-US" dirty="0"/>
              <a:t>Workup</a:t>
            </a:r>
          </a:p>
        </p:txBody>
      </p:sp>
      <p:sp>
        <p:nvSpPr>
          <p:cNvPr id="20" name="Text Placeholder 19">
            <a:extLst>
              <a:ext uri="{FF2B5EF4-FFF2-40B4-BE49-F238E27FC236}">
                <a16:creationId xmlns:a16="http://schemas.microsoft.com/office/drawing/2014/main" id="{EA8CDA26-CDC6-1D45-DBC8-71527F78C044}"/>
              </a:ext>
            </a:extLst>
          </p:cNvPr>
          <p:cNvSpPr>
            <a:spLocks noGrp="1"/>
          </p:cNvSpPr>
          <p:nvPr>
            <p:ph type="body" sz="quarter" idx="10"/>
          </p:nvPr>
        </p:nvSpPr>
        <p:spPr>
          <a:xfrm>
            <a:off x="1257300" y="2019301"/>
            <a:ext cx="15773400" cy="685800"/>
          </a:xfrm>
        </p:spPr>
        <p:txBody>
          <a:bodyPr/>
          <a:lstStyle/>
          <a:p>
            <a:r>
              <a:rPr lang="en-US" dirty="0"/>
              <a:t>What to expect at a visit</a:t>
            </a:r>
          </a:p>
        </p:txBody>
      </p:sp>
      <p:pic>
        <p:nvPicPr>
          <p:cNvPr id="33" name="Picture 32" descr="A person and person sitting at a table&#10;&#10;Description automatically generated">
            <a:extLst>
              <a:ext uri="{FF2B5EF4-FFF2-40B4-BE49-F238E27FC236}">
                <a16:creationId xmlns:a16="http://schemas.microsoft.com/office/drawing/2014/main" id="{647BFB17-A052-1354-F8BF-CB98BA0F52EF}"/>
              </a:ext>
            </a:extLst>
          </p:cNvPr>
          <p:cNvPicPr>
            <a:picLocks noChangeAspect="1"/>
          </p:cNvPicPr>
          <p:nvPr/>
        </p:nvPicPr>
        <p:blipFill>
          <a:blip r:embed="rId3"/>
          <a:stretch>
            <a:fillRect/>
          </a:stretch>
        </p:blipFill>
        <p:spPr>
          <a:xfrm>
            <a:off x="11163793" y="3563721"/>
            <a:ext cx="6466139" cy="4316492"/>
          </a:xfrm>
          <a:prstGeom prst="rect">
            <a:avLst/>
          </a:prstGeom>
        </p:spPr>
      </p:pic>
      <p:pic>
        <p:nvPicPr>
          <p:cNvPr id="44" name="Picture 43">
            <a:extLst>
              <a:ext uri="{FF2B5EF4-FFF2-40B4-BE49-F238E27FC236}">
                <a16:creationId xmlns:a16="http://schemas.microsoft.com/office/drawing/2014/main" id="{30D0BA8A-9B51-B5BE-4738-64720C7525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99996" y="587340"/>
            <a:ext cx="3593734" cy="2936730"/>
          </a:xfrm>
          <a:prstGeom prst="rect">
            <a:avLst/>
          </a:prstGeom>
        </p:spPr>
      </p:pic>
    </p:spTree>
    <p:extLst>
      <p:ext uri="{BB962C8B-B14F-4D97-AF65-F5344CB8AC3E}">
        <p14:creationId xmlns:p14="http://schemas.microsoft.com/office/powerpoint/2010/main" val="56936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81BE9-05F7-4B5F-C377-9B599CCAC96D}"/>
              </a:ext>
            </a:extLst>
          </p:cNvPr>
          <p:cNvSpPr>
            <a:spLocks noGrp="1"/>
          </p:cNvSpPr>
          <p:nvPr>
            <p:ph type="title"/>
          </p:nvPr>
        </p:nvSpPr>
        <p:spPr/>
        <p:txBody>
          <a:bodyPr/>
          <a:lstStyle/>
          <a:p>
            <a:r>
              <a:rPr lang="en-US" dirty="0"/>
              <a:t>Interval Monitoring</a:t>
            </a:r>
          </a:p>
        </p:txBody>
      </p:sp>
      <p:sp>
        <p:nvSpPr>
          <p:cNvPr id="12" name="Text Placeholder 11">
            <a:extLst>
              <a:ext uri="{FF2B5EF4-FFF2-40B4-BE49-F238E27FC236}">
                <a16:creationId xmlns:a16="http://schemas.microsoft.com/office/drawing/2014/main" id="{343C6937-89D4-DCB1-0B1F-5363932A6864}"/>
              </a:ext>
            </a:extLst>
          </p:cNvPr>
          <p:cNvSpPr>
            <a:spLocks noGrp="1"/>
          </p:cNvSpPr>
          <p:nvPr>
            <p:ph type="body" sz="quarter" idx="10"/>
          </p:nvPr>
        </p:nvSpPr>
        <p:spPr/>
        <p:txBody>
          <a:bodyPr/>
          <a:lstStyle/>
          <a:p>
            <a:r>
              <a:rPr lang="en-US" dirty="0"/>
              <a:t>After starting treatment, we will check your hormone levels 6-8 weeks later to make sure things are going smoothly.</a:t>
            </a:r>
          </a:p>
          <a:p>
            <a:endParaRPr lang="en-US" dirty="0"/>
          </a:p>
        </p:txBody>
      </p:sp>
      <p:sp>
        <p:nvSpPr>
          <p:cNvPr id="14" name="Text Placeholder 13">
            <a:extLst>
              <a:ext uri="{FF2B5EF4-FFF2-40B4-BE49-F238E27FC236}">
                <a16:creationId xmlns:a16="http://schemas.microsoft.com/office/drawing/2014/main" id="{58761C1B-4CCD-2C7F-3F37-63C25F89024F}"/>
              </a:ext>
            </a:extLst>
          </p:cNvPr>
          <p:cNvSpPr>
            <a:spLocks noGrp="1"/>
          </p:cNvSpPr>
          <p:nvPr>
            <p:ph type="body" sz="quarter" idx="11"/>
          </p:nvPr>
        </p:nvSpPr>
        <p:spPr>
          <a:xfrm>
            <a:off x="1257300" y="3658742"/>
            <a:ext cx="10128455" cy="6162542"/>
          </a:xfrm>
        </p:spPr>
        <p:txBody>
          <a:bodyPr/>
          <a:lstStyle/>
          <a:p>
            <a:pPr indent="-285750" rtl="0" fontAlgn="ctr"/>
            <a:r>
              <a:rPr lang="en-US" sz="2800" b="1" dirty="0">
                <a:effectLst/>
                <a:latin typeface="Calibri" panose="020F0502020204030204" pitchFamily="34" charset="0"/>
              </a:rPr>
              <a:t>Hormones</a:t>
            </a:r>
          </a:p>
          <a:p>
            <a:pPr marL="914400" lvl="1" indent="-457200" rtl="0" fontAlgn="ctr">
              <a:spcBef>
                <a:spcPts val="0"/>
              </a:spcBef>
              <a:spcAft>
                <a:spcPts val="0"/>
              </a:spcAft>
              <a:buFont typeface="Arial" panose="020B0604020202020204" pitchFamily="34" charset="0"/>
              <a:buChar char="•"/>
            </a:pPr>
            <a:r>
              <a:rPr lang="en-US" sz="2800" b="1" dirty="0">
                <a:effectLst/>
                <a:latin typeface="Calibri" panose="020F0502020204030204" pitchFamily="34" charset="0"/>
              </a:rPr>
              <a:t>Testosterone (T)</a:t>
            </a:r>
            <a:endParaRPr lang="en-US" sz="2800" dirty="0">
              <a:effectLst/>
              <a:latin typeface="Calibri" panose="020F0502020204030204" pitchFamily="34" charset="0"/>
            </a:endParaRPr>
          </a:p>
          <a:p>
            <a:pPr marL="914400" lvl="1" indent="-457200" rtl="0" fontAlgn="ctr">
              <a:spcBef>
                <a:spcPts val="0"/>
              </a:spcBef>
              <a:spcAft>
                <a:spcPts val="0"/>
              </a:spcAft>
              <a:buFont typeface="Arial" panose="020B0604020202020204" pitchFamily="34" charset="0"/>
              <a:buChar char="•"/>
            </a:pPr>
            <a:r>
              <a:rPr lang="en-US" sz="2800" b="1" dirty="0">
                <a:effectLst/>
                <a:latin typeface="Calibri" panose="020F0502020204030204" pitchFamily="34" charset="0"/>
              </a:rPr>
              <a:t>Hemoglobin &amp; Hematocrit (</a:t>
            </a:r>
            <a:r>
              <a:rPr lang="en-US" sz="2800" b="1" dirty="0" err="1">
                <a:effectLst/>
                <a:latin typeface="Calibri" panose="020F0502020204030204" pitchFamily="34" charset="0"/>
              </a:rPr>
              <a:t>Hct</a:t>
            </a:r>
            <a:r>
              <a:rPr lang="en-US" sz="2800" b="1" dirty="0">
                <a:effectLst/>
                <a:latin typeface="Calibri" panose="020F0502020204030204" pitchFamily="34" charset="0"/>
              </a:rPr>
              <a:t>)</a:t>
            </a:r>
            <a:r>
              <a:rPr lang="en-US" sz="2800" dirty="0">
                <a:effectLst/>
                <a:latin typeface="Calibri" panose="020F0502020204030204" pitchFamily="34" charset="0"/>
              </a:rPr>
              <a:t> (to monitor red blood cell count)</a:t>
            </a:r>
          </a:p>
          <a:p>
            <a:pPr marL="914400" lvl="1" indent="-457200" rtl="0" fontAlgn="ctr">
              <a:spcBef>
                <a:spcPts val="0"/>
              </a:spcBef>
              <a:spcAft>
                <a:spcPts val="0"/>
              </a:spcAft>
              <a:buFont typeface="Arial" panose="020B0604020202020204" pitchFamily="34" charset="0"/>
              <a:buChar char="•"/>
            </a:pPr>
            <a:r>
              <a:rPr lang="en-US" sz="2800" b="1" dirty="0">
                <a:effectLst/>
                <a:latin typeface="Calibri" panose="020F0502020204030204" pitchFamily="34" charset="0"/>
              </a:rPr>
              <a:t>Estradiol </a:t>
            </a:r>
            <a:r>
              <a:rPr lang="en-US" sz="2800" dirty="0">
                <a:effectLst/>
                <a:latin typeface="Calibri" panose="020F0502020204030204" pitchFamily="34" charset="0"/>
              </a:rPr>
              <a:t>and  </a:t>
            </a:r>
            <a:r>
              <a:rPr lang="en-US" sz="2800" b="1" dirty="0">
                <a:effectLst/>
                <a:latin typeface="Calibri" panose="020F0502020204030204" pitchFamily="34" charset="0"/>
              </a:rPr>
              <a:t>PSA</a:t>
            </a:r>
            <a:r>
              <a:rPr lang="en-US" sz="2800" dirty="0">
                <a:effectLst/>
                <a:latin typeface="Calibri" panose="020F0502020204030204" pitchFamily="34" charset="0"/>
              </a:rPr>
              <a:t> (Prostate-Specific Antigen), if needed</a:t>
            </a:r>
          </a:p>
          <a:p>
            <a:pPr marL="914400" lvl="1" indent="-457200" rtl="0" fontAlgn="ctr">
              <a:spcBef>
                <a:spcPts val="0"/>
              </a:spcBef>
              <a:spcAft>
                <a:spcPts val="0"/>
              </a:spcAft>
              <a:buFont typeface="Arial" panose="020B0604020202020204" pitchFamily="34" charset="0"/>
              <a:buChar char="•"/>
            </a:pPr>
            <a:r>
              <a:rPr lang="en-US" sz="2800" b="1" dirty="0">
                <a:effectLst/>
                <a:latin typeface="Calibri" panose="020F0502020204030204" pitchFamily="34" charset="0"/>
              </a:rPr>
              <a:t>PSA</a:t>
            </a:r>
            <a:r>
              <a:rPr lang="en-US" sz="2800" dirty="0">
                <a:effectLst/>
                <a:latin typeface="Calibri" panose="020F0502020204030204" pitchFamily="34" charset="0"/>
              </a:rPr>
              <a:t> (for prostate health) will be checked every </a:t>
            </a:r>
            <a:r>
              <a:rPr lang="en-US" sz="2800" b="1" dirty="0">
                <a:effectLst/>
                <a:latin typeface="Calibri" panose="020F0502020204030204" pitchFamily="34" charset="0"/>
              </a:rPr>
              <a:t>1-2 years</a:t>
            </a:r>
            <a:r>
              <a:rPr lang="en-US" sz="2800" dirty="0">
                <a:effectLst/>
                <a:latin typeface="Calibri" panose="020F0502020204030204" pitchFamily="34" charset="0"/>
              </a:rPr>
              <a:t>.</a:t>
            </a:r>
          </a:p>
          <a:p>
            <a:pPr rtl="0" fontAlgn="ctr">
              <a:spcBef>
                <a:spcPts val="0"/>
              </a:spcBef>
              <a:spcAft>
                <a:spcPts val="0"/>
              </a:spcAft>
            </a:pPr>
            <a:endParaRPr lang="en-US" sz="2800" b="1" dirty="0">
              <a:effectLst/>
              <a:latin typeface="Calibri" panose="020F0502020204030204" pitchFamily="34" charset="0"/>
            </a:endParaRPr>
          </a:p>
          <a:p>
            <a:pPr rtl="0" fontAlgn="ctr">
              <a:spcBef>
                <a:spcPts val="0"/>
              </a:spcBef>
              <a:spcAft>
                <a:spcPts val="0"/>
              </a:spcAft>
            </a:pPr>
            <a:r>
              <a:rPr lang="en-US" sz="2800" b="1" dirty="0">
                <a:effectLst/>
                <a:latin typeface="Calibri" panose="020F0502020204030204" pitchFamily="34" charset="0"/>
              </a:rPr>
              <a:t>If needed:</a:t>
            </a:r>
            <a:endParaRPr lang="en-US" sz="2800" dirty="0">
              <a:effectLst/>
              <a:latin typeface="Calibri" panose="020F0502020204030204" pitchFamily="34" charset="0"/>
            </a:endParaRPr>
          </a:p>
          <a:p>
            <a:pPr marL="914400" lvl="1" indent="-457200" rtl="0" fontAlgn="ctr">
              <a:spcBef>
                <a:spcPts val="0"/>
              </a:spcBef>
              <a:spcAft>
                <a:spcPts val="0"/>
              </a:spcAft>
              <a:buFont typeface="Arial" panose="020B0604020202020204" pitchFamily="34" charset="0"/>
              <a:buChar char="•"/>
            </a:pPr>
            <a:r>
              <a:rPr lang="en-US" sz="2800" dirty="0">
                <a:effectLst/>
                <a:latin typeface="Calibri" panose="020F0502020204030204" pitchFamily="34" charset="0"/>
              </a:rPr>
              <a:t>If your </a:t>
            </a:r>
            <a:r>
              <a:rPr lang="en-US" sz="2800" b="1" dirty="0">
                <a:effectLst/>
                <a:latin typeface="Calibri" panose="020F0502020204030204" pitchFamily="34" charset="0"/>
              </a:rPr>
              <a:t>testosterone</a:t>
            </a:r>
            <a:r>
              <a:rPr lang="en-US" sz="2800" dirty="0">
                <a:effectLst/>
                <a:latin typeface="Calibri" panose="020F0502020204030204" pitchFamily="34" charset="0"/>
              </a:rPr>
              <a:t> is high and your </a:t>
            </a:r>
            <a:r>
              <a:rPr lang="en-US" sz="2800" b="1" dirty="0">
                <a:effectLst/>
                <a:latin typeface="Calibri" panose="020F0502020204030204" pitchFamily="34" charset="0"/>
              </a:rPr>
              <a:t>hematocrit</a:t>
            </a:r>
            <a:r>
              <a:rPr lang="en-US" sz="2800" dirty="0">
                <a:effectLst/>
                <a:latin typeface="Calibri" panose="020F0502020204030204" pitchFamily="34" charset="0"/>
              </a:rPr>
              <a:t> is also high, we may adjust your testosterone dosage.</a:t>
            </a:r>
          </a:p>
          <a:p>
            <a:pPr marL="914400" lvl="1" indent="-457200" rtl="0" fontAlgn="ctr">
              <a:spcBef>
                <a:spcPts val="0"/>
              </a:spcBef>
              <a:spcAft>
                <a:spcPts val="0"/>
              </a:spcAft>
              <a:buFont typeface="Arial" panose="020B0604020202020204" pitchFamily="34" charset="0"/>
              <a:buChar char="•"/>
            </a:pPr>
            <a:r>
              <a:rPr lang="en-US" sz="2800" dirty="0">
                <a:effectLst/>
                <a:latin typeface="Calibri" panose="020F0502020204030204" pitchFamily="34" charset="0"/>
              </a:rPr>
              <a:t>If your </a:t>
            </a:r>
            <a:r>
              <a:rPr lang="en-US" sz="2800" b="1" dirty="0">
                <a:effectLst/>
                <a:latin typeface="Calibri" panose="020F0502020204030204" pitchFamily="34" charset="0"/>
              </a:rPr>
              <a:t>testosterone</a:t>
            </a:r>
            <a:r>
              <a:rPr lang="en-US" sz="2800" dirty="0">
                <a:effectLst/>
                <a:latin typeface="Calibri" panose="020F0502020204030204" pitchFamily="34" charset="0"/>
              </a:rPr>
              <a:t> is normal but </a:t>
            </a:r>
            <a:r>
              <a:rPr lang="en-US" sz="2800" b="1" dirty="0">
                <a:effectLst/>
                <a:latin typeface="Calibri" panose="020F0502020204030204" pitchFamily="34" charset="0"/>
              </a:rPr>
              <a:t>hematocrit</a:t>
            </a:r>
            <a:r>
              <a:rPr lang="en-US" sz="2800" dirty="0">
                <a:effectLst/>
                <a:latin typeface="Calibri" panose="020F0502020204030204" pitchFamily="34" charset="0"/>
              </a:rPr>
              <a:t> is high, we may need a </a:t>
            </a:r>
            <a:r>
              <a:rPr lang="en-US" sz="2800" b="1" dirty="0">
                <a:effectLst/>
                <a:latin typeface="Calibri" panose="020F0502020204030204" pitchFamily="34" charset="0"/>
              </a:rPr>
              <a:t>blood draw</a:t>
            </a:r>
          </a:p>
          <a:p>
            <a:pPr marL="914400" lvl="1" indent="-457200" rtl="0" fontAlgn="ctr">
              <a:spcBef>
                <a:spcPts val="0"/>
              </a:spcBef>
              <a:spcAft>
                <a:spcPts val="0"/>
              </a:spcAft>
              <a:buFont typeface="Arial" panose="020B0604020202020204" pitchFamily="34" charset="0"/>
              <a:buChar char="•"/>
            </a:pPr>
            <a:r>
              <a:rPr lang="en-US" sz="2800" b="1" dirty="0">
                <a:effectLst/>
                <a:latin typeface="Calibri" panose="020F0502020204030204" pitchFamily="34" charset="0"/>
              </a:rPr>
              <a:t>Once your levels are stable</a:t>
            </a:r>
            <a:r>
              <a:rPr lang="en-US" sz="2800" dirty="0">
                <a:effectLst/>
                <a:latin typeface="Calibri" panose="020F0502020204030204" pitchFamily="34" charset="0"/>
              </a:rPr>
              <a:t>, we will check </a:t>
            </a:r>
            <a:r>
              <a:rPr lang="en-US" sz="2800" b="1" dirty="0">
                <a:effectLst/>
                <a:latin typeface="Calibri" panose="020F0502020204030204" pitchFamily="34" charset="0"/>
              </a:rPr>
              <a:t>testosterone</a:t>
            </a:r>
            <a:r>
              <a:rPr lang="en-US" sz="2800" dirty="0">
                <a:effectLst/>
                <a:latin typeface="Calibri" panose="020F0502020204030204" pitchFamily="34" charset="0"/>
              </a:rPr>
              <a:t> and </a:t>
            </a:r>
            <a:r>
              <a:rPr lang="en-US" sz="2800" b="1" dirty="0">
                <a:effectLst/>
                <a:latin typeface="Calibri" panose="020F0502020204030204" pitchFamily="34" charset="0"/>
              </a:rPr>
              <a:t>hematocrit</a:t>
            </a:r>
            <a:r>
              <a:rPr lang="en-US" sz="2800" dirty="0">
                <a:effectLst/>
                <a:latin typeface="Calibri" panose="020F0502020204030204" pitchFamily="34" charset="0"/>
              </a:rPr>
              <a:t> at least every </a:t>
            </a:r>
            <a:r>
              <a:rPr lang="en-US" sz="2800" b="1" dirty="0">
                <a:effectLst/>
                <a:latin typeface="Calibri" panose="020F0502020204030204" pitchFamily="34" charset="0"/>
              </a:rPr>
              <a:t>6 months</a:t>
            </a:r>
            <a:r>
              <a:rPr lang="en-US" sz="2800" dirty="0">
                <a:effectLst/>
                <a:latin typeface="Calibri" panose="020F0502020204030204" pitchFamily="34" charset="0"/>
              </a:rPr>
              <a:t>.</a:t>
            </a:r>
          </a:p>
          <a:p>
            <a:endParaRPr lang="en-US" dirty="0"/>
          </a:p>
        </p:txBody>
      </p:sp>
      <p:sp>
        <p:nvSpPr>
          <p:cNvPr id="11" name="Rectangle 10">
            <a:extLst>
              <a:ext uri="{FF2B5EF4-FFF2-40B4-BE49-F238E27FC236}">
                <a16:creationId xmlns:a16="http://schemas.microsoft.com/office/drawing/2014/main" id="{17723950-1DA4-FF32-A0E9-7BBBE34473BE}"/>
              </a:ext>
            </a:extLst>
          </p:cNvPr>
          <p:cNvSpPr/>
          <p:nvPr/>
        </p:nvSpPr>
        <p:spPr>
          <a:xfrm>
            <a:off x="12654116" y="4748981"/>
            <a:ext cx="4835598" cy="398206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fontAlgn="ctr">
              <a:spcBef>
                <a:spcPts val="0"/>
              </a:spcBef>
              <a:spcAft>
                <a:spcPts val="0"/>
              </a:spcAft>
            </a:pPr>
            <a:r>
              <a:rPr lang="en-US" sz="2800" b="1" dirty="0">
                <a:solidFill>
                  <a:schemeClr val="tx1"/>
                </a:solidFill>
                <a:effectLst/>
                <a:latin typeface="Calibri" panose="020F0502020204030204" pitchFamily="34" charset="0"/>
              </a:rPr>
              <a:t>Target ranges for treatment:</a:t>
            </a:r>
            <a:endParaRPr lang="en-US" sz="2800" dirty="0">
              <a:solidFill>
                <a:schemeClr val="tx1"/>
              </a:solidFill>
              <a:effectLst/>
              <a:latin typeface="Calibri" panose="020F0502020204030204" pitchFamily="34" charset="0"/>
            </a:endParaRPr>
          </a:p>
          <a:p>
            <a:pPr marL="914400" lvl="1" indent="-457200" rtl="0" fontAlgn="ctr">
              <a:spcBef>
                <a:spcPts val="0"/>
              </a:spcBef>
              <a:spcAft>
                <a:spcPts val="0"/>
              </a:spcAft>
              <a:buFont typeface="Arial" panose="020B0604020202020204" pitchFamily="34" charset="0"/>
              <a:buChar char="•"/>
            </a:pPr>
            <a:r>
              <a:rPr lang="en-US" sz="2800" b="1" dirty="0">
                <a:solidFill>
                  <a:schemeClr val="tx1"/>
                </a:solidFill>
                <a:effectLst/>
                <a:latin typeface="Calibri" panose="020F0502020204030204" pitchFamily="34" charset="0"/>
              </a:rPr>
              <a:t>Testosterone</a:t>
            </a:r>
            <a:r>
              <a:rPr lang="en-US" sz="2800" dirty="0">
                <a:solidFill>
                  <a:schemeClr val="tx1"/>
                </a:solidFill>
                <a:effectLst/>
                <a:latin typeface="Calibri" panose="020F0502020204030204" pitchFamily="34" charset="0"/>
              </a:rPr>
              <a:t> should be between </a:t>
            </a:r>
            <a:r>
              <a:rPr lang="en-US" sz="2800" b="1" dirty="0">
                <a:solidFill>
                  <a:schemeClr val="tx1"/>
                </a:solidFill>
                <a:effectLst/>
                <a:latin typeface="Calibri" panose="020F0502020204030204" pitchFamily="34" charset="0"/>
              </a:rPr>
              <a:t>450-600 ng/dL</a:t>
            </a:r>
            <a:r>
              <a:rPr lang="en-US" sz="2800" dirty="0">
                <a:solidFill>
                  <a:schemeClr val="tx1"/>
                </a:solidFill>
                <a:effectLst/>
                <a:latin typeface="Calibri" panose="020F0502020204030204" pitchFamily="34" charset="0"/>
              </a:rPr>
              <a:t>.</a:t>
            </a:r>
          </a:p>
          <a:p>
            <a:pPr marL="914400" lvl="1" indent="-457200" rtl="0" fontAlgn="ctr">
              <a:spcBef>
                <a:spcPts val="0"/>
              </a:spcBef>
              <a:spcAft>
                <a:spcPts val="0"/>
              </a:spcAft>
              <a:buFont typeface="Arial" panose="020B0604020202020204" pitchFamily="34" charset="0"/>
              <a:buChar char="•"/>
            </a:pPr>
            <a:r>
              <a:rPr lang="en-US" sz="2800" b="1" dirty="0">
                <a:solidFill>
                  <a:schemeClr val="tx1"/>
                </a:solidFill>
                <a:effectLst/>
                <a:latin typeface="Calibri" panose="020F0502020204030204" pitchFamily="34" charset="0"/>
              </a:rPr>
              <a:t>Hemoglobin and Hematocrit</a:t>
            </a:r>
            <a:r>
              <a:rPr lang="en-US" sz="2800" dirty="0">
                <a:solidFill>
                  <a:schemeClr val="tx1"/>
                </a:solidFill>
                <a:effectLst/>
                <a:latin typeface="Calibri" panose="020F0502020204030204" pitchFamily="34" charset="0"/>
              </a:rPr>
              <a:t> should be </a:t>
            </a:r>
            <a:r>
              <a:rPr lang="en-US" sz="2800" b="1" dirty="0">
                <a:solidFill>
                  <a:schemeClr val="tx1"/>
                </a:solidFill>
                <a:effectLst/>
                <a:latin typeface="Calibri" panose="020F0502020204030204" pitchFamily="34" charset="0"/>
              </a:rPr>
              <a:t>less than 54%</a:t>
            </a:r>
            <a:r>
              <a:rPr lang="en-US" sz="2800" dirty="0">
                <a:solidFill>
                  <a:schemeClr val="tx1"/>
                </a:solidFill>
                <a:effectLst/>
                <a:latin typeface="Calibri" panose="020F0502020204030204" pitchFamily="34" charset="0"/>
              </a:rPr>
              <a:t> to avoid clot formations.</a:t>
            </a:r>
          </a:p>
          <a:p>
            <a:pPr algn="ctr"/>
            <a:endParaRPr lang="en-US" dirty="0">
              <a:solidFill>
                <a:schemeClr val="tx1"/>
              </a:solidFill>
            </a:endParaRPr>
          </a:p>
        </p:txBody>
      </p:sp>
    </p:spTree>
    <p:extLst>
      <p:ext uri="{BB962C8B-B14F-4D97-AF65-F5344CB8AC3E}">
        <p14:creationId xmlns:p14="http://schemas.microsoft.com/office/powerpoint/2010/main" val="313556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BD0359-185D-0D42-B487-8EBDE7355551}"/>
              </a:ext>
            </a:extLst>
          </p:cNvPr>
          <p:cNvSpPr txBox="1"/>
          <p:nvPr/>
        </p:nvSpPr>
        <p:spPr>
          <a:xfrm>
            <a:off x="3558609" y="4525028"/>
            <a:ext cx="11179480" cy="1246495"/>
          </a:xfrm>
          <a:prstGeom prst="rect">
            <a:avLst/>
          </a:prstGeom>
          <a:noFill/>
        </p:spPr>
        <p:txBody>
          <a:bodyPr wrap="square" rtlCol="0">
            <a:spAutoFit/>
          </a:bodyPr>
          <a:lstStyle/>
          <a:p>
            <a:pPr algn="ctr"/>
            <a:r>
              <a:rPr lang="en-US" sz="7500" dirty="0">
                <a:solidFill>
                  <a:schemeClr val="bg1"/>
                </a:solidFill>
                <a:latin typeface="Century Gothic" panose="020B0502020202020204" pitchFamily="34" charset="0"/>
              </a:rPr>
              <a:t>Testosterone therapies</a:t>
            </a:r>
          </a:p>
        </p:txBody>
      </p:sp>
    </p:spTree>
    <p:extLst>
      <p:ext uri="{BB962C8B-B14F-4D97-AF65-F5344CB8AC3E}">
        <p14:creationId xmlns:p14="http://schemas.microsoft.com/office/powerpoint/2010/main" val="41108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A6AD-63EF-F656-9020-53FE6BC70E1D}"/>
              </a:ext>
            </a:extLst>
          </p:cNvPr>
          <p:cNvSpPr>
            <a:spLocks noGrp="1"/>
          </p:cNvSpPr>
          <p:nvPr>
            <p:ph type="title"/>
          </p:nvPr>
        </p:nvSpPr>
        <p:spPr/>
        <p:txBody>
          <a:bodyPr/>
          <a:lstStyle/>
          <a:p>
            <a:r>
              <a:rPr lang="en-US" dirty="0"/>
              <a:t>Overview of Therapies</a:t>
            </a:r>
          </a:p>
        </p:txBody>
      </p:sp>
      <p:sp>
        <p:nvSpPr>
          <p:cNvPr id="5" name="Content Placeholder 4"/>
          <p:cNvSpPr>
            <a:spLocks noGrp="1"/>
          </p:cNvSpPr>
          <p:nvPr>
            <p:ph type="body" sz="quarter" idx="10"/>
          </p:nvPr>
        </p:nvSpPr>
        <p:spPr/>
        <p:txBody>
          <a:bodyPr/>
          <a:lstStyle/>
          <a:p>
            <a:pPr marL="928688" lvl="1" indent="-357188">
              <a:spcAft>
                <a:spcPts val="1250"/>
              </a:spcAft>
              <a:buFont typeface="Arial" panose="020B0604020202020204" pitchFamily="34" charset="0"/>
              <a:buChar char="•"/>
            </a:pPr>
            <a:endParaRPr lang="en-US" sz="3500" dirty="0"/>
          </a:p>
        </p:txBody>
      </p:sp>
      <p:sp>
        <p:nvSpPr>
          <p:cNvPr id="3" name="Text Placeholder 2">
            <a:extLst>
              <a:ext uri="{FF2B5EF4-FFF2-40B4-BE49-F238E27FC236}">
                <a16:creationId xmlns:a16="http://schemas.microsoft.com/office/drawing/2014/main" id="{6D1A5383-F54C-175A-18BC-380B40B286DE}"/>
              </a:ext>
            </a:extLst>
          </p:cNvPr>
          <p:cNvSpPr>
            <a:spLocks noGrp="1"/>
          </p:cNvSpPr>
          <p:nvPr>
            <p:ph type="body" sz="quarter" idx="11"/>
          </p:nvPr>
        </p:nvSpPr>
        <p:spPr/>
        <p:txBody>
          <a:bodyPr/>
          <a:lstStyle/>
          <a:p>
            <a:pPr marL="357188" indent="-357188">
              <a:spcAft>
                <a:spcPts val="1250"/>
              </a:spcAft>
              <a:buFont typeface="Arial" panose="020B0604020202020204" pitchFamily="34" charset="0"/>
              <a:buChar char="•"/>
            </a:pPr>
            <a:r>
              <a:rPr lang="en-US" sz="3500" b="0" dirty="0"/>
              <a:t>Lifestyle modification (weight loss and exercise) should be considered first line therapy for symptomatic hypogonadism</a:t>
            </a:r>
          </a:p>
          <a:p>
            <a:pPr marL="357188" indent="-357188">
              <a:spcAft>
                <a:spcPts val="1250"/>
              </a:spcAft>
              <a:buFont typeface="Arial" panose="020B0604020202020204" pitchFamily="34" charset="0"/>
              <a:buChar char="•"/>
            </a:pPr>
            <a:r>
              <a:rPr lang="en-US" sz="3500" b="0" dirty="0"/>
              <a:t>Treatment of obstructive sleep apnea and sleep disorders</a:t>
            </a:r>
          </a:p>
          <a:p>
            <a:pPr marL="357188" indent="-357188">
              <a:spcAft>
                <a:spcPts val="1250"/>
              </a:spcAft>
              <a:buFont typeface="Arial" panose="020B0604020202020204" pitchFamily="34" charset="0"/>
              <a:buChar char="•"/>
            </a:pPr>
            <a:r>
              <a:rPr lang="en-US" sz="3500" b="0" dirty="0"/>
              <a:t>Synthetic T therapies:</a:t>
            </a:r>
          </a:p>
          <a:p>
            <a:pPr marL="928688" lvl="1" indent="-357188">
              <a:spcAft>
                <a:spcPts val="1250"/>
              </a:spcAft>
              <a:buFont typeface="Arial" panose="020B0604020202020204" pitchFamily="34" charset="0"/>
              <a:buChar char="•"/>
            </a:pPr>
            <a:r>
              <a:rPr lang="en-US" sz="3500" dirty="0"/>
              <a:t>Transdermal gel, patch, injection, buccal, nasal, subcutaneous pellets</a:t>
            </a:r>
          </a:p>
          <a:p>
            <a:pPr marL="357188" indent="-357188">
              <a:spcAft>
                <a:spcPts val="1250"/>
              </a:spcAft>
              <a:buFont typeface="Arial" panose="020B0604020202020204" pitchFamily="34" charset="0"/>
              <a:buChar char="•"/>
            </a:pPr>
            <a:r>
              <a:rPr lang="en-US" sz="3500" b="0" dirty="0"/>
              <a:t>Alternative agents:</a:t>
            </a:r>
          </a:p>
          <a:p>
            <a:pPr marL="928688" lvl="1" indent="-357188">
              <a:spcAft>
                <a:spcPts val="1250"/>
              </a:spcAft>
              <a:buFont typeface="Arial" panose="020B0604020202020204" pitchFamily="34" charset="0"/>
              <a:buChar char="•"/>
            </a:pPr>
            <a:r>
              <a:rPr lang="en-US" sz="3500" dirty="0"/>
              <a:t>Aromatase inhibitors, selective estrogen receptor modulators, HCG</a:t>
            </a:r>
          </a:p>
          <a:p>
            <a:pPr marL="928688" lvl="1" indent="-357188">
              <a:spcAft>
                <a:spcPts val="1250"/>
              </a:spcAft>
              <a:buFont typeface="Arial" panose="020B0604020202020204" pitchFamily="34" charset="0"/>
              <a:buChar char="•"/>
            </a:pPr>
            <a:endParaRPr lang="en-US" sz="3500" dirty="0"/>
          </a:p>
          <a:p>
            <a:endParaRPr lang="en-US" b="0" dirty="0"/>
          </a:p>
        </p:txBody>
      </p:sp>
    </p:spTree>
    <p:extLst>
      <p:ext uri="{BB962C8B-B14F-4D97-AF65-F5344CB8AC3E}">
        <p14:creationId xmlns:p14="http://schemas.microsoft.com/office/powerpoint/2010/main" val="261157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276EF3-878D-7733-8F1C-B99CFA5A26A3}"/>
              </a:ext>
            </a:extLst>
          </p:cNvPr>
          <p:cNvSpPr>
            <a:spLocks noGrp="1"/>
          </p:cNvSpPr>
          <p:nvPr>
            <p:ph type="title"/>
          </p:nvPr>
        </p:nvSpPr>
        <p:spPr/>
        <p:txBody>
          <a:bodyPr/>
          <a:lstStyle/>
          <a:p>
            <a:r>
              <a:rPr lang="en-US" dirty="0"/>
              <a:t>Which one to use?</a:t>
            </a:r>
          </a:p>
        </p:txBody>
      </p:sp>
      <p:graphicFrame>
        <p:nvGraphicFramePr>
          <p:cNvPr id="5" name="Table 4">
            <a:extLst>
              <a:ext uri="{FF2B5EF4-FFF2-40B4-BE49-F238E27FC236}">
                <a16:creationId xmlns:a16="http://schemas.microsoft.com/office/drawing/2014/main" id="{88B08786-3739-79F2-D4AF-5CE22055C0FF}"/>
              </a:ext>
            </a:extLst>
          </p:cNvPr>
          <p:cNvGraphicFramePr>
            <a:graphicFrameLocks noGrp="1"/>
          </p:cNvGraphicFramePr>
          <p:nvPr>
            <p:extLst>
              <p:ext uri="{D42A27DB-BD31-4B8C-83A1-F6EECF244321}">
                <p14:modId xmlns:p14="http://schemas.microsoft.com/office/powerpoint/2010/main" val="1173894943"/>
              </p:ext>
            </p:extLst>
          </p:nvPr>
        </p:nvGraphicFramePr>
        <p:xfrm>
          <a:off x="2601383" y="2019301"/>
          <a:ext cx="13085234" cy="7035011"/>
        </p:xfrm>
        <a:graphic>
          <a:graphicData uri="http://schemas.openxmlformats.org/drawingml/2006/table">
            <a:tbl>
              <a:tblPr firstRow="1" bandRow="1">
                <a:tableStyleId>{85BE263C-DBD7-4A20-BB59-AAB30ACAA65A}</a:tableStyleId>
              </a:tblPr>
              <a:tblGrid>
                <a:gridCol w="2822328">
                  <a:extLst>
                    <a:ext uri="{9D8B030D-6E8A-4147-A177-3AD203B41FA5}">
                      <a16:colId xmlns:a16="http://schemas.microsoft.com/office/drawing/2014/main" val="2323433223"/>
                    </a:ext>
                  </a:extLst>
                </a:gridCol>
                <a:gridCol w="4183603">
                  <a:extLst>
                    <a:ext uri="{9D8B030D-6E8A-4147-A177-3AD203B41FA5}">
                      <a16:colId xmlns:a16="http://schemas.microsoft.com/office/drawing/2014/main" val="772693315"/>
                    </a:ext>
                  </a:extLst>
                </a:gridCol>
                <a:gridCol w="6079303">
                  <a:extLst>
                    <a:ext uri="{9D8B030D-6E8A-4147-A177-3AD203B41FA5}">
                      <a16:colId xmlns:a16="http://schemas.microsoft.com/office/drawing/2014/main" val="2072584093"/>
                    </a:ext>
                  </a:extLst>
                </a:gridCol>
              </a:tblGrid>
              <a:tr h="571500">
                <a:tc>
                  <a:txBody>
                    <a:bodyPr/>
                    <a:lstStyle/>
                    <a:p>
                      <a:r>
                        <a:rPr lang="en-US" sz="3000" dirty="0">
                          <a:solidFill>
                            <a:schemeClr val="tx1"/>
                          </a:solidFill>
                        </a:rPr>
                        <a:t>Formulation</a:t>
                      </a:r>
                    </a:p>
                  </a:txBody>
                  <a:tcPr marL="114300" marR="114300" marT="57150" marB="57150">
                    <a:solidFill>
                      <a:schemeClr val="accent1">
                        <a:lumMod val="20000"/>
                        <a:lumOff val="80000"/>
                      </a:schemeClr>
                    </a:solidFill>
                  </a:tcPr>
                </a:tc>
                <a:tc>
                  <a:txBody>
                    <a:bodyPr/>
                    <a:lstStyle/>
                    <a:p>
                      <a:r>
                        <a:rPr lang="en-US" sz="3000" dirty="0">
                          <a:solidFill>
                            <a:schemeClr val="tx1"/>
                          </a:solidFill>
                        </a:rPr>
                        <a:t>Pros</a:t>
                      </a:r>
                    </a:p>
                  </a:txBody>
                  <a:tcPr marL="114300" marR="114300" marT="57150" marB="57150">
                    <a:solidFill>
                      <a:schemeClr val="accent1">
                        <a:lumMod val="20000"/>
                        <a:lumOff val="80000"/>
                      </a:schemeClr>
                    </a:solidFill>
                  </a:tcPr>
                </a:tc>
                <a:tc>
                  <a:txBody>
                    <a:bodyPr/>
                    <a:lstStyle/>
                    <a:p>
                      <a:r>
                        <a:rPr lang="en-US" sz="3000" dirty="0">
                          <a:solidFill>
                            <a:schemeClr val="tx1"/>
                          </a:solidFill>
                        </a:rPr>
                        <a:t>Cons</a:t>
                      </a:r>
                    </a:p>
                  </a:txBody>
                  <a:tcPr marL="114300" marR="114300" marT="57150" marB="57150">
                    <a:solidFill>
                      <a:schemeClr val="accent1">
                        <a:lumMod val="20000"/>
                        <a:lumOff val="80000"/>
                      </a:schemeClr>
                    </a:solidFill>
                  </a:tcPr>
                </a:tc>
                <a:extLst>
                  <a:ext uri="{0D108BD9-81ED-4DB2-BD59-A6C34878D82A}">
                    <a16:rowId xmlns:a16="http://schemas.microsoft.com/office/drawing/2014/main" val="1658311798"/>
                  </a:ext>
                </a:extLst>
              </a:tr>
              <a:tr h="1035844">
                <a:tc>
                  <a:txBody>
                    <a:bodyPr/>
                    <a:lstStyle/>
                    <a:p>
                      <a:r>
                        <a:rPr lang="en-US" sz="3200" b="1" dirty="0">
                          <a:solidFill>
                            <a:schemeClr val="tx1"/>
                          </a:solidFill>
                        </a:rPr>
                        <a:t>Patch</a:t>
                      </a:r>
                    </a:p>
                  </a:txBody>
                  <a:tcPr marL="114300" marR="114300" marT="57150" marB="57150">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Needle free </a:t>
                      </a:r>
                    </a:p>
                    <a:p>
                      <a:r>
                        <a:rPr lang="en-US" sz="3200" dirty="0">
                          <a:solidFill>
                            <a:schemeClr val="tx1"/>
                          </a:solidFill>
                        </a:rPr>
                        <a:t>Steady state</a:t>
                      </a:r>
                    </a:p>
                  </a:txBody>
                  <a:tcPr marL="114300" marR="114300" marT="57150" marB="57150">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Skin irritation/blistering</a:t>
                      </a:r>
                    </a:p>
                    <a:p>
                      <a:r>
                        <a:rPr lang="en-US" sz="3200" dirty="0">
                          <a:solidFill>
                            <a:schemeClr val="tx1"/>
                          </a:solidFill>
                        </a:rPr>
                        <a:t>Efficacy depends on absorption</a:t>
                      </a:r>
                    </a:p>
                  </a:txBody>
                  <a:tcPr marL="114300" marR="114300" marT="57150" marB="5715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9890120"/>
                  </a:ext>
                </a:extLst>
              </a:tr>
              <a:tr h="1053703">
                <a:tc>
                  <a:txBody>
                    <a:bodyPr/>
                    <a:lstStyle/>
                    <a:p>
                      <a:r>
                        <a:rPr lang="en-US" sz="3200" b="1" dirty="0">
                          <a:solidFill>
                            <a:schemeClr val="tx1"/>
                          </a:solidFill>
                        </a:rPr>
                        <a:t>Gel</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Needle free</a:t>
                      </a:r>
                    </a:p>
                    <a:p>
                      <a:r>
                        <a:rPr lang="en-US" sz="3200" dirty="0">
                          <a:solidFill>
                            <a:schemeClr val="tx1"/>
                          </a:solidFill>
                        </a:rPr>
                        <a:t>Steady state</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Efficacy depends on absorption</a:t>
                      </a:r>
                    </a:p>
                    <a:p>
                      <a:r>
                        <a:rPr lang="en-US" sz="3200" dirty="0">
                          <a:solidFill>
                            <a:schemeClr val="tx1"/>
                          </a:solidFill>
                        </a:rPr>
                        <a:t>Transference</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9055018"/>
                  </a:ext>
                </a:extLst>
              </a:tr>
              <a:tr h="1000125">
                <a:tc>
                  <a:txBody>
                    <a:bodyPr/>
                    <a:lstStyle/>
                    <a:p>
                      <a:r>
                        <a:rPr lang="en-US" sz="3200" b="1" dirty="0">
                          <a:solidFill>
                            <a:schemeClr val="tx1"/>
                          </a:solidFill>
                        </a:rPr>
                        <a:t>Intramuscular</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Good absorption</a:t>
                      </a:r>
                    </a:p>
                    <a:p>
                      <a:r>
                        <a:rPr lang="en-US" sz="3200" dirty="0">
                          <a:solidFill>
                            <a:schemeClr val="tx1"/>
                          </a:solidFill>
                        </a:rPr>
                        <a:t>Tc – cost effective</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Injections</a:t>
                      </a:r>
                    </a:p>
                    <a:p>
                      <a:r>
                        <a:rPr lang="en-US" sz="3200" dirty="0">
                          <a:solidFill>
                            <a:schemeClr val="tx1"/>
                          </a:solidFill>
                        </a:rPr>
                        <a:t>Peaks and troughs</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7720014"/>
                  </a:ext>
                </a:extLst>
              </a:tr>
              <a:tr h="1790700">
                <a:tc>
                  <a:txBody>
                    <a:bodyPr/>
                    <a:lstStyle/>
                    <a:p>
                      <a:r>
                        <a:rPr lang="en-US" sz="3200" b="1" dirty="0">
                          <a:solidFill>
                            <a:schemeClr val="tx1"/>
                          </a:solidFill>
                        </a:rPr>
                        <a:t>Pellets</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Steady state</a:t>
                      </a:r>
                    </a:p>
                    <a:p>
                      <a:r>
                        <a:rPr lang="en-US" sz="3200" dirty="0">
                          <a:solidFill>
                            <a:schemeClr val="tx1"/>
                          </a:solidFill>
                        </a:rPr>
                        <a:t>Intermittent administration</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solidFill>
                            <a:schemeClr val="tx1"/>
                          </a:solidFill>
                        </a:rPr>
                        <a:t>Levels lower toward end of cycle</a:t>
                      </a:r>
                    </a:p>
                    <a:p>
                      <a:r>
                        <a:rPr lang="en-US" sz="3200" dirty="0">
                          <a:solidFill>
                            <a:schemeClr val="tx1"/>
                          </a:solidFill>
                        </a:rPr>
                        <a:t>In office procedure</a:t>
                      </a:r>
                    </a:p>
                    <a:p>
                      <a:r>
                        <a:rPr lang="en-US" sz="3200" dirty="0">
                          <a:solidFill>
                            <a:schemeClr val="tx1"/>
                          </a:solidFill>
                        </a:rPr>
                        <a:t>Expensive</a:t>
                      </a:r>
                    </a:p>
                    <a:p>
                      <a:r>
                        <a:rPr lang="en-US" sz="3200" dirty="0">
                          <a:solidFill>
                            <a:schemeClr val="tx1"/>
                          </a:solidFill>
                        </a:rPr>
                        <a:t>Scar tissue</a:t>
                      </a:r>
                    </a:p>
                  </a:txBody>
                  <a:tcPr marL="114300" marR="114300" marT="57150" marB="571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2395898"/>
                  </a:ext>
                </a:extLst>
              </a:tr>
              <a:tr h="1129511">
                <a:tc>
                  <a:txBody>
                    <a:bodyPr/>
                    <a:lstStyle/>
                    <a:p>
                      <a:r>
                        <a:rPr lang="en-US" sz="3200" b="1" dirty="0">
                          <a:solidFill>
                            <a:schemeClr val="tx1"/>
                          </a:solidFill>
                        </a:rPr>
                        <a:t>Intranasal</a:t>
                      </a:r>
                    </a:p>
                  </a:txBody>
                  <a:tcPr marL="114300" marR="114300" marT="57150" marB="57150">
                    <a:lnT w="12700" cap="flat" cmpd="sng" algn="ctr">
                      <a:solidFill>
                        <a:schemeClr val="tx1"/>
                      </a:solidFill>
                      <a:prstDash val="solid"/>
                      <a:round/>
                      <a:headEnd type="none" w="med" len="med"/>
                      <a:tailEnd type="none" w="med" len="med"/>
                    </a:lnT>
                    <a:noFill/>
                  </a:tcPr>
                </a:tc>
                <a:tc>
                  <a:txBody>
                    <a:bodyPr/>
                    <a:lstStyle/>
                    <a:p>
                      <a:r>
                        <a:rPr lang="en-US" sz="3200" dirty="0">
                          <a:solidFill>
                            <a:schemeClr val="tx1"/>
                          </a:solidFill>
                        </a:rPr>
                        <a:t>Needle free</a:t>
                      </a:r>
                    </a:p>
                    <a:p>
                      <a:r>
                        <a:rPr lang="en-US" sz="3200" dirty="0">
                          <a:solidFill>
                            <a:schemeClr val="tx1"/>
                          </a:solidFill>
                        </a:rPr>
                        <a:t>May preserve fertility</a:t>
                      </a:r>
                    </a:p>
                  </a:txBody>
                  <a:tcPr marL="114300" marR="114300" marT="57150" marB="57150">
                    <a:lnT w="12700" cap="flat" cmpd="sng" algn="ctr">
                      <a:solidFill>
                        <a:schemeClr val="tx1"/>
                      </a:solidFill>
                      <a:prstDash val="solid"/>
                      <a:round/>
                      <a:headEnd type="none" w="med" len="med"/>
                      <a:tailEnd type="none" w="med" len="med"/>
                    </a:lnT>
                    <a:noFill/>
                  </a:tcPr>
                </a:tc>
                <a:tc>
                  <a:txBody>
                    <a:bodyPr/>
                    <a:lstStyle/>
                    <a:p>
                      <a:r>
                        <a:rPr lang="en-US" sz="3200" dirty="0">
                          <a:solidFill>
                            <a:schemeClr val="tx1"/>
                          </a:solidFill>
                        </a:rPr>
                        <a:t>Administration 2-3 times daily</a:t>
                      </a:r>
                    </a:p>
                    <a:p>
                      <a:r>
                        <a:rPr lang="en-US" sz="3200" dirty="0">
                          <a:solidFill>
                            <a:schemeClr val="tx1"/>
                          </a:solidFill>
                        </a:rPr>
                        <a:t>Efficacy depends on absorption</a:t>
                      </a:r>
                    </a:p>
                  </a:txBody>
                  <a:tcPr marL="114300" marR="114300" marT="57150" marB="5715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65155680"/>
                  </a:ext>
                </a:extLst>
              </a:tr>
            </a:tbl>
          </a:graphicData>
        </a:graphic>
      </p:graphicFrame>
    </p:spTree>
    <p:extLst>
      <p:ext uri="{BB962C8B-B14F-4D97-AF65-F5344CB8AC3E}">
        <p14:creationId xmlns:p14="http://schemas.microsoft.com/office/powerpoint/2010/main" val="1362643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BD0359-185D-0D42-B487-8EBDE7355551}"/>
              </a:ext>
            </a:extLst>
          </p:cNvPr>
          <p:cNvSpPr txBox="1"/>
          <p:nvPr/>
        </p:nvSpPr>
        <p:spPr>
          <a:xfrm>
            <a:off x="3558609" y="4525028"/>
            <a:ext cx="11179480" cy="1246495"/>
          </a:xfrm>
          <a:prstGeom prst="rect">
            <a:avLst/>
          </a:prstGeom>
          <a:noFill/>
        </p:spPr>
        <p:txBody>
          <a:bodyPr wrap="square" rtlCol="0">
            <a:spAutoFit/>
          </a:bodyPr>
          <a:lstStyle/>
          <a:p>
            <a:pPr algn="ctr"/>
            <a:r>
              <a:rPr lang="en-US" sz="7500" dirty="0">
                <a:solidFill>
                  <a:schemeClr val="bg1"/>
                </a:solidFill>
                <a:latin typeface="Century Gothic" panose="020B0502020202020204" pitchFamily="34" charset="0"/>
              </a:rPr>
              <a:t>Alternative Agents</a:t>
            </a:r>
          </a:p>
        </p:txBody>
      </p:sp>
    </p:spTree>
    <p:extLst>
      <p:ext uri="{BB962C8B-B14F-4D97-AF65-F5344CB8AC3E}">
        <p14:creationId xmlns:p14="http://schemas.microsoft.com/office/powerpoint/2010/main" val="232590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6B4E6D1-ACA3-1843-9BC3-79C9E7BEEED6}"/>
              </a:ext>
            </a:extLst>
          </p:cNvPr>
          <p:cNvSpPr>
            <a:spLocks noGrp="1"/>
          </p:cNvSpPr>
          <p:nvPr>
            <p:ph type="body" sz="quarter" idx="4294967295"/>
          </p:nvPr>
        </p:nvSpPr>
        <p:spPr>
          <a:xfrm>
            <a:off x="4716717" y="9833656"/>
            <a:ext cx="1116706" cy="381000"/>
          </a:xfrm>
          <a:prstGeom prst="rect">
            <a:avLst/>
          </a:prstGeom>
        </p:spPr>
        <p:txBody>
          <a:bodyPr/>
          <a:lstStyle/>
          <a:p>
            <a:endParaRPr lang="en-US" dirty="0"/>
          </a:p>
        </p:txBody>
      </p:sp>
      <p:sp>
        <p:nvSpPr>
          <p:cNvPr id="10" name="Text Placeholder 3">
            <a:extLst>
              <a:ext uri="{FF2B5EF4-FFF2-40B4-BE49-F238E27FC236}">
                <a16:creationId xmlns:a16="http://schemas.microsoft.com/office/drawing/2014/main" id="{BD843B3C-BA93-C447-8580-892C76B53A91}"/>
              </a:ext>
            </a:extLst>
          </p:cNvPr>
          <p:cNvSpPr>
            <a:spLocks noGrp="1"/>
          </p:cNvSpPr>
          <p:nvPr>
            <p:ph type="body" sz="quarter" idx="4294967295"/>
          </p:nvPr>
        </p:nvSpPr>
        <p:spPr>
          <a:xfrm>
            <a:off x="6170631" y="9833656"/>
            <a:ext cx="1116706" cy="381000"/>
          </a:xfrm>
          <a:prstGeom prst="rect">
            <a:avLst/>
          </a:prstGeom>
        </p:spPr>
        <p:txBody>
          <a:bodyPr/>
          <a:lstStyle/>
          <a:p>
            <a:endParaRPr lang="en-US"/>
          </a:p>
        </p:txBody>
      </p:sp>
      <p:sp>
        <p:nvSpPr>
          <p:cNvPr id="13" name="Text Placeholder 4">
            <a:extLst>
              <a:ext uri="{FF2B5EF4-FFF2-40B4-BE49-F238E27FC236}">
                <a16:creationId xmlns:a16="http://schemas.microsoft.com/office/drawing/2014/main" id="{5FF01D35-6543-FC47-81E0-4EF652C15016}"/>
              </a:ext>
            </a:extLst>
          </p:cNvPr>
          <p:cNvSpPr>
            <a:spLocks noGrp="1"/>
          </p:cNvSpPr>
          <p:nvPr>
            <p:ph type="body" sz="quarter" idx="4294967295"/>
          </p:nvPr>
        </p:nvSpPr>
        <p:spPr>
          <a:xfrm>
            <a:off x="7624546" y="9833656"/>
            <a:ext cx="1116706" cy="381000"/>
          </a:xfrm>
          <a:prstGeom prst="rect">
            <a:avLst/>
          </a:prstGeom>
        </p:spPr>
        <p:txBody>
          <a:bodyPr/>
          <a:lstStyle/>
          <a:p>
            <a:endParaRPr lang="en-US"/>
          </a:p>
        </p:txBody>
      </p:sp>
      <p:sp>
        <p:nvSpPr>
          <p:cNvPr id="7" name="TextBox 6">
            <a:extLst>
              <a:ext uri="{FF2B5EF4-FFF2-40B4-BE49-F238E27FC236}">
                <a16:creationId xmlns:a16="http://schemas.microsoft.com/office/drawing/2014/main" id="{5609B557-5CFB-4590-7430-B0509B499ACE}"/>
              </a:ext>
            </a:extLst>
          </p:cNvPr>
          <p:cNvSpPr txBox="1"/>
          <p:nvPr/>
        </p:nvSpPr>
        <p:spPr>
          <a:xfrm>
            <a:off x="2821782" y="357188"/>
            <a:ext cx="11419998" cy="861774"/>
          </a:xfrm>
          <a:prstGeom prst="rect">
            <a:avLst/>
          </a:prstGeom>
          <a:noFill/>
        </p:spPr>
        <p:txBody>
          <a:bodyPr wrap="square" rtlCol="0">
            <a:spAutoFit/>
          </a:bodyPr>
          <a:lstStyle/>
          <a:p>
            <a:r>
              <a:rPr lang="en-US" sz="5000" dirty="0">
                <a:solidFill>
                  <a:srgbClr val="C00000"/>
                </a:solidFill>
              </a:rPr>
              <a:t>Selective Estrogen Receptor Modulator</a:t>
            </a:r>
          </a:p>
        </p:txBody>
      </p:sp>
      <p:sp>
        <p:nvSpPr>
          <p:cNvPr id="3" name="TextBox 2">
            <a:extLst>
              <a:ext uri="{FF2B5EF4-FFF2-40B4-BE49-F238E27FC236}">
                <a16:creationId xmlns:a16="http://schemas.microsoft.com/office/drawing/2014/main" id="{99F02AF2-B2AD-79FB-F8CC-234F741F2BE4}"/>
              </a:ext>
            </a:extLst>
          </p:cNvPr>
          <p:cNvSpPr txBox="1"/>
          <p:nvPr/>
        </p:nvSpPr>
        <p:spPr>
          <a:xfrm>
            <a:off x="2862361" y="1871412"/>
            <a:ext cx="6221791" cy="553998"/>
          </a:xfrm>
          <a:prstGeom prst="rect">
            <a:avLst/>
          </a:prstGeom>
          <a:noFill/>
        </p:spPr>
        <p:txBody>
          <a:bodyPr wrap="square" rtlCol="0">
            <a:spAutoFit/>
          </a:bodyPr>
          <a:lstStyle/>
          <a:p>
            <a:r>
              <a:rPr lang="en-US" sz="3000" b="1" dirty="0"/>
              <a:t>Clomiphene </a:t>
            </a:r>
            <a:r>
              <a:rPr lang="en-US" sz="3000" b="1"/>
              <a:t>Citrate </a:t>
            </a:r>
            <a:endParaRPr lang="en-US" sz="3000" b="1" dirty="0"/>
          </a:p>
        </p:txBody>
      </p:sp>
      <p:sp>
        <p:nvSpPr>
          <p:cNvPr id="5" name="TextBox 4">
            <a:extLst>
              <a:ext uri="{FF2B5EF4-FFF2-40B4-BE49-F238E27FC236}">
                <a16:creationId xmlns:a16="http://schemas.microsoft.com/office/drawing/2014/main" id="{D539E945-CBD0-0F5E-152A-83966252668D}"/>
              </a:ext>
            </a:extLst>
          </p:cNvPr>
          <p:cNvSpPr txBox="1"/>
          <p:nvPr/>
        </p:nvSpPr>
        <p:spPr>
          <a:xfrm>
            <a:off x="2269425" y="2448495"/>
            <a:ext cx="7429641" cy="3323987"/>
          </a:xfrm>
          <a:prstGeom prst="rect">
            <a:avLst/>
          </a:prstGeom>
          <a:noFill/>
        </p:spPr>
        <p:txBody>
          <a:bodyPr wrap="square" rtlCol="0">
            <a:spAutoFit/>
          </a:bodyPr>
          <a:lstStyle/>
          <a:p>
            <a:pPr marL="1500188" lvl="2" indent="-357188">
              <a:buFont typeface="Arial" panose="020B0604020202020204" pitchFamily="34" charset="0"/>
              <a:buChar char="•"/>
            </a:pPr>
            <a:r>
              <a:rPr lang="en-US" sz="3000" dirty="0"/>
              <a:t>Selective estrogen receptor modulator</a:t>
            </a:r>
          </a:p>
          <a:p>
            <a:pPr marL="1500188" lvl="2" indent="-357188">
              <a:buFont typeface="Arial" panose="020B0604020202020204" pitchFamily="34" charset="0"/>
              <a:buChar char="•"/>
            </a:pPr>
            <a:r>
              <a:rPr lang="en-US" sz="3000" dirty="0"/>
              <a:t>Off label but safe long term</a:t>
            </a:r>
            <a:r>
              <a:rPr lang="en-US" sz="3000" baseline="30000" dirty="0"/>
              <a:t>17</a:t>
            </a:r>
            <a:endParaRPr lang="en-US" sz="3000" dirty="0"/>
          </a:p>
          <a:p>
            <a:pPr marL="1500188" lvl="2" indent="-357188">
              <a:buFont typeface="Arial" panose="020B0604020202020204" pitchFamily="34" charset="0"/>
              <a:buChar char="•"/>
            </a:pPr>
            <a:r>
              <a:rPr lang="en-US" sz="3000" dirty="0"/>
              <a:t>Indication: T therapy for those who wish to preserve fertility</a:t>
            </a:r>
          </a:p>
          <a:p>
            <a:pPr marL="1500188" lvl="2" indent="-357188">
              <a:buFont typeface="Arial" panose="020B0604020202020204" pitchFamily="34" charset="0"/>
              <a:buChar char="•"/>
            </a:pPr>
            <a:r>
              <a:rPr lang="en-US" sz="3000" dirty="0"/>
              <a:t>Estradiol levels may rise</a:t>
            </a:r>
          </a:p>
          <a:p>
            <a:pPr marL="1500188" lvl="2" indent="-357188">
              <a:buFont typeface="Arial" panose="020B0604020202020204" pitchFamily="34" charset="0"/>
              <a:buChar char="•"/>
            </a:pPr>
            <a:r>
              <a:rPr lang="en-US" sz="3000" dirty="0"/>
              <a:t>3x/week</a:t>
            </a:r>
          </a:p>
        </p:txBody>
      </p:sp>
      <p:grpSp>
        <p:nvGrpSpPr>
          <p:cNvPr id="14" name="Group 13">
            <a:extLst>
              <a:ext uri="{FF2B5EF4-FFF2-40B4-BE49-F238E27FC236}">
                <a16:creationId xmlns:a16="http://schemas.microsoft.com/office/drawing/2014/main" id="{FC71702F-3EF6-6C80-20E7-31952EBA003A}"/>
              </a:ext>
            </a:extLst>
          </p:cNvPr>
          <p:cNvGrpSpPr/>
          <p:nvPr/>
        </p:nvGrpSpPr>
        <p:grpSpPr>
          <a:xfrm>
            <a:off x="9592468" y="2148840"/>
            <a:ext cx="6221791" cy="6529816"/>
            <a:chOff x="2774517" y="1975104"/>
            <a:chExt cx="5276692" cy="5445842"/>
          </a:xfrm>
        </p:grpSpPr>
        <p:sp>
          <p:nvSpPr>
            <p:cNvPr id="15" name="TextBox 14">
              <a:extLst>
                <a:ext uri="{FF2B5EF4-FFF2-40B4-BE49-F238E27FC236}">
                  <a16:creationId xmlns:a16="http://schemas.microsoft.com/office/drawing/2014/main" id="{A5EC9F05-1EFF-3D5D-64FF-B0BCFC3E96C3}"/>
                </a:ext>
              </a:extLst>
            </p:cNvPr>
            <p:cNvSpPr txBox="1"/>
            <p:nvPr/>
          </p:nvSpPr>
          <p:spPr>
            <a:xfrm>
              <a:off x="4001069" y="1975104"/>
              <a:ext cx="2454595" cy="494118"/>
            </a:xfrm>
            <a:prstGeom prst="rect">
              <a:avLst/>
            </a:prstGeom>
            <a:noFill/>
            <a:ln w="28575">
              <a:solidFill>
                <a:srgbClr val="991C2C"/>
              </a:solidFill>
            </a:ln>
          </p:spPr>
          <p:txBody>
            <a:bodyPr wrap="square" rtlCol="0">
              <a:spAutoFit/>
            </a:bodyPr>
            <a:lstStyle/>
            <a:p>
              <a:pPr algn="ctr"/>
              <a:r>
                <a:rPr lang="en-US" sz="3250" dirty="0"/>
                <a:t>Hypothalamus</a:t>
              </a:r>
            </a:p>
          </p:txBody>
        </p:sp>
        <p:sp>
          <p:nvSpPr>
            <p:cNvPr id="16" name="TextBox 15">
              <a:extLst>
                <a:ext uri="{FF2B5EF4-FFF2-40B4-BE49-F238E27FC236}">
                  <a16:creationId xmlns:a16="http://schemas.microsoft.com/office/drawing/2014/main" id="{F5BEA0CD-52AD-9E3C-6C94-6352698653EB}"/>
                </a:ext>
              </a:extLst>
            </p:cNvPr>
            <p:cNvSpPr txBox="1"/>
            <p:nvPr/>
          </p:nvSpPr>
          <p:spPr>
            <a:xfrm>
              <a:off x="4001070" y="3317553"/>
              <a:ext cx="2446402" cy="494118"/>
            </a:xfrm>
            <a:prstGeom prst="rect">
              <a:avLst/>
            </a:prstGeom>
            <a:noFill/>
            <a:ln w="28575">
              <a:solidFill>
                <a:srgbClr val="991C2C"/>
              </a:solidFill>
            </a:ln>
          </p:spPr>
          <p:txBody>
            <a:bodyPr wrap="square" rtlCol="0">
              <a:spAutoFit/>
            </a:bodyPr>
            <a:lstStyle/>
            <a:p>
              <a:pPr algn="ctr"/>
              <a:r>
                <a:rPr lang="en-US" sz="3250" dirty="0"/>
                <a:t>Pituitary</a:t>
              </a:r>
            </a:p>
          </p:txBody>
        </p:sp>
        <p:sp>
          <p:nvSpPr>
            <p:cNvPr id="17" name="TextBox 16">
              <a:extLst>
                <a:ext uri="{FF2B5EF4-FFF2-40B4-BE49-F238E27FC236}">
                  <a16:creationId xmlns:a16="http://schemas.microsoft.com/office/drawing/2014/main" id="{95F75B28-0443-96A9-A7B4-2214D5CA727B}"/>
                </a:ext>
              </a:extLst>
            </p:cNvPr>
            <p:cNvSpPr txBox="1"/>
            <p:nvPr/>
          </p:nvSpPr>
          <p:spPr>
            <a:xfrm>
              <a:off x="3833670" y="4672381"/>
              <a:ext cx="3012853" cy="494118"/>
            </a:xfrm>
            <a:prstGeom prst="rect">
              <a:avLst/>
            </a:prstGeom>
            <a:noFill/>
            <a:ln w="28575">
              <a:solidFill>
                <a:srgbClr val="991C2C"/>
              </a:solidFill>
            </a:ln>
          </p:spPr>
          <p:txBody>
            <a:bodyPr wrap="square" rtlCol="0">
              <a:spAutoFit/>
            </a:bodyPr>
            <a:lstStyle/>
            <a:p>
              <a:pPr algn="ctr"/>
              <a:r>
                <a:rPr lang="en-US" sz="3250" dirty="0"/>
                <a:t>Testis (Leydig cell)</a:t>
              </a:r>
            </a:p>
          </p:txBody>
        </p:sp>
        <p:sp>
          <p:nvSpPr>
            <p:cNvPr id="18" name="TextBox 17">
              <a:extLst>
                <a:ext uri="{FF2B5EF4-FFF2-40B4-BE49-F238E27FC236}">
                  <a16:creationId xmlns:a16="http://schemas.microsoft.com/office/drawing/2014/main" id="{C3B714FE-AFE4-0554-BF49-73DC10DEFBFB}"/>
                </a:ext>
              </a:extLst>
            </p:cNvPr>
            <p:cNvSpPr txBox="1"/>
            <p:nvPr/>
          </p:nvSpPr>
          <p:spPr>
            <a:xfrm>
              <a:off x="3557180" y="5986730"/>
              <a:ext cx="3858438" cy="494118"/>
            </a:xfrm>
            <a:prstGeom prst="rect">
              <a:avLst/>
            </a:prstGeom>
            <a:noFill/>
            <a:ln w="28575">
              <a:solidFill>
                <a:srgbClr val="991C2C"/>
              </a:solidFill>
            </a:ln>
          </p:spPr>
          <p:txBody>
            <a:bodyPr wrap="square" rtlCol="0">
              <a:spAutoFit/>
            </a:bodyPr>
            <a:lstStyle/>
            <a:p>
              <a:pPr algn="ctr"/>
              <a:r>
                <a:rPr lang="en-US" sz="3250" dirty="0"/>
                <a:t>Circulating Sex Steroids</a:t>
              </a:r>
            </a:p>
          </p:txBody>
        </p:sp>
        <p:sp>
          <p:nvSpPr>
            <p:cNvPr id="19" name="TextBox 18">
              <a:extLst>
                <a:ext uri="{FF2B5EF4-FFF2-40B4-BE49-F238E27FC236}">
                  <a16:creationId xmlns:a16="http://schemas.microsoft.com/office/drawing/2014/main" id="{6EC5FF6A-249D-F3F1-DDE6-23E78A063D44}"/>
                </a:ext>
              </a:extLst>
            </p:cNvPr>
            <p:cNvSpPr txBox="1"/>
            <p:nvPr/>
          </p:nvSpPr>
          <p:spPr>
            <a:xfrm>
              <a:off x="3557180" y="6926828"/>
              <a:ext cx="3858438" cy="494118"/>
            </a:xfrm>
            <a:prstGeom prst="rect">
              <a:avLst/>
            </a:prstGeom>
            <a:noFill/>
            <a:ln w="28575">
              <a:noFill/>
            </a:ln>
          </p:spPr>
          <p:txBody>
            <a:bodyPr wrap="square" rtlCol="0">
              <a:spAutoFit/>
            </a:bodyPr>
            <a:lstStyle/>
            <a:p>
              <a:r>
                <a:rPr lang="en-US" sz="3250" dirty="0"/>
                <a:t>T </a:t>
              </a:r>
              <a:r>
                <a:rPr lang="en-US" sz="3250" dirty="0">
                  <a:sym typeface="Wingdings" pitchFamily="2" charset="2"/>
                </a:rPr>
                <a:t> aromatization  E2</a:t>
              </a:r>
              <a:endParaRPr lang="en-US" sz="3250" dirty="0"/>
            </a:p>
          </p:txBody>
        </p:sp>
        <p:cxnSp>
          <p:nvCxnSpPr>
            <p:cNvPr id="20" name="Straight Arrow Connector 19">
              <a:extLst>
                <a:ext uri="{FF2B5EF4-FFF2-40B4-BE49-F238E27FC236}">
                  <a16:creationId xmlns:a16="http://schemas.microsoft.com/office/drawing/2014/main" id="{E3E8E21A-F025-63C4-ABFB-D0BBB643610E}"/>
                </a:ext>
              </a:extLst>
            </p:cNvPr>
            <p:cNvCxnSpPr>
              <a:stCxn id="15" idx="2"/>
            </p:cNvCxnSpPr>
            <p:nvPr/>
          </p:nvCxnSpPr>
          <p:spPr>
            <a:xfrm>
              <a:off x="5228367" y="2469222"/>
              <a:ext cx="8193" cy="694601"/>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CED75B2-3BB7-71C4-0BDD-05BF3041A18A}"/>
                </a:ext>
              </a:extLst>
            </p:cNvPr>
            <p:cNvCxnSpPr/>
            <p:nvPr/>
          </p:nvCxnSpPr>
          <p:spPr>
            <a:xfrm>
              <a:off x="5232463" y="3915898"/>
              <a:ext cx="8193" cy="653189"/>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7A35F38-10A3-10E1-D635-ED4202947FD4}"/>
                </a:ext>
              </a:extLst>
            </p:cNvPr>
            <p:cNvCxnSpPr/>
            <p:nvPr/>
          </p:nvCxnSpPr>
          <p:spPr>
            <a:xfrm>
              <a:off x="4262643" y="5221547"/>
              <a:ext cx="8193" cy="653189"/>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324EF6-01DF-8CF9-0F4B-73B158F6D4C8}"/>
                </a:ext>
              </a:extLst>
            </p:cNvPr>
            <p:cNvCxnSpPr/>
            <p:nvPr/>
          </p:nvCxnSpPr>
          <p:spPr>
            <a:xfrm>
              <a:off x="6310343" y="5221547"/>
              <a:ext cx="8193" cy="653189"/>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8F1521F-BD1C-035D-DA9D-015140590F27}"/>
                </a:ext>
              </a:extLst>
            </p:cNvPr>
            <p:cNvCxnSpPr>
              <a:cxnSpLocks/>
            </p:cNvCxnSpPr>
            <p:nvPr/>
          </p:nvCxnSpPr>
          <p:spPr>
            <a:xfrm>
              <a:off x="3760674" y="6560176"/>
              <a:ext cx="0" cy="366651"/>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07F7AFB-BBE4-1352-E075-2C4233F18DEE}"/>
                </a:ext>
              </a:extLst>
            </p:cNvPr>
            <p:cNvCxnSpPr>
              <a:cxnSpLocks/>
            </p:cNvCxnSpPr>
            <p:nvPr/>
          </p:nvCxnSpPr>
          <p:spPr>
            <a:xfrm>
              <a:off x="7058610" y="6560175"/>
              <a:ext cx="0" cy="366651"/>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6CF63E8-F757-1EBF-38D4-45D978E6FFAB}"/>
                </a:ext>
              </a:extLst>
            </p:cNvPr>
            <p:cNvCxnSpPr/>
            <p:nvPr/>
          </p:nvCxnSpPr>
          <p:spPr>
            <a:xfrm flipV="1">
              <a:off x="8051209" y="2254602"/>
              <a:ext cx="0" cy="4951723"/>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F5773D3-ED99-AAA5-EF91-FE3A3F9B8729}"/>
                </a:ext>
              </a:extLst>
            </p:cNvPr>
            <p:cNvCxnSpPr>
              <a:cxnSpLocks/>
            </p:cNvCxnSpPr>
            <p:nvPr/>
          </p:nvCxnSpPr>
          <p:spPr>
            <a:xfrm flipV="1">
              <a:off x="2774517" y="7194592"/>
              <a:ext cx="680723" cy="11733"/>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D8F8FD8-CC90-06B9-7B4A-44561BBBE556}"/>
                </a:ext>
              </a:extLst>
            </p:cNvPr>
            <p:cNvCxnSpPr/>
            <p:nvPr/>
          </p:nvCxnSpPr>
          <p:spPr>
            <a:xfrm flipV="1">
              <a:off x="2783074" y="2242869"/>
              <a:ext cx="0" cy="4951723"/>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DA2DF8D-C9E7-BFF8-20B5-0B8CC87F615D}"/>
                </a:ext>
              </a:extLst>
            </p:cNvPr>
            <p:cNvCxnSpPr>
              <a:cxnSpLocks/>
            </p:cNvCxnSpPr>
            <p:nvPr/>
          </p:nvCxnSpPr>
          <p:spPr>
            <a:xfrm>
              <a:off x="7415619" y="7194592"/>
              <a:ext cx="617302" cy="0"/>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340181D-C608-A1FC-753A-2FC4DE230090}"/>
                </a:ext>
              </a:extLst>
            </p:cNvPr>
            <p:cNvCxnSpPr/>
            <p:nvPr/>
          </p:nvCxnSpPr>
          <p:spPr>
            <a:xfrm>
              <a:off x="2783074" y="2242869"/>
              <a:ext cx="672166"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D54FA09A-43F9-4CCA-8956-1754187A98C0}"/>
                </a:ext>
              </a:extLst>
            </p:cNvPr>
            <p:cNvCxnSpPr/>
            <p:nvPr/>
          </p:nvCxnSpPr>
          <p:spPr>
            <a:xfrm>
              <a:off x="2783074" y="3585318"/>
              <a:ext cx="672166"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CD0FA62-EAEE-5E19-457D-2BB96C1A6D75}"/>
                </a:ext>
              </a:extLst>
            </p:cNvPr>
            <p:cNvSpPr txBox="1"/>
            <p:nvPr/>
          </p:nvSpPr>
          <p:spPr>
            <a:xfrm>
              <a:off x="3476391" y="2010211"/>
              <a:ext cx="454347" cy="462032"/>
            </a:xfrm>
            <a:prstGeom prst="rect">
              <a:avLst/>
            </a:prstGeom>
            <a:noFill/>
          </p:spPr>
          <p:txBody>
            <a:bodyPr wrap="none" rtlCol="0">
              <a:spAutoFit/>
            </a:bodyPr>
            <a:lstStyle/>
            <a:p>
              <a:r>
                <a:rPr lang="en-US" sz="3000" dirty="0"/>
                <a:t>(-)</a:t>
              </a:r>
            </a:p>
          </p:txBody>
        </p:sp>
        <p:sp>
          <p:nvSpPr>
            <p:cNvPr id="33" name="TextBox 32">
              <a:extLst>
                <a:ext uri="{FF2B5EF4-FFF2-40B4-BE49-F238E27FC236}">
                  <a16:creationId xmlns:a16="http://schemas.microsoft.com/office/drawing/2014/main" id="{9C01AC2A-0D27-0D61-8189-C1E4D3520613}"/>
                </a:ext>
              </a:extLst>
            </p:cNvPr>
            <p:cNvSpPr txBox="1"/>
            <p:nvPr/>
          </p:nvSpPr>
          <p:spPr>
            <a:xfrm>
              <a:off x="3522569" y="3247256"/>
              <a:ext cx="454347" cy="462032"/>
            </a:xfrm>
            <a:prstGeom prst="rect">
              <a:avLst/>
            </a:prstGeom>
            <a:noFill/>
          </p:spPr>
          <p:txBody>
            <a:bodyPr wrap="none" rtlCol="0">
              <a:spAutoFit/>
            </a:bodyPr>
            <a:lstStyle/>
            <a:p>
              <a:r>
                <a:rPr lang="en-US" sz="3000" dirty="0"/>
                <a:t>(-)</a:t>
              </a:r>
            </a:p>
          </p:txBody>
        </p:sp>
        <p:sp>
          <p:nvSpPr>
            <p:cNvPr id="34" name="TextBox 33">
              <a:extLst>
                <a:ext uri="{FF2B5EF4-FFF2-40B4-BE49-F238E27FC236}">
                  <a16:creationId xmlns:a16="http://schemas.microsoft.com/office/drawing/2014/main" id="{4406EDC6-1CE1-8682-9DA7-8394AE084AD0}"/>
                </a:ext>
              </a:extLst>
            </p:cNvPr>
            <p:cNvSpPr txBox="1"/>
            <p:nvPr/>
          </p:nvSpPr>
          <p:spPr>
            <a:xfrm>
              <a:off x="6508844" y="3228266"/>
              <a:ext cx="454347" cy="462032"/>
            </a:xfrm>
            <a:prstGeom prst="rect">
              <a:avLst/>
            </a:prstGeom>
            <a:noFill/>
          </p:spPr>
          <p:txBody>
            <a:bodyPr wrap="none" rtlCol="0">
              <a:spAutoFit/>
            </a:bodyPr>
            <a:lstStyle/>
            <a:p>
              <a:r>
                <a:rPr lang="en-US" sz="3000" dirty="0"/>
                <a:t>(-)</a:t>
              </a:r>
            </a:p>
          </p:txBody>
        </p:sp>
        <p:sp>
          <p:nvSpPr>
            <p:cNvPr id="35" name="TextBox 34">
              <a:extLst>
                <a:ext uri="{FF2B5EF4-FFF2-40B4-BE49-F238E27FC236}">
                  <a16:creationId xmlns:a16="http://schemas.microsoft.com/office/drawing/2014/main" id="{38194259-50A6-18D0-6A0C-1B128F20CF7C}"/>
                </a:ext>
              </a:extLst>
            </p:cNvPr>
            <p:cNvSpPr txBox="1"/>
            <p:nvPr/>
          </p:nvSpPr>
          <p:spPr>
            <a:xfrm>
              <a:off x="6498046" y="2005848"/>
              <a:ext cx="454347" cy="462032"/>
            </a:xfrm>
            <a:prstGeom prst="rect">
              <a:avLst/>
            </a:prstGeom>
            <a:noFill/>
          </p:spPr>
          <p:txBody>
            <a:bodyPr wrap="none" rtlCol="0">
              <a:spAutoFit/>
            </a:bodyPr>
            <a:lstStyle/>
            <a:p>
              <a:r>
                <a:rPr lang="en-US" sz="3000" dirty="0"/>
                <a:t>(-)</a:t>
              </a:r>
            </a:p>
          </p:txBody>
        </p:sp>
        <p:cxnSp>
          <p:nvCxnSpPr>
            <p:cNvPr id="36" name="Straight Arrow Connector 35">
              <a:extLst>
                <a:ext uri="{FF2B5EF4-FFF2-40B4-BE49-F238E27FC236}">
                  <a16:creationId xmlns:a16="http://schemas.microsoft.com/office/drawing/2014/main" id="{AC6EF4E8-F456-3B50-25E4-AE3434D899DA}"/>
                </a:ext>
              </a:extLst>
            </p:cNvPr>
            <p:cNvCxnSpPr/>
            <p:nvPr/>
          </p:nvCxnSpPr>
          <p:spPr>
            <a:xfrm flipH="1">
              <a:off x="7058610" y="2254602"/>
              <a:ext cx="974311"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405F3B2-DC0D-E38D-2C18-7FE8E2FA63BC}"/>
                </a:ext>
              </a:extLst>
            </p:cNvPr>
            <p:cNvCxnSpPr/>
            <p:nvPr/>
          </p:nvCxnSpPr>
          <p:spPr>
            <a:xfrm flipH="1">
              <a:off x="7058610" y="3478088"/>
              <a:ext cx="974311"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6726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6B4E6D1-ACA3-1843-9BC3-79C9E7BEEED6}"/>
              </a:ext>
            </a:extLst>
          </p:cNvPr>
          <p:cNvSpPr>
            <a:spLocks noGrp="1"/>
          </p:cNvSpPr>
          <p:nvPr>
            <p:ph type="body" sz="quarter" idx="4294967295"/>
          </p:nvPr>
        </p:nvSpPr>
        <p:spPr>
          <a:xfrm>
            <a:off x="4716717" y="9833656"/>
            <a:ext cx="1116706" cy="381000"/>
          </a:xfrm>
          <a:prstGeom prst="rect">
            <a:avLst/>
          </a:prstGeom>
        </p:spPr>
        <p:txBody>
          <a:bodyPr/>
          <a:lstStyle/>
          <a:p>
            <a:endParaRPr lang="en-US" dirty="0"/>
          </a:p>
        </p:txBody>
      </p:sp>
      <p:sp>
        <p:nvSpPr>
          <p:cNvPr id="10" name="Text Placeholder 3">
            <a:extLst>
              <a:ext uri="{FF2B5EF4-FFF2-40B4-BE49-F238E27FC236}">
                <a16:creationId xmlns:a16="http://schemas.microsoft.com/office/drawing/2014/main" id="{BD843B3C-BA93-C447-8580-892C76B53A91}"/>
              </a:ext>
            </a:extLst>
          </p:cNvPr>
          <p:cNvSpPr>
            <a:spLocks noGrp="1"/>
          </p:cNvSpPr>
          <p:nvPr>
            <p:ph type="body" sz="quarter" idx="4294967295"/>
          </p:nvPr>
        </p:nvSpPr>
        <p:spPr>
          <a:xfrm>
            <a:off x="6170631" y="9833656"/>
            <a:ext cx="1116706" cy="381000"/>
          </a:xfrm>
          <a:prstGeom prst="rect">
            <a:avLst/>
          </a:prstGeom>
        </p:spPr>
        <p:txBody>
          <a:bodyPr/>
          <a:lstStyle/>
          <a:p>
            <a:endParaRPr lang="en-US"/>
          </a:p>
        </p:txBody>
      </p:sp>
      <p:sp>
        <p:nvSpPr>
          <p:cNvPr id="13" name="Text Placeholder 4">
            <a:extLst>
              <a:ext uri="{FF2B5EF4-FFF2-40B4-BE49-F238E27FC236}">
                <a16:creationId xmlns:a16="http://schemas.microsoft.com/office/drawing/2014/main" id="{5FF01D35-6543-FC47-81E0-4EF652C15016}"/>
              </a:ext>
            </a:extLst>
          </p:cNvPr>
          <p:cNvSpPr>
            <a:spLocks noGrp="1"/>
          </p:cNvSpPr>
          <p:nvPr>
            <p:ph type="body" sz="quarter" idx="4294967295"/>
          </p:nvPr>
        </p:nvSpPr>
        <p:spPr>
          <a:xfrm>
            <a:off x="7624546" y="9833656"/>
            <a:ext cx="1116706" cy="381000"/>
          </a:xfrm>
          <a:prstGeom prst="rect">
            <a:avLst/>
          </a:prstGeom>
        </p:spPr>
        <p:txBody>
          <a:bodyPr/>
          <a:lstStyle/>
          <a:p>
            <a:endParaRPr lang="en-US"/>
          </a:p>
        </p:txBody>
      </p:sp>
      <p:sp>
        <p:nvSpPr>
          <p:cNvPr id="7" name="TextBox 6">
            <a:extLst>
              <a:ext uri="{FF2B5EF4-FFF2-40B4-BE49-F238E27FC236}">
                <a16:creationId xmlns:a16="http://schemas.microsoft.com/office/drawing/2014/main" id="{5609B557-5CFB-4590-7430-B0509B499ACE}"/>
              </a:ext>
            </a:extLst>
          </p:cNvPr>
          <p:cNvSpPr txBox="1"/>
          <p:nvPr/>
        </p:nvSpPr>
        <p:spPr>
          <a:xfrm>
            <a:off x="2821782" y="357187"/>
            <a:ext cx="11419998" cy="861774"/>
          </a:xfrm>
          <a:prstGeom prst="rect">
            <a:avLst/>
          </a:prstGeom>
          <a:noFill/>
        </p:spPr>
        <p:txBody>
          <a:bodyPr wrap="square" rtlCol="0">
            <a:spAutoFit/>
          </a:bodyPr>
          <a:lstStyle/>
          <a:p>
            <a:r>
              <a:rPr lang="en-US" sz="5000" dirty="0">
                <a:solidFill>
                  <a:srgbClr val="C00000"/>
                </a:solidFill>
              </a:rPr>
              <a:t>Aromatase Inhibitor</a:t>
            </a:r>
          </a:p>
        </p:txBody>
      </p:sp>
      <p:sp>
        <p:nvSpPr>
          <p:cNvPr id="3" name="TextBox 2">
            <a:extLst>
              <a:ext uri="{FF2B5EF4-FFF2-40B4-BE49-F238E27FC236}">
                <a16:creationId xmlns:a16="http://schemas.microsoft.com/office/drawing/2014/main" id="{99F02AF2-B2AD-79FB-F8CC-234F741F2BE4}"/>
              </a:ext>
            </a:extLst>
          </p:cNvPr>
          <p:cNvSpPr txBox="1"/>
          <p:nvPr/>
        </p:nvSpPr>
        <p:spPr>
          <a:xfrm>
            <a:off x="2862361" y="1871412"/>
            <a:ext cx="6221791" cy="553998"/>
          </a:xfrm>
          <a:prstGeom prst="rect">
            <a:avLst/>
          </a:prstGeom>
          <a:noFill/>
        </p:spPr>
        <p:txBody>
          <a:bodyPr wrap="square" rtlCol="0">
            <a:spAutoFit/>
          </a:bodyPr>
          <a:lstStyle/>
          <a:p>
            <a:r>
              <a:rPr lang="en-US" sz="3000" b="1" dirty="0" err="1"/>
              <a:t>Anastrazole</a:t>
            </a:r>
            <a:r>
              <a:rPr lang="en-US" sz="3000" b="1" dirty="0"/>
              <a:t> (</a:t>
            </a:r>
            <a:r>
              <a:rPr lang="en-US" sz="3000" b="1" dirty="0" err="1"/>
              <a:t>Arimidex</a:t>
            </a:r>
            <a:r>
              <a:rPr lang="en-US" sz="3000" b="1" dirty="0"/>
              <a:t>)</a:t>
            </a:r>
          </a:p>
        </p:txBody>
      </p:sp>
      <p:sp>
        <p:nvSpPr>
          <p:cNvPr id="8" name="TextBox 7">
            <a:extLst>
              <a:ext uri="{FF2B5EF4-FFF2-40B4-BE49-F238E27FC236}">
                <a16:creationId xmlns:a16="http://schemas.microsoft.com/office/drawing/2014/main" id="{D146AFA9-E5DC-0493-E818-9AD0FFB6706E}"/>
              </a:ext>
            </a:extLst>
          </p:cNvPr>
          <p:cNvSpPr txBox="1"/>
          <p:nvPr/>
        </p:nvSpPr>
        <p:spPr>
          <a:xfrm>
            <a:off x="2930367" y="6411517"/>
            <a:ext cx="6403163" cy="938719"/>
          </a:xfrm>
          <a:prstGeom prst="rect">
            <a:avLst/>
          </a:prstGeom>
          <a:noFill/>
        </p:spPr>
        <p:txBody>
          <a:bodyPr wrap="none" rtlCol="0">
            <a:spAutoFit/>
          </a:bodyPr>
          <a:lstStyle/>
          <a:p>
            <a:r>
              <a:rPr lang="en-US" sz="2750" dirty="0"/>
              <a:t>Estradiol &gt; 60 </a:t>
            </a:r>
            <a:r>
              <a:rPr lang="en-US" sz="2750" dirty="0">
                <a:sym typeface="Wingdings" pitchFamily="2" charset="2"/>
              </a:rPr>
              <a:t> venous thromboembolism</a:t>
            </a:r>
          </a:p>
          <a:p>
            <a:r>
              <a:rPr lang="en-US" sz="2750" dirty="0">
                <a:sym typeface="Wingdings" pitchFamily="2" charset="2"/>
              </a:rPr>
              <a:t>Estradiol &lt; 10  osteoporosis, low libido</a:t>
            </a:r>
            <a:endParaRPr lang="en-US" sz="2750" dirty="0"/>
          </a:p>
        </p:txBody>
      </p:sp>
      <p:sp>
        <p:nvSpPr>
          <p:cNvPr id="2" name="TextBox 1">
            <a:extLst>
              <a:ext uri="{FF2B5EF4-FFF2-40B4-BE49-F238E27FC236}">
                <a16:creationId xmlns:a16="http://schemas.microsoft.com/office/drawing/2014/main" id="{86DE9001-1607-93BC-2DEF-F1BFF296A219}"/>
              </a:ext>
            </a:extLst>
          </p:cNvPr>
          <p:cNvSpPr txBox="1"/>
          <p:nvPr/>
        </p:nvSpPr>
        <p:spPr>
          <a:xfrm>
            <a:off x="2005422" y="2414698"/>
            <a:ext cx="7641548" cy="1938992"/>
          </a:xfrm>
          <a:prstGeom prst="rect">
            <a:avLst/>
          </a:prstGeom>
          <a:noFill/>
        </p:spPr>
        <p:txBody>
          <a:bodyPr wrap="square" rtlCol="0">
            <a:spAutoFit/>
          </a:bodyPr>
          <a:lstStyle/>
          <a:p>
            <a:pPr marL="1500188" lvl="2" indent="-357188">
              <a:buFont typeface="Arial" panose="020B0604020202020204" pitchFamily="34" charset="0"/>
              <a:buChar char="•"/>
            </a:pPr>
            <a:r>
              <a:rPr lang="en-US" sz="3000" dirty="0"/>
              <a:t>Aromatase inhibitor</a:t>
            </a:r>
          </a:p>
          <a:p>
            <a:pPr marL="1500188" lvl="2" indent="-357188">
              <a:buFont typeface="Arial" panose="020B0604020202020204" pitchFamily="34" charset="0"/>
              <a:buChar char="•"/>
            </a:pPr>
            <a:r>
              <a:rPr lang="en-US" sz="3000" dirty="0"/>
              <a:t>Indication: symptoms of gynecomastia, elevated estradiol</a:t>
            </a:r>
          </a:p>
          <a:p>
            <a:pPr marL="1500188" lvl="2" indent="-357188">
              <a:buFont typeface="Arial" panose="020B0604020202020204" pitchFamily="34" charset="0"/>
              <a:buChar char="•"/>
            </a:pPr>
            <a:r>
              <a:rPr lang="en-US" sz="3000" dirty="0"/>
              <a:t>1-3 times weekly</a:t>
            </a:r>
          </a:p>
        </p:txBody>
      </p:sp>
      <p:grpSp>
        <p:nvGrpSpPr>
          <p:cNvPr id="12" name="Group 11">
            <a:extLst>
              <a:ext uri="{FF2B5EF4-FFF2-40B4-BE49-F238E27FC236}">
                <a16:creationId xmlns:a16="http://schemas.microsoft.com/office/drawing/2014/main" id="{441F5104-78F3-732B-EA5B-A7E2894303ED}"/>
              </a:ext>
            </a:extLst>
          </p:cNvPr>
          <p:cNvGrpSpPr/>
          <p:nvPr/>
        </p:nvGrpSpPr>
        <p:grpSpPr>
          <a:xfrm>
            <a:off x="9523888" y="2148840"/>
            <a:ext cx="6221791" cy="6529816"/>
            <a:chOff x="2774517" y="1975104"/>
            <a:chExt cx="5276692" cy="5445842"/>
          </a:xfrm>
        </p:grpSpPr>
        <p:sp>
          <p:nvSpPr>
            <p:cNvPr id="14" name="TextBox 13">
              <a:extLst>
                <a:ext uri="{FF2B5EF4-FFF2-40B4-BE49-F238E27FC236}">
                  <a16:creationId xmlns:a16="http://schemas.microsoft.com/office/drawing/2014/main" id="{79FEF803-6895-84F2-149B-D4A74B72BF87}"/>
                </a:ext>
              </a:extLst>
            </p:cNvPr>
            <p:cNvSpPr txBox="1"/>
            <p:nvPr/>
          </p:nvSpPr>
          <p:spPr>
            <a:xfrm>
              <a:off x="4001069" y="1975104"/>
              <a:ext cx="2454595" cy="494118"/>
            </a:xfrm>
            <a:prstGeom prst="rect">
              <a:avLst/>
            </a:prstGeom>
            <a:noFill/>
            <a:ln w="28575">
              <a:solidFill>
                <a:srgbClr val="991C2C"/>
              </a:solidFill>
            </a:ln>
          </p:spPr>
          <p:txBody>
            <a:bodyPr wrap="square" rtlCol="0">
              <a:spAutoFit/>
            </a:bodyPr>
            <a:lstStyle/>
            <a:p>
              <a:pPr algn="ctr"/>
              <a:r>
                <a:rPr lang="en-US" sz="3250" dirty="0"/>
                <a:t>Hypothalamus</a:t>
              </a:r>
            </a:p>
          </p:txBody>
        </p:sp>
        <p:sp>
          <p:nvSpPr>
            <p:cNvPr id="15" name="TextBox 14">
              <a:extLst>
                <a:ext uri="{FF2B5EF4-FFF2-40B4-BE49-F238E27FC236}">
                  <a16:creationId xmlns:a16="http://schemas.microsoft.com/office/drawing/2014/main" id="{208B218A-ADD6-6636-255C-62B360FDABF1}"/>
                </a:ext>
              </a:extLst>
            </p:cNvPr>
            <p:cNvSpPr txBox="1"/>
            <p:nvPr/>
          </p:nvSpPr>
          <p:spPr>
            <a:xfrm>
              <a:off x="4001070" y="3317553"/>
              <a:ext cx="2446402" cy="494118"/>
            </a:xfrm>
            <a:prstGeom prst="rect">
              <a:avLst/>
            </a:prstGeom>
            <a:noFill/>
            <a:ln w="28575">
              <a:solidFill>
                <a:srgbClr val="991C2C"/>
              </a:solidFill>
            </a:ln>
          </p:spPr>
          <p:txBody>
            <a:bodyPr wrap="square" rtlCol="0">
              <a:spAutoFit/>
            </a:bodyPr>
            <a:lstStyle/>
            <a:p>
              <a:pPr algn="ctr"/>
              <a:r>
                <a:rPr lang="en-US" sz="3250" dirty="0"/>
                <a:t>Pituitary</a:t>
              </a:r>
            </a:p>
          </p:txBody>
        </p:sp>
        <p:sp>
          <p:nvSpPr>
            <p:cNvPr id="16" name="TextBox 15">
              <a:extLst>
                <a:ext uri="{FF2B5EF4-FFF2-40B4-BE49-F238E27FC236}">
                  <a16:creationId xmlns:a16="http://schemas.microsoft.com/office/drawing/2014/main" id="{CD1CAC53-01F3-915C-E59E-524CD01CD26B}"/>
                </a:ext>
              </a:extLst>
            </p:cNvPr>
            <p:cNvSpPr txBox="1"/>
            <p:nvPr/>
          </p:nvSpPr>
          <p:spPr>
            <a:xfrm>
              <a:off x="3833670" y="4672381"/>
              <a:ext cx="3012853" cy="494118"/>
            </a:xfrm>
            <a:prstGeom prst="rect">
              <a:avLst/>
            </a:prstGeom>
            <a:noFill/>
            <a:ln w="28575">
              <a:solidFill>
                <a:srgbClr val="991C2C"/>
              </a:solidFill>
            </a:ln>
          </p:spPr>
          <p:txBody>
            <a:bodyPr wrap="square" rtlCol="0">
              <a:spAutoFit/>
            </a:bodyPr>
            <a:lstStyle/>
            <a:p>
              <a:pPr algn="ctr"/>
              <a:r>
                <a:rPr lang="en-US" sz="3250" dirty="0"/>
                <a:t>Testis (Leydig cell)</a:t>
              </a:r>
            </a:p>
          </p:txBody>
        </p:sp>
        <p:sp>
          <p:nvSpPr>
            <p:cNvPr id="17" name="TextBox 16">
              <a:extLst>
                <a:ext uri="{FF2B5EF4-FFF2-40B4-BE49-F238E27FC236}">
                  <a16:creationId xmlns:a16="http://schemas.microsoft.com/office/drawing/2014/main" id="{2FB7C066-F760-D881-1FAE-7E6246248C94}"/>
                </a:ext>
              </a:extLst>
            </p:cNvPr>
            <p:cNvSpPr txBox="1"/>
            <p:nvPr/>
          </p:nvSpPr>
          <p:spPr>
            <a:xfrm>
              <a:off x="3557180" y="5986730"/>
              <a:ext cx="3858438" cy="494118"/>
            </a:xfrm>
            <a:prstGeom prst="rect">
              <a:avLst/>
            </a:prstGeom>
            <a:noFill/>
            <a:ln w="28575">
              <a:solidFill>
                <a:srgbClr val="991C2C"/>
              </a:solidFill>
            </a:ln>
          </p:spPr>
          <p:txBody>
            <a:bodyPr wrap="square" rtlCol="0">
              <a:spAutoFit/>
            </a:bodyPr>
            <a:lstStyle/>
            <a:p>
              <a:pPr algn="ctr"/>
              <a:r>
                <a:rPr lang="en-US" sz="3250" dirty="0"/>
                <a:t>Circulating Sex Steroids</a:t>
              </a:r>
            </a:p>
          </p:txBody>
        </p:sp>
        <p:sp>
          <p:nvSpPr>
            <p:cNvPr id="18" name="TextBox 17">
              <a:extLst>
                <a:ext uri="{FF2B5EF4-FFF2-40B4-BE49-F238E27FC236}">
                  <a16:creationId xmlns:a16="http://schemas.microsoft.com/office/drawing/2014/main" id="{E2898F71-66CF-5EE8-48DD-47C746EED053}"/>
                </a:ext>
              </a:extLst>
            </p:cNvPr>
            <p:cNvSpPr txBox="1"/>
            <p:nvPr/>
          </p:nvSpPr>
          <p:spPr>
            <a:xfrm>
              <a:off x="3557180" y="6926828"/>
              <a:ext cx="3858438" cy="494118"/>
            </a:xfrm>
            <a:prstGeom prst="rect">
              <a:avLst/>
            </a:prstGeom>
            <a:noFill/>
            <a:ln w="28575">
              <a:noFill/>
            </a:ln>
          </p:spPr>
          <p:txBody>
            <a:bodyPr wrap="square" rtlCol="0">
              <a:spAutoFit/>
            </a:bodyPr>
            <a:lstStyle/>
            <a:p>
              <a:r>
                <a:rPr lang="en-US" sz="3250" dirty="0"/>
                <a:t>T </a:t>
              </a:r>
              <a:r>
                <a:rPr lang="en-US" sz="3250" dirty="0">
                  <a:sym typeface="Wingdings" pitchFamily="2" charset="2"/>
                </a:rPr>
                <a:t> aromatization  E2</a:t>
              </a:r>
              <a:endParaRPr lang="en-US" sz="3250" dirty="0"/>
            </a:p>
          </p:txBody>
        </p:sp>
        <p:cxnSp>
          <p:nvCxnSpPr>
            <p:cNvPr id="19" name="Straight Arrow Connector 18">
              <a:extLst>
                <a:ext uri="{FF2B5EF4-FFF2-40B4-BE49-F238E27FC236}">
                  <a16:creationId xmlns:a16="http://schemas.microsoft.com/office/drawing/2014/main" id="{14B8051B-3D50-7FD2-209C-F9B6F6E6C2A0}"/>
                </a:ext>
              </a:extLst>
            </p:cNvPr>
            <p:cNvCxnSpPr>
              <a:stCxn id="14" idx="2"/>
            </p:cNvCxnSpPr>
            <p:nvPr/>
          </p:nvCxnSpPr>
          <p:spPr>
            <a:xfrm>
              <a:off x="5228367" y="2469222"/>
              <a:ext cx="8193" cy="694601"/>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1853B4B-D7DC-2C41-8D01-E1FF4AF1AA03}"/>
                </a:ext>
              </a:extLst>
            </p:cNvPr>
            <p:cNvCxnSpPr/>
            <p:nvPr/>
          </p:nvCxnSpPr>
          <p:spPr>
            <a:xfrm>
              <a:off x="5232463" y="3915898"/>
              <a:ext cx="8193" cy="653189"/>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935173E-9729-0018-FDCF-8E8DDEF6CE6F}"/>
                </a:ext>
              </a:extLst>
            </p:cNvPr>
            <p:cNvCxnSpPr/>
            <p:nvPr/>
          </p:nvCxnSpPr>
          <p:spPr>
            <a:xfrm>
              <a:off x="4262643" y="5221547"/>
              <a:ext cx="8193" cy="653189"/>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38ACEF9-689A-9522-27FD-7DC11334EBA1}"/>
                </a:ext>
              </a:extLst>
            </p:cNvPr>
            <p:cNvCxnSpPr/>
            <p:nvPr/>
          </p:nvCxnSpPr>
          <p:spPr>
            <a:xfrm>
              <a:off x="6310343" y="5221547"/>
              <a:ext cx="8193" cy="653189"/>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CEC6EF2-B520-041A-E8E8-30931007884C}"/>
                </a:ext>
              </a:extLst>
            </p:cNvPr>
            <p:cNvCxnSpPr>
              <a:cxnSpLocks/>
            </p:cNvCxnSpPr>
            <p:nvPr/>
          </p:nvCxnSpPr>
          <p:spPr>
            <a:xfrm>
              <a:off x="3760674" y="6560176"/>
              <a:ext cx="0" cy="366651"/>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101184D-DC27-2063-1A30-EBB5C415262A}"/>
                </a:ext>
              </a:extLst>
            </p:cNvPr>
            <p:cNvCxnSpPr>
              <a:cxnSpLocks/>
            </p:cNvCxnSpPr>
            <p:nvPr/>
          </p:nvCxnSpPr>
          <p:spPr>
            <a:xfrm>
              <a:off x="7058610" y="6560175"/>
              <a:ext cx="0" cy="366651"/>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E94AAA7-8CF0-58A8-6795-650EBD1ADFBE}"/>
                </a:ext>
              </a:extLst>
            </p:cNvPr>
            <p:cNvCxnSpPr/>
            <p:nvPr/>
          </p:nvCxnSpPr>
          <p:spPr>
            <a:xfrm flipV="1">
              <a:off x="8051209" y="2254602"/>
              <a:ext cx="0" cy="4951723"/>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3AE3428-306B-D05A-CFEB-91E9354302AE}"/>
                </a:ext>
              </a:extLst>
            </p:cNvPr>
            <p:cNvCxnSpPr>
              <a:cxnSpLocks/>
            </p:cNvCxnSpPr>
            <p:nvPr/>
          </p:nvCxnSpPr>
          <p:spPr>
            <a:xfrm flipV="1">
              <a:off x="2774517" y="7194592"/>
              <a:ext cx="680723" cy="11733"/>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E8C8A38-EC74-55AF-4ABC-C11408B3DF05}"/>
                </a:ext>
              </a:extLst>
            </p:cNvPr>
            <p:cNvCxnSpPr/>
            <p:nvPr/>
          </p:nvCxnSpPr>
          <p:spPr>
            <a:xfrm flipV="1">
              <a:off x="2783074" y="2242869"/>
              <a:ext cx="0" cy="4951723"/>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E0C97FA-1CFB-775C-CAF1-7C8274A83117}"/>
                </a:ext>
              </a:extLst>
            </p:cNvPr>
            <p:cNvCxnSpPr>
              <a:cxnSpLocks/>
            </p:cNvCxnSpPr>
            <p:nvPr/>
          </p:nvCxnSpPr>
          <p:spPr>
            <a:xfrm>
              <a:off x="7415619" y="7194592"/>
              <a:ext cx="617302" cy="0"/>
            </a:xfrm>
            <a:prstGeom prst="line">
              <a:avLst/>
            </a:prstGeom>
            <a:ln>
              <a:solidFill>
                <a:srgbClr val="991C2C"/>
              </a:solidFill>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3B3F133C-0AFE-FF73-0139-9FDCD137DB75}"/>
                </a:ext>
              </a:extLst>
            </p:cNvPr>
            <p:cNvCxnSpPr/>
            <p:nvPr/>
          </p:nvCxnSpPr>
          <p:spPr>
            <a:xfrm>
              <a:off x="2783074" y="2242869"/>
              <a:ext cx="672166"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51E3899-591A-F2CA-5BE5-88684254B304}"/>
                </a:ext>
              </a:extLst>
            </p:cNvPr>
            <p:cNvCxnSpPr/>
            <p:nvPr/>
          </p:nvCxnSpPr>
          <p:spPr>
            <a:xfrm>
              <a:off x="2783074" y="3585318"/>
              <a:ext cx="672166"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3518634A-761C-81B0-ABE7-346693FFE015}"/>
                </a:ext>
              </a:extLst>
            </p:cNvPr>
            <p:cNvSpPr txBox="1"/>
            <p:nvPr/>
          </p:nvSpPr>
          <p:spPr>
            <a:xfrm>
              <a:off x="3476391" y="2010211"/>
              <a:ext cx="454347" cy="462032"/>
            </a:xfrm>
            <a:prstGeom prst="rect">
              <a:avLst/>
            </a:prstGeom>
            <a:noFill/>
          </p:spPr>
          <p:txBody>
            <a:bodyPr wrap="none" rtlCol="0">
              <a:spAutoFit/>
            </a:bodyPr>
            <a:lstStyle/>
            <a:p>
              <a:r>
                <a:rPr lang="en-US" sz="3000" dirty="0"/>
                <a:t>(-)</a:t>
              </a:r>
            </a:p>
          </p:txBody>
        </p:sp>
        <p:sp>
          <p:nvSpPr>
            <p:cNvPr id="32" name="TextBox 31">
              <a:extLst>
                <a:ext uri="{FF2B5EF4-FFF2-40B4-BE49-F238E27FC236}">
                  <a16:creationId xmlns:a16="http://schemas.microsoft.com/office/drawing/2014/main" id="{6156B5B8-4B0F-EAAE-938F-9B24ACB3072E}"/>
                </a:ext>
              </a:extLst>
            </p:cNvPr>
            <p:cNvSpPr txBox="1"/>
            <p:nvPr/>
          </p:nvSpPr>
          <p:spPr>
            <a:xfrm>
              <a:off x="3522569" y="3247256"/>
              <a:ext cx="454347" cy="462032"/>
            </a:xfrm>
            <a:prstGeom prst="rect">
              <a:avLst/>
            </a:prstGeom>
            <a:noFill/>
          </p:spPr>
          <p:txBody>
            <a:bodyPr wrap="none" rtlCol="0">
              <a:spAutoFit/>
            </a:bodyPr>
            <a:lstStyle/>
            <a:p>
              <a:r>
                <a:rPr lang="en-US" sz="3000" dirty="0"/>
                <a:t>(-)</a:t>
              </a:r>
            </a:p>
          </p:txBody>
        </p:sp>
        <p:sp>
          <p:nvSpPr>
            <p:cNvPr id="33" name="TextBox 32">
              <a:extLst>
                <a:ext uri="{FF2B5EF4-FFF2-40B4-BE49-F238E27FC236}">
                  <a16:creationId xmlns:a16="http://schemas.microsoft.com/office/drawing/2014/main" id="{44714B0B-E3C7-996F-7A98-902D5198ED53}"/>
                </a:ext>
              </a:extLst>
            </p:cNvPr>
            <p:cNvSpPr txBox="1"/>
            <p:nvPr/>
          </p:nvSpPr>
          <p:spPr>
            <a:xfrm>
              <a:off x="6508844" y="3228266"/>
              <a:ext cx="454347" cy="462032"/>
            </a:xfrm>
            <a:prstGeom prst="rect">
              <a:avLst/>
            </a:prstGeom>
            <a:noFill/>
          </p:spPr>
          <p:txBody>
            <a:bodyPr wrap="none" rtlCol="0">
              <a:spAutoFit/>
            </a:bodyPr>
            <a:lstStyle/>
            <a:p>
              <a:r>
                <a:rPr lang="en-US" sz="3000" dirty="0"/>
                <a:t>(-)</a:t>
              </a:r>
            </a:p>
          </p:txBody>
        </p:sp>
        <p:sp>
          <p:nvSpPr>
            <p:cNvPr id="34" name="TextBox 33">
              <a:extLst>
                <a:ext uri="{FF2B5EF4-FFF2-40B4-BE49-F238E27FC236}">
                  <a16:creationId xmlns:a16="http://schemas.microsoft.com/office/drawing/2014/main" id="{2CAC18FB-6BFF-8AC5-C556-3074FEA2FABF}"/>
                </a:ext>
              </a:extLst>
            </p:cNvPr>
            <p:cNvSpPr txBox="1"/>
            <p:nvPr/>
          </p:nvSpPr>
          <p:spPr>
            <a:xfrm>
              <a:off x="6498046" y="2005848"/>
              <a:ext cx="454347" cy="462032"/>
            </a:xfrm>
            <a:prstGeom prst="rect">
              <a:avLst/>
            </a:prstGeom>
            <a:noFill/>
          </p:spPr>
          <p:txBody>
            <a:bodyPr wrap="none" rtlCol="0">
              <a:spAutoFit/>
            </a:bodyPr>
            <a:lstStyle/>
            <a:p>
              <a:r>
                <a:rPr lang="en-US" sz="3000" dirty="0"/>
                <a:t>(-)</a:t>
              </a:r>
            </a:p>
          </p:txBody>
        </p:sp>
        <p:cxnSp>
          <p:nvCxnSpPr>
            <p:cNvPr id="35" name="Straight Arrow Connector 34">
              <a:extLst>
                <a:ext uri="{FF2B5EF4-FFF2-40B4-BE49-F238E27FC236}">
                  <a16:creationId xmlns:a16="http://schemas.microsoft.com/office/drawing/2014/main" id="{0D9C84E9-078F-B472-18B1-D89A4985327D}"/>
                </a:ext>
              </a:extLst>
            </p:cNvPr>
            <p:cNvCxnSpPr/>
            <p:nvPr/>
          </p:nvCxnSpPr>
          <p:spPr>
            <a:xfrm flipH="1">
              <a:off x="7058610" y="2254602"/>
              <a:ext cx="974311"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B08A676-04BB-37A0-1FDF-64EE513E25B9}"/>
                </a:ext>
              </a:extLst>
            </p:cNvPr>
            <p:cNvCxnSpPr/>
            <p:nvPr/>
          </p:nvCxnSpPr>
          <p:spPr>
            <a:xfrm flipH="1">
              <a:off x="7058610" y="3478088"/>
              <a:ext cx="974311" cy="0"/>
            </a:xfrm>
            <a:prstGeom prst="straightConnector1">
              <a:avLst/>
            </a:prstGeom>
            <a:ln>
              <a:solidFill>
                <a:srgbClr val="991C2C"/>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7920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1,000+ Human Figure Diagram Stock Photos, Pictures &amp; Royalty-Free Images -  iStock">
            <a:extLst>
              <a:ext uri="{FF2B5EF4-FFF2-40B4-BE49-F238E27FC236}">
                <a16:creationId xmlns:a16="http://schemas.microsoft.com/office/drawing/2014/main" id="{B5DB10A0-8008-04E4-6D74-C5A9236766D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89212" y="2357437"/>
            <a:ext cx="2887414" cy="7053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5183B6-6214-B988-F9B9-EEF1C55DE1D8}"/>
              </a:ext>
            </a:extLst>
          </p:cNvPr>
          <p:cNvSpPr txBox="1"/>
          <p:nvPr/>
        </p:nvSpPr>
        <p:spPr>
          <a:xfrm>
            <a:off x="2064545" y="2113496"/>
            <a:ext cx="5066019" cy="1015663"/>
          </a:xfrm>
          <a:prstGeom prst="rect">
            <a:avLst/>
          </a:prstGeom>
          <a:noFill/>
        </p:spPr>
        <p:txBody>
          <a:bodyPr wrap="square" rtlCol="0">
            <a:spAutoFit/>
          </a:bodyPr>
          <a:lstStyle/>
          <a:p>
            <a:r>
              <a:rPr lang="en-US" sz="3200" b="1" dirty="0"/>
              <a:t>Skin</a:t>
            </a:r>
            <a:endParaRPr lang="en-US" sz="2800" b="1" dirty="0"/>
          </a:p>
          <a:p>
            <a:r>
              <a:rPr lang="en-US" sz="2800" dirty="0"/>
              <a:t>Hair growth, balding, acne</a:t>
            </a:r>
          </a:p>
        </p:txBody>
      </p:sp>
      <p:sp>
        <p:nvSpPr>
          <p:cNvPr id="6" name="TextBox 5">
            <a:extLst>
              <a:ext uri="{FF2B5EF4-FFF2-40B4-BE49-F238E27FC236}">
                <a16:creationId xmlns:a16="http://schemas.microsoft.com/office/drawing/2014/main" id="{C8AE9737-CFAF-0549-EE78-3E7B4B0F38DC}"/>
              </a:ext>
            </a:extLst>
          </p:cNvPr>
          <p:cNvSpPr txBox="1"/>
          <p:nvPr/>
        </p:nvSpPr>
        <p:spPr>
          <a:xfrm>
            <a:off x="2064545" y="3826561"/>
            <a:ext cx="5066019" cy="584775"/>
          </a:xfrm>
          <a:prstGeom prst="rect">
            <a:avLst/>
          </a:prstGeom>
          <a:noFill/>
        </p:spPr>
        <p:txBody>
          <a:bodyPr wrap="square" rtlCol="0">
            <a:spAutoFit/>
          </a:bodyPr>
          <a:lstStyle/>
          <a:p>
            <a:r>
              <a:rPr lang="en-US" sz="3200" b="1" dirty="0"/>
              <a:t>Liver</a:t>
            </a:r>
          </a:p>
        </p:txBody>
      </p:sp>
      <p:sp>
        <p:nvSpPr>
          <p:cNvPr id="8" name="TextBox 7">
            <a:extLst>
              <a:ext uri="{FF2B5EF4-FFF2-40B4-BE49-F238E27FC236}">
                <a16:creationId xmlns:a16="http://schemas.microsoft.com/office/drawing/2014/main" id="{67E449EE-3174-A419-E8AE-8014F9E6A14A}"/>
              </a:ext>
            </a:extLst>
          </p:cNvPr>
          <p:cNvSpPr txBox="1"/>
          <p:nvPr/>
        </p:nvSpPr>
        <p:spPr>
          <a:xfrm>
            <a:off x="2064545" y="5486416"/>
            <a:ext cx="5066019" cy="1877437"/>
          </a:xfrm>
          <a:prstGeom prst="rect">
            <a:avLst/>
          </a:prstGeom>
          <a:noFill/>
        </p:spPr>
        <p:txBody>
          <a:bodyPr wrap="square" rtlCol="0">
            <a:spAutoFit/>
          </a:bodyPr>
          <a:lstStyle/>
          <a:p>
            <a:r>
              <a:rPr lang="en-US" sz="3200" b="1" dirty="0"/>
              <a:t>Reproductive Organs</a:t>
            </a:r>
          </a:p>
          <a:p>
            <a:r>
              <a:rPr lang="en-US" sz="2800" dirty="0"/>
              <a:t>Development of genitalia,</a:t>
            </a:r>
          </a:p>
          <a:p>
            <a:r>
              <a:rPr lang="en-US" sz="2800" dirty="0"/>
              <a:t>sexual function, sperm production, prostate growth</a:t>
            </a:r>
          </a:p>
        </p:txBody>
      </p:sp>
      <p:sp>
        <p:nvSpPr>
          <p:cNvPr id="11" name="TextBox 10">
            <a:extLst>
              <a:ext uri="{FF2B5EF4-FFF2-40B4-BE49-F238E27FC236}">
                <a16:creationId xmlns:a16="http://schemas.microsoft.com/office/drawing/2014/main" id="{0940B55B-E8BD-5A1F-0592-D876F0364D61}"/>
              </a:ext>
            </a:extLst>
          </p:cNvPr>
          <p:cNvSpPr txBox="1"/>
          <p:nvPr/>
        </p:nvSpPr>
        <p:spPr>
          <a:xfrm>
            <a:off x="10935982" y="2193235"/>
            <a:ext cx="5066019" cy="1015663"/>
          </a:xfrm>
          <a:prstGeom prst="rect">
            <a:avLst/>
          </a:prstGeom>
          <a:noFill/>
        </p:spPr>
        <p:txBody>
          <a:bodyPr wrap="square" rtlCol="0">
            <a:spAutoFit/>
          </a:bodyPr>
          <a:lstStyle/>
          <a:p>
            <a:r>
              <a:rPr lang="en-US" sz="3200" b="1" dirty="0"/>
              <a:t>Brain</a:t>
            </a:r>
          </a:p>
          <a:p>
            <a:r>
              <a:rPr lang="en-US" sz="2800" dirty="0"/>
              <a:t>Libido, mood, cognition</a:t>
            </a:r>
          </a:p>
        </p:txBody>
      </p:sp>
      <p:sp>
        <p:nvSpPr>
          <p:cNvPr id="12" name="TextBox 11">
            <a:extLst>
              <a:ext uri="{FF2B5EF4-FFF2-40B4-BE49-F238E27FC236}">
                <a16:creationId xmlns:a16="http://schemas.microsoft.com/office/drawing/2014/main" id="{5D74B563-9F2B-DC39-D83A-0095ECE415E8}"/>
              </a:ext>
            </a:extLst>
          </p:cNvPr>
          <p:cNvSpPr txBox="1"/>
          <p:nvPr/>
        </p:nvSpPr>
        <p:spPr>
          <a:xfrm>
            <a:off x="10935982" y="5194028"/>
            <a:ext cx="5066019" cy="584775"/>
          </a:xfrm>
          <a:prstGeom prst="rect">
            <a:avLst/>
          </a:prstGeom>
          <a:noFill/>
        </p:spPr>
        <p:txBody>
          <a:bodyPr wrap="square" rtlCol="0">
            <a:spAutoFit/>
          </a:bodyPr>
          <a:lstStyle/>
          <a:p>
            <a:r>
              <a:rPr lang="en-US" sz="3200" b="1" dirty="0"/>
              <a:t>Muscle</a:t>
            </a:r>
          </a:p>
        </p:txBody>
      </p:sp>
      <p:sp>
        <p:nvSpPr>
          <p:cNvPr id="14" name="TextBox 13">
            <a:extLst>
              <a:ext uri="{FF2B5EF4-FFF2-40B4-BE49-F238E27FC236}">
                <a16:creationId xmlns:a16="http://schemas.microsoft.com/office/drawing/2014/main" id="{4502AD77-569E-F2BF-06A7-AA1770586A8D}"/>
              </a:ext>
            </a:extLst>
          </p:cNvPr>
          <p:cNvSpPr txBox="1"/>
          <p:nvPr/>
        </p:nvSpPr>
        <p:spPr>
          <a:xfrm>
            <a:off x="10935982" y="3731356"/>
            <a:ext cx="5066019" cy="1015663"/>
          </a:xfrm>
          <a:prstGeom prst="rect">
            <a:avLst/>
          </a:prstGeom>
          <a:noFill/>
        </p:spPr>
        <p:txBody>
          <a:bodyPr wrap="square" rtlCol="0">
            <a:spAutoFit/>
          </a:bodyPr>
          <a:lstStyle/>
          <a:p>
            <a:r>
              <a:rPr lang="en-US" sz="3200" b="1" dirty="0"/>
              <a:t>Kidney</a:t>
            </a:r>
          </a:p>
          <a:p>
            <a:r>
              <a:rPr lang="en-US" sz="2800" dirty="0"/>
              <a:t>Erythropoietin production</a:t>
            </a:r>
          </a:p>
        </p:txBody>
      </p:sp>
      <p:sp>
        <p:nvSpPr>
          <p:cNvPr id="16" name="TextBox 15">
            <a:extLst>
              <a:ext uri="{FF2B5EF4-FFF2-40B4-BE49-F238E27FC236}">
                <a16:creationId xmlns:a16="http://schemas.microsoft.com/office/drawing/2014/main" id="{E9B103DE-6620-5921-4073-3B430C0D72F1}"/>
              </a:ext>
            </a:extLst>
          </p:cNvPr>
          <p:cNvSpPr txBox="1"/>
          <p:nvPr/>
        </p:nvSpPr>
        <p:spPr>
          <a:xfrm>
            <a:off x="10935982" y="6225812"/>
            <a:ext cx="5066019" cy="1446550"/>
          </a:xfrm>
          <a:prstGeom prst="rect">
            <a:avLst/>
          </a:prstGeom>
          <a:noFill/>
        </p:spPr>
        <p:txBody>
          <a:bodyPr wrap="square" rtlCol="0">
            <a:spAutoFit/>
          </a:bodyPr>
          <a:lstStyle/>
          <a:p>
            <a:r>
              <a:rPr lang="en-US" sz="3200" b="1" dirty="0"/>
              <a:t>Bone</a:t>
            </a:r>
          </a:p>
          <a:p>
            <a:r>
              <a:rPr lang="en-US" sz="2800" dirty="0"/>
              <a:t>Linear growth, bone density, epiphyseal closure</a:t>
            </a:r>
          </a:p>
        </p:txBody>
      </p:sp>
      <p:sp>
        <p:nvSpPr>
          <p:cNvPr id="2" name="Title 1">
            <a:extLst>
              <a:ext uri="{FF2B5EF4-FFF2-40B4-BE49-F238E27FC236}">
                <a16:creationId xmlns:a16="http://schemas.microsoft.com/office/drawing/2014/main" id="{4A2F456F-3766-00F3-2B48-84315C56B803}"/>
              </a:ext>
            </a:extLst>
          </p:cNvPr>
          <p:cNvSpPr>
            <a:spLocks noGrp="1"/>
          </p:cNvSpPr>
          <p:nvPr>
            <p:ph type="title"/>
          </p:nvPr>
        </p:nvSpPr>
        <p:spPr/>
        <p:txBody>
          <a:bodyPr/>
          <a:lstStyle/>
          <a:p>
            <a:r>
              <a:rPr lang="en-US" dirty="0"/>
              <a:t>What is the role of testosterone in men?</a:t>
            </a:r>
          </a:p>
        </p:txBody>
      </p:sp>
    </p:spTree>
    <p:extLst>
      <p:ext uri="{BB962C8B-B14F-4D97-AF65-F5344CB8AC3E}">
        <p14:creationId xmlns:p14="http://schemas.microsoft.com/office/powerpoint/2010/main" val="1181764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6B4E6D1-ACA3-1843-9BC3-79C9E7BEEED6}"/>
              </a:ext>
            </a:extLst>
          </p:cNvPr>
          <p:cNvSpPr>
            <a:spLocks noGrp="1"/>
          </p:cNvSpPr>
          <p:nvPr>
            <p:ph type="body" sz="quarter" idx="4294967295"/>
          </p:nvPr>
        </p:nvSpPr>
        <p:spPr>
          <a:xfrm>
            <a:off x="4716717" y="9833656"/>
            <a:ext cx="1116706" cy="381000"/>
          </a:xfrm>
          <a:prstGeom prst="rect">
            <a:avLst/>
          </a:prstGeom>
        </p:spPr>
        <p:txBody>
          <a:bodyPr/>
          <a:lstStyle/>
          <a:p>
            <a:endParaRPr lang="en-US" dirty="0"/>
          </a:p>
        </p:txBody>
      </p:sp>
      <p:sp>
        <p:nvSpPr>
          <p:cNvPr id="10" name="Text Placeholder 3">
            <a:extLst>
              <a:ext uri="{FF2B5EF4-FFF2-40B4-BE49-F238E27FC236}">
                <a16:creationId xmlns:a16="http://schemas.microsoft.com/office/drawing/2014/main" id="{BD843B3C-BA93-C447-8580-892C76B53A91}"/>
              </a:ext>
            </a:extLst>
          </p:cNvPr>
          <p:cNvSpPr>
            <a:spLocks noGrp="1"/>
          </p:cNvSpPr>
          <p:nvPr>
            <p:ph type="body" sz="quarter" idx="4294967295"/>
          </p:nvPr>
        </p:nvSpPr>
        <p:spPr>
          <a:xfrm>
            <a:off x="6170631" y="9833656"/>
            <a:ext cx="1116706" cy="381000"/>
          </a:xfrm>
          <a:prstGeom prst="rect">
            <a:avLst/>
          </a:prstGeom>
        </p:spPr>
        <p:txBody>
          <a:bodyPr/>
          <a:lstStyle/>
          <a:p>
            <a:endParaRPr lang="en-US"/>
          </a:p>
        </p:txBody>
      </p:sp>
      <p:sp>
        <p:nvSpPr>
          <p:cNvPr id="13" name="Text Placeholder 4">
            <a:extLst>
              <a:ext uri="{FF2B5EF4-FFF2-40B4-BE49-F238E27FC236}">
                <a16:creationId xmlns:a16="http://schemas.microsoft.com/office/drawing/2014/main" id="{5FF01D35-6543-FC47-81E0-4EF652C15016}"/>
              </a:ext>
            </a:extLst>
          </p:cNvPr>
          <p:cNvSpPr>
            <a:spLocks noGrp="1"/>
          </p:cNvSpPr>
          <p:nvPr>
            <p:ph type="body" sz="quarter" idx="4294967295"/>
          </p:nvPr>
        </p:nvSpPr>
        <p:spPr>
          <a:xfrm>
            <a:off x="7624546" y="9833656"/>
            <a:ext cx="1116706" cy="381000"/>
          </a:xfrm>
          <a:prstGeom prst="rect">
            <a:avLst/>
          </a:prstGeom>
        </p:spPr>
        <p:txBody>
          <a:bodyPr/>
          <a:lstStyle/>
          <a:p>
            <a:endParaRPr lang="en-US"/>
          </a:p>
        </p:txBody>
      </p:sp>
      <p:sp>
        <p:nvSpPr>
          <p:cNvPr id="7" name="TextBox 6">
            <a:extLst>
              <a:ext uri="{FF2B5EF4-FFF2-40B4-BE49-F238E27FC236}">
                <a16:creationId xmlns:a16="http://schemas.microsoft.com/office/drawing/2014/main" id="{5609B557-5CFB-4590-7430-B0509B499ACE}"/>
              </a:ext>
            </a:extLst>
          </p:cNvPr>
          <p:cNvSpPr txBox="1"/>
          <p:nvPr/>
        </p:nvSpPr>
        <p:spPr>
          <a:xfrm>
            <a:off x="2821782" y="357188"/>
            <a:ext cx="11419998" cy="861774"/>
          </a:xfrm>
          <a:prstGeom prst="rect">
            <a:avLst/>
          </a:prstGeom>
          <a:noFill/>
        </p:spPr>
        <p:txBody>
          <a:bodyPr wrap="square" rtlCol="0">
            <a:spAutoFit/>
          </a:bodyPr>
          <a:lstStyle/>
          <a:p>
            <a:r>
              <a:rPr lang="en-US" sz="5000" dirty="0">
                <a:solidFill>
                  <a:srgbClr val="C00000"/>
                </a:solidFill>
              </a:rPr>
              <a:t>Human chorionic gonadotropin (</a:t>
            </a:r>
            <a:r>
              <a:rPr lang="en-US" sz="5000" dirty="0" err="1">
                <a:solidFill>
                  <a:srgbClr val="C00000"/>
                </a:solidFill>
              </a:rPr>
              <a:t>hCG</a:t>
            </a:r>
            <a:r>
              <a:rPr lang="en-US" sz="5000" dirty="0">
                <a:solidFill>
                  <a:srgbClr val="C00000"/>
                </a:solidFill>
              </a:rPr>
              <a:t>)</a:t>
            </a:r>
          </a:p>
        </p:txBody>
      </p:sp>
      <p:sp>
        <p:nvSpPr>
          <p:cNvPr id="11" name="TextBox 10">
            <a:extLst>
              <a:ext uri="{FF2B5EF4-FFF2-40B4-BE49-F238E27FC236}">
                <a16:creationId xmlns:a16="http://schemas.microsoft.com/office/drawing/2014/main" id="{5E6068EA-8942-AEF7-E324-1075EB624914}"/>
              </a:ext>
            </a:extLst>
          </p:cNvPr>
          <p:cNvSpPr txBox="1"/>
          <p:nvPr/>
        </p:nvSpPr>
        <p:spPr>
          <a:xfrm>
            <a:off x="2958944" y="1950319"/>
            <a:ext cx="13043058" cy="2554545"/>
          </a:xfrm>
          <a:prstGeom prst="rect">
            <a:avLst/>
          </a:prstGeom>
          <a:noFill/>
        </p:spPr>
        <p:txBody>
          <a:bodyPr wrap="square" rtlCol="0">
            <a:spAutoFit/>
          </a:bodyPr>
          <a:lstStyle/>
          <a:p>
            <a:pPr marL="585788" lvl="1" indent="-357188">
              <a:buFont typeface="Arial" panose="020B0604020202020204" pitchFamily="34" charset="0"/>
              <a:buChar char="•"/>
            </a:pPr>
            <a:r>
              <a:rPr lang="en-US" sz="4000" dirty="0"/>
              <a:t>LH analogue</a:t>
            </a:r>
          </a:p>
          <a:p>
            <a:pPr marL="585788" lvl="1" indent="-357188">
              <a:buFont typeface="Arial" panose="020B0604020202020204" pitchFamily="34" charset="0"/>
              <a:buChar char="•"/>
            </a:pPr>
            <a:r>
              <a:rPr lang="en-US" sz="4000" dirty="0"/>
              <a:t>Indication: T therapy for those who wish to preserve fertility (who may not be responding to clomiphene)</a:t>
            </a:r>
          </a:p>
          <a:p>
            <a:pPr marL="585788" lvl="1" indent="-357188">
              <a:buFont typeface="Arial" panose="020B0604020202020204" pitchFamily="34" charset="0"/>
              <a:buChar char="•"/>
            </a:pPr>
            <a:endParaRPr lang="en-US" sz="4000" dirty="0"/>
          </a:p>
        </p:txBody>
      </p:sp>
    </p:spTree>
    <p:extLst>
      <p:ext uri="{BB962C8B-B14F-4D97-AF65-F5344CB8AC3E}">
        <p14:creationId xmlns:p14="http://schemas.microsoft.com/office/powerpoint/2010/main" val="119375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BD0359-185D-0D42-B487-8EBDE7355551}"/>
              </a:ext>
            </a:extLst>
          </p:cNvPr>
          <p:cNvSpPr txBox="1"/>
          <p:nvPr/>
        </p:nvSpPr>
        <p:spPr>
          <a:xfrm>
            <a:off x="3558609" y="4525028"/>
            <a:ext cx="11179480" cy="1246495"/>
          </a:xfrm>
          <a:prstGeom prst="rect">
            <a:avLst/>
          </a:prstGeom>
          <a:noFill/>
        </p:spPr>
        <p:txBody>
          <a:bodyPr wrap="square" rtlCol="0">
            <a:spAutoFit/>
          </a:bodyPr>
          <a:lstStyle/>
          <a:p>
            <a:pPr algn="ctr"/>
            <a:r>
              <a:rPr lang="en-US" sz="7500" dirty="0">
                <a:solidFill>
                  <a:schemeClr val="bg1"/>
                </a:solidFill>
                <a:latin typeface="Century Gothic" panose="020B0502020202020204" pitchFamily="34" charset="0"/>
              </a:rPr>
              <a:t>Adverse Events</a:t>
            </a:r>
          </a:p>
        </p:txBody>
      </p:sp>
      <p:sp>
        <p:nvSpPr>
          <p:cNvPr id="3" name="Text Placeholder 2">
            <a:extLst>
              <a:ext uri="{FF2B5EF4-FFF2-40B4-BE49-F238E27FC236}">
                <a16:creationId xmlns:a16="http://schemas.microsoft.com/office/drawing/2014/main" id="{9BEA4436-22EB-4493-78B5-39F6853C9BD3}"/>
              </a:ext>
            </a:extLst>
          </p:cNvPr>
          <p:cNvSpPr>
            <a:spLocks noGrp="1"/>
          </p:cNvSpPr>
          <p:nvPr>
            <p:ph type="body" sz="quarter" idx="4294967295"/>
          </p:nvPr>
        </p:nvSpPr>
        <p:spPr>
          <a:xfrm>
            <a:off x="4907217" y="9822053"/>
            <a:ext cx="1116706" cy="381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D7D67ECB-AB6F-8DAD-C1DE-34248DBF23BB}"/>
              </a:ext>
            </a:extLst>
          </p:cNvPr>
          <p:cNvSpPr>
            <a:spLocks noGrp="1"/>
          </p:cNvSpPr>
          <p:nvPr>
            <p:ph type="body" sz="quarter" idx="4294967295"/>
          </p:nvPr>
        </p:nvSpPr>
        <p:spPr>
          <a:xfrm>
            <a:off x="6361131" y="9822053"/>
            <a:ext cx="1116706" cy="381000"/>
          </a:xfrm>
          <a:prstGeom prst="rect">
            <a:avLst/>
          </a:prstGeom>
        </p:spPr>
        <p:txBody>
          <a:bodyPr/>
          <a:lstStyle/>
          <a:p>
            <a:endParaRPr lang="en-US"/>
          </a:p>
        </p:txBody>
      </p:sp>
      <p:sp>
        <p:nvSpPr>
          <p:cNvPr id="5" name="Text Placeholder 4">
            <a:extLst>
              <a:ext uri="{FF2B5EF4-FFF2-40B4-BE49-F238E27FC236}">
                <a16:creationId xmlns:a16="http://schemas.microsoft.com/office/drawing/2014/main" id="{BB29F919-8DA6-B0DA-8B19-73D42EF18510}"/>
              </a:ext>
            </a:extLst>
          </p:cNvPr>
          <p:cNvSpPr>
            <a:spLocks noGrp="1"/>
          </p:cNvSpPr>
          <p:nvPr>
            <p:ph type="body" sz="quarter" idx="4294967295"/>
          </p:nvPr>
        </p:nvSpPr>
        <p:spPr>
          <a:xfrm>
            <a:off x="7815046" y="9822053"/>
            <a:ext cx="1116706" cy="381000"/>
          </a:xfrm>
          <a:prstGeom prst="rect">
            <a:avLst/>
          </a:prstGeom>
        </p:spPr>
        <p:txBody>
          <a:bodyPr/>
          <a:lstStyle/>
          <a:p>
            <a:endParaRPr lang="en-US"/>
          </a:p>
        </p:txBody>
      </p:sp>
    </p:spTree>
    <p:extLst>
      <p:ext uri="{BB962C8B-B14F-4D97-AF65-F5344CB8AC3E}">
        <p14:creationId xmlns:p14="http://schemas.microsoft.com/office/powerpoint/2010/main" val="175546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29C5-8006-0F41-F669-DA825CC402BD}"/>
              </a:ext>
            </a:extLst>
          </p:cNvPr>
          <p:cNvSpPr>
            <a:spLocks noGrp="1"/>
          </p:cNvSpPr>
          <p:nvPr>
            <p:ph type="title"/>
          </p:nvPr>
        </p:nvSpPr>
        <p:spPr/>
        <p:txBody>
          <a:bodyPr/>
          <a:lstStyle/>
          <a:p>
            <a:r>
              <a:rPr lang="en-US" dirty="0"/>
              <a:t>Potential Adverse Events of T Supplementation</a:t>
            </a:r>
            <a:br>
              <a:rPr lang="en-US" dirty="0"/>
            </a:br>
            <a:endParaRPr lang="en-US" dirty="0"/>
          </a:p>
        </p:txBody>
      </p:sp>
      <p:sp>
        <p:nvSpPr>
          <p:cNvPr id="3" name="Text Placeholder 2">
            <a:extLst>
              <a:ext uri="{FF2B5EF4-FFF2-40B4-BE49-F238E27FC236}">
                <a16:creationId xmlns:a16="http://schemas.microsoft.com/office/drawing/2014/main" id="{8B9EA183-93FB-5343-413E-CB8896FF04A0}"/>
              </a:ext>
            </a:extLst>
          </p:cNvPr>
          <p:cNvSpPr>
            <a:spLocks noGrp="1"/>
          </p:cNvSpPr>
          <p:nvPr>
            <p:ph type="body" sz="quarter" idx="11"/>
          </p:nvPr>
        </p:nvSpPr>
        <p:spPr>
          <a:xfrm>
            <a:off x="1257300" y="2247900"/>
            <a:ext cx="10157952" cy="6477000"/>
          </a:xfrm>
        </p:spPr>
        <p:txBody>
          <a:bodyPr/>
          <a:lstStyle/>
          <a:p>
            <a:pPr marL="457200" indent="-457200" rtl="0" fontAlgn="ctr">
              <a:spcBef>
                <a:spcPts val="0"/>
              </a:spcBef>
              <a:spcAft>
                <a:spcPts val="0"/>
              </a:spcAft>
              <a:buFont typeface="Arial" panose="020B0604020202020204" pitchFamily="34" charset="0"/>
              <a:buChar char="•"/>
            </a:pPr>
            <a:r>
              <a:rPr lang="en-US" sz="3200" b="1" dirty="0">
                <a:effectLst/>
                <a:latin typeface="Calibri" panose="020F0502020204030204" pitchFamily="34" charset="0"/>
              </a:rPr>
              <a:t>Polycythemia</a:t>
            </a:r>
            <a:r>
              <a:rPr lang="en-US" sz="3200" dirty="0">
                <a:effectLst/>
                <a:latin typeface="Calibri" panose="020F0502020204030204" pitchFamily="34" charset="0"/>
              </a:rPr>
              <a:t>: </a:t>
            </a:r>
            <a:r>
              <a:rPr lang="en-US" sz="3200" b="0" dirty="0">
                <a:effectLst/>
                <a:latin typeface="Calibri" panose="020F0502020204030204" pitchFamily="34" charset="0"/>
              </a:rPr>
              <a:t>Increased hematocrit (</a:t>
            </a:r>
            <a:r>
              <a:rPr lang="en-US" sz="3200" b="0" dirty="0" err="1">
                <a:effectLst/>
                <a:latin typeface="Calibri" panose="020F0502020204030204" pitchFamily="34" charset="0"/>
              </a:rPr>
              <a:t>Hct</a:t>
            </a:r>
            <a:r>
              <a:rPr lang="en-US" sz="3200" b="0" dirty="0">
                <a:effectLst/>
                <a:latin typeface="Calibri" panose="020F0502020204030204" pitchFamily="34" charset="0"/>
              </a:rPr>
              <a:t>), which can thicken the blood.</a:t>
            </a:r>
          </a:p>
          <a:p>
            <a:pPr marL="457200" indent="-457200" rtl="0" fontAlgn="ctr">
              <a:spcBef>
                <a:spcPts val="0"/>
              </a:spcBef>
              <a:spcAft>
                <a:spcPts val="0"/>
              </a:spcAft>
              <a:buFont typeface="Arial" panose="020B0604020202020204" pitchFamily="34" charset="0"/>
              <a:buChar char="•"/>
            </a:pPr>
            <a:r>
              <a:rPr lang="en-US" sz="3200" b="1" dirty="0">
                <a:effectLst/>
                <a:latin typeface="Calibri" panose="020F0502020204030204" pitchFamily="34" charset="0"/>
              </a:rPr>
              <a:t>Cardiovascular Events</a:t>
            </a:r>
            <a:r>
              <a:rPr lang="en-US" sz="3200" dirty="0">
                <a:effectLst/>
                <a:latin typeface="Calibri" panose="020F0502020204030204" pitchFamily="34" charset="0"/>
              </a:rPr>
              <a:t>:</a:t>
            </a:r>
          </a:p>
          <a:p>
            <a:pPr lvl="1" rtl="0" fontAlgn="ctr">
              <a:spcAft>
                <a:spcPts val="0"/>
              </a:spcAft>
            </a:pPr>
            <a:r>
              <a:rPr lang="en-US" sz="3200" dirty="0">
                <a:effectLst/>
                <a:latin typeface="Calibri" panose="020F0502020204030204" pitchFamily="34" charset="0"/>
              </a:rPr>
              <a:t>Current data does not show that testosterone supplementation increases cardiovascular events (e.g., heart attack, stroke).</a:t>
            </a:r>
          </a:p>
          <a:p>
            <a:pPr lvl="1" rtl="0" fontAlgn="ctr">
              <a:spcAft>
                <a:spcPts val="0"/>
              </a:spcAft>
            </a:pPr>
            <a:r>
              <a:rPr lang="en-US" sz="3200" dirty="0">
                <a:effectLst/>
                <a:latin typeface="Calibri" panose="020F0502020204030204" pitchFamily="34" charset="0"/>
              </a:rPr>
              <a:t>However, low testosterone may be linked to a higher risk of major heart issues.</a:t>
            </a:r>
          </a:p>
          <a:p>
            <a:pPr lvl="1" rtl="0" fontAlgn="ctr">
              <a:spcAft>
                <a:spcPts val="0"/>
              </a:spcAft>
            </a:pPr>
            <a:r>
              <a:rPr lang="en-US" sz="3200" dirty="0">
                <a:effectLst/>
                <a:latin typeface="Calibri" panose="020F0502020204030204" pitchFamily="34" charset="0"/>
              </a:rPr>
              <a:t>Treatment should not be started 3-6 months after a cardiovascular event.</a:t>
            </a:r>
          </a:p>
          <a:p>
            <a:pPr marL="457200" indent="-457200" rtl="0" fontAlgn="ctr">
              <a:spcBef>
                <a:spcPts val="0"/>
              </a:spcBef>
              <a:spcAft>
                <a:spcPts val="0"/>
              </a:spcAft>
              <a:buFont typeface="Arial" panose="020B0604020202020204" pitchFamily="34" charset="0"/>
              <a:buChar char="•"/>
            </a:pPr>
            <a:r>
              <a:rPr lang="en-US" sz="3200" b="1" dirty="0">
                <a:effectLst/>
                <a:latin typeface="Calibri" panose="020F0502020204030204" pitchFamily="34" charset="0"/>
              </a:rPr>
              <a:t>Prostate Events</a:t>
            </a:r>
            <a:r>
              <a:rPr lang="en-US" sz="3200" dirty="0">
                <a:effectLst/>
                <a:latin typeface="Calibri" panose="020F0502020204030204" pitchFamily="34" charset="0"/>
              </a:rPr>
              <a:t>: </a:t>
            </a:r>
            <a:r>
              <a:rPr lang="en-US" sz="3200" b="0" dirty="0">
                <a:effectLst/>
                <a:latin typeface="Calibri" panose="020F0502020204030204" pitchFamily="34" charset="0"/>
              </a:rPr>
              <a:t>Possible effects on prostate health, including enlargement.</a:t>
            </a:r>
          </a:p>
          <a:p>
            <a:pPr marL="457200" indent="-457200" rtl="0" fontAlgn="ctr">
              <a:spcBef>
                <a:spcPts val="0"/>
              </a:spcBef>
              <a:spcAft>
                <a:spcPts val="0"/>
              </a:spcAft>
              <a:buFont typeface="Arial" panose="020B0604020202020204" pitchFamily="34" charset="0"/>
              <a:buChar char="•"/>
            </a:pPr>
            <a:r>
              <a:rPr lang="en-US" sz="3200" b="1" dirty="0">
                <a:effectLst/>
                <a:latin typeface="Calibri" panose="020F0502020204030204" pitchFamily="34" charset="0"/>
              </a:rPr>
              <a:t>Fertility</a:t>
            </a:r>
            <a:r>
              <a:rPr lang="en-US" sz="3200" dirty="0">
                <a:effectLst/>
                <a:latin typeface="Calibri" panose="020F0502020204030204" pitchFamily="34" charset="0"/>
              </a:rPr>
              <a:t>: </a:t>
            </a:r>
            <a:r>
              <a:rPr lang="en-US" sz="3200" b="0" dirty="0">
                <a:effectLst/>
                <a:latin typeface="Calibri" panose="020F0502020204030204" pitchFamily="34" charset="0"/>
              </a:rPr>
              <a:t>Testosterone supplementation may impact fertility, especially in men trying to conceive.</a:t>
            </a:r>
          </a:p>
        </p:txBody>
      </p:sp>
      <p:pic>
        <p:nvPicPr>
          <p:cNvPr id="8" name="Picture 2" descr="Cardiovascular System Images - Free Download on Freepik">
            <a:extLst>
              <a:ext uri="{FF2B5EF4-FFF2-40B4-BE49-F238E27FC236}">
                <a16:creationId xmlns:a16="http://schemas.microsoft.com/office/drawing/2014/main" id="{023AC075-6CD6-0373-31BB-C6A1F4D4B5E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110660" y="2247900"/>
            <a:ext cx="2355558" cy="669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48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BC8F-7F04-4395-B0B5-4D5F0AA2E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833BD-E390-30CA-518A-90A9447E3CC0}"/>
              </a:ext>
            </a:extLst>
          </p:cNvPr>
          <p:cNvSpPr>
            <a:spLocks noGrp="1"/>
          </p:cNvSpPr>
          <p:nvPr>
            <p:ph type="title"/>
          </p:nvPr>
        </p:nvSpPr>
        <p:spPr/>
        <p:txBody>
          <a:bodyPr/>
          <a:lstStyle/>
          <a:p>
            <a:r>
              <a:rPr lang="en-US" dirty="0"/>
              <a:t>Safety of Testosterone Supplementation</a:t>
            </a:r>
          </a:p>
        </p:txBody>
      </p:sp>
      <p:sp>
        <p:nvSpPr>
          <p:cNvPr id="4" name="Text Placeholder 3">
            <a:extLst>
              <a:ext uri="{FF2B5EF4-FFF2-40B4-BE49-F238E27FC236}">
                <a16:creationId xmlns:a16="http://schemas.microsoft.com/office/drawing/2014/main" id="{2D28CB89-8C60-B9C3-BA6E-210848138D19}"/>
              </a:ext>
            </a:extLst>
          </p:cNvPr>
          <p:cNvSpPr>
            <a:spLocks noGrp="1"/>
          </p:cNvSpPr>
          <p:nvPr>
            <p:ph type="body" sz="quarter" idx="10"/>
          </p:nvPr>
        </p:nvSpPr>
        <p:spPr>
          <a:xfrm>
            <a:off x="1257300" y="2154589"/>
            <a:ext cx="15773400" cy="685800"/>
          </a:xfrm>
        </p:spPr>
        <p:txBody>
          <a:bodyPr/>
          <a:lstStyle/>
          <a:p>
            <a:r>
              <a:rPr lang="en-US" dirty="0"/>
              <a:t>Involving over 5,000 men aged 45-80 with cardiovascular risk.</a:t>
            </a:r>
          </a:p>
        </p:txBody>
      </p:sp>
      <p:sp>
        <p:nvSpPr>
          <p:cNvPr id="11" name="Text Placeholder 10">
            <a:extLst>
              <a:ext uri="{FF2B5EF4-FFF2-40B4-BE49-F238E27FC236}">
                <a16:creationId xmlns:a16="http://schemas.microsoft.com/office/drawing/2014/main" id="{CF8468B1-5B67-BA8A-041A-2772BDBB2DC5}"/>
              </a:ext>
            </a:extLst>
          </p:cNvPr>
          <p:cNvSpPr>
            <a:spLocks noGrp="1"/>
          </p:cNvSpPr>
          <p:nvPr>
            <p:ph type="body" sz="quarter" idx="11"/>
          </p:nvPr>
        </p:nvSpPr>
        <p:spPr>
          <a:xfrm>
            <a:off x="1257300" y="3162299"/>
            <a:ext cx="9335934" cy="6577011"/>
          </a:xfrm>
        </p:spPr>
        <p:txBody>
          <a:bodyPr/>
          <a:lstStyle/>
          <a:p>
            <a:pPr marL="457200" indent="-457200">
              <a:buFont typeface="Arial" panose="020B0604020202020204" pitchFamily="34" charset="0"/>
              <a:buChar char="•"/>
            </a:pPr>
            <a:r>
              <a:rPr lang="en-US" sz="3200" b="1" dirty="0"/>
              <a:t>No increased overall cardiovascular risk</a:t>
            </a:r>
            <a:r>
              <a:rPr lang="en-US" sz="3200" dirty="0"/>
              <a:t> </a:t>
            </a:r>
            <a:r>
              <a:rPr lang="en-US" sz="3200" b="0" dirty="0"/>
              <a:t>from testosterone treatment.</a:t>
            </a:r>
          </a:p>
          <a:p>
            <a:pPr marL="457200" indent="-457200">
              <a:buFont typeface="Arial" panose="020B0604020202020204" pitchFamily="34" charset="0"/>
              <a:buChar char="•"/>
            </a:pPr>
            <a:r>
              <a:rPr lang="en-US" sz="3200" b="1" dirty="0"/>
              <a:t>Pulmonary embolism</a:t>
            </a:r>
            <a:r>
              <a:rPr lang="en-US" sz="3200" dirty="0"/>
              <a:t>: </a:t>
            </a:r>
            <a:r>
              <a:rPr lang="en-US" sz="3200" b="0" dirty="0"/>
              <a:t>Slightly higher risk (0.9% vs. 0.5%) in testosterone users.</a:t>
            </a:r>
          </a:p>
          <a:p>
            <a:pPr marL="457200" indent="-457200">
              <a:buFont typeface="Arial" panose="020B0604020202020204" pitchFamily="34" charset="0"/>
              <a:buChar char="•"/>
            </a:pPr>
            <a:r>
              <a:rPr lang="en-US" sz="3200" b="1" dirty="0"/>
              <a:t>Hematocrit (</a:t>
            </a:r>
            <a:r>
              <a:rPr lang="en-US" sz="3200" b="1" dirty="0" err="1"/>
              <a:t>Hct</a:t>
            </a:r>
            <a:r>
              <a:rPr lang="en-US" sz="3200" b="1" dirty="0"/>
              <a:t>)</a:t>
            </a:r>
            <a:r>
              <a:rPr lang="en-US" sz="3200" dirty="0"/>
              <a:t>: </a:t>
            </a:r>
            <a:r>
              <a:rPr lang="en-US" sz="3200" b="0" dirty="0"/>
              <a:t>Testosterone may increase red blood cell count. </a:t>
            </a:r>
          </a:p>
          <a:p>
            <a:pPr marL="457200" indent="-457200">
              <a:buFont typeface="Arial" panose="020B0604020202020204" pitchFamily="34" charset="0"/>
              <a:buChar char="•"/>
            </a:pPr>
            <a:r>
              <a:rPr lang="en-US" sz="3200" b="1" dirty="0"/>
              <a:t>Prostate Safety</a:t>
            </a:r>
            <a:r>
              <a:rPr lang="en-US" sz="3200" dirty="0"/>
              <a:t>: </a:t>
            </a:r>
            <a:r>
              <a:rPr lang="en-US" sz="3200" b="0" dirty="0"/>
              <a:t>No clear evidence linking testosterone to prostate cancer. Caution with a history of prostate cancer.</a:t>
            </a:r>
          </a:p>
          <a:p>
            <a:pPr marL="457200" indent="-457200">
              <a:buFont typeface="Arial" panose="020B0604020202020204" pitchFamily="34" charset="0"/>
              <a:buChar char="•"/>
            </a:pPr>
            <a:r>
              <a:rPr lang="en-US" sz="3200" b="1" dirty="0"/>
              <a:t>Fertility</a:t>
            </a:r>
            <a:r>
              <a:rPr lang="en-US" sz="3200" dirty="0"/>
              <a:t>: </a:t>
            </a:r>
            <a:r>
              <a:rPr lang="en-US" sz="3200" b="0" dirty="0"/>
              <a:t>Testosterone can reduce sperm production, which typically recovers after stopping treatment.</a:t>
            </a:r>
            <a:endParaRPr lang="en-US" sz="3200" dirty="0"/>
          </a:p>
        </p:txBody>
      </p:sp>
      <p:grpSp>
        <p:nvGrpSpPr>
          <p:cNvPr id="19" name="Group 18">
            <a:extLst>
              <a:ext uri="{FF2B5EF4-FFF2-40B4-BE49-F238E27FC236}">
                <a16:creationId xmlns:a16="http://schemas.microsoft.com/office/drawing/2014/main" id="{2A7D02AB-7351-FAC1-5315-01AB7684A235}"/>
              </a:ext>
            </a:extLst>
          </p:cNvPr>
          <p:cNvGrpSpPr/>
          <p:nvPr/>
        </p:nvGrpSpPr>
        <p:grpSpPr>
          <a:xfrm>
            <a:off x="11630304" y="3309550"/>
            <a:ext cx="5835825" cy="4967222"/>
            <a:chOff x="10892591" y="3162300"/>
            <a:chExt cx="6248780" cy="4967222"/>
          </a:xfrm>
        </p:grpSpPr>
        <p:sp>
          <p:nvSpPr>
            <p:cNvPr id="13" name="TextBox 12">
              <a:extLst>
                <a:ext uri="{FF2B5EF4-FFF2-40B4-BE49-F238E27FC236}">
                  <a16:creationId xmlns:a16="http://schemas.microsoft.com/office/drawing/2014/main" id="{FD5F3D5F-94AE-55D3-154D-FFF5242D029A}"/>
                </a:ext>
              </a:extLst>
            </p:cNvPr>
            <p:cNvSpPr txBox="1"/>
            <p:nvPr/>
          </p:nvSpPr>
          <p:spPr>
            <a:xfrm>
              <a:off x="10947925" y="4894560"/>
              <a:ext cx="6138109" cy="2954655"/>
            </a:xfrm>
            <a:prstGeom prst="rect">
              <a:avLst/>
            </a:prstGeom>
            <a:noFill/>
          </p:spPr>
          <p:txBody>
            <a:bodyPr wrap="square">
              <a:spAutoFit/>
            </a:bodyPr>
            <a:lstStyle/>
            <a:p>
              <a:pPr algn="ctr"/>
              <a:r>
                <a:rPr lang="en-US" sz="3200" b="1" i="0" dirty="0">
                  <a:solidFill>
                    <a:schemeClr val="tx1">
                      <a:lumMod val="50000"/>
                      <a:lumOff val="50000"/>
                    </a:schemeClr>
                  </a:solidFill>
                  <a:effectLst/>
                  <a:latin typeface="+mj-lt"/>
                </a:rPr>
                <a:t>Cardiovascular Safety of Testosterone-Replacement Therapy</a:t>
              </a:r>
            </a:p>
            <a:p>
              <a:pPr algn="ctr"/>
              <a:r>
                <a:rPr lang="en-US" b="0" i="0" u="none" strike="noStrike" dirty="0">
                  <a:solidFill>
                    <a:schemeClr val="tx1">
                      <a:lumMod val="50000"/>
                      <a:lumOff val="50000"/>
                    </a:schemeClr>
                  </a:solidFill>
                  <a:effectLst/>
                </a:rPr>
                <a:t>A. Michael </a:t>
              </a:r>
              <a:r>
                <a:rPr lang="en-US" b="0" i="0" u="none" strike="noStrike" dirty="0" err="1">
                  <a:solidFill>
                    <a:schemeClr val="tx1">
                      <a:lumMod val="50000"/>
                      <a:lumOff val="50000"/>
                    </a:schemeClr>
                  </a:solidFill>
                  <a:effectLst/>
                </a:rPr>
                <a:t>Lincoff</a:t>
              </a:r>
              <a:r>
                <a:rPr lang="en-US" b="0" i="0" u="none" strike="noStrike" dirty="0">
                  <a:solidFill>
                    <a:schemeClr val="tx1">
                      <a:lumMod val="50000"/>
                      <a:lumOff val="50000"/>
                    </a:schemeClr>
                  </a:solidFill>
                  <a:effectLst/>
                </a:rPr>
                <a:t>, M.D.</a:t>
              </a:r>
              <a:r>
                <a:rPr lang="en-US" b="0" i="0" dirty="0">
                  <a:solidFill>
                    <a:schemeClr val="tx1">
                      <a:lumMod val="50000"/>
                      <a:lumOff val="50000"/>
                    </a:schemeClr>
                  </a:solidFill>
                  <a:effectLst/>
                </a:rPr>
                <a:t>, </a:t>
              </a:r>
              <a:r>
                <a:rPr lang="en-US" b="0" i="0" u="none" strike="noStrike" dirty="0" err="1">
                  <a:solidFill>
                    <a:schemeClr val="tx1">
                      <a:lumMod val="50000"/>
                      <a:lumOff val="50000"/>
                    </a:schemeClr>
                  </a:solidFill>
                  <a:effectLst/>
                </a:rPr>
                <a:t>Shalender</a:t>
              </a:r>
              <a:r>
                <a:rPr lang="en-US" b="0" i="0" u="none" strike="noStrike" dirty="0">
                  <a:solidFill>
                    <a:schemeClr val="tx1">
                      <a:lumMod val="50000"/>
                      <a:lumOff val="50000"/>
                    </a:schemeClr>
                  </a:solidFill>
                  <a:effectLst/>
                </a:rPr>
                <a:t> Bhasin, M.B., B.S.</a:t>
              </a:r>
              <a:r>
                <a:rPr lang="en-US" b="0" i="0" dirty="0">
                  <a:solidFill>
                    <a:schemeClr val="tx1">
                      <a:lumMod val="50000"/>
                      <a:lumOff val="50000"/>
                    </a:schemeClr>
                  </a:solidFill>
                  <a:effectLst/>
                </a:rPr>
                <a:t>, </a:t>
              </a:r>
              <a:r>
                <a:rPr lang="en-US" b="0" i="0" u="none" strike="noStrike" dirty="0">
                  <a:solidFill>
                    <a:schemeClr val="tx1">
                      <a:lumMod val="50000"/>
                      <a:lumOff val="50000"/>
                    </a:schemeClr>
                  </a:solidFill>
                  <a:effectLst/>
                </a:rPr>
                <a:t>Panagiotis </a:t>
              </a:r>
              <a:r>
                <a:rPr lang="en-US" b="0" i="0" u="none" strike="noStrike" dirty="0" err="1">
                  <a:solidFill>
                    <a:schemeClr val="tx1">
                      <a:lumMod val="50000"/>
                      <a:lumOff val="50000"/>
                    </a:schemeClr>
                  </a:solidFill>
                  <a:effectLst/>
                </a:rPr>
                <a:t>Flevaris</a:t>
              </a:r>
              <a:r>
                <a:rPr lang="en-US" b="0" i="0" u="none" strike="noStrike" dirty="0">
                  <a:solidFill>
                    <a:schemeClr val="tx1">
                      <a:lumMod val="50000"/>
                      <a:lumOff val="50000"/>
                    </a:schemeClr>
                  </a:solidFill>
                  <a:effectLst/>
                </a:rPr>
                <a:t>, M.D., Ph.D.</a:t>
              </a:r>
              <a:r>
                <a:rPr lang="en-US" b="0" i="0" dirty="0">
                  <a:solidFill>
                    <a:schemeClr val="tx1">
                      <a:lumMod val="50000"/>
                      <a:lumOff val="50000"/>
                    </a:schemeClr>
                  </a:solidFill>
                  <a:effectLst/>
                </a:rPr>
                <a:t>, </a:t>
              </a:r>
              <a:r>
                <a:rPr lang="en-US" b="0" i="0" u="none" strike="noStrike" dirty="0">
                  <a:solidFill>
                    <a:schemeClr val="tx1">
                      <a:lumMod val="50000"/>
                      <a:lumOff val="50000"/>
                    </a:schemeClr>
                  </a:solidFill>
                  <a:effectLst/>
                </a:rPr>
                <a:t>Lisa M. Mitchell, R.N., B.S.N.</a:t>
              </a:r>
              <a:r>
                <a:rPr lang="en-US" b="0" i="0" dirty="0">
                  <a:solidFill>
                    <a:schemeClr val="tx1">
                      <a:lumMod val="50000"/>
                      <a:lumOff val="50000"/>
                    </a:schemeClr>
                  </a:solidFill>
                  <a:effectLst/>
                </a:rPr>
                <a:t>, </a:t>
              </a:r>
              <a:r>
                <a:rPr lang="en-US" b="0" i="0" u="none" strike="noStrike" dirty="0">
                  <a:solidFill>
                    <a:schemeClr val="tx1">
                      <a:lumMod val="50000"/>
                      <a:lumOff val="50000"/>
                    </a:schemeClr>
                  </a:solidFill>
                  <a:effectLst/>
                </a:rPr>
                <a:t>Shehzad </a:t>
              </a:r>
              <a:r>
                <a:rPr lang="en-US" b="0" i="0" u="none" strike="noStrike" dirty="0" err="1">
                  <a:solidFill>
                    <a:schemeClr val="tx1">
                      <a:lumMod val="50000"/>
                      <a:lumOff val="50000"/>
                    </a:schemeClr>
                  </a:solidFill>
                  <a:effectLst/>
                </a:rPr>
                <a:t>Basaria</a:t>
              </a:r>
              <a:r>
                <a:rPr lang="en-US" b="0" i="0" u="none" strike="noStrike" dirty="0">
                  <a:solidFill>
                    <a:schemeClr val="tx1">
                      <a:lumMod val="50000"/>
                      <a:lumOff val="50000"/>
                    </a:schemeClr>
                  </a:solidFill>
                  <a:effectLst/>
                </a:rPr>
                <a:t>, M.D.</a:t>
              </a:r>
              <a:r>
                <a:rPr lang="en-US" b="0" i="0" dirty="0">
                  <a:solidFill>
                    <a:schemeClr val="tx1">
                      <a:lumMod val="50000"/>
                      <a:lumOff val="50000"/>
                    </a:schemeClr>
                  </a:solidFill>
                  <a:effectLst/>
                </a:rPr>
                <a:t>, </a:t>
              </a:r>
              <a:r>
                <a:rPr lang="en-US" b="0" i="0" u="none" strike="noStrike" dirty="0">
                  <a:solidFill>
                    <a:schemeClr val="tx1">
                      <a:lumMod val="50000"/>
                      <a:lumOff val="50000"/>
                    </a:schemeClr>
                  </a:solidFill>
                  <a:effectLst/>
                </a:rPr>
                <a:t>William E. Boden, M.D.</a:t>
              </a:r>
              <a:r>
                <a:rPr lang="en-US" b="0" i="0" dirty="0">
                  <a:solidFill>
                    <a:schemeClr val="tx1">
                      <a:lumMod val="50000"/>
                      <a:lumOff val="50000"/>
                    </a:schemeClr>
                  </a:solidFill>
                  <a:effectLst/>
                </a:rPr>
                <a:t>, </a:t>
              </a:r>
              <a:r>
                <a:rPr lang="en-US" b="0" i="0" u="none" strike="noStrike" dirty="0">
                  <a:solidFill>
                    <a:schemeClr val="tx1">
                      <a:lumMod val="50000"/>
                      <a:lumOff val="50000"/>
                    </a:schemeClr>
                  </a:solidFill>
                  <a:effectLst/>
                </a:rPr>
                <a:t>Glenn R. Cunningham</a:t>
              </a:r>
              <a:r>
                <a:rPr lang="en-US" i="0" u="none" strike="noStrike" dirty="0">
                  <a:solidFill>
                    <a:schemeClr val="tx1">
                      <a:lumMod val="50000"/>
                      <a:lumOff val="50000"/>
                    </a:schemeClr>
                  </a:solidFill>
                  <a:effectLst/>
                </a:rPr>
                <a:t>, M.D.</a:t>
              </a:r>
              <a:r>
                <a:rPr lang="en-US" i="0" dirty="0">
                  <a:solidFill>
                    <a:schemeClr val="tx1">
                      <a:lumMod val="50000"/>
                      <a:lumOff val="50000"/>
                    </a:schemeClr>
                  </a:solidFill>
                  <a:effectLst/>
                </a:rPr>
                <a:t>, </a:t>
              </a:r>
              <a:r>
                <a:rPr lang="en-US" i="0" u="none" strike="noStrike" cap="all" dirty="0">
                  <a:solidFill>
                    <a:schemeClr val="tx1">
                      <a:lumMod val="50000"/>
                      <a:lumOff val="50000"/>
                    </a:schemeClr>
                  </a:solidFill>
                  <a:effectLst/>
                </a:rPr>
                <a:t>+18</a:t>
              </a:r>
              <a:r>
                <a:rPr lang="en-US" i="0" dirty="0">
                  <a:solidFill>
                    <a:schemeClr val="tx1">
                      <a:lumMod val="50000"/>
                      <a:lumOff val="50000"/>
                    </a:schemeClr>
                  </a:solidFill>
                  <a:effectLst/>
                </a:rPr>
                <a:t>, for </a:t>
              </a:r>
              <a:r>
                <a:rPr lang="en-US" i="0" u="none" strike="noStrike" dirty="0">
                  <a:solidFill>
                    <a:schemeClr val="tx1">
                      <a:lumMod val="50000"/>
                      <a:lumOff val="50000"/>
                    </a:schemeClr>
                  </a:solidFill>
                  <a:effectLst/>
                </a:rPr>
                <a:t>the TRAVERSE Study Investigators</a:t>
              </a:r>
              <a:endParaRPr lang="en-US" i="0" dirty="0">
                <a:solidFill>
                  <a:schemeClr val="tx1">
                    <a:lumMod val="50000"/>
                    <a:lumOff val="50000"/>
                  </a:schemeClr>
                </a:solidFill>
                <a:effectLst/>
              </a:endParaRPr>
            </a:p>
          </p:txBody>
        </p:sp>
        <p:pic>
          <p:nvPicPr>
            <p:cNvPr id="16" name="Graphic 15">
              <a:extLst>
                <a:ext uri="{FF2B5EF4-FFF2-40B4-BE49-F238E27FC236}">
                  <a16:creationId xmlns:a16="http://schemas.microsoft.com/office/drawing/2014/main" id="{DEAC51B5-CF9C-1F94-EC40-E26D923885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81276" y="3345486"/>
              <a:ext cx="5871409" cy="930124"/>
            </a:xfrm>
            <a:prstGeom prst="rect">
              <a:avLst/>
            </a:prstGeom>
          </p:spPr>
        </p:pic>
        <p:sp>
          <p:nvSpPr>
            <p:cNvPr id="17" name="TextBox 16">
              <a:extLst>
                <a:ext uri="{FF2B5EF4-FFF2-40B4-BE49-F238E27FC236}">
                  <a16:creationId xmlns:a16="http://schemas.microsoft.com/office/drawing/2014/main" id="{13D1F133-08EC-95F2-D226-F296BBC827D3}"/>
                </a:ext>
              </a:extLst>
            </p:cNvPr>
            <p:cNvSpPr txBox="1"/>
            <p:nvPr/>
          </p:nvSpPr>
          <p:spPr>
            <a:xfrm>
              <a:off x="10892591" y="4504211"/>
              <a:ext cx="6138109" cy="307777"/>
            </a:xfrm>
            <a:prstGeom prst="rect">
              <a:avLst/>
            </a:prstGeom>
            <a:noFill/>
          </p:spPr>
          <p:txBody>
            <a:bodyPr wrap="square">
              <a:spAutoFit/>
            </a:bodyPr>
            <a:lstStyle/>
            <a:p>
              <a:pPr algn="r"/>
              <a:r>
                <a:rPr lang="en-US" sz="1400" b="1" i="0" dirty="0">
                  <a:solidFill>
                    <a:schemeClr val="tx1">
                      <a:lumMod val="50000"/>
                      <a:lumOff val="50000"/>
                    </a:schemeClr>
                  </a:solidFill>
                  <a:effectLst/>
                  <a:latin typeface="+mj-lt"/>
                </a:rPr>
                <a:t>July 13, 2023</a:t>
              </a:r>
            </a:p>
          </p:txBody>
        </p:sp>
        <p:sp>
          <p:nvSpPr>
            <p:cNvPr id="18" name="Rectangle 17">
              <a:extLst>
                <a:ext uri="{FF2B5EF4-FFF2-40B4-BE49-F238E27FC236}">
                  <a16:creationId xmlns:a16="http://schemas.microsoft.com/office/drawing/2014/main" id="{3F5C74FD-7669-AE50-2547-9DA5EE0E0AED}"/>
                </a:ext>
              </a:extLst>
            </p:cNvPr>
            <p:cNvSpPr/>
            <p:nvPr/>
          </p:nvSpPr>
          <p:spPr>
            <a:xfrm>
              <a:off x="10892591" y="3162300"/>
              <a:ext cx="6248780" cy="49672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7635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C4362-2DD2-37AD-AFB6-7938E01598AF}"/>
              </a:ext>
            </a:extLst>
          </p:cNvPr>
          <p:cNvSpPr>
            <a:spLocks noGrp="1"/>
          </p:cNvSpPr>
          <p:nvPr>
            <p:ph type="body" sz="quarter" idx="10"/>
          </p:nvPr>
        </p:nvSpPr>
        <p:spPr>
          <a:xfrm>
            <a:off x="4572000" y="-39466"/>
            <a:ext cx="9144000" cy="2155031"/>
          </a:xfrm>
        </p:spPr>
        <p:txBody>
          <a:bodyPr/>
          <a:lstStyle/>
          <a:p>
            <a:r>
              <a:rPr lang="en-US" dirty="0"/>
              <a:t>Thank you</a:t>
            </a:r>
          </a:p>
        </p:txBody>
      </p:sp>
      <p:sp>
        <p:nvSpPr>
          <p:cNvPr id="3" name="Text Placeholder 2">
            <a:extLst>
              <a:ext uri="{FF2B5EF4-FFF2-40B4-BE49-F238E27FC236}">
                <a16:creationId xmlns:a16="http://schemas.microsoft.com/office/drawing/2014/main" id="{D77F9B02-8F42-FFCC-652F-D6CA73CA251E}"/>
              </a:ext>
            </a:extLst>
          </p:cNvPr>
          <p:cNvSpPr>
            <a:spLocks noGrp="1"/>
          </p:cNvSpPr>
          <p:nvPr>
            <p:ph type="body" sz="quarter" idx="4294967295"/>
          </p:nvPr>
        </p:nvSpPr>
        <p:spPr>
          <a:xfrm>
            <a:off x="10024481" y="4938243"/>
            <a:ext cx="3961588" cy="458390"/>
          </a:xfrm>
          <a:prstGeom prst="rect">
            <a:avLst/>
          </a:prstGeom>
        </p:spPr>
        <p:txBody>
          <a:bodyPr>
            <a:noAutofit/>
          </a:bodyPr>
          <a:lstStyle/>
          <a:p>
            <a:r>
              <a:rPr lang="en-US" sz="2500" dirty="0"/>
              <a:t>pbearelly@arizona.edu</a:t>
            </a:r>
          </a:p>
        </p:txBody>
      </p:sp>
      <p:sp>
        <p:nvSpPr>
          <p:cNvPr id="6" name="Text Placeholder 10">
            <a:extLst>
              <a:ext uri="{FF2B5EF4-FFF2-40B4-BE49-F238E27FC236}">
                <a16:creationId xmlns:a16="http://schemas.microsoft.com/office/drawing/2014/main" id="{F654BE2C-339A-478A-B55D-687FF435D128}"/>
              </a:ext>
            </a:extLst>
          </p:cNvPr>
          <p:cNvSpPr txBox="1">
            <a:spLocks/>
          </p:cNvSpPr>
          <p:nvPr/>
        </p:nvSpPr>
        <p:spPr>
          <a:xfrm>
            <a:off x="6985544" y="9217518"/>
            <a:ext cx="4316914" cy="707531"/>
          </a:xfrm>
          <a:prstGeom prst="rect">
            <a:avLst/>
          </a:prstGeom>
        </p:spPr>
        <p:txBody>
          <a:bodyPr>
            <a:noAutofit/>
          </a:bodyPr>
          <a:lstStyle>
            <a:lvl1pPr marL="0" indent="0" algn="r" defTabSz="731502" rtl="0" eaLnBrk="1" latinLnBrk="0" hangingPunct="1">
              <a:spcBef>
                <a:spcPct val="20000"/>
              </a:spcBef>
              <a:buFont typeface="Arial"/>
              <a:buNone/>
              <a:defRPr sz="2000" b="0" i="1" kern="1200" baseline="0">
                <a:solidFill>
                  <a:srgbClr val="A21727"/>
                </a:solidFill>
                <a:latin typeface="Century Gothic" charset="0"/>
                <a:ea typeface="Century Gothic" charset="0"/>
                <a:cs typeface="Century Gothic" charset="0"/>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914378">
              <a:defRPr/>
            </a:pPr>
            <a:r>
              <a:rPr lang="en-US" sz="2750" dirty="0"/>
              <a:t>pbearelly@arizona.edu</a:t>
            </a:r>
          </a:p>
        </p:txBody>
      </p:sp>
    </p:spTree>
    <p:extLst>
      <p:ext uri="{BB962C8B-B14F-4D97-AF65-F5344CB8AC3E}">
        <p14:creationId xmlns:p14="http://schemas.microsoft.com/office/powerpoint/2010/main" val="412238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B706-96E9-DD4E-3F2B-6DA7568690FC}"/>
              </a:ext>
            </a:extLst>
          </p:cNvPr>
          <p:cNvSpPr>
            <a:spLocks noGrp="1"/>
          </p:cNvSpPr>
          <p:nvPr>
            <p:ph type="title"/>
          </p:nvPr>
        </p:nvSpPr>
        <p:spPr/>
        <p:txBody>
          <a:bodyPr/>
          <a:lstStyle/>
          <a:p>
            <a:r>
              <a:rPr lang="en-US" dirty="0"/>
              <a:t>References</a:t>
            </a:r>
          </a:p>
        </p:txBody>
      </p:sp>
      <p:sp>
        <p:nvSpPr>
          <p:cNvPr id="8" name="Text Placeholder 7">
            <a:extLst>
              <a:ext uri="{FF2B5EF4-FFF2-40B4-BE49-F238E27FC236}">
                <a16:creationId xmlns:a16="http://schemas.microsoft.com/office/drawing/2014/main" id="{C46F5D1F-7630-EF89-2F32-9585CF55A209}"/>
              </a:ext>
            </a:extLst>
          </p:cNvPr>
          <p:cNvSpPr>
            <a:spLocks noGrp="1"/>
          </p:cNvSpPr>
          <p:nvPr>
            <p:ph type="body" sz="quarter" idx="13"/>
          </p:nvPr>
        </p:nvSpPr>
        <p:spPr>
          <a:xfrm>
            <a:off x="2228850" y="2266950"/>
            <a:ext cx="13144500" cy="7696200"/>
          </a:xfrm>
        </p:spPr>
        <p:txBody>
          <a:bodyPr/>
          <a:lstStyle/>
          <a:p>
            <a:pPr marL="642938" indent="-642938">
              <a:buAutoNum type="arabicPeriod"/>
            </a:pPr>
            <a:r>
              <a:rPr lang="en-US" sz="1400" dirty="0">
                <a:solidFill>
                  <a:schemeClr val="tx1">
                    <a:lumMod val="65000"/>
                    <a:lumOff val="35000"/>
                  </a:schemeClr>
                </a:solidFill>
              </a:rPr>
              <a:t>Page ST, Amory JK, Bowman FD, et al. Exogenous testosterone (T) alone or with finasteride increases physical performance, grip strength, and lean body mass in older men with low serum T. </a:t>
            </a:r>
            <a:r>
              <a:rPr lang="en-US" sz="1400" i="1" dirty="0">
                <a:solidFill>
                  <a:schemeClr val="tx1">
                    <a:lumMod val="65000"/>
                    <a:lumOff val="35000"/>
                  </a:schemeClr>
                </a:solidFill>
              </a:rPr>
              <a:t>J Clin Endocrinol </a:t>
            </a:r>
            <a:r>
              <a:rPr lang="en-US" sz="1400" i="1" dirty="0" err="1">
                <a:solidFill>
                  <a:schemeClr val="tx1">
                    <a:lumMod val="65000"/>
                    <a:lumOff val="35000"/>
                  </a:schemeClr>
                </a:solidFill>
              </a:rPr>
              <a:t>Metab</a:t>
            </a:r>
            <a:r>
              <a:rPr lang="en-US" sz="1400" dirty="0">
                <a:solidFill>
                  <a:schemeClr val="tx1">
                    <a:lumMod val="65000"/>
                    <a:lumOff val="35000"/>
                  </a:schemeClr>
                </a:solidFill>
              </a:rPr>
              <a:t>. 2005;90(3):1502-1510. </a:t>
            </a:r>
          </a:p>
          <a:p>
            <a:pPr marL="642938" indent="-642938">
              <a:buAutoNum type="arabicPeriod"/>
            </a:pPr>
            <a:r>
              <a:rPr lang="en-US" sz="1400" dirty="0">
                <a:solidFill>
                  <a:schemeClr val="tx1">
                    <a:lumMod val="65000"/>
                    <a:lumOff val="35000"/>
                  </a:schemeClr>
                </a:solidFill>
              </a:rPr>
              <a:t>Snyder PJ, </a:t>
            </a:r>
            <a:r>
              <a:rPr lang="en-US" sz="1400" dirty="0" err="1">
                <a:solidFill>
                  <a:schemeClr val="tx1">
                    <a:lumMod val="65000"/>
                    <a:lumOff val="35000"/>
                  </a:schemeClr>
                </a:solidFill>
              </a:rPr>
              <a:t>Kopperdahl</a:t>
            </a:r>
            <a:r>
              <a:rPr lang="en-US" sz="1400" dirty="0">
                <a:solidFill>
                  <a:schemeClr val="tx1">
                    <a:lumMod val="65000"/>
                    <a:lumOff val="35000"/>
                  </a:schemeClr>
                </a:solidFill>
              </a:rPr>
              <a:t> DL, Stephens-Shields AJ, et al. Effect of Testosterone Treatment on Volumetric Bone Density and Strength in Older Men With Low Testosterone: A Controlled Clinical Trial. </a:t>
            </a:r>
            <a:r>
              <a:rPr lang="en-US" sz="1400" i="1" dirty="0">
                <a:solidFill>
                  <a:schemeClr val="tx1">
                    <a:lumMod val="65000"/>
                    <a:lumOff val="35000"/>
                  </a:schemeClr>
                </a:solidFill>
              </a:rPr>
              <a:t>JAMA Intern Med</a:t>
            </a:r>
            <a:r>
              <a:rPr lang="en-US" sz="1400" dirty="0">
                <a:solidFill>
                  <a:schemeClr val="tx1">
                    <a:lumMod val="65000"/>
                    <a:lumOff val="35000"/>
                  </a:schemeClr>
                </a:solidFill>
              </a:rPr>
              <a:t>. 2017;177(4):471-479. </a:t>
            </a:r>
          </a:p>
          <a:p>
            <a:pPr marL="642938" indent="-642938">
              <a:buAutoNum type="arabicPeriod"/>
            </a:pPr>
            <a:r>
              <a:rPr lang="en-US" sz="1400" dirty="0">
                <a:solidFill>
                  <a:schemeClr val="tx1">
                    <a:lumMod val="65000"/>
                    <a:lumOff val="35000"/>
                  </a:schemeClr>
                </a:solidFill>
              </a:rPr>
              <a:t>Corona G, </a:t>
            </a:r>
            <a:r>
              <a:rPr lang="en-US" sz="1400" dirty="0" err="1">
                <a:solidFill>
                  <a:schemeClr val="tx1">
                    <a:lumMod val="65000"/>
                    <a:lumOff val="35000"/>
                  </a:schemeClr>
                </a:solidFill>
              </a:rPr>
              <a:t>Giagulli</a:t>
            </a:r>
            <a:r>
              <a:rPr lang="en-US" sz="1400" dirty="0">
                <a:solidFill>
                  <a:schemeClr val="tx1">
                    <a:lumMod val="65000"/>
                    <a:lumOff val="35000"/>
                  </a:schemeClr>
                </a:solidFill>
              </a:rPr>
              <a:t> VA, </a:t>
            </a:r>
            <a:r>
              <a:rPr lang="en-US" sz="1400" dirty="0" err="1">
                <a:solidFill>
                  <a:schemeClr val="tx1">
                    <a:lumMod val="65000"/>
                    <a:lumOff val="35000"/>
                  </a:schemeClr>
                </a:solidFill>
              </a:rPr>
              <a:t>Maseroli</a:t>
            </a:r>
            <a:r>
              <a:rPr lang="en-US" sz="1400" dirty="0">
                <a:solidFill>
                  <a:schemeClr val="tx1">
                    <a:lumMod val="65000"/>
                    <a:lumOff val="35000"/>
                  </a:schemeClr>
                </a:solidFill>
              </a:rPr>
              <a:t> E, et al. THERAPY OF ENDOCRINE DISEASE: Testosterone supplementation and body composition: results from a meta-analysis study. </a:t>
            </a:r>
            <a:r>
              <a:rPr lang="en-US" sz="1400" i="1" dirty="0" err="1">
                <a:solidFill>
                  <a:schemeClr val="tx1">
                    <a:lumMod val="65000"/>
                    <a:lumOff val="35000"/>
                  </a:schemeClr>
                </a:solidFill>
              </a:rPr>
              <a:t>Eur</a:t>
            </a:r>
            <a:r>
              <a:rPr lang="en-US" sz="1400" i="1" dirty="0">
                <a:solidFill>
                  <a:schemeClr val="tx1">
                    <a:lumMod val="65000"/>
                    <a:lumOff val="35000"/>
                  </a:schemeClr>
                </a:solidFill>
              </a:rPr>
              <a:t> J Endocrinol</a:t>
            </a:r>
            <a:r>
              <a:rPr lang="en-US" sz="1400" dirty="0">
                <a:solidFill>
                  <a:schemeClr val="tx1">
                    <a:lumMod val="65000"/>
                    <a:lumOff val="35000"/>
                  </a:schemeClr>
                </a:solidFill>
              </a:rPr>
              <a:t>. 2016;174(3):R99-R116. </a:t>
            </a:r>
          </a:p>
          <a:p>
            <a:pPr marL="642938" indent="-642938">
              <a:buAutoNum type="arabicPeriod"/>
            </a:pPr>
            <a:r>
              <a:rPr lang="en-US" sz="1400" dirty="0" err="1">
                <a:solidFill>
                  <a:schemeClr val="tx1">
                    <a:lumMod val="65000"/>
                    <a:lumOff val="35000"/>
                  </a:schemeClr>
                </a:solidFill>
              </a:rPr>
              <a:t>Buvat</a:t>
            </a:r>
            <a:r>
              <a:rPr lang="en-US" sz="1400" dirty="0">
                <a:solidFill>
                  <a:schemeClr val="tx1">
                    <a:lumMod val="65000"/>
                    <a:lumOff val="35000"/>
                  </a:schemeClr>
                </a:solidFill>
              </a:rPr>
              <a:t> J, </a:t>
            </a:r>
            <a:r>
              <a:rPr lang="en-US" sz="1400" dirty="0" err="1">
                <a:solidFill>
                  <a:schemeClr val="tx1">
                    <a:lumMod val="65000"/>
                    <a:lumOff val="35000"/>
                  </a:schemeClr>
                </a:solidFill>
              </a:rPr>
              <a:t>Montorsi</a:t>
            </a:r>
            <a:r>
              <a:rPr lang="en-US" sz="1400" dirty="0">
                <a:solidFill>
                  <a:schemeClr val="tx1">
                    <a:lumMod val="65000"/>
                    <a:lumOff val="35000"/>
                  </a:schemeClr>
                </a:solidFill>
              </a:rPr>
              <a:t> F, Maggi M, et al. Hypogonadal men </a:t>
            </a:r>
            <a:r>
              <a:rPr lang="en-US" sz="1400" dirty="0" err="1">
                <a:solidFill>
                  <a:schemeClr val="tx1">
                    <a:lumMod val="65000"/>
                    <a:lumOff val="35000"/>
                  </a:schemeClr>
                </a:solidFill>
              </a:rPr>
              <a:t>nonresponders</a:t>
            </a:r>
            <a:r>
              <a:rPr lang="en-US" sz="1400" dirty="0">
                <a:solidFill>
                  <a:schemeClr val="tx1">
                    <a:lumMod val="65000"/>
                    <a:lumOff val="35000"/>
                  </a:schemeClr>
                </a:solidFill>
              </a:rPr>
              <a:t> to the PDE5 inhibitor tadalafil benefit from normalization of testosterone levels with a 1% hydroalcoholic testosterone gel in the treatment of erectile dysfunction (TADTEST study). J Sex Med 2011;8:284–293.</a:t>
            </a:r>
          </a:p>
          <a:p>
            <a:pPr marL="642938" indent="-642938">
              <a:buAutoNum type="arabicPeriod"/>
            </a:pPr>
            <a:r>
              <a:rPr lang="en-US" sz="1400" dirty="0">
                <a:solidFill>
                  <a:schemeClr val="tx1">
                    <a:lumMod val="65000"/>
                    <a:lumOff val="35000"/>
                  </a:schemeClr>
                </a:solidFill>
              </a:rPr>
              <a:t>Corona G, </a:t>
            </a:r>
            <a:r>
              <a:rPr lang="en-US" sz="1400" dirty="0" err="1">
                <a:solidFill>
                  <a:schemeClr val="tx1">
                    <a:lumMod val="65000"/>
                    <a:lumOff val="35000"/>
                  </a:schemeClr>
                </a:solidFill>
              </a:rPr>
              <a:t>Monami</a:t>
            </a:r>
            <a:r>
              <a:rPr lang="en-US" sz="1400" dirty="0">
                <a:solidFill>
                  <a:schemeClr val="tx1">
                    <a:lumMod val="65000"/>
                    <a:lumOff val="35000"/>
                  </a:schemeClr>
                </a:solidFill>
              </a:rPr>
              <a:t> M, </a:t>
            </a:r>
            <a:r>
              <a:rPr lang="en-US" sz="1400" dirty="0" err="1">
                <a:solidFill>
                  <a:schemeClr val="tx1">
                    <a:lumMod val="65000"/>
                    <a:lumOff val="35000"/>
                  </a:schemeClr>
                </a:solidFill>
              </a:rPr>
              <a:t>Rastrelli</a:t>
            </a:r>
            <a:r>
              <a:rPr lang="en-US" sz="1400" dirty="0">
                <a:solidFill>
                  <a:schemeClr val="tx1">
                    <a:lumMod val="65000"/>
                    <a:lumOff val="35000"/>
                  </a:schemeClr>
                </a:solidFill>
              </a:rPr>
              <a:t> G, et al. Type 2 diabetes mellitus and testosterone: a meta-analysis study. </a:t>
            </a:r>
            <a:r>
              <a:rPr lang="en-US" sz="1400" i="1" dirty="0">
                <a:solidFill>
                  <a:schemeClr val="tx1">
                    <a:lumMod val="65000"/>
                    <a:lumOff val="35000"/>
                  </a:schemeClr>
                </a:solidFill>
              </a:rPr>
              <a:t>Int J </a:t>
            </a:r>
            <a:r>
              <a:rPr lang="en-US" sz="1400" i="1" dirty="0" err="1">
                <a:solidFill>
                  <a:schemeClr val="tx1">
                    <a:lumMod val="65000"/>
                    <a:lumOff val="35000"/>
                  </a:schemeClr>
                </a:solidFill>
              </a:rPr>
              <a:t>Androl</a:t>
            </a:r>
            <a:r>
              <a:rPr lang="en-US" sz="1400" dirty="0">
                <a:solidFill>
                  <a:schemeClr val="tx1">
                    <a:lumMod val="65000"/>
                    <a:lumOff val="35000"/>
                  </a:schemeClr>
                </a:solidFill>
              </a:rPr>
              <a:t>. 2011;34(6 Pt 1):528-540. </a:t>
            </a:r>
          </a:p>
          <a:p>
            <a:pPr marL="642938" indent="-642938">
              <a:buAutoNum type="arabicPeriod"/>
            </a:pPr>
            <a:r>
              <a:rPr lang="en-US" sz="1400" dirty="0" err="1">
                <a:solidFill>
                  <a:schemeClr val="tx1">
                    <a:lumMod val="65000"/>
                    <a:lumOff val="35000"/>
                  </a:schemeClr>
                </a:solidFill>
              </a:rPr>
              <a:t>Isidori</a:t>
            </a:r>
            <a:r>
              <a:rPr lang="en-US" sz="1400" dirty="0">
                <a:solidFill>
                  <a:schemeClr val="tx1">
                    <a:lumMod val="65000"/>
                    <a:lumOff val="35000"/>
                  </a:schemeClr>
                </a:solidFill>
              </a:rPr>
              <a:t> AM, </a:t>
            </a:r>
            <a:r>
              <a:rPr lang="en-US" sz="1400" dirty="0" err="1">
                <a:solidFill>
                  <a:schemeClr val="tx1">
                    <a:lumMod val="65000"/>
                    <a:lumOff val="35000"/>
                  </a:schemeClr>
                </a:solidFill>
              </a:rPr>
              <a:t>Giannetta</a:t>
            </a:r>
            <a:r>
              <a:rPr lang="en-US" sz="1400" dirty="0">
                <a:solidFill>
                  <a:schemeClr val="tx1">
                    <a:lumMod val="65000"/>
                    <a:lumOff val="35000"/>
                  </a:schemeClr>
                </a:solidFill>
              </a:rPr>
              <a:t> E, Greco EA, et al. Effects of testosterone on body composition, bone metabolism and serum lipid profile in middle-aged men: a meta-analysis. </a:t>
            </a:r>
            <a:r>
              <a:rPr lang="en-US" sz="1400" i="1" dirty="0">
                <a:solidFill>
                  <a:schemeClr val="tx1">
                    <a:lumMod val="65000"/>
                    <a:lumOff val="35000"/>
                  </a:schemeClr>
                </a:solidFill>
              </a:rPr>
              <a:t>Clin Endocrinol (</a:t>
            </a:r>
            <a:r>
              <a:rPr lang="en-US" sz="1400" i="1" dirty="0" err="1">
                <a:solidFill>
                  <a:schemeClr val="tx1">
                    <a:lumMod val="65000"/>
                    <a:lumOff val="35000"/>
                  </a:schemeClr>
                </a:solidFill>
              </a:rPr>
              <a:t>Oxf</a:t>
            </a:r>
            <a:r>
              <a:rPr lang="en-US" sz="1400" i="1" dirty="0">
                <a:solidFill>
                  <a:schemeClr val="tx1">
                    <a:lumMod val="65000"/>
                    <a:lumOff val="35000"/>
                  </a:schemeClr>
                </a:solidFill>
              </a:rPr>
              <a:t>)</a:t>
            </a:r>
            <a:r>
              <a:rPr lang="en-US" sz="1400" dirty="0">
                <a:solidFill>
                  <a:schemeClr val="tx1">
                    <a:lumMod val="65000"/>
                    <a:lumOff val="35000"/>
                  </a:schemeClr>
                </a:solidFill>
              </a:rPr>
              <a:t>. 2005;63(3):280-293.</a:t>
            </a:r>
          </a:p>
          <a:p>
            <a:pPr marL="642938" indent="-642938">
              <a:buAutoNum type="arabicPeriod"/>
            </a:pPr>
            <a:r>
              <a:rPr lang="en-US" sz="1400" dirty="0">
                <a:solidFill>
                  <a:schemeClr val="tx1">
                    <a:lumMod val="65000"/>
                    <a:lumOff val="35000"/>
                  </a:schemeClr>
                </a:solidFill>
              </a:rPr>
              <a:t>FA </a:t>
            </a:r>
            <a:r>
              <a:rPr lang="en-US" sz="1400" dirty="0" err="1">
                <a:solidFill>
                  <a:schemeClr val="tx1">
                    <a:lumMod val="65000"/>
                    <a:lumOff val="35000"/>
                  </a:schemeClr>
                </a:solidFill>
              </a:rPr>
              <a:t>Zarrouf</a:t>
            </a:r>
            <a:r>
              <a:rPr lang="en-US" sz="1400" dirty="0">
                <a:solidFill>
                  <a:schemeClr val="tx1">
                    <a:lumMod val="65000"/>
                    <a:lumOff val="35000"/>
                  </a:schemeClr>
                </a:solidFill>
              </a:rPr>
              <a:t>, S </a:t>
            </a:r>
            <a:r>
              <a:rPr lang="en-US" sz="1400" dirty="0" err="1">
                <a:solidFill>
                  <a:schemeClr val="tx1">
                    <a:lumMod val="65000"/>
                    <a:lumOff val="35000"/>
                  </a:schemeClr>
                </a:solidFill>
              </a:rPr>
              <a:t>Artz</a:t>
            </a:r>
            <a:r>
              <a:rPr lang="en-US" sz="1400" dirty="0">
                <a:solidFill>
                  <a:schemeClr val="tx1">
                    <a:lumMod val="65000"/>
                    <a:lumOff val="35000"/>
                  </a:schemeClr>
                </a:solidFill>
              </a:rPr>
              <a:t>, J Griffith, </a:t>
            </a:r>
            <a:r>
              <a:rPr lang="en-US" sz="1400" dirty="0" err="1">
                <a:solidFill>
                  <a:schemeClr val="tx1">
                    <a:lumMod val="65000"/>
                    <a:lumOff val="35000"/>
                  </a:schemeClr>
                </a:solidFill>
              </a:rPr>
              <a:t>etal</a:t>
            </a:r>
            <a:r>
              <a:rPr lang="en-US" sz="1400" dirty="0">
                <a:solidFill>
                  <a:schemeClr val="tx1">
                    <a:lumMod val="65000"/>
                    <a:lumOff val="35000"/>
                  </a:schemeClr>
                </a:solidFill>
              </a:rPr>
              <a:t>. Testosterone and depression: systematic review and meta-analysis. Journal of psychiatric practice. 2009; 15: 289-305</a:t>
            </a:r>
          </a:p>
          <a:p>
            <a:pPr marL="642938" indent="-642938">
              <a:buAutoNum type="arabicPeriod"/>
            </a:pPr>
            <a:r>
              <a:rPr lang="en-US" sz="1400" dirty="0" err="1">
                <a:solidFill>
                  <a:schemeClr val="tx1">
                    <a:lumMod val="65000"/>
                    <a:lumOff val="35000"/>
                  </a:schemeClr>
                </a:solidFill>
              </a:rPr>
              <a:t>Onasanya</a:t>
            </a:r>
            <a:r>
              <a:rPr lang="en-US" sz="1400" dirty="0">
                <a:solidFill>
                  <a:schemeClr val="tx1">
                    <a:lumMod val="65000"/>
                    <a:lumOff val="35000"/>
                  </a:schemeClr>
                </a:solidFill>
              </a:rPr>
              <a:t> O, Iyer G, Lucas E, Lin D, Singh S, Alexander GC. Association between exogenous testosterone and cardiovascular events: an overview of systematic reviews [published correction appears in Lancet Diabetes Endocrinol. 2017 Feb;5(2):e1]. </a:t>
            </a:r>
            <a:r>
              <a:rPr lang="en-US" sz="1400" i="1" dirty="0">
                <a:solidFill>
                  <a:schemeClr val="tx1">
                    <a:lumMod val="65000"/>
                    <a:lumOff val="35000"/>
                  </a:schemeClr>
                </a:solidFill>
              </a:rPr>
              <a:t>Lancet Diabetes Endocrinol</a:t>
            </a:r>
            <a:r>
              <a:rPr lang="en-US" sz="1400" dirty="0">
                <a:solidFill>
                  <a:schemeClr val="tx1">
                    <a:lumMod val="65000"/>
                    <a:lumOff val="35000"/>
                  </a:schemeClr>
                </a:solidFill>
              </a:rPr>
              <a:t>. 2016;4(11):943-956. </a:t>
            </a:r>
          </a:p>
          <a:p>
            <a:pPr marL="428625" indent="-428625">
              <a:buFont typeface="+mj-lt"/>
              <a:buAutoNum type="arabicPeriod" startAt="9"/>
            </a:pPr>
            <a:r>
              <a:rPr lang="en-US" sz="1400" dirty="0">
                <a:solidFill>
                  <a:schemeClr val="tx1">
                    <a:lumMod val="65000"/>
                    <a:lumOff val="35000"/>
                  </a:schemeClr>
                </a:solidFill>
              </a:rPr>
              <a:t>Alexander GC, Iyer G, Lucas E, Lin D, Singh S. Cardiovascular Risks of Exogenous Testosterone Use Among Men: A Systematic Review and Meta-Analysis. </a:t>
            </a:r>
            <a:r>
              <a:rPr lang="en-US" sz="1400" i="1" dirty="0">
                <a:solidFill>
                  <a:schemeClr val="tx1">
                    <a:lumMod val="65000"/>
                    <a:lumOff val="35000"/>
                  </a:schemeClr>
                </a:solidFill>
              </a:rPr>
              <a:t>Am J Med</a:t>
            </a:r>
            <a:r>
              <a:rPr lang="en-US" sz="1400" dirty="0">
                <a:solidFill>
                  <a:schemeClr val="tx1">
                    <a:lumMod val="65000"/>
                    <a:lumOff val="35000"/>
                  </a:schemeClr>
                </a:solidFill>
              </a:rPr>
              <a:t>. 2017;130(3):293-305. </a:t>
            </a:r>
          </a:p>
          <a:p>
            <a:pPr marL="428625" indent="-428625">
              <a:buFont typeface="+mj-lt"/>
              <a:buAutoNum type="arabicPeriod" startAt="9"/>
            </a:pPr>
            <a:r>
              <a:rPr lang="en-US" sz="1400" dirty="0">
                <a:solidFill>
                  <a:schemeClr val="tx1">
                    <a:lumMod val="65000"/>
                    <a:lumOff val="35000"/>
                  </a:schemeClr>
                </a:solidFill>
              </a:rPr>
              <a:t>Cheetham TC, An J, Jacobsen SJ, </a:t>
            </a:r>
            <a:r>
              <a:rPr lang="en-US" sz="1400" dirty="0" err="1">
                <a:solidFill>
                  <a:schemeClr val="tx1">
                    <a:lumMod val="65000"/>
                    <a:lumOff val="35000"/>
                  </a:schemeClr>
                </a:solidFill>
              </a:rPr>
              <a:t>Niu</a:t>
            </a:r>
            <a:r>
              <a:rPr lang="en-US" sz="1400" dirty="0">
                <a:solidFill>
                  <a:schemeClr val="tx1">
                    <a:lumMod val="65000"/>
                    <a:lumOff val="35000"/>
                  </a:schemeClr>
                </a:solidFill>
              </a:rPr>
              <a:t> F, Sidney S, </a:t>
            </a:r>
            <a:r>
              <a:rPr lang="en-US" sz="1400" dirty="0" err="1">
                <a:solidFill>
                  <a:schemeClr val="tx1">
                    <a:lumMod val="65000"/>
                    <a:lumOff val="35000"/>
                  </a:schemeClr>
                </a:solidFill>
              </a:rPr>
              <a:t>Quesenberry</a:t>
            </a:r>
            <a:r>
              <a:rPr lang="en-US" sz="1400" dirty="0">
                <a:solidFill>
                  <a:schemeClr val="tx1">
                    <a:lumMod val="65000"/>
                    <a:lumOff val="35000"/>
                  </a:schemeClr>
                </a:solidFill>
              </a:rPr>
              <a:t> CP, </a:t>
            </a:r>
            <a:r>
              <a:rPr lang="en-US" sz="1400" dirty="0" err="1">
                <a:solidFill>
                  <a:schemeClr val="tx1">
                    <a:lumMod val="65000"/>
                    <a:lumOff val="35000"/>
                  </a:schemeClr>
                </a:solidFill>
              </a:rPr>
              <a:t>VanDenEeden</a:t>
            </a:r>
            <a:r>
              <a:rPr lang="en-US" sz="1400" dirty="0">
                <a:solidFill>
                  <a:schemeClr val="tx1">
                    <a:lumMod val="65000"/>
                    <a:lumOff val="35000"/>
                  </a:schemeClr>
                </a:solidFill>
              </a:rPr>
              <a:t> SK. Association of Testosterone Replacement With Cardiovascular Outcomes Among Men With Androgen Deficiency. JAMA Intern Med. 2017 Apr 1;177(4):491-499.</a:t>
            </a:r>
          </a:p>
          <a:p>
            <a:pPr marL="428625" indent="-428625">
              <a:buFont typeface="+mj-lt"/>
              <a:buAutoNum type="arabicPeriod" startAt="9"/>
            </a:pPr>
            <a:r>
              <a:rPr lang="en-US" sz="1400" dirty="0">
                <a:solidFill>
                  <a:schemeClr val="tx1">
                    <a:lumMod val="65000"/>
                    <a:lumOff val="35000"/>
                  </a:schemeClr>
                </a:solidFill>
              </a:rPr>
              <a:t>Bhasin S, Brito JP, Cunningham GR, Hayes FJ, </a:t>
            </a:r>
            <a:r>
              <a:rPr lang="en-US" sz="1400" dirty="0" err="1">
                <a:solidFill>
                  <a:schemeClr val="tx1">
                    <a:lumMod val="65000"/>
                    <a:lumOff val="35000"/>
                  </a:schemeClr>
                </a:solidFill>
              </a:rPr>
              <a:t>Hodis</a:t>
            </a:r>
            <a:r>
              <a:rPr lang="en-US" sz="1400" dirty="0">
                <a:solidFill>
                  <a:schemeClr val="tx1">
                    <a:lumMod val="65000"/>
                    <a:lumOff val="35000"/>
                  </a:schemeClr>
                </a:solidFill>
              </a:rPr>
              <a:t> HN, Matsumoto AM, Snyder PJ, </a:t>
            </a:r>
            <a:r>
              <a:rPr lang="en-US" sz="1400" dirty="0" err="1">
                <a:solidFill>
                  <a:schemeClr val="tx1">
                    <a:lumMod val="65000"/>
                    <a:lumOff val="35000"/>
                  </a:schemeClr>
                </a:solidFill>
              </a:rPr>
              <a:t>Swerdloff</a:t>
            </a:r>
            <a:r>
              <a:rPr lang="en-US" sz="1400" dirty="0">
                <a:solidFill>
                  <a:schemeClr val="tx1">
                    <a:lumMod val="65000"/>
                    <a:lumOff val="35000"/>
                  </a:schemeClr>
                </a:solidFill>
              </a:rPr>
              <a:t> RS, Wu FC, </a:t>
            </a:r>
            <a:r>
              <a:rPr lang="en-US" sz="1400" dirty="0" err="1">
                <a:solidFill>
                  <a:schemeClr val="tx1">
                    <a:lumMod val="65000"/>
                    <a:lumOff val="35000"/>
                  </a:schemeClr>
                </a:solidFill>
              </a:rPr>
              <a:t>Yialamas</a:t>
            </a:r>
            <a:r>
              <a:rPr lang="en-US" sz="1400" dirty="0">
                <a:solidFill>
                  <a:schemeClr val="tx1">
                    <a:lumMod val="65000"/>
                    <a:lumOff val="35000"/>
                  </a:schemeClr>
                </a:solidFill>
              </a:rPr>
              <a:t> MA. Testosterone Therapy in Men With Hypogonadism: An Endocrine Society Clinical Practice Guideline. J Clin Endocrinol </a:t>
            </a:r>
            <a:r>
              <a:rPr lang="en-US" sz="1400" dirty="0" err="1">
                <a:solidFill>
                  <a:schemeClr val="tx1">
                    <a:lumMod val="65000"/>
                    <a:lumOff val="35000"/>
                  </a:schemeClr>
                </a:solidFill>
              </a:rPr>
              <a:t>Metab</a:t>
            </a:r>
            <a:r>
              <a:rPr lang="en-US" sz="1400" dirty="0">
                <a:solidFill>
                  <a:schemeClr val="tx1">
                    <a:lumMod val="65000"/>
                    <a:lumOff val="35000"/>
                  </a:schemeClr>
                </a:solidFill>
              </a:rPr>
              <a:t>. 2018 May 1;103(5):1715-1744.</a:t>
            </a:r>
          </a:p>
          <a:p>
            <a:pPr marL="428625" indent="-428625">
              <a:buFont typeface="+mj-lt"/>
              <a:buAutoNum type="arabicPeriod" startAt="9"/>
            </a:pPr>
            <a:r>
              <a:rPr lang="en-US" sz="1400" dirty="0">
                <a:solidFill>
                  <a:schemeClr val="tx1">
                    <a:lumMod val="65000"/>
                    <a:lumOff val="35000"/>
                  </a:schemeClr>
                </a:solidFill>
              </a:rPr>
              <a:t>Liu PY, </a:t>
            </a:r>
            <a:r>
              <a:rPr lang="en-US" sz="1400" dirty="0" err="1">
                <a:solidFill>
                  <a:schemeClr val="tx1">
                    <a:lumMod val="65000"/>
                    <a:lumOff val="35000"/>
                  </a:schemeClr>
                </a:solidFill>
              </a:rPr>
              <a:t>Swerdloff</a:t>
            </a:r>
            <a:r>
              <a:rPr lang="en-US" sz="1400" dirty="0">
                <a:solidFill>
                  <a:schemeClr val="tx1">
                    <a:lumMod val="65000"/>
                    <a:lumOff val="35000"/>
                  </a:schemeClr>
                </a:solidFill>
              </a:rPr>
              <a:t> RS, Christenson PD, </a:t>
            </a:r>
            <a:r>
              <a:rPr lang="en-US" sz="1400" dirty="0" err="1">
                <a:solidFill>
                  <a:schemeClr val="tx1">
                    <a:lumMod val="65000"/>
                    <a:lumOff val="35000"/>
                  </a:schemeClr>
                </a:solidFill>
              </a:rPr>
              <a:t>Handelsman</a:t>
            </a:r>
            <a:r>
              <a:rPr lang="en-US" sz="1400" dirty="0">
                <a:solidFill>
                  <a:schemeClr val="tx1">
                    <a:lumMod val="65000"/>
                    <a:lumOff val="35000"/>
                  </a:schemeClr>
                </a:solidFill>
              </a:rPr>
              <a:t> DJ, Wang C; Hormonal Male Contraception Summit Group. Rate, extent, and modifiers of spermatogenic recovery after hormonal male contraception: an integrated analysis. </a:t>
            </a:r>
            <a:r>
              <a:rPr lang="en-US" sz="1400" i="1" dirty="0">
                <a:solidFill>
                  <a:schemeClr val="tx1">
                    <a:lumMod val="65000"/>
                    <a:lumOff val="35000"/>
                  </a:schemeClr>
                </a:solidFill>
              </a:rPr>
              <a:t>Lancet</a:t>
            </a:r>
            <a:r>
              <a:rPr lang="en-US" sz="1400" dirty="0">
                <a:solidFill>
                  <a:schemeClr val="tx1">
                    <a:lumMod val="65000"/>
                    <a:lumOff val="35000"/>
                  </a:schemeClr>
                </a:solidFill>
              </a:rPr>
              <a:t>. 2006;367(9520):1412-1420. </a:t>
            </a:r>
          </a:p>
          <a:p>
            <a:pPr marL="428625" indent="-428625">
              <a:buFont typeface="+mj-lt"/>
              <a:buAutoNum type="arabicPeriod" startAt="9"/>
            </a:pPr>
            <a:r>
              <a:rPr lang="en-US" sz="1400" dirty="0">
                <a:solidFill>
                  <a:schemeClr val="tx1">
                    <a:lumMod val="65000"/>
                    <a:lumOff val="35000"/>
                  </a:schemeClr>
                </a:solidFill>
              </a:rPr>
              <a:t>Boyle P, Koechlin A, Bota M, et al. Endogenous and exogenous testosterone and the risk of prostate cancer and increased prostate-specific antigen (PSA) level: a meta-analysis. </a:t>
            </a:r>
            <a:r>
              <a:rPr lang="en-US" sz="1400" i="1" dirty="0">
                <a:solidFill>
                  <a:schemeClr val="tx1">
                    <a:lumMod val="65000"/>
                    <a:lumOff val="35000"/>
                  </a:schemeClr>
                </a:solidFill>
              </a:rPr>
              <a:t>BJU Int</a:t>
            </a:r>
            <a:r>
              <a:rPr lang="en-US" sz="1400" dirty="0">
                <a:solidFill>
                  <a:schemeClr val="tx1">
                    <a:lumMod val="65000"/>
                    <a:lumOff val="35000"/>
                  </a:schemeClr>
                </a:solidFill>
              </a:rPr>
              <a:t>. 2016;118(5):731-741.</a:t>
            </a:r>
          </a:p>
          <a:p>
            <a:pPr marL="428625" indent="-428625">
              <a:buFont typeface="+mj-lt"/>
              <a:buAutoNum type="arabicPeriod" startAt="9"/>
            </a:pPr>
            <a:r>
              <a:rPr lang="en-US" sz="1400" dirty="0" err="1">
                <a:solidFill>
                  <a:schemeClr val="tx1">
                    <a:lumMod val="65000"/>
                    <a:lumOff val="35000"/>
                  </a:schemeClr>
                </a:solidFill>
              </a:rPr>
              <a:t>Pastuszak</a:t>
            </a:r>
            <a:r>
              <a:rPr lang="en-US" sz="1400" dirty="0">
                <a:solidFill>
                  <a:schemeClr val="tx1">
                    <a:lumMod val="65000"/>
                    <a:lumOff val="35000"/>
                  </a:schemeClr>
                </a:solidFill>
              </a:rPr>
              <a:t> AW, Pearlman AM, Lai WS, et al. Testosterone replacement therapy in patients with prostate cancer after radical prostatectomy. </a:t>
            </a:r>
            <a:r>
              <a:rPr lang="en-US" sz="1400" i="1" dirty="0">
                <a:solidFill>
                  <a:schemeClr val="tx1">
                    <a:lumMod val="65000"/>
                    <a:lumOff val="35000"/>
                  </a:schemeClr>
                </a:solidFill>
              </a:rPr>
              <a:t>J Urol</a:t>
            </a:r>
            <a:r>
              <a:rPr lang="en-US" sz="1400" dirty="0">
                <a:solidFill>
                  <a:schemeClr val="tx1">
                    <a:lumMod val="65000"/>
                    <a:lumOff val="35000"/>
                  </a:schemeClr>
                </a:solidFill>
              </a:rPr>
              <a:t>. 2013;190(2):639-644. </a:t>
            </a:r>
          </a:p>
          <a:p>
            <a:pPr marL="428625" indent="-428625">
              <a:buFont typeface="+mj-lt"/>
              <a:buAutoNum type="arabicPeriod" startAt="9"/>
            </a:pPr>
            <a:r>
              <a:rPr lang="en-US" sz="1400" dirty="0" err="1">
                <a:solidFill>
                  <a:schemeClr val="tx1">
                    <a:lumMod val="65000"/>
                    <a:lumOff val="35000"/>
                  </a:schemeClr>
                </a:solidFill>
              </a:rPr>
              <a:t>Swerdloff</a:t>
            </a:r>
            <a:r>
              <a:rPr lang="en-US" sz="1400" dirty="0">
                <a:solidFill>
                  <a:schemeClr val="tx1">
                    <a:lumMod val="65000"/>
                    <a:lumOff val="35000"/>
                  </a:schemeClr>
                </a:solidFill>
              </a:rPr>
              <a:t> RS, Dudley RE. A new oral testosterone undecanoate therapy comes of age for the treatment of hypogonadal men. </a:t>
            </a:r>
            <a:r>
              <a:rPr lang="en-US" sz="1400" dirty="0" err="1">
                <a:solidFill>
                  <a:schemeClr val="tx1">
                    <a:lumMod val="65000"/>
                    <a:lumOff val="35000"/>
                  </a:schemeClr>
                </a:solidFill>
              </a:rPr>
              <a:t>Ther</a:t>
            </a:r>
            <a:r>
              <a:rPr lang="en-US" sz="1400" dirty="0">
                <a:solidFill>
                  <a:schemeClr val="tx1">
                    <a:lumMod val="65000"/>
                    <a:lumOff val="35000"/>
                  </a:schemeClr>
                </a:solidFill>
              </a:rPr>
              <a:t> Adv Urol. 2020 Jun 30;12:1756287220937232. </a:t>
            </a:r>
            <a:r>
              <a:rPr lang="en-US" sz="1400" dirty="0" err="1">
                <a:solidFill>
                  <a:schemeClr val="tx1">
                    <a:lumMod val="65000"/>
                    <a:lumOff val="35000"/>
                  </a:schemeClr>
                </a:solidFill>
              </a:rPr>
              <a:t>doi</a:t>
            </a:r>
            <a:r>
              <a:rPr lang="en-US" sz="1400" dirty="0">
                <a:solidFill>
                  <a:schemeClr val="tx1">
                    <a:lumMod val="65000"/>
                    <a:lumOff val="35000"/>
                  </a:schemeClr>
                </a:solidFill>
              </a:rPr>
              <a:t>: 10.1177/1756287220937232. Erratum in: </a:t>
            </a:r>
            <a:r>
              <a:rPr lang="en-US" sz="1400" dirty="0" err="1">
                <a:solidFill>
                  <a:schemeClr val="tx1">
                    <a:lumMod val="65000"/>
                    <a:lumOff val="35000"/>
                  </a:schemeClr>
                </a:solidFill>
              </a:rPr>
              <a:t>Ther</a:t>
            </a:r>
            <a:r>
              <a:rPr lang="en-US" sz="1400" dirty="0">
                <a:solidFill>
                  <a:schemeClr val="tx1">
                    <a:lumMod val="65000"/>
                    <a:lumOff val="35000"/>
                  </a:schemeClr>
                </a:solidFill>
              </a:rPr>
              <a:t> Adv Urol. 2021 Aug 20;13:17562872211036391. </a:t>
            </a:r>
          </a:p>
          <a:p>
            <a:pPr marL="428625" indent="-428625">
              <a:buFont typeface="+mj-lt"/>
              <a:buAutoNum type="arabicPeriod" startAt="9"/>
            </a:pPr>
            <a:r>
              <a:rPr lang="en-US" sz="1400" dirty="0">
                <a:solidFill>
                  <a:schemeClr val="tx1">
                    <a:lumMod val="65000"/>
                    <a:lumOff val="35000"/>
                  </a:schemeClr>
                </a:solidFill>
              </a:rPr>
              <a:t>Masterson T, Molina M, Ibrahim E, Ramasamy R. </a:t>
            </a:r>
            <a:r>
              <a:rPr lang="en-US" sz="1400" dirty="0" err="1">
                <a:solidFill>
                  <a:schemeClr val="tx1">
                    <a:lumMod val="65000"/>
                    <a:lumOff val="35000"/>
                  </a:schemeClr>
                </a:solidFill>
              </a:rPr>
              <a:t>Natesto</a:t>
            </a:r>
            <a:r>
              <a:rPr lang="en-US" sz="1400" dirty="0">
                <a:solidFill>
                  <a:schemeClr val="tx1">
                    <a:lumMod val="65000"/>
                    <a:lumOff val="35000"/>
                  </a:schemeClr>
                </a:solidFill>
              </a:rPr>
              <a:t> Effects on Reproductive Hormones and Semen Parameters: Results from an Ongoing Single-center, Investigator-initiated Phase IV Clinical Trial. </a:t>
            </a:r>
            <a:r>
              <a:rPr lang="en-US" sz="1400" i="1" dirty="0" err="1">
                <a:solidFill>
                  <a:schemeClr val="tx1">
                    <a:lumMod val="65000"/>
                    <a:lumOff val="35000"/>
                  </a:schemeClr>
                </a:solidFill>
              </a:rPr>
              <a:t>Eur</a:t>
            </a:r>
            <a:r>
              <a:rPr lang="en-US" sz="1400" i="1" dirty="0">
                <a:solidFill>
                  <a:schemeClr val="tx1">
                    <a:lumMod val="65000"/>
                    <a:lumOff val="35000"/>
                  </a:schemeClr>
                </a:solidFill>
              </a:rPr>
              <a:t> </a:t>
            </a:r>
            <a:r>
              <a:rPr lang="en-US" sz="1400" i="1" dirty="0" err="1">
                <a:solidFill>
                  <a:schemeClr val="tx1">
                    <a:lumMod val="65000"/>
                    <a:lumOff val="35000"/>
                  </a:schemeClr>
                </a:solidFill>
              </a:rPr>
              <a:t>Urol</a:t>
            </a:r>
            <a:r>
              <a:rPr lang="en-US" sz="1400" i="1" dirty="0">
                <a:solidFill>
                  <a:schemeClr val="tx1">
                    <a:lumMod val="65000"/>
                    <a:lumOff val="35000"/>
                  </a:schemeClr>
                </a:solidFill>
              </a:rPr>
              <a:t> Focus</a:t>
            </a:r>
            <a:r>
              <a:rPr lang="en-US" sz="1400" dirty="0">
                <a:solidFill>
                  <a:schemeClr val="tx1">
                    <a:lumMod val="65000"/>
                    <a:lumOff val="35000"/>
                  </a:schemeClr>
                </a:solidFill>
              </a:rPr>
              <a:t>. 2018;4(3):333-335. </a:t>
            </a:r>
          </a:p>
          <a:p>
            <a:pPr marL="428625" indent="-428625">
              <a:buFont typeface="+mj-lt"/>
              <a:buAutoNum type="arabicPeriod" startAt="17"/>
            </a:pPr>
            <a:r>
              <a:rPr lang="en-US" sz="1400" dirty="0" err="1">
                <a:solidFill>
                  <a:schemeClr val="tx1">
                    <a:lumMod val="65000"/>
                    <a:lumOff val="35000"/>
                  </a:schemeClr>
                </a:solidFill>
              </a:rPr>
              <a:t>Krzastek</a:t>
            </a:r>
            <a:r>
              <a:rPr lang="en-US" sz="1400" dirty="0">
                <a:solidFill>
                  <a:schemeClr val="tx1">
                    <a:lumMod val="65000"/>
                    <a:lumOff val="35000"/>
                  </a:schemeClr>
                </a:solidFill>
              </a:rPr>
              <a:t> SC, Sharma D, Abdullah N, Sultan M, Machen GL, Wenzel JL, Ells A, Chen X, </a:t>
            </a:r>
            <a:r>
              <a:rPr lang="en-US" sz="1400" dirty="0" err="1">
                <a:solidFill>
                  <a:schemeClr val="tx1">
                    <a:lumMod val="65000"/>
                    <a:lumOff val="35000"/>
                  </a:schemeClr>
                </a:solidFill>
              </a:rPr>
              <a:t>Kavoussi</a:t>
            </a:r>
            <a:r>
              <a:rPr lang="en-US" sz="1400" dirty="0">
                <a:solidFill>
                  <a:schemeClr val="tx1">
                    <a:lumMod val="65000"/>
                    <a:lumOff val="35000"/>
                  </a:schemeClr>
                </a:solidFill>
              </a:rPr>
              <a:t> M, </a:t>
            </a:r>
            <a:r>
              <a:rPr lang="en-US" sz="1400" dirty="0" err="1">
                <a:solidFill>
                  <a:schemeClr val="tx1">
                    <a:lumMod val="65000"/>
                    <a:lumOff val="35000"/>
                  </a:schemeClr>
                </a:solidFill>
              </a:rPr>
              <a:t>Costabile</a:t>
            </a:r>
            <a:r>
              <a:rPr lang="en-US" sz="1400" dirty="0">
                <a:solidFill>
                  <a:schemeClr val="tx1">
                    <a:lumMod val="65000"/>
                    <a:lumOff val="35000"/>
                  </a:schemeClr>
                </a:solidFill>
              </a:rPr>
              <a:t> RA, Smith RP, </a:t>
            </a:r>
            <a:r>
              <a:rPr lang="en-US" sz="1400" dirty="0" err="1">
                <a:solidFill>
                  <a:schemeClr val="tx1">
                    <a:lumMod val="65000"/>
                    <a:lumOff val="35000"/>
                  </a:schemeClr>
                </a:solidFill>
              </a:rPr>
              <a:t>Kavoussi</a:t>
            </a:r>
            <a:r>
              <a:rPr lang="en-US" sz="1400" dirty="0">
                <a:solidFill>
                  <a:schemeClr val="tx1">
                    <a:lumMod val="65000"/>
                    <a:lumOff val="35000"/>
                  </a:schemeClr>
                </a:solidFill>
              </a:rPr>
              <a:t> PK. Long-Term Safety and Efficacy of Clomiphene Citrate for the Treatment of Hypogonadism. J Urol. 2019 Nov;202(5):1029-1035.</a:t>
            </a:r>
          </a:p>
          <a:p>
            <a:pPr marL="428625" indent="-428625">
              <a:buFont typeface="+mj-lt"/>
              <a:buAutoNum type="arabicPeriod" startAt="17"/>
            </a:pPr>
            <a:r>
              <a:rPr lang="en-US" sz="1400" dirty="0" err="1">
                <a:solidFill>
                  <a:schemeClr val="tx1">
                    <a:lumMod val="65000"/>
                    <a:lumOff val="35000"/>
                  </a:schemeClr>
                </a:solidFill>
              </a:rPr>
              <a:t>Gittelman</a:t>
            </a:r>
            <a:r>
              <a:rPr lang="en-US" sz="1400" dirty="0">
                <a:solidFill>
                  <a:schemeClr val="tx1">
                    <a:lumMod val="65000"/>
                    <a:lumOff val="35000"/>
                  </a:schemeClr>
                </a:solidFill>
              </a:rPr>
              <a:t> M, Jaffe JS, </a:t>
            </a:r>
            <a:r>
              <a:rPr lang="en-US" sz="1400" dirty="0" err="1">
                <a:solidFill>
                  <a:schemeClr val="tx1">
                    <a:lumMod val="65000"/>
                    <a:lumOff val="35000"/>
                  </a:schemeClr>
                </a:solidFill>
              </a:rPr>
              <a:t>Kaminetsky</a:t>
            </a:r>
            <a:r>
              <a:rPr lang="en-US" sz="1400" dirty="0">
                <a:solidFill>
                  <a:schemeClr val="tx1">
                    <a:lumMod val="65000"/>
                    <a:lumOff val="35000"/>
                  </a:schemeClr>
                </a:solidFill>
              </a:rPr>
              <a:t> JC. Safety of a New Subcutaneous Testosterone Enanthate Auto-Injector: Results of a 26-Week Study. J Sex Med. 2019 Nov;16(11):1741-1748.</a:t>
            </a:r>
          </a:p>
          <a:p>
            <a:pPr marL="428625" indent="-428625">
              <a:buFont typeface="+mj-lt"/>
              <a:buAutoNum type="arabicPeriod" startAt="17"/>
            </a:pPr>
            <a:r>
              <a:rPr lang="en-US" sz="1400" dirty="0" err="1">
                <a:solidFill>
                  <a:schemeClr val="tx1">
                    <a:lumMod val="65000"/>
                    <a:lumOff val="35000"/>
                  </a:schemeClr>
                </a:solidFill>
              </a:rPr>
              <a:t>Lincoff</a:t>
            </a:r>
            <a:r>
              <a:rPr lang="en-US" sz="1400" dirty="0">
                <a:solidFill>
                  <a:schemeClr val="tx1">
                    <a:lumMod val="65000"/>
                    <a:lumOff val="35000"/>
                  </a:schemeClr>
                </a:solidFill>
              </a:rPr>
              <a:t> M, Bhasin S, </a:t>
            </a:r>
            <a:r>
              <a:rPr lang="en-US" sz="1400" dirty="0" err="1">
                <a:solidFill>
                  <a:schemeClr val="tx1">
                    <a:lumMod val="65000"/>
                    <a:lumOff val="35000"/>
                  </a:schemeClr>
                </a:solidFill>
              </a:rPr>
              <a:t>Flevaris</a:t>
            </a:r>
            <a:r>
              <a:rPr lang="en-US" sz="1400" dirty="0">
                <a:solidFill>
                  <a:schemeClr val="tx1">
                    <a:lumMod val="65000"/>
                    <a:lumOff val="35000"/>
                  </a:schemeClr>
                </a:solidFill>
              </a:rPr>
              <a:t> P, et al. Cardiovascular Safety of Testosterone-Replacement Therapy. NEJM. 2023 June;389(2):107-117.</a:t>
            </a:r>
          </a:p>
          <a:p>
            <a:pPr marL="428625" indent="-428625">
              <a:buFont typeface="+mj-lt"/>
              <a:buAutoNum type="arabicPeriod" startAt="17"/>
            </a:pPr>
            <a:r>
              <a:rPr lang="en-US" sz="1400" dirty="0">
                <a:solidFill>
                  <a:schemeClr val="tx1">
                    <a:lumMod val="65000"/>
                    <a:lumOff val="35000"/>
                  </a:schemeClr>
                </a:solidFill>
              </a:rPr>
              <a:t>Snyder PJ, Bauer DC, </a:t>
            </a:r>
            <a:r>
              <a:rPr lang="en-US" sz="1400" dirty="0" err="1">
                <a:solidFill>
                  <a:schemeClr val="tx1">
                    <a:lumMod val="65000"/>
                    <a:lumOff val="35000"/>
                  </a:schemeClr>
                </a:solidFill>
              </a:rPr>
              <a:t>Ellenberg</a:t>
            </a:r>
            <a:r>
              <a:rPr lang="en-US" sz="1400" dirty="0">
                <a:solidFill>
                  <a:schemeClr val="tx1">
                    <a:lumMod val="65000"/>
                    <a:lumOff val="35000"/>
                  </a:schemeClr>
                </a:solidFill>
              </a:rPr>
              <a:t> SS, et al. Testosterone Treatment and Fractures in Men with Hypogonadism. NEJM. 2024 January; 390(3):203-211</a:t>
            </a:r>
          </a:p>
          <a:p>
            <a:endParaRPr lang="en-US" sz="1400" dirty="0"/>
          </a:p>
        </p:txBody>
      </p:sp>
    </p:spTree>
    <p:extLst>
      <p:ext uri="{BB962C8B-B14F-4D97-AF65-F5344CB8AC3E}">
        <p14:creationId xmlns:p14="http://schemas.microsoft.com/office/powerpoint/2010/main" val="3526202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C8F3F-A309-FE63-3C11-7998E88496E6}"/>
              </a:ext>
            </a:extLst>
          </p:cNvPr>
          <p:cNvSpPr>
            <a:spLocks noGrp="1"/>
          </p:cNvSpPr>
          <p:nvPr>
            <p:ph type="title"/>
          </p:nvPr>
        </p:nvSpPr>
        <p:spPr/>
        <p:txBody>
          <a:bodyPr/>
          <a:lstStyle/>
          <a:p>
            <a:r>
              <a:rPr lang="en-US" dirty="0"/>
              <a:t>Background</a:t>
            </a:r>
          </a:p>
        </p:txBody>
      </p:sp>
      <p:sp>
        <p:nvSpPr>
          <p:cNvPr id="6" name="Text Placeholder 5">
            <a:extLst>
              <a:ext uri="{FF2B5EF4-FFF2-40B4-BE49-F238E27FC236}">
                <a16:creationId xmlns:a16="http://schemas.microsoft.com/office/drawing/2014/main" id="{971518AC-B09A-AC3D-44AE-21D11704FE71}"/>
              </a:ext>
            </a:extLst>
          </p:cNvPr>
          <p:cNvSpPr>
            <a:spLocks noGrp="1"/>
          </p:cNvSpPr>
          <p:nvPr>
            <p:ph type="body" sz="quarter" idx="13"/>
          </p:nvPr>
        </p:nvSpPr>
        <p:spPr>
          <a:xfrm>
            <a:off x="1752600" y="2362200"/>
            <a:ext cx="9120188" cy="5562600"/>
          </a:xfrm>
        </p:spPr>
        <p:txBody>
          <a:bodyPr/>
          <a:lstStyle/>
          <a:p>
            <a:r>
              <a:rPr lang="en-US" b="1" dirty="0"/>
              <a:t>What is Low Testosterone?</a:t>
            </a:r>
          </a:p>
          <a:p>
            <a:pPr lvl="1"/>
            <a:r>
              <a:rPr lang="en-US" dirty="0"/>
              <a:t>Low testosterone (T): T levels below 300 (ng/dL).</a:t>
            </a:r>
          </a:p>
          <a:p>
            <a:pPr lvl="1"/>
            <a:r>
              <a:rPr lang="en-US" dirty="0"/>
              <a:t>Testosterone levels are highest in the morning (7-9 AM) and naturally decrease throughout the day.</a:t>
            </a:r>
          </a:p>
          <a:p>
            <a:r>
              <a:rPr lang="en-US" b="1" dirty="0"/>
              <a:t>How Common is Low Testosterone?</a:t>
            </a:r>
          </a:p>
          <a:p>
            <a:pPr lvl="1"/>
            <a:r>
              <a:rPr lang="en-US" dirty="0"/>
              <a:t>About 15% of men in their 40s-50s may have low T</a:t>
            </a:r>
          </a:p>
          <a:p>
            <a:pPr lvl="1"/>
            <a:r>
              <a:rPr lang="en-US" dirty="0"/>
              <a:t>Testosterone levels decline by about 1% every year after age 40.</a:t>
            </a:r>
          </a:p>
          <a:p>
            <a:r>
              <a:rPr lang="en-US" b="1" dirty="0"/>
              <a:t>How Do We Measure Testosterone?</a:t>
            </a:r>
          </a:p>
          <a:p>
            <a:pPr lvl="1"/>
            <a:r>
              <a:rPr lang="en-US" dirty="0"/>
              <a:t>A blood test </a:t>
            </a:r>
            <a:r>
              <a:rPr lang="en-US" b="1" dirty="0"/>
              <a:t>liquid chromatography tandem mass spectrometry</a:t>
            </a:r>
            <a:r>
              <a:rPr lang="en-US" dirty="0"/>
              <a:t>.</a:t>
            </a:r>
          </a:p>
        </p:txBody>
      </p:sp>
      <p:pic>
        <p:nvPicPr>
          <p:cNvPr id="8" name="Content Placeholder 4">
            <a:extLst>
              <a:ext uri="{FF2B5EF4-FFF2-40B4-BE49-F238E27FC236}">
                <a16:creationId xmlns:a16="http://schemas.microsoft.com/office/drawing/2014/main" id="{E19C201B-723F-0208-037B-3FB1DC89783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bwMode="auto">
          <a:xfrm>
            <a:off x="12115800" y="2362200"/>
            <a:ext cx="5287963" cy="6933411"/>
          </a:xfrm>
          <a:prstGeom prst="rect">
            <a:avLst/>
          </a:prstGeom>
        </p:spPr>
      </p:pic>
    </p:spTree>
    <p:extLst>
      <p:ext uri="{BB962C8B-B14F-4D97-AF65-F5344CB8AC3E}">
        <p14:creationId xmlns:p14="http://schemas.microsoft.com/office/powerpoint/2010/main" val="616327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F7F032A-4DFB-14ED-BF04-EE2359628E1F}"/>
              </a:ext>
            </a:extLst>
          </p:cNvPr>
          <p:cNvGraphicFramePr>
            <a:graphicFrameLocks/>
          </p:cNvGraphicFramePr>
          <p:nvPr>
            <p:extLst>
              <p:ext uri="{D42A27DB-BD31-4B8C-83A1-F6EECF244321}">
                <p14:modId xmlns:p14="http://schemas.microsoft.com/office/powerpoint/2010/main" val="988486999"/>
              </p:ext>
            </p:extLst>
          </p:nvPr>
        </p:nvGraphicFramePr>
        <p:xfrm>
          <a:off x="9677415" y="2933700"/>
          <a:ext cx="8251681" cy="55626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97B9F0F-5285-990A-080C-34B5C4454236}"/>
              </a:ext>
            </a:extLst>
          </p:cNvPr>
          <p:cNvSpPr txBox="1"/>
          <p:nvPr/>
        </p:nvSpPr>
        <p:spPr>
          <a:xfrm>
            <a:off x="12863077" y="8538418"/>
            <a:ext cx="5066019" cy="438582"/>
          </a:xfrm>
          <a:prstGeom prst="rect">
            <a:avLst/>
          </a:prstGeom>
          <a:noFill/>
        </p:spPr>
        <p:txBody>
          <a:bodyPr wrap="square" rtlCol="0">
            <a:spAutoFit/>
          </a:bodyPr>
          <a:lstStyle/>
          <a:p>
            <a:pPr algn="r"/>
            <a:r>
              <a:rPr lang="en-US" sz="2250" dirty="0"/>
              <a:t>Harman et al. JCEM 2001</a:t>
            </a:r>
          </a:p>
        </p:txBody>
      </p:sp>
      <p:sp>
        <p:nvSpPr>
          <p:cNvPr id="2" name="Title 1">
            <a:extLst>
              <a:ext uri="{FF2B5EF4-FFF2-40B4-BE49-F238E27FC236}">
                <a16:creationId xmlns:a16="http://schemas.microsoft.com/office/drawing/2014/main" id="{A1FB1291-DF67-6E24-E4E9-FC92084EEFD0}"/>
              </a:ext>
            </a:extLst>
          </p:cNvPr>
          <p:cNvSpPr>
            <a:spLocks noGrp="1"/>
          </p:cNvSpPr>
          <p:nvPr>
            <p:ph type="title"/>
          </p:nvPr>
        </p:nvSpPr>
        <p:spPr>
          <a:xfrm>
            <a:off x="2495550" y="592532"/>
            <a:ext cx="14908212" cy="1471612"/>
          </a:xfrm>
        </p:spPr>
        <p:txBody>
          <a:bodyPr/>
          <a:lstStyle/>
          <a:p>
            <a:r>
              <a:rPr lang="en-US" dirty="0"/>
              <a:t>Background</a:t>
            </a:r>
          </a:p>
        </p:txBody>
      </p:sp>
      <p:sp>
        <p:nvSpPr>
          <p:cNvPr id="5" name="Text Placeholder 4">
            <a:extLst>
              <a:ext uri="{FF2B5EF4-FFF2-40B4-BE49-F238E27FC236}">
                <a16:creationId xmlns:a16="http://schemas.microsoft.com/office/drawing/2014/main" id="{34C33CE8-D1B6-5258-DB13-71B14A1CE98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44974F0C-DFF1-1459-23B3-E512F17ED7D5}"/>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404639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66D5-478C-2110-544E-1BDFD767EECA}"/>
              </a:ext>
            </a:extLst>
          </p:cNvPr>
          <p:cNvSpPr>
            <a:spLocks noGrp="1"/>
          </p:cNvSpPr>
          <p:nvPr>
            <p:ph type="title"/>
          </p:nvPr>
        </p:nvSpPr>
        <p:spPr/>
        <p:txBody>
          <a:bodyPr/>
          <a:lstStyle/>
          <a:p>
            <a:r>
              <a:rPr lang="en-US" dirty="0"/>
              <a:t>How do I know if I have low testosterone?</a:t>
            </a:r>
          </a:p>
        </p:txBody>
      </p:sp>
      <p:sp>
        <p:nvSpPr>
          <p:cNvPr id="8" name="Text Placeholder 7">
            <a:extLst>
              <a:ext uri="{FF2B5EF4-FFF2-40B4-BE49-F238E27FC236}">
                <a16:creationId xmlns:a16="http://schemas.microsoft.com/office/drawing/2014/main" id="{21E30197-6312-5341-D312-7E8BC491FB4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BCEBEE3-EE7E-4C29-E845-728EFCCA09F1}"/>
              </a:ext>
            </a:extLst>
          </p:cNvPr>
          <p:cNvSpPr>
            <a:spLocks noGrp="1"/>
          </p:cNvSpPr>
          <p:nvPr>
            <p:ph type="body" sz="quarter" idx="11"/>
          </p:nvPr>
        </p:nvSpPr>
        <p:spPr>
          <a:xfrm>
            <a:off x="1257300" y="3548844"/>
            <a:ext cx="8122674" cy="5176056"/>
          </a:xfrm>
        </p:spPr>
        <p:txBody>
          <a:bodyPr/>
          <a:lstStyle/>
          <a:p>
            <a:pPr marL="457200" indent="-457200">
              <a:buFont typeface="Arial" panose="020B0604020202020204" pitchFamily="34" charset="0"/>
              <a:buChar char="•"/>
            </a:pPr>
            <a:r>
              <a:rPr lang="en-US" sz="2800" b="0" dirty="0"/>
              <a:t>Fatigue</a:t>
            </a:r>
          </a:p>
          <a:p>
            <a:pPr marL="457200" indent="-457200">
              <a:buFont typeface="Arial" panose="020B0604020202020204" pitchFamily="34" charset="0"/>
              <a:buChar char="•"/>
            </a:pPr>
            <a:r>
              <a:rPr lang="en-US" sz="2800" b="0" dirty="0"/>
              <a:t>Decreased sexual desire</a:t>
            </a:r>
          </a:p>
          <a:p>
            <a:pPr marL="457200" indent="-457200">
              <a:buFont typeface="Arial" panose="020B0604020202020204" pitchFamily="34" charset="0"/>
              <a:buChar char="•"/>
            </a:pPr>
            <a:r>
              <a:rPr lang="en-US" sz="2800" b="0" dirty="0"/>
              <a:t>Decreased exercise endurance</a:t>
            </a:r>
          </a:p>
          <a:p>
            <a:pPr marL="457200" indent="-457200">
              <a:buFont typeface="Arial" panose="020B0604020202020204" pitchFamily="34" charset="0"/>
              <a:buChar char="•"/>
            </a:pPr>
            <a:r>
              <a:rPr lang="en-US" sz="2800" b="0" dirty="0"/>
              <a:t>“Brain fog”</a:t>
            </a:r>
          </a:p>
          <a:p>
            <a:pPr marL="457200" indent="-457200">
              <a:buFont typeface="Arial" panose="020B0604020202020204" pitchFamily="34" charset="0"/>
              <a:buChar char="•"/>
            </a:pPr>
            <a:r>
              <a:rPr lang="en-US" sz="2800" b="0" dirty="0"/>
              <a:t>Depression</a:t>
            </a:r>
          </a:p>
          <a:p>
            <a:pPr marL="571500" indent="-571500">
              <a:buFont typeface="Arial" panose="020B0604020202020204" pitchFamily="34" charset="0"/>
              <a:buChar char="•"/>
            </a:pPr>
            <a:endParaRPr lang="en-US" b="0" dirty="0"/>
          </a:p>
        </p:txBody>
      </p:sp>
      <p:pic>
        <p:nvPicPr>
          <p:cNvPr id="6" name="Picture 5" descr="A person sitting on a couch holding his head&#10;&#10;Description automatically generated">
            <a:extLst>
              <a:ext uri="{FF2B5EF4-FFF2-40B4-BE49-F238E27FC236}">
                <a16:creationId xmlns:a16="http://schemas.microsoft.com/office/drawing/2014/main" id="{39554A08-2696-EBC2-900E-84CF06F4C99F}"/>
              </a:ext>
            </a:extLst>
          </p:cNvPr>
          <p:cNvPicPr>
            <a:picLocks noChangeAspect="1"/>
          </p:cNvPicPr>
          <p:nvPr/>
        </p:nvPicPr>
        <p:blipFill>
          <a:blip r:embed="rId3"/>
          <a:stretch>
            <a:fillRect/>
          </a:stretch>
        </p:blipFill>
        <p:spPr>
          <a:xfrm>
            <a:off x="9910916" y="3548844"/>
            <a:ext cx="7183718" cy="4789512"/>
          </a:xfrm>
          <a:prstGeom prst="rect">
            <a:avLst/>
          </a:prstGeom>
        </p:spPr>
      </p:pic>
    </p:spTree>
    <p:extLst>
      <p:ext uri="{BB962C8B-B14F-4D97-AF65-F5344CB8AC3E}">
        <p14:creationId xmlns:p14="http://schemas.microsoft.com/office/powerpoint/2010/main" val="92542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B282C-AD51-74E7-D7F7-72E676035D27}"/>
              </a:ext>
            </a:extLst>
          </p:cNvPr>
          <p:cNvSpPr>
            <a:spLocks noGrp="1"/>
          </p:cNvSpPr>
          <p:nvPr>
            <p:ph type="title"/>
          </p:nvPr>
        </p:nvSpPr>
        <p:spPr/>
        <p:txBody>
          <a:bodyPr/>
          <a:lstStyle/>
          <a:p>
            <a:r>
              <a:rPr lang="en-US" dirty="0"/>
              <a:t>ADAM (Androgen Deficiency in Aging Males) Questionnaire</a:t>
            </a:r>
          </a:p>
        </p:txBody>
      </p:sp>
      <p:sp>
        <p:nvSpPr>
          <p:cNvPr id="2" name="Text Placeholder 2">
            <a:extLst>
              <a:ext uri="{FF2B5EF4-FFF2-40B4-BE49-F238E27FC236}">
                <a16:creationId xmlns:a16="http://schemas.microsoft.com/office/drawing/2014/main" id="{6E328221-C755-E052-D49C-33702EAF02DC}"/>
              </a:ext>
            </a:extLst>
          </p:cNvPr>
          <p:cNvSpPr>
            <a:spLocks noGrp="1"/>
          </p:cNvSpPr>
          <p:nvPr>
            <p:ph type="body" sz="quarter" idx="10"/>
          </p:nvPr>
        </p:nvSpPr>
        <p:spPr>
          <a:prstGeom prst="rect">
            <a:avLst/>
          </a:prstGeom>
        </p:spPr>
        <p:txBody>
          <a:bodyPr/>
          <a:lstStyle/>
          <a:p>
            <a:pPr algn="r"/>
            <a:endParaRPr lang="en-US" sz="2500" dirty="0"/>
          </a:p>
        </p:txBody>
      </p:sp>
      <p:sp>
        <p:nvSpPr>
          <p:cNvPr id="5" name="Content Placeholder 4"/>
          <p:cNvSpPr>
            <a:spLocks noGrp="1"/>
          </p:cNvSpPr>
          <p:nvPr>
            <p:ph type="body" sz="quarter" idx="11"/>
          </p:nvPr>
        </p:nvSpPr>
        <p:spPr>
          <a:prstGeom prst="rect">
            <a:avLst/>
          </a:prstGeom>
        </p:spPr>
        <p:txBody>
          <a:bodyPr/>
          <a:lstStyle/>
          <a:p>
            <a:pPr marL="642938" indent="-642938">
              <a:buAutoNum type="arabicPeriod"/>
            </a:pPr>
            <a:r>
              <a:rPr lang="en-US" sz="3250" dirty="0"/>
              <a:t>Do you have a decrease in libido (sex drive)?</a:t>
            </a:r>
          </a:p>
          <a:p>
            <a:pPr marL="642938" indent="-642938">
              <a:buAutoNum type="arabicPeriod"/>
            </a:pPr>
            <a:r>
              <a:rPr lang="en-US" sz="3250" dirty="0"/>
              <a:t>Do you have a lack of energy?</a:t>
            </a:r>
          </a:p>
          <a:p>
            <a:pPr marL="642938" indent="-642938">
              <a:buAutoNum type="arabicPeriod"/>
            </a:pPr>
            <a:r>
              <a:rPr lang="en-US" sz="3250" dirty="0"/>
              <a:t>Do you have a decrease in strength and/or endurance?</a:t>
            </a:r>
          </a:p>
          <a:p>
            <a:pPr marL="642938" indent="-642938">
              <a:buAutoNum type="arabicPeriod"/>
            </a:pPr>
            <a:r>
              <a:rPr lang="en-US" sz="3250" dirty="0"/>
              <a:t>Have you lost height?</a:t>
            </a:r>
          </a:p>
          <a:p>
            <a:pPr marL="642938" indent="-642938">
              <a:buAutoNum type="arabicPeriod"/>
            </a:pPr>
            <a:r>
              <a:rPr lang="en-US" sz="3250" dirty="0"/>
              <a:t>Have you noticed a decreased “enjoyment of life”?</a:t>
            </a:r>
          </a:p>
          <a:p>
            <a:pPr marL="642938" indent="-642938">
              <a:buAutoNum type="arabicPeriod"/>
            </a:pPr>
            <a:r>
              <a:rPr lang="en-US" sz="3250" dirty="0"/>
              <a:t>Are you sad and/or grumpy?</a:t>
            </a:r>
          </a:p>
          <a:p>
            <a:pPr marL="642938" indent="-642938">
              <a:buAutoNum type="arabicPeriod"/>
            </a:pPr>
            <a:r>
              <a:rPr lang="en-US" sz="3250" dirty="0"/>
              <a:t>Are your erections less strong?</a:t>
            </a:r>
          </a:p>
          <a:p>
            <a:pPr marL="642938" indent="-642938">
              <a:buAutoNum type="arabicPeriod"/>
            </a:pPr>
            <a:r>
              <a:rPr lang="en-US" sz="3250" dirty="0"/>
              <a:t>Have you noted a recent deterioration in your ability to play sports?</a:t>
            </a:r>
          </a:p>
          <a:p>
            <a:pPr marL="642938" indent="-642938">
              <a:buAutoNum type="arabicPeriod"/>
            </a:pPr>
            <a:r>
              <a:rPr lang="en-US" sz="3250" dirty="0"/>
              <a:t>Are you falling asleep after dinner?</a:t>
            </a:r>
          </a:p>
          <a:p>
            <a:pPr marL="642938" indent="-642938">
              <a:buAutoNum type="arabicPeriod"/>
            </a:pPr>
            <a:r>
              <a:rPr lang="en-US" sz="3250" dirty="0"/>
              <a:t>Has there been a recent deterioration in your work performance?</a:t>
            </a:r>
          </a:p>
        </p:txBody>
      </p:sp>
    </p:spTree>
    <p:extLst>
      <p:ext uri="{BB962C8B-B14F-4D97-AF65-F5344CB8AC3E}">
        <p14:creationId xmlns:p14="http://schemas.microsoft.com/office/powerpoint/2010/main" val="221945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F429F4-5703-00B1-76B0-3E802D807C64}"/>
              </a:ext>
            </a:extLst>
          </p:cNvPr>
          <p:cNvSpPr>
            <a:spLocks noGrp="1"/>
          </p:cNvSpPr>
          <p:nvPr>
            <p:ph type="title"/>
          </p:nvPr>
        </p:nvSpPr>
        <p:spPr/>
        <p:txBody>
          <a:bodyPr/>
          <a:lstStyle/>
          <a:p>
            <a:r>
              <a:rPr lang="en-US" dirty="0"/>
              <a:t>Testosterone Production</a:t>
            </a:r>
          </a:p>
        </p:txBody>
      </p:sp>
      <p:sp>
        <p:nvSpPr>
          <p:cNvPr id="12" name="Text Placeholder 11">
            <a:extLst>
              <a:ext uri="{FF2B5EF4-FFF2-40B4-BE49-F238E27FC236}">
                <a16:creationId xmlns:a16="http://schemas.microsoft.com/office/drawing/2014/main" id="{9502A9EA-886D-69AC-ECB9-1B45CDF2148C}"/>
              </a:ext>
            </a:extLst>
          </p:cNvPr>
          <p:cNvSpPr>
            <a:spLocks noGrp="1"/>
          </p:cNvSpPr>
          <p:nvPr>
            <p:ph type="body" sz="quarter" idx="12"/>
          </p:nvPr>
        </p:nvSpPr>
        <p:spPr>
          <a:xfrm>
            <a:off x="1752600" y="2247900"/>
            <a:ext cx="7560733" cy="685800"/>
          </a:xfrm>
        </p:spPr>
        <p:txBody>
          <a:bodyPr/>
          <a:lstStyle/>
          <a:p>
            <a:endParaRPr lang="en-US" dirty="0"/>
          </a:p>
        </p:txBody>
      </p:sp>
      <p:sp>
        <p:nvSpPr>
          <p:cNvPr id="14" name="Text Placeholder 13">
            <a:extLst>
              <a:ext uri="{FF2B5EF4-FFF2-40B4-BE49-F238E27FC236}">
                <a16:creationId xmlns:a16="http://schemas.microsoft.com/office/drawing/2014/main" id="{BE9C7AB4-4D8F-000A-D53E-809F58BD426A}"/>
              </a:ext>
            </a:extLst>
          </p:cNvPr>
          <p:cNvSpPr>
            <a:spLocks noGrp="1"/>
          </p:cNvSpPr>
          <p:nvPr>
            <p:ph type="body" sz="quarter" idx="13"/>
          </p:nvPr>
        </p:nvSpPr>
        <p:spPr>
          <a:xfrm>
            <a:off x="1759227" y="3301212"/>
            <a:ext cx="7554106" cy="5562600"/>
          </a:xfrm>
        </p:spPr>
        <p:txBody>
          <a:bodyPr/>
          <a:lstStyle/>
          <a:p>
            <a:endParaRPr lang="en-US" dirty="0"/>
          </a:p>
        </p:txBody>
      </p:sp>
      <p:pic>
        <p:nvPicPr>
          <p:cNvPr id="22" name="Picture 3" descr="testosterone-axis.png">
            <a:extLst>
              <a:ext uri="{FF2B5EF4-FFF2-40B4-BE49-F238E27FC236}">
                <a16:creationId xmlns:a16="http://schemas.microsoft.com/office/drawing/2014/main" id="{B96CA2F6-2F7C-6F25-DD83-5B19AF2536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21173" y="2921674"/>
            <a:ext cx="3604952" cy="6082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C9664B7C-5EBF-ECDA-EBEB-3D0741B71A91}"/>
              </a:ext>
            </a:extLst>
          </p:cNvPr>
          <p:cNvGrpSpPr/>
          <p:nvPr/>
        </p:nvGrpSpPr>
        <p:grpSpPr>
          <a:xfrm>
            <a:off x="9639300" y="2386813"/>
            <a:ext cx="3639019" cy="3129222"/>
            <a:chOff x="1204833" y="1158075"/>
            <a:chExt cx="3438419" cy="2956725"/>
          </a:xfrm>
        </p:grpSpPr>
        <p:pic>
          <p:nvPicPr>
            <p:cNvPr id="24" name="Picture 2" descr="Hypothalamus-Pituitary Hormones and their functions | Time of Care">
              <a:extLst>
                <a:ext uri="{FF2B5EF4-FFF2-40B4-BE49-F238E27FC236}">
                  <a16:creationId xmlns:a16="http://schemas.microsoft.com/office/drawing/2014/main" id="{A92AA3DB-0E75-E9E8-9935-B5C6ECD57A0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3276" b="3743"/>
            <a:stretch/>
          </p:blipFill>
          <p:spPr bwMode="auto">
            <a:xfrm>
              <a:off x="1204833" y="1158075"/>
              <a:ext cx="3266209" cy="29567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CBCBD29-ED1B-4608-F083-171D80563AE0}"/>
                </a:ext>
              </a:extLst>
            </p:cNvPr>
            <p:cNvSpPr txBox="1"/>
            <p:nvPr/>
          </p:nvSpPr>
          <p:spPr>
            <a:xfrm>
              <a:off x="4096987" y="3467595"/>
              <a:ext cx="546265" cy="350866"/>
            </a:xfrm>
            <a:prstGeom prst="rect">
              <a:avLst/>
            </a:prstGeom>
            <a:solidFill>
              <a:schemeClr val="bg1"/>
            </a:solidFill>
            <a:ln>
              <a:solidFill>
                <a:schemeClr val="bg1"/>
              </a:solidFill>
            </a:ln>
          </p:spPr>
          <p:txBody>
            <a:bodyPr wrap="square" rtlCol="0">
              <a:spAutoFit/>
            </a:bodyPr>
            <a:lstStyle/>
            <a:p>
              <a:endParaRPr lang="en-US" sz="2250" dirty="0"/>
            </a:p>
          </p:txBody>
        </p:sp>
      </p:grpSp>
    </p:spTree>
    <p:extLst>
      <p:ext uri="{BB962C8B-B14F-4D97-AF65-F5344CB8AC3E}">
        <p14:creationId xmlns:p14="http://schemas.microsoft.com/office/powerpoint/2010/main" val="282724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FBB1-E119-C1D8-01E8-3EF6BC4F0FAF}"/>
              </a:ext>
            </a:extLst>
          </p:cNvPr>
          <p:cNvSpPr>
            <a:spLocks noGrp="1"/>
          </p:cNvSpPr>
          <p:nvPr>
            <p:ph type="title"/>
          </p:nvPr>
        </p:nvSpPr>
        <p:spPr>
          <a:xfrm>
            <a:off x="1257300" y="547689"/>
            <a:ext cx="15773400" cy="1471612"/>
          </a:xfrm>
        </p:spPr>
        <p:txBody>
          <a:bodyPr/>
          <a:lstStyle/>
          <a:p>
            <a:r>
              <a:rPr lang="en-US" dirty="0"/>
              <a:t>Causes of low testosterone</a:t>
            </a:r>
          </a:p>
        </p:txBody>
      </p:sp>
      <p:sp>
        <p:nvSpPr>
          <p:cNvPr id="5" name="Content Placeholder 4"/>
          <p:cNvSpPr>
            <a:spLocks noGrp="1"/>
          </p:cNvSpPr>
          <p:nvPr>
            <p:ph type="body" sz="quarter" idx="10"/>
          </p:nvPr>
        </p:nvSpPr>
        <p:spPr>
          <a:xfrm>
            <a:off x="1257300" y="2247900"/>
            <a:ext cx="15773400" cy="685800"/>
          </a:xfrm>
        </p:spPr>
        <p:txBody>
          <a:bodyPr/>
          <a:lstStyle/>
          <a:p>
            <a:r>
              <a:rPr lang="en-US" dirty="0"/>
              <a:t>Factors That Can Affect Testosterone Levels</a:t>
            </a:r>
          </a:p>
        </p:txBody>
      </p:sp>
      <p:sp>
        <p:nvSpPr>
          <p:cNvPr id="3" name="Text Placeholder 2">
            <a:extLst>
              <a:ext uri="{FF2B5EF4-FFF2-40B4-BE49-F238E27FC236}">
                <a16:creationId xmlns:a16="http://schemas.microsoft.com/office/drawing/2014/main" id="{3F267DCA-FAC1-3D61-DF30-433E50E0384D}"/>
              </a:ext>
            </a:extLst>
          </p:cNvPr>
          <p:cNvSpPr>
            <a:spLocks noGrp="1"/>
          </p:cNvSpPr>
          <p:nvPr>
            <p:ph type="body" sz="quarter" idx="11"/>
          </p:nvPr>
        </p:nvSpPr>
        <p:spPr>
          <a:xfrm>
            <a:off x="1257300" y="3162300"/>
            <a:ext cx="8629650" cy="5562600"/>
          </a:xfrm>
        </p:spPr>
        <p:txBody>
          <a:bodyPr/>
          <a:lstStyle/>
          <a:p>
            <a:r>
              <a:rPr lang="en-US" sz="2800" dirty="0"/>
              <a:t>Biological/Endocrine Factors</a:t>
            </a:r>
          </a:p>
          <a:p>
            <a:pPr marL="457200" indent="-457200">
              <a:buFont typeface="Arial" panose="020B0604020202020204" pitchFamily="34" charset="0"/>
              <a:buChar char="•"/>
            </a:pPr>
            <a:r>
              <a:rPr lang="en-US" sz="2800" b="0" dirty="0"/>
              <a:t>The brain's signals to the testicles may weaken over time (Decreased </a:t>
            </a:r>
            <a:r>
              <a:rPr lang="en-US" sz="2800" b="0" dirty="0" err="1"/>
              <a:t>Pulsatility</a:t>
            </a:r>
            <a:r>
              <a:rPr lang="en-US" sz="2800" b="0" dirty="0"/>
              <a:t> of Gonadotropins)</a:t>
            </a:r>
          </a:p>
          <a:p>
            <a:pPr marL="457200" indent="-457200">
              <a:buFont typeface="Arial" panose="020B0604020202020204" pitchFamily="34" charset="0"/>
              <a:buChar char="•"/>
            </a:pPr>
            <a:r>
              <a:rPr lang="en-US" sz="2800" b="0" dirty="0"/>
              <a:t>The testicles' ability to produce testosterone may decline (Decreased Leydig Cell Response)</a:t>
            </a:r>
          </a:p>
          <a:p>
            <a:r>
              <a:rPr lang="en-US" sz="2800" b="0" dirty="0"/>
              <a:t> </a:t>
            </a:r>
          </a:p>
          <a:p>
            <a:r>
              <a:rPr lang="en-US" sz="2800" dirty="0"/>
              <a:t>Congenital Conditions:</a:t>
            </a:r>
          </a:p>
          <a:p>
            <a:pPr marL="571500" indent="-571500">
              <a:buFont typeface="Arial" panose="020B0604020202020204" pitchFamily="34" charset="0"/>
              <a:buChar char="•"/>
            </a:pPr>
            <a:r>
              <a:rPr lang="en-US" sz="2800" b="0" dirty="0"/>
              <a:t>Klinefelter Syndrome and </a:t>
            </a:r>
            <a:r>
              <a:rPr lang="en-US" sz="2800" b="0" dirty="0" err="1"/>
              <a:t>Kallman</a:t>
            </a:r>
            <a:r>
              <a:rPr lang="en-US" sz="2800" b="0" dirty="0"/>
              <a:t> Syndrome: Genetic conditions that affect testosterone production.</a:t>
            </a:r>
          </a:p>
          <a:p>
            <a:r>
              <a:rPr lang="en-US" sz="2800" b="0" dirty="0"/>
              <a:t> </a:t>
            </a:r>
          </a:p>
          <a:p>
            <a:r>
              <a:rPr lang="en-US" sz="2800" dirty="0"/>
              <a:t>Acquired Factors:</a:t>
            </a:r>
          </a:p>
          <a:p>
            <a:pPr marL="571500" indent="-571500">
              <a:buFont typeface="Arial" panose="020B0604020202020204" pitchFamily="34" charset="0"/>
              <a:buChar char="•"/>
            </a:pPr>
            <a:r>
              <a:rPr lang="en-US" sz="2800" b="0" dirty="0"/>
              <a:t>Can include disease, aging, medications, and lifestyle habits like poor diet or lack of exercise.</a:t>
            </a:r>
          </a:p>
          <a:p>
            <a:endParaRPr lang="en-US" sz="2800" b="0" dirty="0"/>
          </a:p>
        </p:txBody>
      </p:sp>
      <p:pic>
        <p:nvPicPr>
          <p:cNvPr id="12" name="Picture 11" descr="A person and person looking at a book&#10;&#10;Description automatically generated">
            <a:extLst>
              <a:ext uri="{FF2B5EF4-FFF2-40B4-BE49-F238E27FC236}">
                <a16:creationId xmlns:a16="http://schemas.microsoft.com/office/drawing/2014/main" id="{E3651873-2F0D-5926-439E-9CEE05B4FCE7}"/>
              </a:ext>
            </a:extLst>
          </p:cNvPr>
          <p:cNvPicPr>
            <a:picLocks noChangeAspect="1"/>
          </p:cNvPicPr>
          <p:nvPr/>
        </p:nvPicPr>
        <p:blipFill>
          <a:blip r:embed="rId3"/>
          <a:stretch>
            <a:fillRect/>
          </a:stretch>
        </p:blipFill>
        <p:spPr>
          <a:xfrm>
            <a:off x="10877550" y="3708568"/>
            <a:ext cx="6701744" cy="4470063"/>
          </a:xfrm>
          <a:prstGeom prst="rect">
            <a:avLst/>
          </a:prstGeom>
        </p:spPr>
      </p:pic>
    </p:spTree>
    <p:extLst>
      <p:ext uri="{BB962C8B-B14F-4D97-AF65-F5344CB8AC3E}">
        <p14:creationId xmlns:p14="http://schemas.microsoft.com/office/powerpoint/2010/main" val="190593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73313D7-0BC9-0DD2-FCAD-A160ECC2520D}"/>
              </a:ext>
            </a:extLst>
          </p:cNvPr>
          <p:cNvSpPr>
            <a:spLocks noGrp="1"/>
          </p:cNvSpPr>
          <p:nvPr>
            <p:ph type="title"/>
          </p:nvPr>
        </p:nvSpPr>
        <p:spPr/>
        <p:txBody>
          <a:bodyPr/>
          <a:lstStyle/>
          <a:p>
            <a:r>
              <a:rPr lang="en-US" dirty="0"/>
              <a:t>How to boost testosterone without medication?</a:t>
            </a:r>
          </a:p>
        </p:txBody>
      </p:sp>
      <p:sp>
        <p:nvSpPr>
          <p:cNvPr id="5" name="Content Placeholder 4"/>
          <p:cNvSpPr>
            <a:spLocks noGrp="1"/>
          </p:cNvSpPr>
          <p:nvPr>
            <p:ph type="body" sz="quarter" idx="10"/>
          </p:nvPr>
        </p:nvSpPr>
        <p:spPr>
          <a:prstGeom prst="rect">
            <a:avLst/>
          </a:prstGeom>
        </p:spPr>
        <p:txBody>
          <a:bodyPr/>
          <a:lstStyle/>
          <a:p>
            <a:endParaRPr lang="en-US" sz="3500" dirty="0"/>
          </a:p>
        </p:txBody>
      </p:sp>
      <p:sp>
        <p:nvSpPr>
          <p:cNvPr id="24" name="Text Placeholder 23">
            <a:extLst>
              <a:ext uri="{FF2B5EF4-FFF2-40B4-BE49-F238E27FC236}">
                <a16:creationId xmlns:a16="http://schemas.microsoft.com/office/drawing/2014/main" id="{AF29DAE7-DE79-D69D-6AC3-C4F330D61A64}"/>
              </a:ext>
            </a:extLst>
          </p:cNvPr>
          <p:cNvSpPr>
            <a:spLocks noGrp="1"/>
          </p:cNvSpPr>
          <p:nvPr>
            <p:ph type="body" sz="quarter" idx="11"/>
          </p:nvPr>
        </p:nvSpPr>
        <p:spPr>
          <a:xfrm>
            <a:off x="1257300" y="3162300"/>
            <a:ext cx="10115550" cy="5562600"/>
          </a:xfrm>
        </p:spPr>
        <p:txBody>
          <a:bodyPr/>
          <a:lstStyle/>
          <a:p>
            <a:pPr marL="571500" indent="-571500">
              <a:buFont typeface="Arial" panose="020B0604020202020204" pitchFamily="34" charset="0"/>
              <a:buChar char="•"/>
            </a:pPr>
            <a:r>
              <a:rPr lang="en-US" sz="3600" dirty="0"/>
              <a:t>Fat Loss</a:t>
            </a:r>
            <a:r>
              <a:rPr lang="en-US" sz="3600" b="0" dirty="0"/>
              <a:t>: Repeatedly shown to improve testosterone levels</a:t>
            </a:r>
          </a:p>
          <a:p>
            <a:pPr marL="571500" indent="-571500">
              <a:buFont typeface="Arial" panose="020B0604020202020204" pitchFamily="34" charset="0"/>
              <a:buChar char="•"/>
            </a:pPr>
            <a:r>
              <a:rPr lang="en-US" sz="3600" dirty="0"/>
              <a:t>Exercise</a:t>
            </a:r>
            <a:r>
              <a:rPr lang="en-US" sz="3600" b="0" dirty="0"/>
              <a:t>: Proven to boost testosterone naturally</a:t>
            </a:r>
          </a:p>
          <a:p>
            <a:pPr marL="571500" indent="-571500">
              <a:buFont typeface="Arial" panose="020B0604020202020204" pitchFamily="34" charset="0"/>
              <a:buChar char="•"/>
            </a:pPr>
            <a:r>
              <a:rPr lang="en-US" sz="3600" dirty="0"/>
              <a:t>Supplements</a:t>
            </a:r>
            <a:r>
              <a:rPr lang="en-US" sz="3600" b="0" dirty="0"/>
              <a:t>: No evidence supports their effectiveness</a:t>
            </a:r>
          </a:p>
        </p:txBody>
      </p:sp>
      <p:pic>
        <p:nvPicPr>
          <p:cNvPr id="26" name="Picture 25" descr="A person in a blue shirt&#10;&#10;Description automatically generated">
            <a:extLst>
              <a:ext uri="{FF2B5EF4-FFF2-40B4-BE49-F238E27FC236}">
                <a16:creationId xmlns:a16="http://schemas.microsoft.com/office/drawing/2014/main" id="{8132EF5D-C672-5708-4EAF-E9C2E63DD253}"/>
              </a:ext>
            </a:extLst>
          </p:cNvPr>
          <p:cNvPicPr>
            <a:picLocks noChangeAspect="1"/>
          </p:cNvPicPr>
          <p:nvPr/>
        </p:nvPicPr>
        <p:blipFill>
          <a:blip r:embed="rId3"/>
          <a:srcRect l="4941" t="8943" r="44745"/>
          <a:stretch/>
        </p:blipFill>
        <p:spPr>
          <a:xfrm>
            <a:off x="11566484" y="3162299"/>
            <a:ext cx="5464216" cy="5562600"/>
          </a:xfrm>
          <a:prstGeom prst="rect">
            <a:avLst/>
          </a:prstGeom>
        </p:spPr>
      </p:pic>
    </p:spTree>
    <p:extLst>
      <p:ext uri="{BB962C8B-B14F-4D97-AF65-F5344CB8AC3E}">
        <p14:creationId xmlns:p14="http://schemas.microsoft.com/office/powerpoint/2010/main" val="4233545047"/>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B837D2A04B564D9AC4923B78C757CE" ma:contentTypeVersion="15" ma:contentTypeDescription="Create a new document." ma:contentTypeScope="" ma:versionID="1b762bd7a2d4137a5c4bc735f6ba01cd">
  <xsd:schema xmlns:xsd="http://www.w3.org/2001/XMLSchema" xmlns:xs="http://www.w3.org/2001/XMLSchema" xmlns:p="http://schemas.microsoft.com/office/2006/metadata/properties" xmlns:ns2="7c151998-08cb-41d5-b1d9-9f6ded248955" xmlns:ns3="2c0e0688-6e56-4fa8-ab94-dfe877c68973" targetNamespace="http://schemas.microsoft.com/office/2006/metadata/properties" ma:root="true" ma:fieldsID="a9633db1a380229447b3fcfa7c5c6ff9" ns2:_="" ns3:_="">
    <xsd:import namespace="7c151998-08cb-41d5-b1d9-9f6ded248955"/>
    <xsd:import namespace="2c0e0688-6e56-4fa8-ab94-dfe877c689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51998-08cb-41d5-b1d9-9f6ded2489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e0688-6e56-4fa8-ab94-dfe877c689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ae3da46-4421-451c-b353-087913112566}" ma:internalName="TaxCatchAll" ma:showField="CatchAllData" ma:web="2c0e0688-6e56-4fa8-ab94-dfe877c689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51998-08cb-41d5-b1d9-9f6ded248955">
      <Terms xmlns="http://schemas.microsoft.com/office/infopath/2007/PartnerControls"/>
    </lcf76f155ced4ddcb4097134ff3c332f>
    <TaxCatchAll xmlns="2c0e0688-6e56-4fa8-ab94-dfe877c68973" xsi:nil="true"/>
    <SharedWithUsers xmlns="2c0e0688-6e56-4fa8-ab94-dfe877c68973">
      <UserInfo>
        <DisplayName>Abecassis, Michael M I - (mabecassis)</DisplayName>
        <AccountId>174</AccountId>
        <AccountType/>
      </UserInfo>
      <UserInfo>
        <DisplayName>Bruzzese, David A. - (dbruzzese)</DisplayName>
        <AccountId>14</AccountId>
        <AccountType/>
      </UserInfo>
      <UserInfo>
        <DisplayName>Reinhardt, Rachel - (rachelreinhardt)</DisplayName>
        <AccountId>187</AccountId>
        <AccountType/>
      </UserInfo>
    </SharedWithUsers>
  </documentManagement>
</p:properties>
</file>

<file path=customXml/itemProps1.xml><?xml version="1.0" encoding="utf-8"?>
<ds:datastoreItem xmlns:ds="http://schemas.openxmlformats.org/officeDocument/2006/customXml" ds:itemID="{B3DED229-5A03-49FA-964F-858F20130B48}">
  <ds:schemaRefs>
    <ds:schemaRef ds:uri="http://schemas.microsoft.com/sharepoint/v3/contenttype/forms"/>
  </ds:schemaRefs>
</ds:datastoreItem>
</file>

<file path=customXml/itemProps2.xml><?xml version="1.0" encoding="utf-8"?>
<ds:datastoreItem xmlns:ds="http://schemas.openxmlformats.org/officeDocument/2006/customXml" ds:itemID="{0F9D12CE-AAED-49D7-BE71-57FC4D145AF3}">
  <ds:schemaRefs>
    <ds:schemaRef ds:uri="2c0e0688-6e56-4fa8-ab94-dfe877c68973"/>
    <ds:schemaRef ds:uri="7c151998-08cb-41d5-b1d9-9f6ded2489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D4DC90-2E11-4D87-AC4B-6A6A63DD3588}">
  <ds:schemaRefs>
    <ds:schemaRef ds:uri="2c0e0688-6e56-4fa8-ab94-dfe877c68973"/>
    <ds:schemaRef ds:uri="7c151998-08cb-41d5-b1d9-9f6ded2489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350</TotalTime>
  <Words>3667</Words>
  <Application>Microsoft Office PowerPoint</Application>
  <PresentationFormat>Custom</PresentationFormat>
  <Paragraphs>297</Paragraphs>
  <Slides>25</Slides>
  <Notes>21</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Arial</vt:lpstr>
      <vt:lpstr>Calibri</vt:lpstr>
      <vt:lpstr>Century Gothic</vt:lpstr>
      <vt:lpstr>Century Gothic Bold</vt:lpstr>
      <vt:lpstr>Century Gothic Bold Italic</vt:lpstr>
      <vt:lpstr>Courier New</vt:lpstr>
      <vt:lpstr>Wingdings</vt:lpstr>
      <vt:lpstr>UArizona Professional</vt:lpstr>
      <vt:lpstr>Testosterone recommendations and guidelines for men as they age</vt:lpstr>
      <vt:lpstr>What is the role of testosterone in men?</vt:lpstr>
      <vt:lpstr>Background</vt:lpstr>
      <vt:lpstr>Background</vt:lpstr>
      <vt:lpstr>How do I know if I have low testosterone?</vt:lpstr>
      <vt:lpstr>ADAM (Androgen Deficiency in Aging Males) Questionnaire</vt:lpstr>
      <vt:lpstr>Testosterone Production</vt:lpstr>
      <vt:lpstr>Causes of low testosterone</vt:lpstr>
      <vt:lpstr>How to boost testosterone without medication?</vt:lpstr>
      <vt:lpstr>Benefits of T Supplementation</vt:lpstr>
      <vt:lpstr>PowerPoint Presentation</vt:lpstr>
      <vt:lpstr>Workup</vt:lpstr>
      <vt:lpstr>Interval Monitoring</vt:lpstr>
      <vt:lpstr>PowerPoint Presentation</vt:lpstr>
      <vt:lpstr>Overview of Therapies</vt:lpstr>
      <vt:lpstr>Which one to use?</vt:lpstr>
      <vt:lpstr>PowerPoint Presentation</vt:lpstr>
      <vt:lpstr>PowerPoint Presentation</vt:lpstr>
      <vt:lpstr>PowerPoint Presentation</vt:lpstr>
      <vt:lpstr>PowerPoint Presentation</vt:lpstr>
      <vt:lpstr>PowerPoint Presentation</vt:lpstr>
      <vt:lpstr>Potential Adverse Events of T Supplementation </vt:lpstr>
      <vt:lpstr>Safety of Testosterone Supplementation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David Bruzzese</dc:creator>
  <cp:lastModifiedBy>Dubois, Ross A - (duboisr)</cp:lastModifiedBy>
  <cp:revision>2</cp:revision>
  <cp:lastPrinted>2023-10-27T22:03:29Z</cp:lastPrinted>
  <dcterms:created xsi:type="dcterms:W3CDTF">2021-02-11T20:10:20Z</dcterms:created>
  <dcterms:modified xsi:type="dcterms:W3CDTF">2024-11-21T15:54:17Z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0x01010085B837D2A04B564D9AC4923B78C757CE</vt:lpwstr>
  </property>
  <property fmtid="{D5CDD505-2E9C-101B-9397-08002B2CF9AE}" pid="3" name="MediaServiceImageTags">
    <vt:lpwstr/>
  </property>
</Properties>
</file>