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512064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34B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>
        <p:scale>
          <a:sx n="26" d="100"/>
          <a:sy n="26" d="100"/>
        </p:scale>
        <p:origin x="31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7D466997-05F0-4B95-BA94-9B8D64677D28}"/>
              </a:ext>
            </a:extLst>
          </p:cNvPr>
          <p:cNvGrpSpPr/>
          <p:nvPr userDrawn="1"/>
        </p:nvGrpSpPr>
        <p:grpSpPr>
          <a:xfrm>
            <a:off x="1395777" y="6309985"/>
            <a:ext cx="9043416" cy="1327478"/>
            <a:chOff x="1194007" y="6309985"/>
            <a:chExt cx="9043416" cy="1327478"/>
          </a:xfrm>
        </p:grpSpPr>
        <p:sp>
          <p:nvSpPr>
            <p:cNvPr id="8" name="AutoShape 94">
              <a:extLst>
                <a:ext uri="{FF2B5EF4-FFF2-40B4-BE49-F238E27FC236}">
                  <a16:creationId xmlns:a16="http://schemas.microsoft.com/office/drawing/2014/main" id="{EB510906-B66A-4A68-B813-6D510CFE1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42E2023-2BC8-4FE9-B981-E5A3710D3AC0}"/>
                </a:ext>
              </a:extLst>
            </p:cNvPr>
            <p:cNvCxnSpPr/>
            <p:nvPr/>
          </p:nvCxnSpPr>
          <p:spPr bwMode="auto">
            <a:xfrm>
              <a:off x="11940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7A7022D-6D75-4908-9E54-D50158CF374C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D4093E9-EACE-42AC-AB30-3B19D9BAFFE4}"/>
              </a:ext>
            </a:extLst>
          </p:cNvPr>
          <p:cNvGrpSpPr/>
          <p:nvPr userDrawn="1"/>
        </p:nvGrpSpPr>
        <p:grpSpPr>
          <a:xfrm>
            <a:off x="11087307" y="6309985"/>
            <a:ext cx="9043416" cy="1327478"/>
            <a:chOff x="11087307" y="6309985"/>
            <a:chExt cx="9043416" cy="1327478"/>
          </a:xfrm>
        </p:grpSpPr>
        <p:sp>
          <p:nvSpPr>
            <p:cNvPr id="12" name="AutoShape 94">
              <a:extLst>
                <a:ext uri="{FF2B5EF4-FFF2-40B4-BE49-F238E27FC236}">
                  <a16:creationId xmlns:a16="http://schemas.microsoft.com/office/drawing/2014/main" id="{9155A7F6-A6CD-4C8B-A529-55EF19DAB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77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9604886-8D5E-4B5F-9197-4A7B2B277E08}"/>
                </a:ext>
              </a:extLst>
            </p:cNvPr>
            <p:cNvCxnSpPr/>
            <p:nvPr/>
          </p:nvCxnSpPr>
          <p:spPr bwMode="auto">
            <a:xfrm>
              <a:off x="110873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B7F2E9F-CB51-48EE-A0F4-34F106C3C7E1}"/>
                </a:ext>
              </a:extLst>
            </p:cNvPr>
            <p:cNvCxnSpPr/>
            <p:nvPr/>
          </p:nvCxnSpPr>
          <p:spPr bwMode="auto">
            <a:xfrm>
              <a:off x="110873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A253247-E3D5-46DE-B0C1-7FE1516ADB35}"/>
              </a:ext>
            </a:extLst>
          </p:cNvPr>
          <p:cNvGrpSpPr/>
          <p:nvPr userDrawn="1"/>
        </p:nvGrpSpPr>
        <p:grpSpPr>
          <a:xfrm>
            <a:off x="20980607" y="6309985"/>
            <a:ext cx="9043416" cy="1327478"/>
            <a:chOff x="20980607" y="6309985"/>
            <a:chExt cx="9043416" cy="1327478"/>
          </a:xfrm>
        </p:grpSpPr>
        <p:sp>
          <p:nvSpPr>
            <p:cNvPr id="16" name="AutoShape 94">
              <a:extLst>
                <a:ext uri="{FF2B5EF4-FFF2-40B4-BE49-F238E27FC236}">
                  <a16:creationId xmlns:a16="http://schemas.microsoft.com/office/drawing/2014/main" id="{5D5AC0CA-2D8A-4E58-AC53-E3E070829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4436613-1947-442D-9563-7A6DDF9E63FC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D314466-D81D-4173-995A-BC3003567BE7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BD7305E-486C-4B77-8BAF-3756EEDA6847}"/>
              </a:ext>
            </a:extLst>
          </p:cNvPr>
          <p:cNvGrpSpPr/>
          <p:nvPr userDrawn="1"/>
        </p:nvGrpSpPr>
        <p:grpSpPr>
          <a:xfrm>
            <a:off x="30873907" y="6309985"/>
            <a:ext cx="9043416" cy="1327478"/>
            <a:chOff x="30873907" y="6309985"/>
            <a:chExt cx="9043416" cy="1327478"/>
          </a:xfrm>
        </p:grpSpPr>
        <p:sp>
          <p:nvSpPr>
            <p:cNvPr id="20" name="AutoShape 94">
              <a:extLst>
                <a:ext uri="{FF2B5EF4-FFF2-40B4-BE49-F238E27FC236}">
                  <a16:creationId xmlns:a16="http://schemas.microsoft.com/office/drawing/2014/main" id="{7C5E96D6-5B42-44C7-98A2-4C9E050C1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43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10A1222-7E26-426C-859B-E2D5C758EFF3}"/>
                </a:ext>
              </a:extLst>
            </p:cNvPr>
            <p:cNvCxnSpPr/>
            <p:nvPr/>
          </p:nvCxnSpPr>
          <p:spPr bwMode="auto">
            <a:xfrm>
              <a:off x="308739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6B560E1-AAD9-4E51-B6C3-B9A80D459FBF}"/>
                </a:ext>
              </a:extLst>
            </p:cNvPr>
            <p:cNvCxnSpPr/>
            <p:nvPr/>
          </p:nvCxnSpPr>
          <p:spPr bwMode="auto">
            <a:xfrm>
              <a:off x="308739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AAFEF5E-485C-4DE0-A804-7970D33CA692}"/>
              </a:ext>
            </a:extLst>
          </p:cNvPr>
          <p:cNvGrpSpPr/>
          <p:nvPr userDrawn="1"/>
        </p:nvGrpSpPr>
        <p:grpSpPr>
          <a:xfrm>
            <a:off x="40767207" y="6309985"/>
            <a:ext cx="9043416" cy="1327478"/>
            <a:chOff x="40767207" y="6309985"/>
            <a:chExt cx="9043416" cy="1327478"/>
          </a:xfrm>
        </p:grpSpPr>
        <p:sp>
          <p:nvSpPr>
            <p:cNvPr id="24" name="AutoShape 94">
              <a:extLst>
                <a:ext uri="{FF2B5EF4-FFF2-40B4-BE49-F238E27FC236}">
                  <a16:creationId xmlns:a16="http://schemas.microsoft.com/office/drawing/2014/main" id="{DFD78639-9D98-4BDF-AEF4-AA01A5AA3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676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A9F6347-08A0-45B0-9257-43C4AAAFFCDF}"/>
                </a:ext>
              </a:extLst>
            </p:cNvPr>
            <p:cNvCxnSpPr/>
            <p:nvPr/>
          </p:nvCxnSpPr>
          <p:spPr bwMode="auto">
            <a:xfrm>
              <a:off x="407672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221AF60-7472-4B16-880B-BA2A6225C536}"/>
                </a:ext>
              </a:extLst>
            </p:cNvPr>
            <p:cNvCxnSpPr/>
            <p:nvPr/>
          </p:nvCxnSpPr>
          <p:spPr bwMode="auto">
            <a:xfrm>
              <a:off x="407672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41005FF8-EDA7-4DEC-84C1-3459FC91AF6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52477" y="6517769"/>
            <a:ext cx="7330015" cy="1125316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Background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2A1DA157-5C69-4A65-91C1-3CD2B95414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479213" y="6517770"/>
            <a:ext cx="8305800" cy="1125315"/>
          </a:xfrm>
          <a:prstGeom prst="rect">
            <a:avLst/>
          </a:prstGeom>
        </p:spPr>
        <p:txBody>
          <a:bodyPr lIns="208983" tIns="104492" rIns="208983" bIns="104492" anchor="t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Approach/Methods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225EF53C-B383-4D27-A78F-89D34BF486D1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1681734" y="6517769"/>
            <a:ext cx="7330015" cy="1125316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Results/Outcomes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5734031A-A8C7-4543-B20D-09DA0BCE404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0908470" y="6517770"/>
            <a:ext cx="8305800" cy="1125315"/>
          </a:xfrm>
          <a:prstGeom prst="rect">
            <a:avLst/>
          </a:prstGeom>
        </p:spPr>
        <p:txBody>
          <a:bodyPr lIns="208983" tIns="104492" rIns="208983" bIns="104492" anchor="t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Discussion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44097B90-6862-4059-B8A3-7575325E52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136015" y="6517770"/>
            <a:ext cx="8305800" cy="1125315"/>
          </a:xfrm>
          <a:prstGeom prst="rect">
            <a:avLst/>
          </a:prstGeom>
        </p:spPr>
        <p:txBody>
          <a:bodyPr lIns="208983" tIns="104492" rIns="208983" bIns="104492" anchor="t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Conclusions/Significance</a:t>
            </a:r>
          </a:p>
        </p:txBody>
      </p:sp>
      <p:sp>
        <p:nvSpPr>
          <p:cNvPr id="49" name="Content Placeholder 5">
            <a:extLst>
              <a:ext uri="{FF2B5EF4-FFF2-40B4-BE49-F238E27FC236}">
                <a16:creationId xmlns:a16="http://schemas.microsoft.com/office/drawing/2014/main" id="{4D4E5D52-9AF7-43E2-83F4-350D44BC68DE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790493" y="8310696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0" name="Content Placeholder 5">
            <a:extLst>
              <a:ext uri="{FF2B5EF4-FFF2-40B4-BE49-F238E27FC236}">
                <a16:creationId xmlns:a16="http://schemas.microsoft.com/office/drawing/2014/main" id="{31CC2AC3-F9C7-4DC0-A632-1768C75450C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790493" y="13735910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1" name="Content Placeholder 5">
            <a:extLst>
              <a:ext uri="{FF2B5EF4-FFF2-40B4-BE49-F238E27FC236}">
                <a16:creationId xmlns:a16="http://schemas.microsoft.com/office/drawing/2014/main" id="{EB745EFB-CEA0-45D0-9CE0-B7A864E730C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1790493" y="19469101"/>
            <a:ext cx="8444120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2" name="Content Placeholder 5">
            <a:extLst>
              <a:ext uri="{FF2B5EF4-FFF2-40B4-BE49-F238E27FC236}">
                <a16:creationId xmlns:a16="http://schemas.microsoft.com/office/drawing/2014/main" id="{1E453F26-EE2B-4C60-B2B1-8C6D5C271476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11479213" y="8310696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3" name="Content Placeholder 5">
            <a:extLst>
              <a:ext uri="{FF2B5EF4-FFF2-40B4-BE49-F238E27FC236}">
                <a16:creationId xmlns:a16="http://schemas.microsoft.com/office/drawing/2014/main" id="{F73FB4D5-32B3-4C61-9DDE-5143596FF00E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1479213" y="13735910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7" name="Content Placeholder 5">
            <a:extLst>
              <a:ext uri="{FF2B5EF4-FFF2-40B4-BE49-F238E27FC236}">
                <a16:creationId xmlns:a16="http://schemas.microsoft.com/office/drawing/2014/main" id="{95C50D65-13D9-4BB2-9C32-9F7560009C16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11410053" y="19469101"/>
            <a:ext cx="8444120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8" name="Content Placeholder 5">
            <a:extLst>
              <a:ext uri="{FF2B5EF4-FFF2-40B4-BE49-F238E27FC236}">
                <a16:creationId xmlns:a16="http://schemas.microsoft.com/office/drawing/2014/main" id="{0B13AA0D-9A80-4A1A-9668-63750A0D57B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21237093" y="8310696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9" name="Content Placeholder 5">
            <a:extLst>
              <a:ext uri="{FF2B5EF4-FFF2-40B4-BE49-F238E27FC236}">
                <a16:creationId xmlns:a16="http://schemas.microsoft.com/office/drawing/2014/main" id="{96D4D282-82B0-4ADC-B16D-73C199D4CAD2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21237093" y="13735910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0" name="Content Placeholder 5">
            <a:extLst>
              <a:ext uri="{FF2B5EF4-FFF2-40B4-BE49-F238E27FC236}">
                <a16:creationId xmlns:a16="http://schemas.microsoft.com/office/drawing/2014/main" id="{51FABA8D-3E8B-4D0A-9C29-6E44B6829F44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21167933" y="19469101"/>
            <a:ext cx="8444120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1" name="Content Placeholder 5">
            <a:extLst>
              <a:ext uri="{FF2B5EF4-FFF2-40B4-BE49-F238E27FC236}">
                <a16:creationId xmlns:a16="http://schemas.microsoft.com/office/drawing/2014/main" id="{D52B617B-9F20-495A-B910-62ADE8CBBC7E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31064133" y="8310696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2" name="Content Placeholder 5">
            <a:extLst>
              <a:ext uri="{FF2B5EF4-FFF2-40B4-BE49-F238E27FC236}">
                <a16:creationId xmlns:a16="http://schemas.microsoft.com/office/drawing/2014/main" id="{7DACDE1A-C630-4AFD-8CDB-D1CF1C26980B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31064133" y="13735910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3" name="Content Placeholder 5">
            <a:extLst>
              <a:ext uri="{FF2B5EF4-FFF2-40B4-BE49-F238E27FC236}">
                <a16:creationId xmlns:a16="http://schemas.microsoft.com/office/drawing/2014/main" id="{242A1D28-FA26-4D7F-B97F-2FE7EC26D5CE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30994973" y="19469101"/>
            <a:ext cx="8444120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4" name="Content Placeholder 5">
            <a:extLst>
              <a:ext uri="{FF2B5EF4-FFF2-40B4-BE49-F238E27FC236}">
                <a16:creationId xmlns:a16="http://schemas.microsoft.com/office/drawing/2014/main" id="{0EF52A37-5198-4B3D-AB59-6063941F9E8F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41205175" y="8310696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5" name="Content Placeholder 5">
            <a:extLst>
              <a:ext uri="{FF2B5EF4-FFF2-40B4-BE49-F238E27FC236}">
                <a16:creationId xmlns:a16="http://schemas.microsoft.com/office/drawing/2014/main" id="{76894498-3150-4CE9-AEE5-D6AD871D8BE5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41205175" y="13735910"/>
            <a:ext cx="844412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6" name="Content Placeholder 5">
            <a:extLst>
              <a:ext uri="{FF2B5EF4-FFF2-40B4-BE49-F238E27FC236}">
                <a16:creationId xmlns:a16="http://schemas.microsoft.com/office/drawing/2014/main" id="{CDE8CE27-A7F3-49D5-B1C6-0923BC2DCF26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41136015" y="19469101"/>
            <a:ext cx="8444120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936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A3AE3-94B7-4E13-A3EB-A56930D86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425" y="2193925"/>
            <a:ext cx="16514763" cy="7681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18F318-9063-483A-92DF-031E7D9C2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769388" y="4740275"/>
            <a:ext cx="25923875" cy="23393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2E5FE-4F5B-4ACB-A23C-076484457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425" y="9875838"/>
            <a:ext cx="16514763" cy="182959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422D5-70CE-4536-8D8F-81E05A838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99AC5-4043-41FF-AEB2-F991B67E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04DD2-E714-4563-84F5-6924D9DAF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5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2B544-FC74-44E7-ACA9-755F1861F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BD6CEC-8BCC-4719-A073-5CA675D56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D1372-00C3-4629-8037-6ECCC6E18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95665-7C66-4105-8036-FE617A5CB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37ABB-25AF-4BDF-98D9-122CEBF39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52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2821F2-05B0-4F7E-BEAC-3B562C766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644263" y="1752600"/>
            <a:ext cx="11041062" cy="27897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F5FED-73EF-4FBA-86BE-9A21AD41D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21075" y="1752600"/>
            <a:ext cx="32970788" cy="27897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E4EA-E826-4C41-81DE-3AB93D76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7108D-B86D-406D-8519-468DC29B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15C8B-EAC5-4E43-A1F6-78531B7DB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9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BA253247-E3D5-46DE-B0C1-7FE1516ADB35}"/>
              </a:ext>
            </a:extLst>
          </p:cNvPr>
          <p:cNvGrpSpPr/>
          <p:nvPr userDrawn="1"/>
        </p:nvGrpSpPr>
        <p:grpSpPr>
          <a:xfrm>
            <a:off x="1696598" y="6328614"/>
            <a:ext cx="14238591" cy="1849511"/>
            <a:chOff x="20980607" y="6309985"/>
            <a:chExt cx="9043416" cy="1327478"/>
          </a:xfrm>
        </p:grpSpPr>
        <p:sp>
          <p:nvSpPr>
            <p:cNvPr id="16" name="AutoShape 94">
              <a:extLst>
                <a:ext uri="{FF2B5EF4-FFF2-40B4-BE49-F238E27FC236}">
                  <a16:creationId xmlns:a16="http://schemas.microsoft.com/office/drawing/2014/main" id="{5D5AC0CA-2D8A-4E58-AC53-E3E070829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4436613-1947-442D-9563-7A6DDF9E63FC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D314466-D81D-4173-995A-BC3003567BE7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41005FF8-EDA7-4DEC-84C1-3459FC91AF6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45172" y="6712543"/>
            <a:ext cx="14238591" cy="1039591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Problem (Unmet clinical need/gap in understanding)</a:t>
            </a:r>
          </a:p>
        </p:txBody>
      </p:sp>
      <p:sp>
        <p:nvSpPr>
          <p:cNvPr id="49" name="Content Placeholder 5">
            <a:extLst>
              <a:ext uri="{FF2B5EF4-FFF2-40B4-BE49-F238E27FC236}">
                <a16:creationId xmlns:a16="http://schemas.microsoft.com/office/drawing/2014/main" id="{4D4E5D52-9AF7-43E2-83F4-350D44BC68DE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695840" y="8575389"/>
            <a:ext cx="1423859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0" name="Content Placeholder 5">
            <a:extLst>
              <a:ext uri="{FF2B5EF4-FFF2-40B4-BE49-F238E27FC236}">
                <a16:creationId xmlns:a16="http://schemas.microsoft.com/office/drawing/2014/main" id="{31CC2AC3-F9C7-4DC0-A632-1768C75450C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695840" y="13735910"/>
            <a:ext cx="14238590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1" name="Content Placeholder 5">
            <a:extLst>
              <a:ext uri="{FF2B5EF4-FFF2-40B4-BE49-F238E27FC236}">
                <a16:creationId xmlns:a16="http://schemas.microsoft.com/office/drawing/2014/main" id="{EB745EFB-CEA0-45D0-9CE0-B7A864E730C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1695838" y="19469101"/>
            <a:ext cx="14237071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8" name="Content Placeholder 5">
            <a:extLst>
              <a:ext uri="{FF2B5EF4-FFF2-40B4-BE49-F238E27FC236}">
                <a16:creationId xmlns:a16="http://schemas.microsoft.com/office/drawing/2014/main" id="{0B13AA0D-9A80-4A1A-9668-63750A0D57B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8732502" y="8310696"/>
            <a:ext cx="14168672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9" name="Content Placeholder 5">
            <a:extLst>
              <a:ext uri="{FF2B5EF4-FFF2-40B4-BE49-F238E27FC236}">
                <a16:creationId xmlns:a16="http://schemas.microsoft.com/office/drawing/2014/main" id="{96D4D282-82B0-4ADC-B16D-73C199D4CAD2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18801662" y="13735910"/>
            <a:ext cx="14168672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0" name="Content Placeholder 5">
            <a:extLst>
              <a:ext uri="{FF2B5EF4-FFF2-40B4-BE49-F238E27FC236}">
                <a16:creationId xmlns:a16="http://schemas.microsoft.com/office/drawing/2014/main" id="{51FABA8D-3E8B-4D0A-9C29-6E44B6829F44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18732502" y="19469101"/>
            <a:ext cx="14168672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4" name="Content Placeholder 5">
            <a:extLst>
              <a:ext uri="{FF2B5EF4-FFF2-40B4-BE49-F238E27FC236}">
                <a16:creationId xmlns:a16="http://schemas.microsoft.com/office/drawing/2014/main" id="{0EF52A37-5198-4B3D-AB59-6063941F9E8F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35222638" y="8178125"/>
            <a:ext cx="14237069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5" name="Content Placeholder 5">
            <a:extLst>
              <a:ext uri="{FF2B5EF4-FFF2-40B4-BE49-F238E27FC236}">
                <a16:creationId xmlns:a16="http://schemas.microsoft.com/office/drawing/2014/main" id="{76894498-3150-4CE9-AEE5-D6AD871D8BE5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35222638" y="13603339"/>
            <a:ext cx="14237069" cy="475760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6" name="Content Placeholder 5">
            <a:extLst>
              <a:ext uri="{FF2B5EF4-FFF2-40B4-BE49-F238E27FC236}">
                <a16:creationId xmlns:a16="http://schemas.microsoft.com/office/drawing/2014/main" id="{CDE8CE27-A7F3-49D5-B1C6-0923BC2DCF26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35153478" y="19336530"/>
            <a:ext cx="14237069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65365-8DB0-3652-5A23-F3D31413F915}"/>
              </a:ext>
            </a:extLst>
          </p:cNvPr>
          <p:cNvSpPr txBox="1"/>
          <p:nvPr userDrawn="1"/>
        </p:nvSpPr>
        <p:spPr>
          <a:xfrm>
            <a:off x="15352295" y="16699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D4D20FB-EE7C-9C08-DCB6-45E2AD0A5EB2}"/>
              </a:ext>
            </a:extLst>
          </p:cNvPr>
          <p:cNvGrpSpPr/>
          <p:nvPr userDrawn="1"/>
        </p:nvGrpSpPr>
        <p:grpSpPr>
          <a:xfrm>
            <a:off x="18732122" y="6331037"/>
            <a:ext cx="14238591" cy="1847088"/>
            <a:chOff x="20980607" y="6309985"/>
            <a:chExt cx="9043416" cy="1327478"/>
          </a:xfrm>
        </p:grpSpPr>
        <p:sp>
          <p:nvSpPr>
            <p:cNvPr id="11" name="AutoShape 94">
              <a:extLst>
                <a:ext uri="{FF2B5EF4-FFF2-40B4-BE49-F238E27FC236}">
                  <a16:creationId xmlns:a16="http://schemas.microsoft.com/office/drawing/2014/main" id="{0CC7033C-0912-9B95-0FC2-93E5843E8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3C8D60-FAFE-440C-FD6C-470FD95BD1B4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AAC8682-3E41-B976-CB3B-F0241DD7937E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D516945-571A-A36F-ECA0-09FA50D8C318}"/>
              </a:ext>
            </a:extLst>
          </p:cNvPr>
          <p:cNvGrpSpPr/>
          <p:nvPr userDrawn="1"/>
        </p:nvGrpSpPr>
        <p:grpSpPr>
          <a:xfrm>
            <a:off x="35221876" y="6331037"/>
            <a:ext cx="14238591" cy="1847088"/>
            <a:chOff x="20980607" y="6309985"/>
            <a:chExt cx="9043416" cy="1327478"/>
          </a:xfrm>
        </p:grpSpPr>
        <p:sp>
          <p:nvSpPr>
            <p:cNvPr id="41" name="AutoShape 94">
              <a:extLst>
                <a:ext uri="{FF2B5EF4-FFF2-40B4-BE49-F238E27FC236}">
                  <a16:creationId xmlns:a16="http://schemas.microsoft.com/office/drawing/2014/main" id="{95C299B9-CD03-497D-72C8-F9E44BE79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0D5FB2F-CD05-E578-9E0D-BBB40E9C9918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18EE89-2EE4-5622-B9DA-1F334B165F26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9C411B56-D975-B662-705D-36844F05B453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18490080" y="6712543"/>
            <a:ext cx="14238591" cy="1039591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Tools (for doing Innovative Science)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6182536D-6C99-D874-F48C-5939CEB568C2}"/>
              </a:ext>
            </a:extLst>
          </p:cNvPr>
          <p:cNvSpPr>
            <a:spLocks noGrp="1"/>
          </p:cNvSpPr>
          <p:nvPr>
            <p:ph type="body" idx="39" hasCustomPrompt="1"/>
          </p:nvPr>
        </p:nvSpPr>
        <p:spPr>
          <a:xfrm>
            <a:off x="35221875" y="6579972"/>
            <a:ext cx="14238591" cy="1039591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Goal (“When we are done, we will have…”)</a:t>
            </a:r>
          </a:p>
        </p:txBody>
      </p:sp>
    </p:spTree>
    <p:extLst>
      <p:ext uri="{BB962C8B-B14F-4D97-AF65-F5344CB8AC3E}">
        <p14:creationId xmlns:p14="http://schemas.microsoft.com/office/powerpoint/2010/main" val="349570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20553-1903-4F4E-AC73-8ECA062F7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0" y="5387975"/>
            <a:ext cx="38404800" cy="11460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506766-7C09-404B-8526-CF475454A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0" y="17289463"/>
            <a:ext cx="38404800" cy="79486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B67BD-B4D5-47FF-993A-7F218A05F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CA061-1A68-402E-B016-1FDF1E7B5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34035-8ECA-49AF-975A-8DC4175E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86A98-01C9-47E8-8802-32B645F92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088" y="8207375"/>
            <a:ext cx="44165837" cy="136921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929EA-83AB-4AAE-BB3B-16E14C2D0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4088" y="22029738"/>
            <a:ext cx="44165837" cy="7200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CC9C6-1074-42E8-9042-6D047CF4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3F154-7B03-4932-8E5A-A59381B8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7B769-0DF6-4B51-A659-7EED9CF81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7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66665-6B3D-4881-BD84-71580D0C4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3C867-DDD6-4F37-B4F6-33D559651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1075" y="8763000"/>
            <a:ext cx="22005925" cy="20886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FB1AD-8FB2-4B9F-B81F-FF80F70A7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679400" y="8763000"/>
            <a:ext cx="22005925" cy="20886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8A2AB-637D-4324-BDAA-3277B1F0D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5CB7B-9BC9-48AB-92F8-DDEB3276F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E34B0-B9D6-46DD-97DB-C4BE1D7C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6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B7B28-D986-4AEE-AEB5-C6FC227F1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425" y="1752600"/>
            <a:ext cx="44165838" cy="636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1D9BD-992E-462F-9FEB-3147E1D7B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7425" y="8069263"/>
            <a:ext cx="21663025" cy="3954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5D826-97D0-4B0E-89B2-2C30862C3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27425" y="12023725"/>
            <a:ext cx="21663025" cy="17686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58DF68-01C8-46C2-B025-7D42BC1B9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923875" y="8069263"/>
            <a:ext cx="21769388" cy="3954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6BBB0F-077A-4B85-BCB3-A1FDBD087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923875" y="12023725"/>
            <a:ext cx="21769388" cy="17686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B3198E-46FB-42AD-A96F-1BE9B3BEB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1C95D9-AB1B-473E-B92B-030E160B3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687BB3-F3CB-49E4-A1AF-8DABF697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7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E9F61-5C74-4C0E-924D-878C1FCDB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A81628-4A63-45C1-8809-8601A8066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1465D3-72D3-49AD-A3D0-6AA6A9E85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86B264-BBD9-49BB-A860-515B0EBE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9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90F40D-C65E-4D3C-BC1A-B954DD637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E5C03B-C036-4F77-BD13-34A8B550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63342-0F28-4BBE-8893-FA6CA49CE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B8ED4-23D2-425B-A41A-1768379C9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425" y="2193925"/>
            <a:ext cx="16514763" cy="7681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5C281-1084-48B5-9A7D-804246ADD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69388" y="4740275"/>
            <a:ext cx="25923875" cy="23393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28AC0A-CE6C-4F31-91EB-81F53BB3C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425" y="9875838"/>
            <a:ext cx="16514763" cy="182959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95257-F6AD-4D3A-9AE5-DA7196288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61DC2-260D-4914-9FF1-FE359D637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3F7926-2BCC-4848-B98A-B4F665F39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6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516D1-6C5D-4334-BA1C-575D6073E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1075" y="1752600"/>
            <a:ext cx="44164250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37B4E-B518-4FC7-BCF1-86121E39C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1075" y="8763000"/>
            <a:ext cx="44164250" cy="20886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F3E38-C4BC-4E48-9D2B-075410B99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21075" y="30510163"/>
            <a:ext cx="11520488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E7884-18D1-4C8A-A68F-913D5057A67F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2B3A3-0996-42AF-B65C-8FBF06CFE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438" y="30510163"/>
            <a:ext cx="1728152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1EF4-6AED-436E-AF38-AF28B81B6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64838" y="30510163"/>
            <a:ext cx="11520487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B4BC5A-E9C9-4710-BDD6-34DDA73BC2A9}"/>
              </a:ext>
            </a:extLst>
          </p:cNvPr>
          <p:cNvSpPr/>
          <p:nvPr userDrawn="1"/>
        </p:nvSpPr>
        <p:spPr bwMode="invGray">
          <a:xfrm>
            <a:off x="0" y="0"/>
            <a:ext cx="51206400" cy="5943600"/>
          </a:xfrm>
          <a:prstGeom prst="rect">
            <a:avLst/>
          </a:prstGeom>
          <a:solidFill>
            <a:srgbClr val="1E528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50453C6F-C817-4BD3-B0A1-FCB517821BA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1117" y="1748631"/>
            <a:ext cx="11383004" cy="2077244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91C7D43-C3F4-46B3-841A-AE28AE68622E}"/>
              </a:ext>
            </a:extLst>
          </p:cNvPr>
          <p:cNvSpPr txBox="1">
            <a:spLocks/>
          </p:cNvSpPr>
          <p:nvPr userDrawn="1"/>
        </p:nvSpPr>
        <p:spPr>
          <a:xfrm>
            <a:off x="1646717" y="1112838"/>
            <a:ext cx="35204400" cy="12715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9500" b="1" dirty="0">
                <a:solidFill>
                  <a:schemeClr val="bg1"/>
                </a:solidFill>
              </a:rPr>
              <a:t>Title of poster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D79714B-CAFB-49EC-A920-EE62CD6C7AD9}"/>
              </a:ext>
            </a:extLst>
          </p:cNvPr>
          <p:cNvSpPr txBox="1">
            <a:spLocks/>
          </p:cNvSpPr>
          <p:nvPr userDrawn="1"/>
        </p:nvSpPr>
        <p:spPr>
          <a:xfrm>
            <a:off x="1646717" y="3055938"/>
            <a:ext cx="35123438" cy="7699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500" dirty="0">
                <a:solidFill>
                  <a:schemeClr val="bg1"/>
                </a:solidFill>
              </a:rPr>
              <a:t>Name of presenter(s)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1EA95AC6-9839-4A2F-89A0-E29FC55071BF}"/>
              </a:ext>
            </a:extLst>
          </p:cNvPr>
          <p:cNvSpPr txBox="1">
            <a:spLocks/>
          </p:cNvSpPr>
          <p:nvPr userDrawn="1"/>
        </p:nvSpPr>
        <p:spPr>
          <a:xfrm>
            <a:off x="1646717" y="4584698"/>
            <a:ext cx="40108652" cy="10750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dirty="0"/>
              <a:t>Department/Center affiliation</a:t>
            </a:r>
          </a:p>
        </p:txBody>
      </p:sp>
    </p:spTree>
    <p:extLst>
      <p:ext uri="{BB962C8B-B14F-4D97-AF65-F5344CB8AC3E}">
        <p14:creationId xmlns:p14="http://schemas.microsoft.com/office/powerpoint/2010/main" val="240482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4" r:id="rId2"/>
    <p:sldLayoutId id="2147483673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F1314B3-1665-22A9-1B55-C9BA9C9140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DC68F-8431-4087-0272-062F85F086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63FD66-68FC-E625-0487-B6617F7E1B89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6042EC-BCC6-4FEA-FE05-D0A5B8C2773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B72669-B76C-CB4F-3E5C-D9146E4E36A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2BAAC11-7B4D-DF43-882A-7755B6A90763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BAC316-B586-119B-D156-67876EEDE3D1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146C20F-5D11-E491-2151-5EC0C11108D5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FD0D72D-7940-2CE8-30CA-A4DBEE5373DA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07AC8C1-22C3-8295-0422-32147ADA71C6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D659D71-34EC-46D7-0C56-8A9FC87D4744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827F79E-9B02-7E15-33EE-8002444B2A0E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85912CF-3777-BA1F-045F-A58A9B86C41D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45B97BE-86E4-6C25-47DA-E92EE3D1D78F}"/>
              </a:ext>
            </a:extLst>
          </p:cNvPr>
          <p:cNvSpPr>
            <a:spLocks noGrp="1"/>
          </p:cNvSpPr>
          <p:nvPr>
            <p:ph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AD06E70D-CEBB-1A48-0F36-5E2785DC706F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53A54ED-8EF0-EF32-C61A-A5A4AD06ED70}"/>
              </a:ext>
            </a:extLst>
          </p:cNvPr>
          <p:cNvSpPr>
            <a:spLocks noGrp="1"/>
          </p:cNvSpPr>
          <p:nvPr>
            <p:ph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7FB80C5E-4BA6-10A1-9B51-12EC27269FD0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071F6FE-A19B-333A-21A1-8DF32E158FC4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BC60CEE-F013-1C2B-B96B-BE4455BA6797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C4A31FE-A642-DF27-8F89-AF7DE63CA7FA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2469C7-FD5E-1377-B0D5-96C3ACB9E9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BA28F-1226-B344-7C47-517D667836A4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0742F-DCC0-7738-C19E-00CAD79A96E3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D3D3C3-CF7A-F87A-DAB2-5B20F8CC17F8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F858B-1492-9105-BDA5-D10DE7632390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F5B405-4697-2D2D-2CDE-F185E3B80D7E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DE118B-5921-7AD6-A845-D099A00EBB97}"/>
              </a:ext>
            </a:extLst>
          </p:cNvPr>
          <p:cNvSpPr>
            <a:spLocks noGrp="1"/>
          </p:cNvSpPr>
          <p:nvPr>
            <p:ph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17D408C-8B24-F6A3-61FC-BEFE6EF27FF1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1D0EC2E-48CE-7851-7D58-C1FEA5D171CF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52948E3-803B-43FA-D8A4-21C383EB24BE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8061AAD-0CEA-A40E-D64F-4229546FD197}"/>
              </a:ext>
            </a:extLst>
          </p:cNvPr>
          <p:cNvSpPr>
            <a:spLocks noGrp="1"/>
          </p:cNvSpPr>
          <p:nvPr>
            <p:ph type="body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CD70183-1BDB-7220-7848-3027F1FCA9EC}"/>
              </a:ext>
            </a:extLst>
          </p:cNvPr>
          <p:cNvSpPr>
            <a:spLocks noGrp="1"/>
          </p:cNvSpPr>
          <p:nvPr>
            <p:ph type="body" idx="3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69842"/>
      </p:ext>
    </p:extLst>
  </p:cSld>
  <p:clrMapOvr>
    <a:masterClrMapping/>
  </p:clrMapOvr>
</p:sld>
</file>

<file path=ppt/theme/theme1.xml><?xml version="1.0" encoding="utf-8"?>
<a:theme xmlns:a="http://schemas.openxmlformats.org/drawingml/2006/main" name="Blue Scientific Poster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Blue Scientific Poster Template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Dubois, Ross A - (duboisr)</dc:creator>
  <cp:lastModifiedBy>Dubois, Ross A - (duboisr)</cp:lastModifiedBy>
  <cp:revision>2</cp:revision>
  <dcterms:created xsi:type="dcterms:W3CDTF">2022-08-09T18:32:18Z</dcterms:created>
  <dcterms:modified xsi:type="dcterms:W3CDTF">2023-02-02T19:42:20Z</dcterms:modified>
</cp:coreProperties>
</file>