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8DBD"/>
    <a:srgbClr val="0C23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357" autoAdjust="0"/>
  </p:normalViewPr>
  <p:slideViewPr>
    <p:cSldViewPr snapToGrid="0">
      <p:cViewPr varScale="1">
        <p:scale>
          <a:sx n="104" d="100"/>
          <a:sy n="104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7;p2">
            <a:extLst>
              <a:ext uri="{FF2B5EF4-FFF2-40B4-BE49-F238E27FC236}">
                <a16:creationId xmlns:a16="http://schemas.microsoft.com/office/drawing/2014/main" id="{BD0AC07E-3337-4F36-B76E-3D8780E36856}"/>
              </a:ext>
            </a:extLst>
          </p:cNvPr>
          <p:cNvSpPr/>
          <p:nvPr userDrawn="1"/>
        </p:nvSpPr>
        <p:spPr>
          <a:xfrm>
            <a:off x="4197" y="0"/>
            <a:ext cx="12188149" cy="6857615"/>
          </a:xfrm>
          <a:custGeom>
            <a:avLst/>
            <a:gdLst/>
            <a:ahLst/>
            <a:cxnLst/>
            <a:rect l="l" t="t" r="r" b="b"/>
            <a:pathLst>
              <a:path w="20097750" h="11308715" extrusionOk="0">
                <a:moveTo>
                  <a:pt x="0" y="11308556"/>
                </a:moveTo>
                <a:lnTo>
                  <a:pt x="20097178" y="11308556"/>
                </a:lnTo>
                <a:lnTo>
                  <a:pt x="20097178" y="0"/>
                </a:lnTo>
                <a:lnTo>
                  <a:pt x="0" y="0"/>
                </a:lnTo>
                <a:lnTo>
                  <a:pt x="0" y="11308556"/>
                </a:lnTo>
                <a:close/>
              </a:path>
            </a:pathLst>
          </a:custGeom>
          <a:solidFill>
            <a:srgbClr val="0C234B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pic>
        <p:nvPicPr>
          <p:cNvPr id="15" name="Google Shape;8;p2">
            <a:extLst>
              <a:ext uri="{FF2B5EF4-FFF2-40B4-BE49-F238E27FC236}">
                <a16:creationId xmlns:a16="http://schemas.microsoft.com/office/drawing/2014/main" id="{2BE3DAB2-53A8-495F-A0D9-6BC5764946B0}"/>
              </a:ext>
            </a:extLst>
          </p:cNvPr>
          <p:cNvPicPr preferRelativeResize="0"/>
          <p:nvPr userDrawn="1"/>
        </p:nvPicPr>
        <p:blipFill>
          <a:blip r:embed="rId2">
            <a:alphaModFix amt="7000"/>
          </a:blip>
          <a:stretch>
            <a:fillRect/>
          </a:stretch>
        </p:blipFill>
        <p:spPr>
          <a:xfrm>
            <a:off x="-4786442" y="-2770056"/>
            <a:ext cx="10387544" cy="10386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9;p2">
            <a:extLst>
              <a:ext uri="{FF2B5EF4-FFF2-40B4-BE49-F238E27FC236}">
                <a16:creationId xmlns:a16="http://schemas.microsoft.com/office/drawing/2014/main" id="{68A7E149-4D2F-4DB0-A197-6469D9ADD2C8}"/>
              </a:ext>
            </a:extLst>
          </p:cNvPr>
          <p:cNvPicPr preferRelativeResize="0"/>
          <p:nvPr userDrawn="1"/>
        </p:nvPicPr>
        <p:blipFill>
          <a:blip r:embed="rId3">
            <a:alphaModFix amt="7000"/>
          </a:blip>
          <a:stretch>
            <a:fillRect/>
          </a:stretch>
        </p:blipFill>
        <p:spPr>
          <a:xfrm>
            <a:off x="4257976" y="-3345029"/>
            <a:ext cx="11100977" cy="11100198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0;p2">
            <a:extLst>
              <a:ext uri="{FF2B5EF4-FFF2-40B4-BE49-F238E27FC236}">
                <a16:creationId xmlns:a16="http://schemas.microsoft.com/office/drawing/2014/main" id="{302CD89C-CB0A-4E2C-BCB6-48BDD21D352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244129" y="1487898"/>
            <a:ext cx="7936465" cy="22282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4400">
                <a:solidFill>
                  <a:schemeClr val="lt1"/>
                </a:solidFill>
                <a:latin typeface="+mn-lt"/>
                <a:ea typeface="Proxima Nova Cond Extrabold" panose="02000506030000020004" pitchFamily="50" charset="0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436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436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436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436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436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436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436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4366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8" name="Google Shape;11;p2">
            <a:extLst>
              <a:ext uri="{FF2B5EF4-FFF2-40B4-BE49-F238E27FC236}">
                <a16:creationId xmlns:a16="http://schemas.microsoft.com/office/drawing/2014/main" id="{82979E72-28E7-4400-B419-D4BCC521943F}"/>
              </a:ext>
            </a:extLst>
          </p:cNvPr>
          <p:cNvSpPr/>
          <p:nvPr userDrawn="1"/>
        </p:nvSpPr>
        <p:spPr>
          <a:xfrm>
            <a:off x="2329422" y="4023072"/>
            <a:ext cx="571861" cy="0"/>
          </a:xfrm>
          <a:custGeom>
            <a:avLst/>
            <a:gdLst/>
            <a:ahLst/>
            <a:cxnLst/>
            <a:rect l="l" t="t" r="r" b="b"/>
            <a:pathLst>
              <a:path w="942975" h="120000" extrusionOk="0">
                <a:moveTo>
                  <a:pt x="0" y="0"/>
                </a:moveTo>
                <a:lnTo>
                  <a:pt x="942379" y="0"/>
                </a:lnTo>
              </a:path>
            </a:pathLst>
          </a:custGeom>
          <a:noFill/>
          <a:ln w="65950" cap="flat" cmpd="sng">
            <a:solidFill>
              <a:srgbClr val="BD20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pic>
        <p:nvPicPr>
          <p:cNvPr id="19" name="Google Shape;12;p2">
            <a:extLst>
              <a:ext uri="{FF2B5EF4-FFF2-40B4-BE49-F238E27FC236}">
                <a16:creationId xmlns:a16="http://schemas.microsoft.com/office/drawing/2014/main" id="{51C28578-6F42-482E-81D2-3BEFFE327F8E}"/>
              </a:ext>
            </a:extLst>
          </p:cNvPr>
          <p:cNvPicPr preferRelativeResize="0"/>
          <p:nvPr userDrawn="1"/>
        </p:nvPicPr>
        <p:blipFill>
          <a:blip r:embed="rId4"/>
          <a:srcRect/>
          <a:stretch/>
        </p:blipFill>
        <p:spPr>
          <a:xfrm>
            <a:off x="3379998" y="389833"/>
            <a:ext cx="5356911" cy="977494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F033552-E038-4836-A7F0-EDAA1171FF7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232569" y="4330021"/>
            <a:ext cx="7651770" cy="35040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BFA31BC7-90EB-477A-BD50-EDCEBDC0D7C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232569" y="4801001"/>
            <a:ext cx="7651770" cy="903923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5pPr>
              <a:defRPr/>
            </a:lvl5pPr>
          </a:lstStyle>
          <a:p>
            <a:pPr lvl="0"/>
            <a:r>
              <a:rPr lang="en-US" dirty="0"/>
              <a:t>Presenter Department/Center Affiliation</a:t>
            </a:r>
          </a:p>
        </p:txBody>
      </p:sp>
    </p:spTree>
    <p:extLst>
      <p:ext uri="{BB962C8B-B14F-4D97-AF65-F5344CB8AC3E}">
        <p14:creationId xmlns:p14="http://schemas.microsoft.com/office/powerpoint/2010/main" val="1667210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4 - Content Page" preserve="1" userDrawn="1">
  <p:cSld name="04 - Problem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>
            <a:off x="0" y="-30"/>
            <a:ext cx="422630" cy="6858030"/>
          </a:xfrm>
          <a:prstGeom prst="rect">
            <a:avLst/>
          </a:prstGeom>
          <a:solidFill>
            <a:srgbClr val="9EABAE">
              <a:alpha val="24710"/>
            </a:srgbClr>
          </a:solidFill>
          <a:ln>
            <a:noFill/>
          </a:ln>
        </p:spPr>
        <p:txBody>
          <a:bodyPr spcFirstLastPara="1" wrap="square" lIns="55440" tIns="55440" rIns="55440" bIns="5544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 dirty="0"/>
          </a:p>
        </p:txBody>
      </p:sp>
      <p:sp>
        <p:nvSpPr>
          <p:cNvPr id="35" name="Google Shape;35;p6"/>
          <p:cNvSpPr/>
          <p:nvPr/>
        </p:nvSpPr>
        <p:spPr>
          <a:xfrm>
            <a:off x="297430" y="0"/>
            <a:ext cx="46393" cy="685803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55440" rIns="55440" bIns="5544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pic>
        <p:nvPicPr>
          <p:cNvPr id="36" name="Google Shape;36;p6"/>
          <p:cNvPicPr preferRelativeResize="0"/>
          <p:nvPr/>
        </p:nvPicPr>
        <p:blipFill rotWithShape="1">
          <a:blip r:embed="rId2"/>
          <a:srcRect/>
          <a:stretch/>
        </p:blipFill>
        <p:spPr>
          <a:xfrm>
            <a:off x="9558037" y="6147381"/>
            <a:ext cx="1948017" cy="35619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6"/>
          <p:cNvSpPr txBox="1">
            <a:spLocks noGrp="1"/>
          </p:cNvSpPr>
          <p:nvPr>
            <p:ph type="title" hasCustomPrompt="1"/>
          </p:nvPr>
        </p:nvSpPr>
        <p:spPr>
          <a:xfrm>
            <a:off x="618481" y="472792"/>
            <a:ext cx="10954734" cy="550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3244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Problem</a:t>
            </a:r>
            <a:endParaRPr dirty="0"/>
          </a:p>
        </p:txBody>
      </p:sp>
      <p:sp>
        <p:nvSpPr>
          <p:cNvPr id="38" name="Google Shape;38;p6"/>
          <p:cNvSpPr txBox="1">
            <a:spLocks noGrp="1"/>
          </p:cNvSpPr>
          <p:nvPr>
            <p:ph type="subTitle" idx="1" hasCustomPrompt="1"/>
          </p:nvPr>
        </p:nvSpPr>
        <p:spPr>
          <a:xfrm>
            <a:off x="618481" y="1192850"/>
            <a:ext cx="10954734" cy="633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Problem sub-header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698252" y="1996098"/>
            <a:ext cx="4807802" cy="286684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/>
            </a:lvl1pPr>
          </a:lstStyle>
          <a:p>
            <a:pPr marL="0" indent="0">
              <a:buNone/>
            </a:pPr>
            <a:endParaRPr lang="en-US" i="1" dirty="0"/>
          </a:p>
        </p:txBody>
      </p:sp>
      <p:sp>
        <p:nvSpPr>
          <p:cNvPr id="11" name="Google Shape;19;p3">
            <a:extLst>
              <a:ext uri="{FF2B5EF4-FFF2-40B4-BE49-F238E27FC236}">
                <a16:creationId xmlns:a16="http://schemas.microsoft.com/office/drawing/2014/main" id="{878D96A5-F03F-4E2D-953B-E660EC93795E}"/>
              </a:ext>
            </a:extLst>
          </p:cNvPr>
          <p:cNvSpPr txBox="1">
            <a:spLocks noGrp="1"/>
          </p:cNvSpPr>
          <p:nvPr>
            <p:ph type="body" idx="11" hasCustomPrompt="1"/>
          </p:nvPr>
        </p:nvSpPr>
        <p:spPr>
          <a:xfrm>
            <a:off x="618481" y="1996098"/>
            <a:ext cx="5883919" cy="3873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73150" rIns="146300" bIns="73150" anchor="t" anchorCtr="0">
            <a:noAutofit/>
          </a:bodyPr>
          <a:lstStyle>
            <a:lvl1pPr marL="3683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017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 panose="020B0604020202020204" pitchFamily="34" charset="0"/>
              <a:buChar char="•"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■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■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Unmet clinical need or gap in understanding</a:t>
            </a:r>
          </a:p>
          <a:p>
            <a:pPr lvl="1"/>
            <a:r>
              <a:rPr lang="en-US" dirty="0"/>
              <a:t>Additional details</a:t>
            </a:r>
          </a:p>
          <a:p>
            <a:pPr lvl="2"/>
            <a:r>
              <a:rPr lang="en-US" dirty="0"/>
              <a:t>One other statement</a:t>
            </a:r>
          </a:p>
          <a:p>
            <a:pPr lvl="2"/>
            <a:endParaRPr lang="en-US" dirty="0"/>
          </a:p>
          <a:p>
            <a:pPr lvl="0"/>
            <a:r>
              <a:rPr lang="en-US" dirty="0"/>
              <a:t>Description of the high-impact chart or graphic</a:t>
            </a:r>
          </a:p>
          <a:p>
            <a:pPr lvl="1"/>
            <a:r>
              <a:rPr lang="en-US" dirty="0"/>
              <a:t>Additional details</a:t>
            </a:r>
          </a:p>
          <a:p>
            <a:pPr marL="1371600" marR="0" lvl="2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One other statement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80199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>
          <p15:clr>
            <a:srgbClr val="FA7B17"/>
          </p15:clr>
        </p15:guide>
        <p15:guide id="2" pos="6332">
          <p15:clr>
            <a:srgbClr val="FA7B17"/>
          </p15:clr>
        </p15:guide>
        <p15:guide id="3" pos="720">
          <p15:clr>
            <a:srgbClr val="FA7B17"/>
          </p15:clr>
        </p15:guide>
        <p15:guide id="4" orient="horz" pos="6552">
          <p15:clr>
            <a:srgbClr val="FA7B17"/>
          </p15:clr>
        </p15:guide>
        <p15:guide id="5" pos="11952">
          <p15:clr>
            <a:srgbClr val="FA7B17"/>
          </p15:clr>
        </p15:guide>
        <p15:guide id="6" orient="horz" pos="823">
          <p15:clr>
            <a:srgbClr val="FA7B17"/>
          </p15:clr>
        </p15:guide>
        <p15:guide id="7" orient="horz" pos="1152">
          <p15:clr>
            <a:srgbClr val="FA7B17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4 - Content Page" preserve="1" userDrawn="1">
  <p:cSld name="04 - Tool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>
            <a:off x="0" y="0"/>
            <a:ext cx="422630" cy="6858030"/>
          </a:xfrm>
          <a:prstGeom prst="rect">
            <a:avLst/>
          </a:prstGeom>
          <a:solidFill>
            <a:srgbClr val="9EABAE">
              <a:alpha val="24710"/>
            </a:srgbClr>
          </a:solidFill>
          <a:ln>
            <a:noFill/>
          </a:ln>
        </p:spPr>
        <p:txBody>
          <a:bodyPr spcFirstLastPara="1" wrap="square" lIns="55440" tIns="55440" rIns="55440" bIns="5544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sp>
        <p:nvSpPr>
          <p:cNvPr id="35" name="Google Shape;35;p6"/>
          <p:cNvSpPr/>
          <p:nvPr/>
        </p:nvSpPr>
        <p:spPr>
          <a:xfrm>
            <a:off x="297430" y="0"/>
            <a:ext cx="46393" cy="685803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55440" rIns="55440" bIns="5544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pic>
        <p:nvPicPr>
          <p:cNvPr id="36" name="Google Shape;36;p6"/>
          <p:cNvPicPr preferRelativeResize="0"/>
          <p:nvPr/>
        </p:nvPicPr>
        <p:blipFill rotWithShape="1">
          <a:blip r:embed="rId2"/>
          <a:srcRect/>
          <a:stretch/>
        </p:blipFill>
        <p:spPr>
          <a:xfrm>
            <a:off x="9558037" y="6147381"/>
            <a:ext cx="1948017" cy="35619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6"/>
          <p:cNvSpPr txBox="1">
            <a:spLocks noGrp="1"/>
          </p:cNvSpPr>
          <p:nvPr>
            <p:ph type="title" hasCustomPrompt="1"/>
          </p:nvPr>
        </p:nvSpPr>
        <p:spPr>
          <a:xfrm>
            <a:off x="618481" y="472792"/>
            <a:ext cx="10954734" cy="550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3244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Tools</a:t>
            </a:r>
            <a:endParaRPr dirty="0"/>
          </a:p>
        </p:txBody>
      </p:sp>
      <p:sp>
        <p:nvSpPr>
          <p:cNvPr id="38" name="Google Shape;38;p6"/>
          <p:cNvSpPr txBox="1">
            <a:spLocks noGrp="1"/>
          </p:cNvSpPr>
          <p:nvPr>
            <p:ph type="subTitle" idx="1" hasCustomPrompt="1"/>
          </p:nvPr>
        </p:nvSpPr>
        <p:spPr>
          <a:xfrm>
            <a:off x="618481" y="1136111"/>
            <a:ext cx="10954734" cy="675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Tools sub-header</a:t>
            </a:r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6698251" y="1988526"/>
            <a:ext cx="4807802" cy="315705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indent="0">
              <a:buNone/>
            </a:pPr>
            <a:endParaRPr lang="en-US" i="1" dirty="0"/>
          </a:p>
        </p:txBody>
      </p:sp>
      <p:sp>
        <p:nvSpPr>
          <p:cNvPr id="11" name="Google Shape;19;p3">
            <a:extLst>
              <a:ext uri="{FF2B5EF4-FFF2-40B4-BE49-F238E27FC236}">
                <a16:creationId xmlns:a16="http://schemas.microsoft.com/office/drawing/2014/main" id="{6B5F06B1-4C53-4D31-81FA-80D8CD12A65C}"/>
              </a:ext>
            </a:extLst>
          </p:cNvPr>
          <p:cNvSpPr txBox="1">
            <a:spLocks noGrp="1"/>
          </p:cNvSpPr>
          <p:nvPr>
            <p:ph type="body" idx="11" hasCustomPrompt="1"/>
          </p:nvPr>
        </p:nvSpPr>
        <p:spPr>
          <a:xfrm>
            <a:off x="618481" y="1988526"/>
            <a:ext cx="5883919" cy="3873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73150" rIns="146300" bIns="73150" anchor="t" anchorCtr="0">
            <a:noAutofit/>
          </a:bodyPr>
          <a:lstStyle>
            <a:lvl1pPr marL="3683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017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80000"/>
              <a:buFont typeface="Calibri"/>
              <a:buChar char="●"/>
              <a:defRPr sz="18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80000"/>
              <a:buFont typeface="Calibri"/>
              <a:buChar char="○"/>
              <a:defRPr sz="18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■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■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 dirty="0"/>
              <a:t>Tools for doing innovative science.</a:t>
            </a:r>
          </a:p>
          <a:p>
            <a:pPr lvl="1"/>
            <a:r>
              <a:rPr lang="en-US" dirty="0"/>
              <a:t>Additional details</a:t>
            </a:r>
          </a:p>
          <a:p>
            <a:pPr lvl="2"/>
            <a:r>
              <a:rPr lang="en-US" dirty="0"/>
              <a:t>One other statement</a:t>
            </a:r>
          </a:p>
          <a:p>
            <a:pPr lvl="2"/>
            <a:endParaRPr lang="en-US" dirty="0"/>
          </a:p>
          <a:p>
            <a:pPr lvl="0"/>
            <a:r>
              <a:rPr lang="en-US" dirty="0"/>
              <a:t>Description of the high-impact chart or graphic</a:t>
            </a:r>
          </a:p>
          <a:p>
            <a:pPr lvl="1"/>
            <a:r>
              <a:rPr lang="en-US" dirty="0"/>
              <a:t>Additional details</a:t>
            </a:r>
          </a:p>
          <a:p>
            <a:pPr marL="1371600" marR="0" lvl="2" indent="-3429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ts val="18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One other statement</a:t>
            </a:r>
          </a:p>
        </p:txBody>
      </p:sp>
    </p:spTree>
    <p:extLst>
      <p:ext uri="{BB962C8B-B14F-4D97-AF65-F5344CB8AC3E}">
        <p14:creationId xmlns:p14="http://schemas.microsoft.com/office/powerpoint/2010/main" val="3959894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>
          <p15:clr>
            <a:srgbClr val="FA7B17"/>
          </p15:clr>
        </p15:guide>
        <p15:guide id="2" pos="6332">
          <p15:clr>
            <a:srgbClr val="FA7B17"/>
          </p15:clr>
        </p15:guide>
        <p15:guide id="3" pos="720">
          <p15:clr>
            <a:srgbClr val="FA7B17"/>
          </p15:clr>
        </p15:guide>
        <p15:guide id="4" orient="horz" pos="6552">
          <p15:clr>
            <a:srgbClr val="FA7B17"/>
          </p15:clr>
        </p15:guide>
        <p15:guide id="5" pos="11952">
          <p15:clr>
            <a:srgbClr val="FA7B17"/>
          </p15:clr>
        </p15:guide>
        <p15:guide id="6" orient="horz" pos="823">
          <p15:clr>
            <a:srgbClr val="FA7B17"/>
          </p15:clr>
        </p15:guide>
        <p15:guide id="7" orient="horz" pos="1152">
          <p15:clr>
            <a:srgbClr val="FA7B17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4 - Content Page" preserve="1" userDrawn="1">
  <p:cSld name="1_04 - Content Pag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/>
          <p:nvPr/>
        </p:nvSpPr>
        <p:spPr>
          <a:xfrm>
            <a:off x="0" y="0"/>
            <a:ext cx="422630" cy="6858030"/>
          </a:xfrm>
          <a:prstGeom prst="rect">
            <a:avLst/>
          </a:prstGeom>
          <a:solidFill>
            <a:srgbClr val="9EABAE">
              <a:alpha val="24710"/>
            </a:srgbClr>
          </a:solidFill>
          <a:ln>
            <a:noFill/>
          </a:ln>
        </p:spPr>
        <p:txBody>
          <a:bodyPr spcFirstLastPara="1" wrap="square" lIns="55440" tIns="55440" rIns="55440" bIns="5544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sp>
        <p:nvSpPr>
          <p:cNvPr id="35" name="Google Shape;35;p6"/>
          <p:cNvSpPr/>
          <p:nvPr/>
        </p:nvSpPr>
        <p:spPr>
          <a:xfrm>
            <a:off x="297430" y="0"/>
            <a:ext cx="46393" cy="685803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55440" tIns="55440" rIns="55440" bIns="5544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pic>
        <p:nvPicPr>
          <p:cNvPr id="36" name="Google Shape;36;p6"/>
          <p:cNvPicPr preferRelativeResize="0"/>
          <p:nvPr/>
        </p:nvPicPr>
        <p:blipFill rotWithShape="1">
          <a:blip r:embed="rId2"/>
          <a:srcRect/>
          <a:stretch/>
        </p:blipFill>
        <p:spPr>
          <a:xfrm>
            <a:off x="9558037" y="6147381"/>
            <a:ext cx="1948017" cy="35619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37;p6"/>
          <p:cNvSpPr txBox="1">
            <a:spLocks noGrp="1"/>
          </p:cNvSpPr>
          <p:nvPr>
            <p:ph type="title" hasCustomPrompt="1"/>
          </p:nvPr>
        </p:nvSpPr>
        <p:spPr>
          <a:xfrm>
            <a:off x="618481" y="472792"/>
            <a:ext cx="10954734" cy="5506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None/>
              <a:defRPr sz="3244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3244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Goals</a:t>
            </a:r>
            <a:endParaRPr dirty="0"/>
          </a:p>
        </p:txBody>
      </p:sp>
      <p:sp>
        <p:nvSpPr>
          <p:cNvPr id="38" name="Google Shape;38;p6"/>
          <p:cNvSpPr txBox="1">
            <a:spLocks noGrp="1"/>
          </p:cNvSpPr>
          <p:nvPr>
            <p:ph type="subTitle" idx="1" hasCustomPrompt="1"/>
          </p:nvPr>
        </p:nvSpPr>
        <p:spPr>
          <a:xfrm>
            <a:off x="618481" y="1169776"/>
            <a:ext cx="10954734" cy="6759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None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None/>
              <a:defRPr sz="1819">
                <a:solidFill>
                  <a:srgbClr val="9EABAE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Goal sub-header</a:t>
            </a:r>
            <a:endParaRPr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6219DB2-FE08-4EF0-B2CF-AA1B5394B3F0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698251" y="1988526"/>
            <a:ext cx="4807802" cy="31487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marL="0" indent="0">
              <a:buNone/>
            </a:pPr>
            <a:endParaRPr lang="en-US" i="1" dirty="0"/>
          </a:p>
        </p:txBody>
      </p:sp>
      <p:sp>
        <p:nvSpPr>
          <p:cNvPr id="12" name="Google Shape;19;p3">
            <a:extLst>
              <a:ext uri="{FF2B5EF4-FFF2-40B4-BE49-F238E27FC236}">
                <a16:creationId xmlns:a16="http://schemas.microsoft.com/office/drawing/2014/main" id="{13CB30C2-03C6-41CD-AA28-E50D1A7BC05A}"/>
              </a:ext>
            </a:extLst>
          </p:cNvPr>
          <p:cNvSpPr txBox="1">
            <a:spLocks noGrp="1"/>
          </p:cNvSpPr>
          <p:nvPr>
            <p:ph type="body" idx="11" hasCustomPrompt="1"/>
          </p:nvPr>
        </p:nvSpPr>
        <p:spPr>
          <a:xfrm>
            <a:off x="618481" y="1988526"/>
            <a:ext cx="5883919" cy="3873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6300" tIns="73150" rIns="146300" bIns="73150" anchor="t" anchorCtr="0">
            <a:noAutofit/>
          </a:bodyPr>
          <a:lstStyle>
            <a:lvl1pPr marL="3683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Char char="•"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017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Courier New" panose="02070309020205020404" pitchFamily="49" charset="0"/>
              <a:buChar char="o"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80000"/>
              <a:buFont typeface="Arial" panose="020B0604020202020204" pitchFamily="34" charset="0"/>
              <a:buChar char="•"/>
              <a:defRPr sz="2000">
                <a:solidFill>
                  <a:srgbClr val="0C234B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■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●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○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Calibri"/>
              <a:buChar char="■"/>
              <a:defRPr sz="18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When we are done, we will have…</a:t>
            </a:r>
          </a:p>
          <a:p>
            <a:pPr lvl="1"/>
            <a:r>
              <a:rPr lang="en-US" dirty="0"/>
              <a:t>Additional details, one or two lines</a:t>
            </a:r>
          </a:p>
          <a:p>
            <a:pPr lvl="2"/>
            <a:r>
              <a:rPr lang="en-US" dirty="0"/>
              <a:t>Additional details</a:t>
            </a:r>
          </a:p>
          <a:p>
            <a:pPr lvl="2"/>
            <a:endParaRPr lang="en-US" dirty="0"/>
          </a:p>
          <a:p>
            <a:pPr lvl="0"/>
            <a:r>
              <a:rPr lang="en-US" dirty="0"/>
              <a:t>Description of the high-impact chart, or graphic</a:t>
            </a:r>
          </a:p>
          <a:p>
            <a:pPr lvl="1"/>
            <a:r>
              <a:rPr lang="en-US" dirty="0"/>
              <a:t>Additional details</a:t>
            </a:r>
          </a:p>
          <a:p>
            <a:pPr lvl="2"/>
            <a:r>
              <a:rPr lang="en-US" dirty="0"/>
              <a:t>Additional details</a:t>
            </a:r>
          </a:p>
        </p:txBody>
      </p:sp>
    </p:spTree>
    <p:extLst>
      <p:ext uri="{BB962C8B-B14F-4D97-AF65-F5344CB8AC3E}">
        <p14:creationId xmlns:p14="http://schemas.microsoft.com/office/powerpoint/2010/main" val="20612427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2">
          <p15:clr>
            <a:srgbClr val="FA7B17"/>
          </p15:clr>
        </p15:guide>
        <p15:guide id="2" pos="6332">
          <p15:clr>
            <a:srgbClr val="FA7B17"/>
          </p15:clr>
        </p15:guide>
        <p15:guide id="3" pos="720">
          <p15:clr>
            <a:srgbClr val="FA7B17"/>
          </p15:clr>
        </p15:guide>
        <p15:guide id="4" orient="horz" pos="6552">
          <p15:clr>
            <a:srgbClr val="FA7B17"/>
          </p15:clr>
        </p15:guide>
        <p15:guide id="5" pos="11952">
          <p15:clr>
            <a:srgbClr val="FA7B17"/>
          </p15:clr>
        </p15:guide>
        <p15:guide id="6" orient="horz" pos="823">
          <p15:clr>
            <a:srgbClr val="FA7B17"/>
          </p15:clr>
        </p15:guide>
        <p15:guide id="7" orient="horz" pos="1152">
          <p15:clr>
            <a:srgbClr val="FA7B17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d Slide" preserve="1">
  <p:cSld name="End Slide">
    <p:bg>
      <p:bgPr>
        <a:solidFill>
          <a:srgbClr val="E2E9EB"/>
        </a:solidFill>
        <a:effectLst/>
      </p:bgPr>
    </p:bg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7"/>
          <p:cNvPicPr preferRelativeResize="0"/>
          <p:nvPr/>
        </p:nvPicPr>
        <p:blipFill>
          <a:blip r:embed="rId2">
            <a:alphaModFix amt="70000"/>
          </a:blip>
          <a:stretch>
            <a:fillRect/>
          </a:stretch>
        </p:blipFill>
        <p:spPr>
          <a:xfrm>
            <a:off x="-4740231" y="-2770056"/>
            <a:ext cx="10387544" cy="10386829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p7"/>
          <p:cNvPicPr preferRelativeResize="0"/>
          <p:nvPr/>
        </p:nvPicPr>
        <p:blipFill>
          <a:blip r:embed="rId3">
            <a:alphaModFix amt="70000"/>
          </a:blip>
          <a:stretch>
            <a:fillRect/>
          </a:stretch>
        </p:blipFill>
        <p:spPr>
          <a:xfrm>
            <a:off x="4257976" y="-3345029"/>
            <a:ext cx="11100977" cy="11100198"/>
          </a:xfrm>
          <a:prstGeom prst="rect">
            <a:avLst/>
          </a:prstGeom>
          <a:noFill/>
          <a:ln>
            <a:noFill/>
          </a:ln>
        </p:spPr>
      </p:pic>
      <p:sp>
        <p:nvSpPr>
          <p:cNvPr id="43" name="Google Shape;43;p7"/>
          <p:cNvSpPr/>
          <p:nvPr/>
        </p:nvSpPr>
        <p:spPr>
          <a:xfrm>
            <a:off x="5810070" y="3882764"/>
            <a:ext cx="571861" cy="0"/>
          </a:xfrm>
          <a:custGeom>
            <a:avLst/>
            <a:gdLst/>
            <a:ahLst/>
            <a:cxnLst/>
            <a:rect l="l" t="t" r="r" b="b"/>
            <a:pathLst>
              <a:path w="942975" h="120000" extrusionOk="0">
                <a:moveTo>
                  <a:pt x="0" y="0"/>
                </a:moveTo>
                <a:lnTo>
                  <a:pt x="942379" y="0"/>
                </a:lnTo>
              </a:path>
            </a:pathLst>
          </a:custGeom>
          <a:noFill/>
          <a:ln w="76200" cap="flat" cmpd="sng">
            <a:solidFill>
              <a:srgbClr val="BD203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092"/>
          </a:p>
        </p:txBody>
      </p:sp>
      <p:pic>
        <p:nvPicPr>
          <p:cNvPr id="44" name="Google Shape;44;p7"/>
          <p:cNvPicPr preferRelativeResize="0"/>
          <p:nvPr/>
        </p:nvPicPr>
        <p:blipFill rotWithShape="1">
          <a:blip r:embed="rId4"/>
          <a:srcRect/>
          <a:stretch/>
        </p:blipFill>
        <p:spPr>
          <a:xfrm>
            <a:off x="8460643" y="6022365"/>
            <a:ext cx="2893161" cy="529019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7"/>
          <p:cNvSpPr txBox="1">
            <a:spLocks noGrp="1"/>
          </p:cNvSpPr>
          <p:nvPr>
            <p:ph type="title" hasCustomPrompt="1"/>
          </p:nvPr>
        </p:nvSpPr>
        <p:spPr>
          <a:xfrm>
            <a:off x="838234" y="2633842"/>
            <a:ext cx="10515548" cy="98564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None/>
              <a:defRPr sz="582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None/>
              <a:defRPr sz="582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None/>
              <a:defRPr sz="582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None/>
              <a:defRPr sz="582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None/>
              <a:defRPr sz="582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None/>
              <a:defRPr sz="582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None/>
              <a:defRPr sz="582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None/>
              <a:defRPr sz="582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None/>
              <a:defRPr sz="5821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Questions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61484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349DB4-9E5F-447B-A2AB-243BA4B320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8B7333-813F-40AA-B49D-A7E722613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ABCE24-5DD3-42B8-8F99-14EAF4BCDE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3B408-FF1B-4A64-8860-5608443E0CC0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871B6-9081-419E-9127-4DD1EEC614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B2CCF5-149E-44E5-B00D-25CAA3A3BA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EC76B-CC71-49E6-8A61-57516799F0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35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  <p:sldLayoutId id="2147483664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987EB-9601-4EAB-9938-E1213FD80B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1A3A44-138A-48FE-915E-F7360314EC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8D2E85-FE40-4D59-8ADC-D83C7F41895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950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06CE2-64F7-45FA-B1AB-5B67101F1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4417F6-EE6A-455B-BE5F-868AEC36E26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74FD71-93DE-4A9E-905B-6556BC29027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96F15A-874E-4EC6-84AC-512612D362DA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29835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ECA93-D327-4DC1-B2C5-FB6E2B60A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93610-4C68-4F58-9BBD-79C587A4B77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202E42-480A-4322-A611-A4E3C3DFB5D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57B234-DF2E-4290-B201-CA32CC2D67FF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595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4322DB-49A4-4B00-8939-1F6EC2FC9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033E69-EFDD-4EBA-89F5-36280ED0D9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A4AE4E-108F-4DAA-B63A-FB7EA89BA940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A369D9F-6F9E-4BFA-9CBD-A95E7FA95644}"/>
              </a:ext>
            </a:extLst>
          </p:cNvPr>
          <p:cNvSpPr>
            <a:spLocks noGrp="1"/>
          </p:cNvSpPr>
          <p:nvPr>
            <p:ph type="body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72385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04BB8-9ED0-48D1-BA5A-A44DA27DF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965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Dubois, Ross A - (duboisr)</dc:creator>
  <cp:lastModifiedBy>Dubois, Ross A - (duboisr)</cp:lastModifiedBy>
  <cp:revision>14</cp:revision>
  <dcterms:created xsi:type="dcterms:W3CDTF">2022-04-11T22:00:20Z</dcterms:created>
  <dcterms:modified xsi:type="dcterms:W3CDTF">2023-03-16T15:43:14Z</dcterms:modified>
</cp:coreProperties>
</file>